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14"/>
  </p:notesMasterIdLst>
  <p:sldIdLst>
    <p:sldId id="256" r:id="rId3"/>
    <p:sldId id="275" r:id="rId4"/>
    <p:sldId id="276" r:id="rId5"/>
    <p:sldId id="278" r:id="rId6"/>
    <p:sldId id="274" r:id="rId7"/>
    <p:sldId id="264" r:id="rId8"/>
    <p:sldId id="270" r:id="rId9"/>
    <p:sldId id="272" r:id="rId10"/>
    <p:sldId id="273" r:id="rId11"/>
    <p:sldId id="267" r:id="rId12"/>
    <p:sldId id="27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5482" autoAdjust="0"/>
  </p:normalViewPr>
  <p:slideViewPr>
    <p:cSldViewPr>
      <p:cViewPr varScale="1">
        <p:scale>
          <a:sx n="70" d="100"/>
          <a:sy n="70" d="100"/>
        </p:scale>
        <p:origin x="118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0560C8-3EB5-4752-B9A0-4286D0FAD64A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CF52960-208A-4763-9B9E-2C1442132CA6}">
      <dgm:prSet/>
      <dgm:spPr/>
      <dgm:t>
        <a:bodyPr/>
        <a:lstStyle/>
        <a:p>
          <a:pPr rtl="0"/>
          <a:r>
            <a:rPr lang="pt-BR" smtClean="0"/>
            <a:t>Reconhecimento e formulação do problema de pesquisa</a:t>
          </a:r>
          <a:endParaRPr lang="pt-BR"/>
        </a:p>
      </dgm:t>
    </dgm:pt>
    <dgm:pt modelId="{26CE1BB0-5906-418A-B866-920B3FB16846}" type="parTrans" cxnId="{1395F27B-3FFA-4CC1-BAAD-23465DE7770E}">
      <dgm:prSet/>
      <dgm:spPr/>
      <dgm:t>
        <a:bodyPr/>
        <a:lstStyle/>
        <a:p>
          <a:endParaRPr lang="pt-BR"/>
        </a:p>
      </dgm:t>
    </dgm:pt>
    <dgm:pt modelId="{8D471DD8-601D-49C1-BE6C-AA35A0CC29D5}" type="sibTrans" cxnId="{1395F27B-3FFA-4CC1-BAAD-23465DE7770E}">
      <dgm:prSet/>
      <dgm:spPr/>
      <dgm:t>
        <a:bodyPr/>
        <a:lstStyle/>
        <a:p>
          <a:endParaRPr lang="pt-BR"/>
        </a:p>
      </dgm:t>
    </dgm:pt>
    <dgm:pt modelId="{332ED0B8-4793-40BA-98D7-5BECE7626EED}">
      <dgm:prSet/>
      <dgm:spPr/>
      <dgm:t>
        <a:bodyPr/>
        <a:lstStyle/>
        <a:p>
          <a:pPr rtl="0"/>
          <a:r>
            <a:rPr lang="pt-BR" smtClean="0"/>
            <a:t>Planejamento da pesquisa</a:t>
          </a:r>
          <a:endParaRPr lang="pt-BR"/>
        </a:p>
      </dgm:t>
    </dgm:pt>
    <dgm:pt modelId="{CDD7C648-952B-44BA-91E2-5FCA1F4398F9}" type="parTrans" cxnId="{2E16E1E4-0ED4-430A-8638-03E1879316B3}">
      <dgm:prSet/>
      <dgm:spPr/>
      <dgm:t>
        <a:bodyPr/>
        <a:lstStyle/>
        <a:p>
          <a:endParaRPr lang="pt-BR"/>
        </a:p>
      </dgm:t>
    </dgm:pt>
    <dgm:pt modelId="{21E5BACC-99C4-41EB-8B7A-45F83D1C4DB7}" type="sibTrans" cxnId="{2E16E1E4-0ED4-430A-8638-03E1879316B3}">
      <dgm:prSet/>
      <dgm:spPr/>
      <dgm:t>
        <a:bodyPr/>
        <a:lstStyle/>
        <a:p>
          <a:endParaRPr lang="pt-BR"/>
        </a:p>
      </dgm:t>
    </dgm:pt>
    <dgm:pt modelId="{7FD88045-4475-4E09-9815-E78323F61620}">
      <dgm:prSet/>
      <dgm:spPr/>
      <dgm:t>
        <a:bodyPr/>
        <a:lstStyle/>
        <a:p>
          <a:pPr rtl="0"/>
          <a:r>
            <a:rPr lang="pt-BR" smtClean="0"/>
            <a:t>Execução da pesquisa</a:t>
          </a:r>
          <a:endParaRPr lang="pt-BR"/>
        </a:p>
      </dgm:t>
    </dgm:pt>
    <dgm:pt modelId="{949DA20D-36BE-445C-91AC-49D06FD104EC}" type="parTrans" cxnId="{174ECCB7-EB5B-4404-825D-D646B34ACACE}">
      <dgm:prSet/>
      <dgm:spPr/>
      <dgm:t>
        <a:bodyPr/>
        <a:lstStyle/>
        <a:p>
          <a:endParaRPr lang="pt-BR"/>
        </a:p>
      </dgm:t>
    </dgm:pt>
    <dgm:pt modelId="{52A6F1CC-C5BD-4709-A290-8FFF0AD072C7}" type="sibTrans" cxnId="{174ECCB7-EB5B-4404-825D-D646B34ACACE}">
      <dgm:prSet/>
      <dgm:spPr/>
      <dgm:t>
        <a:bodyPr/>
        <a:lstStyle/>
        <a:p>
          <a:endParaRPr lang="pt-BR"/>
        </a:p>
      </dgm:t>
    </dgm:pt>
    <dgm:pt modelId="{B8D71214-652F-4537-A456-4BFF83880437}">
      <dgm:prSet/>
      <dgm:spPr/>
      <dgm:t>
        <a:bodyPr/>
        <a:lstStyle/>
        <a:p>
          <a:pPr rtl="0"/>
          <a:r>
            <a:rPr lang="pt-BR" smtClean="0"/>
            <a:t>Comunicação dos resultados</a:t>
          </a:r>
          <a:endParaRPr lang="pt-BR"/>
        </a:p>
      </dgm:t>
    </dgm:pt>
    <dgm:pt modelId="{4EBF00D1-74A6-4516-89B5-9B68591DB167}" type="parTrans" cxnId="{4ACA4B30-F6BA-4692-BAC4-17497AB7C504}">
      <dgm:prSet/>
      <dgm:spPr/>
      <dgm:t>
        <a:bodyPr/>
        <a:lstStyle/>
        <a:p>
          <a:endParaRPr lang="pt-BR"/>
        </a:p>
      </dgm:t>
    </dgm:pt>
    <dgm:pt modelId="{01282297-D97F-44F7-85D2-72D930CA383C}" type="sibTrans" cxnId="{4ACA4B30-F6BA-4692-BAC4-17497AB7C504}">
      <dgm:prSet/>
      <dgm:spPr/>
      <dgm:t>
        <a:bodyPr/>
        <a:lstStyle/>
        <a:p>
          <a:endParaRPr lang="pt-BR"/>
        </a:p>
      </dgm:t>
    </dgm:pt>
    <dgm:pt modelId="{FBBB6C44-EFAA-4022-B811-FB6CA7FCB9AB}" type="pres">
      <dgm:prSet presAssocID="{3B0560C8-3EB5-4752-B9A0-4286D0FAD64A}" presName="linearFlow" presStyleCnt="0">
        <dgm:presLayoutVars>
          <dgm:dir/>
          <dgm:resizeHandles val="exact"/>
        </dgm:presLayoutVars>
      </dgm:prSet>
      <dgm:spPr/>
    </dgm:pt>
    <dgm:pt modelId="{5CE69580-B1D3-4C4F-9929-36B00AA1917A}" type="pres">
      <dgm:prSet presAssocID="{2CF52960-208A-4763-9B9E-2C1442132CA6}" presName="composite" presStyleCnt="0"/>
      <dgm:spPr/>
    </dgm:pt>
    <dgm:pt modelId="{122BAFA7-B25C-4165-92E2-DDDAA40FD10E}" type="pres">
      <dgm:prSet presAssocID="{2CF52960-208A-4763-9B9E-2C1442132CA6}" presName="imgShp" presStyleLbl="fgImgPlace1" presStyleIdx="0" presStyleCnt="4"/>
      <dgm:spPr/>
    </dgm:pt>
    <dgm:pt modelId="{3FC45793-9E86-49F1-9B80-2FFC7D69BF0D}" type="pres">
      <dgm:prSet presAssocID="{2CF52960-208A-4763-9B9E-2C1442132CA6}" presName="txShp" presStyleLbl="node1" presStyleIdx="0" presStyleCnt="4">
        <dgm:presLayoutVars>
          <dgm:bulletEnabled val="1"/>
        </dgm:presLayoutVars>
      </dgm:prSet>
      <dgm:spPr/>
    </dgm:pt>
    <dgm:pt modelId="{A3969F52-340C-4E4D-86D3-FFA67A7C0AAA}" type="pres">
      <dgm:prSet presAssocID="{8D471DD8-601D-49C1-BE6C-AA35A0CC29D5}" presName="spacing" presStyleCnt="0"/>
      <dgm:spPr/>
    </dgm:pt>
    <dgm:pt modelId="{7EFE6574-6631-486F-A210-6C1C90019B0D}" type="pres">
      <dgm:prSet presAssocID="{332ED0B8-4793-40BA-98D7-5BECE7626EED}" presName="composite" presStyleCnt="0"/>
      <dgm:spPr/>
    </dgm:pt>
    <dgm:pt modelId="{4A88C36A-45E1-47E6-A7BF-45A9D908CA78}" type="pres">
      <dgm:prSet presAssocID="{332ED0B8-4793-40BA-98D7-5BECE7626EED}" presName="imgShp" presStyleLbl="fgImgPlace1" presStyleIdx="1" presStyleCnt="4"/>
      <dgm:spPr/>
    </dgm:pt>
    <dgm:pt modelId="{5BDDDB90-F392-4447-B75A-7054276B4003}" type="pres">
      <dgm:prSet presAssocID="{332ED0B8-4793-40BA-98D7-5BECE7626EED}" presName="txShp" presStyleLbl="node1" presStyleIdx="1" presStyleCnt="4">
        <dgm:presLayoutVars>
          <dgm:bulletEnabled val="1"/>
        </dgm:presLayoutVars>
      </dgm:prSet>
      <dgm:spPr/>
    </dgm:pt>
    <dgm:pt modelId="{65098CE3-AE53-476F-A329-055ED6821EEB}" type="pres">
      <dgm:prSet presAssocID="{21E5BACC-99C4-41EB-8B7A-45F83D1C4DB7}" presName="spacing" presStyleCnt="0"/>
      <dgm:spPr/>
    </dgm:pt>
    <dgm:pt modelId="{F2900CA0-FE26-4A66-B280-4374C6A61CBE}" type="pres">
      <dgm:prSet presAssocID="{7FD88045-4475-4E09-9815-E78323F61620}" presName="composite" presStyleCnt="0"/>
      <dgm:spPr/>
    </dgm:pt>
    <dgm:pt modelId="{2C09C1DA-C079-461B-9C66-AC27FECE2BF5}" type="pres">
      <dgm:prSet presAssocID="{7FD88045-4475-4E09-9815-E78323F61620}" presName="imgShp" presStyleLbl="fgImgPlace1" presStyleIdx="2" presStyleCnt="4"/>
      <dgm:spPr/>
    </dgm:pt>
    <dgm:pt modelId="{7AFD1808-A706-4A06-8772-30A10A303304}" type="pres">
      <dgm:prSet presAssocID="{7FD88045-4475-4E09-9815-E78323F61620}" presName="txShp" presStyleLbl="node1" presStyleIdx="2" presStyleCnt="4">
        <dgm:presLayoutVars>
          <dgm:bulletEnabled val="1"/>
        </dgm:presLayoutVars>
      </dgm:prSet>
      <dgm:spPr/>
    </dgm:pt>
    <dgm:pt modelId="{9E2501F8-9ED1-4F4F-B696-49EFB4E20EA5}" type="pres">
      <dgm:prSet presAssocID="{52A6F1CC-C5BD-4709-A290-8FFF0AD072C7}" presName="spacing" presStyleCnt="0"/>
      <dgm:spPr/>
    </dgm:pt>
    <dgm:pt modelId="{F4D8CE9C-1025-4BCC-AEB1-2BE8DC552D19}" type="pres">
      <dgm:prSet presAssocID="{B8D71214-652F-4537-A456-4BFF83880437}" presName="composite" presStyleCnt="0"/>
      <dgm:spPr/>
    </dgm:pt>
    <dgm:pt modelId="{90EB198D-051C-415E-8A82-C99E5488FA31}" type="pres">
      <dgm:prSet presAssocID="{B8D71214-652F-4537-A456-4BFF83880437}" presName="imgShp" presStyleLbl="fgImgPlace1" presStyleIdx="3" presStyleCnt="4"/>
      <dgm:spPr/>
    </dgm:pt>
    <dgm:pt modelId="{FEF2CE17-3179-4E3F-AA65-E444F7AFBEC9}" type="pres">
      <dgm:prSet presAssocID="{B8D71214-652F-4537-A456-4BFF83880437}" presName="txShp" presStyleLbl="node1" presStyleIdx="3" presStyleCnt="4">
        <dgm:presLayoutVars>
          <dgm:bulletEnabled val="1"/>
        </dgm:presLayoutVars>
      </dgm:prSet>
      <dgm:spPr/>
    </dgm:pt>
  </dgm:ptLst>
  <dgm:cxnLst>
    <dgm:cxn modelId="{B9C50238-764A-4877-A056-89ECADBB1418}" type="presOf" srcId="{7FD88045-4475-4E09-9815-E78323F61620}" destId="{7AFD1808-A706-4A06-8772-30A10A303304}" srcOrd="0" destOrd="0" presId="urn:microsoft.com/office/officeart/2005/8/layout/vList3"/>
    <dgm:cxn modelId="{4C93D5EF-3A27-4494-87EA-F55E13AE7B16}" type="presOf" srcId="{3B0560C8-3EB5-4752-B9A0-4286D0FAD64A}" destId="{FBBB6C44-EFAA-4022-B811-FB6CA7FCB9AB}" srcOrd="0" destOrd="0" presId="urn:microsoft.com/office/officeart/2005/8/layout/vList3"/>
    <dgm:cxn modelId="{FEC1CB58-5C1F-48F9-AB91-5B4D1241F5F7}" type="presOf" srcId="{2CF52960-208A-4763-9B9E-2C1442132CA6}" destId="{3FC45793-9E86-49F1-9B80-2FFC7D69BF0D}" srcOrd="0" destOrd="0" presId="urn:microsoft.com/office/officeart/2005/8/layout/vList3"/>
    <dgm:cxn modelId="{2E16E1E4-0ED4-430A-8638-03E1879316B3}" srcId="{3B0560C8-3EB5-4752-B9A0-4286D0FAD64A}" destId="{332ED0B8-4793-40BA-98D7-5BECE7626EED}" srcOrd="1" destOrd="0" parTransId="{CDD7C648-952B-44BA-91E2-5FCA1F4398F9}" sibTransId="{21E5BACC-99C4-41EB-8B7A-45F83D1C4DB7}"/>
    <dgm:cxn modelId="{F226F719-6CEC-4EF5-92D2-7AE5E5686EDA}" type="presOf" srcId="{332ED0B8-4793-40BA-98D7-5BECE7626EED}" destId="{5BDDDB90-F392-4447-B75A-7054276B4003}" srcOrd="0" destOrd="0" presId="urn:microsoft.com/office/officeart/2005/8/layout/vList3"/>
    <dgm:cxn modelId="{4ACA4B30-F6BA-4692-BAC4-17497AB7C504}" srcId="{3B0560C8-3EB5-4752-B9A0-4286D0FAD64A}" destId="{B8D71214-652F-4537-A456-4BFF83880437}" srcOrd="3" destOrd="0" parTransId="{4EBF00D1-74A6-4516-89B5-9B68591DB167}" sibTransId="{01282297-D97F-44F7-85D2-72D930CA383C}"/>
    <dgm:cxn modelId="{174ECCB7-EB5B-4404-825D-D646B34ACACE}" srcId="{3B0560C8-3EB5-4752-B9A0-4286D0FAD64A}" destId="{7FD88045-4475-4E09-9815-E78323F61620}" srcOrd="2" destOrd="0" parTransId="{949DA20D-36BE-445C-91AC-49D06FD104EC}" sibTransId="{52A6F1CC-C5BD-4709-A290-8FFF0AD072C7}"/>
    <dgm:cxn modelId="{A6F09792-E28D-4794-8AA3-70289AE05E11}" type="presOf" srcId="{B8D71214-652F-4537-A456-4BFF83880437}" destId="{FEF2CE17-3179-4E3F-AA65-E444F7AFBEC9}" srcOrd="0" destOrd="0" presId="urn:microsoft.com/office/officeart/2005/8/layout/vList3"/>
    <dgm:cxn modelId="{1395F27B-3FFA-4CC1-BAAD-23465DE7770E}" srcId="{3B0560C8-3EB5-4752-B9A0-4286D0FAD64A}" destId="{2CF52960-208A-4763-9B9E-2C1442132CA6}" srcOrd="0" destOrd="0" parTransId="{26CE1BB0-5906-418A-B866-920B3FB16846}" sibTransId="{8D471DD8-601D-49C1-BE6C-AA35A0CC29D5}"/>
    <dgm:cxn modelId="{4F3ADD3E-91B5-4DBE-B462-8BA344EC5612}" type="presParOf" srcId="{FBBB6C44-EFAA-4022-B811-FB6CA7FCB9AB}" destId="{5CE69580-B1D3-4C4F-9929-36B00AA1917A}" srcOrd="0" destOrd="0" presId="urn:microsoft.com/office/officeart/2005/8/layout/vList3"/>
    <dgm:cxn modelId="{FC1D753E-B4E0-455F-B349-B0834874E93A}" type="presParOf" srcId="{5CE69580-B1D3-4C4F-9929-36B00AA1917A}" destId="{122BAFA7-B25C-4165-92E2-DDDAA40FD10E}" srcOrd="0" destOrd="0" presId="urn:microsoft.com/office/officeart/2005/8/layout/vList3"/>
    <dgm:cxn modelId="{49536B11-76C7-47FD-B61A-B5263CB1D17A}" type="presParOf" srcId="{5CE69580-B1D3-4C4F-9929-36B00AA1917A}" destId="{3FC45793-9E86-49F1-9B80-2FFC7D69BF0D}" srcOrd="1" destOrd="0" presId="urn:microsoft.com/office/officeart/2005/8/layout/vList3"/>
    <dgm:cxn modelId="{78BAE112-91EF-479B-941F-02934451D548}" type="presParOf" srcId="{FBBB6C44-EFAA-4022-B811-FB6CA7FCB9AB}" destId="{A3969F52-340C-4E4D-86D3-FFA67A7C0AAA}" srcOrd="1" destOrd="0" presId="urn:microsoft.com/office/officeart/2005/8/layout/vList3"/>
    <dgm:cxn modelId="{1D10EE71-42CB-46E4-A5ED-1DB401D6EA62}" type="presParOf" srcId="{FBBB6C44-EFAA-4022-B811-FB6CA7FCB9AB}" destId="{7EFE6574-6631-486F-A210-6C1C90019B0D}" srcOrd="2" destOrd="0" presId="urn:microsoft.com/office/officeart/2005/8/layout/vList3"/>
    <dgm:cxn modelId="{99E9E149-8B4C-4974-84E9-91F9FF1CA9AA}" type="presParOf" srcId="{7EFE6574-6631-486F-A210-6C1C90019B0D}" destId="{4A88C36A-45E1-47E6-A7BF-45A9D908CA78}" srcOrd="0" destOrd="0" presId="urn:microsoft.com/office/officeart/2005/8/layout/vList3"/>
    <dgm:cxn modelId="{14687E13-910B-4A3F-8A13-FCE2651AF6BA}" type="presParOf" srcId="{7EFE6574-6631-486F-A210-6C1C90019B0D}" destId="{5BDDDB90-F392-4447-B75A-7054276B4003}" srcOrd="1" destOrd="0" presId="urn:microsoft.com/office/officeart/2005/8/layout/vList3"/>
    <dgm:cxn modelId="{1E9C85C5-40DD-4738-95D2-FEF3CFBA49FF}" type="presParOf" srcId="{FBBB6C44-EFAA-4022-B811-FB6CA7FCB9AB}" destId="{65098CE3-AE53-476F-A329-055ED6821EEB}" srcOrd="3" destOrd="0" presId="urn:microsoft.com/office/officeart/2005/8/layout/vList3"/>
    <dgm:cxn modelId="{4761654B-B4B7-4D6D-95AB-0DBAAD0C36F9}" type="presParOf" srcId="{FBBB6C44-EFAA-4022-B811-FB6CA7FCB9AB}" destId="{F2900CA0-FE26-4A66-B280-4374C6A61CBE}" srcOrd="4" destOrd="0" presId="urn:microsoft.com/office/officeart/2005/8/layout/vList3"/>
    <dgm:cxn modelId="{8D533264-E45B-424B-958A-FBFE83F56615}" type="presParOf" srcId="{F2900CA0-FE26-4A66-B280-4374C6A61CBE}" destId="{2C09C1DA-C079-461B-9C66-AC27FECE2BF5}" srcOrd="0" destOrd="0" presId="urn:microsoft.com/office/officeart/2005/8/layout/vList3"/>
    <dgm:cxn modelId="{31E29442-C928-4A8C-80E2-8D4FA542C903}" type="presParOf" srcId="{F2900CA0-FE26-4A66-B280-4374C6A61CBE}" destId="{7AFD1808-A706-4A06-8772-30A10A303304}" srcOrd="1" destOrd="0" presId="urn:microsoft.com/office/officeart/2005/8/layout/vList3"/>
    <dgm:cxn modelId="{B391775C-5313-4995-90A8-22C0CD7EE007}" type="presParOf" srcId="{FBBB6C44-EFAA-4022-B811-FB6CA7FCB9AB}" destId="{9E2501F8-9ED1-4F4F-B696-49EFB4E20EA5}" srcOrd="5" destOrd="0" presId="urn:microsoft.com/office/officeart/2005/8/layout/vList3"/>
    <dgm:cxn modelId="{0ED020DF-043D-4A09-BA74-D18B552295D5}" type="presParOf" srcId="{FBBB6C44-EFAA-4022-B811-FB6CA7FCB9AB}" destId="{F4D8CE9C-1025-4BCC-AEB1-2BE8DC552D19}" srcOrd="6" destOrd="0" presId="urn:microsoft.com/office/officeart/2005/8/layout/vList3"/>
    <dgm:cxn modelId="{D113FD35-7263-4194-8ED1-B149FC86D9E8}" type="presParOf" srcId="{F4D8CE9C-1025-4BCC-AEB1-2BE8DC552D19}" destId="{90EB198D-051C-415E-8A82-C99E5488FA31}" srcOrd="0" destOrd="0" presId="urn:microsoft.com/office/officeart/2005/8/layout/vList3"/>
    <dgm:cxn modelId="{806A3E42-CD81-4838-84CC-EBFB56A5D191}" type="presParOf" srcId="{F4D8CE9C-1025-4BCC-AEB1-2BE8DC552D19}" destId="{FEF2CE17-3179-4E3F-AA65-E444F7AFBEC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368BD2-3EDF-4B4B-A9B9-10B050C0C16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t-BR"/>
        </a:p>
      </dgm:t>
    </dgm:pt>
    <dgm:pt modelId="{BEEA4D4B-0B9B-46C4-8284-29E0712869A9}">
      <dgm:prSet/>
      <dgm:spPr/>
      <dgm:t>
        <a:bodyPr/>
        <a:lstStyle/>
        <a:p>
          <a:pPr rtl="0"/>
          <a:r>
            <a:rPr lang="pt-BR" smtClean="0"/>
            <a:t>Definição de objetivos</a:t>
          </a:r>
          <a:endParaRPr lang="pt-BR"/>
        </a:p>
      </dgm:t>
    </dgm:pt>
    <dgm:pt modelId="{B736F44A-252C-4DD0-AA28-53152141B4D8}" type="parTrans" cxnId="{7CE3FF8D-1C69-4840-92D2-DCD69C4179A0}">
      <dgm:prSet/>
      <dgm:spPr/>
      <dgm:t>
        <a:bodyPr/>
        <a:lstStyle/>
        <a:p>
          <a:endParaRPr lang="pt-BR"/>
        </a:p>
      </dgm:t>
    </dgm:pt>
    <dgm:pt modelId="{9CA4C684-BAC3-4CCB-8874-F3A1117965CD}" type="sibTrans" cxnId="{7CE3FF8D-1C69-4840-92D2-DCD69C4179A0}">
      <dgm:prSet/>
      <dgm:spPr/>
      <dgm:t>
        <a:bodyPr/>
        <a:lstStyle/>
        <a:p>
          <a:endParaRPr lang="pt-BR"/>
        </a:p>
      </dgm:t>
    </dgm:pt>
    <dgm:pt modelId="{7663F4B9-C5FE-4D77-A40B-A54CD1F202AC}">
      <dgm:prSet/>
      <dgm:spPr/>
      <dgm:t>
        <a:bodyPr/>
        <a:lstStyle/>
        <a:p>
          <a:pPr rtl="0"/>
          <a:r>
            <a:rPr lang="pt-BR" smtClean="0"/>
            <a:t>Definição das hipóteses</a:t>
          </a:r>
          <a:endParaRPr lang="pt-BR"/>
        </a:p>
      </dgm:t>
    </dgm:pt>
    <dgm:pt modelId="{A7D4343E-C70F-4CCF-AF69-C7D9D8804102}" type="parTrans" cxnId="{707D600E-5CFD-44FF-BDD3-7FF0F4A79914}">
      <dgm:prSet/>
      <dgm:spPr/>
      <dgm:t>
        <a:bodyPr/>
        <a:lstStyle/>
        <a:p>
          <a:endParaRPr lang="pt-BR"/>
        </a:p>
      </dgm:t>
    </dgm:pt>
    <dgm:pt modelId="{E3FFEC65-B184-4211-8FCF-35A0E5DE7EEB}" type="sibTrans" cxnId="{707D600E-5CFD-44FF-BDD3-7FF0F4A79914}">
      <dgm:prSet/>
      <dgm:spPr/>
      <dgm:t>
        <a:bodyPr/>
        <a:lstStyle/>
        <a:p>
          <a:endParaRPr lang="pt-BR"/>
        </a:p>
      </dgm:t>
    </dgm:pt>
    <dgm:pt modelId="{33F8573B-4768-4C52-8535-540FC41A7449}">
      <dgm:prSet/>
      <dgm:spPr/>
      <dgm:t>
        <a:bodyPr/>
        <a:lstStyle/>
        <a:p>
          <a:pPr rtl="0"/>
          <a:r>
            <a:rPr lang="pt-BR" smtClean="0"/>
            <a:t>Identificação da necessidades de dados</a:t>
          </a:r>
          <a:endParaRPr lang="pt-BR"/>
        </a:p>
      </dgm:t>
    </dgm:pt>
    <dgm:pt modelId="{67574B1A-9A55-45BB-8C30-50792E32AC05}" type="parTrans" cxnId="{47FC5604-F64F-4DAD-A792-0955A4FD8ED0}">
      <dgm:prSet/>
      <dgm:spPr/>
      <dgm:t>
        <a:bodyPr/>
        <a:lstStyle/>
        <a:p>
          <a:endParaRPr lang="pt-BR"/>
        </a:p>
      </dgm:t>
    </dgm:pt>
    <dgm:pt modelId="{43C67D3B-FAD8-4B8C-A54A-752552D4CE28}" type="sibTrans" cxnId="{47FC5604-F64F-4DAD-A792-0955A4FD8ED0}">
      <dgm:prSet/>
      <dgm:spPr/>
      <dgm:t>
        <a:bodyPr/>
        <a:lstStyle/>
        <a:p>
          <a:endParaRPr lang="pt-BR"/>
        </a:p>
      </dgm:t>
    </dgm:pt>
    <dgm:pt modelId="{5162B7F0-680B-4B7C-BB81-BC04277A162E}">
      <dgm:prSet/>
      <dgm:spPr/>
      <dgm:t>
        <a:bodyPr/>
        <a:lstStyle/>
        <a:p>
          <a:pPr rtl="0"/>
          <a:r>
            <a:rPr lang="pt-BR" smtClean="0"/>
            <a:t>Definição de variáveis e de seus indicadores</a:t>
          </a:r>
          <a:endParaRPr lang="pt-BR"/>
        </a:p>
      </dgm:t>
    </dgm:pt>
    <dgm:pt modelId="{68F22CCF-E085-4267-8CAD-D2E3A4D7A457}" type="parTrans" cxnId="{8C52BE9B-DBD9-46B5-8813-83D9B8686ADA}">
      <dgm:prSet/>
      <dgm:spPr/>
      <dgm:t>
        <a:bodyPr/>
        <a:lstStyle/>
        <a:p>
          <a:endParaRPr lang="pt-BR"/>
        </a:p>
      </dgm:t>
    </dgm:pt>
    <dgm:pt modelId="{8928FA92-C8E0-4AAC-8BB9-9BCC9FFAE313}" type="sibTrans" cxnId="{8C52BE9B-DBD9-46B5-8813-83D9B8686ADA}">
      <dgm:prSet/>
      <dgm:spPr/>
      <dgm:t>
        <a:bodyPr/>
        <a:lstStyle/>
        <a:p>
          <a:endParaRPr lang="pt-BR"/>
        </a:p>
      </dgm:t>
    </dgm:pt>
    <dgm:pt modelId="{44D93696-CDD1-4A80-85AB-FBD5DB4AA207}">
      <dgm:prSet/>
      <dgm:spPr/>
      <dgm:t>
        <a:bodyPr/>
        <a:lstStyle/>
        <a:p>
          <a:pPr rtl="0"/>
          <a:r>
            <a:rPr lang="pt-BR" smtClean="0"/>
            <a:t>Determinação de fontes de dados</a:t>
          </a:r>
          <a:endParaRPr lang="pt-BR"/>
        </a:p>
      </dgm:t>
    </dgm:pt>
    <dgm:pt modelId="{1D6D4B9E-F68A-42F0-94A3-6BF7AD3799D3}" type="parTrans" cxnId="{C6728F28-7D1A-4EA9-8F76-5ADD3E069155}">
      <dgm:prSet/>
      <dgm:spPr/>
      <dgm:t>
        <a:bodyPr/>
        <a:lstStyle/>
        <a:p>
          <a:endParaRPr lang="pt-BR"/>
        </a:p>
      </dgm:t>
    </dgm:pt>
    <dgm:pt modelId="{975D8AD8-CAAE-4EC0-8AD3-FBF337E82124}" type="sibTrans" cxnId="{C6728F28-7D1A-4EA9-8F76-5ADD3E069155}">
      <dgm:prSet/>
      <dgm:spPr/>
      <dgm:t>
        <a:bodyPr/>
        <a:lstStyle/>
        <a:p>
          <a:endParaRPr lang="pt-BR"/>
        </a:p>
      </dgm:t>
    </dgm:pt>
    <dgm:pt modelId="{6890046A-BC54-4383-90F9-0CDF855AA77D}">
      <dgm:prSet/>
      <dgm:spPr/>
      <dgm:t>
        <a:bodyPr/>
        <a:lstStyle/>
        <a:p>
          <a:pPr rtl="0"/>
          <a:r>
            <a:rPr lang="pt-BR" smtClean="0"/>
            <a:t>Determinação da metodologia</a:t>
          </a:r>
          <a:endParaRPr lang="pt-BR"/>
        </a:p>
      </dgm:t>
    </dgm:pt>
    <dgm:pt modelId="{64C0B4E3-8530-4F9B-A6D7-41523F66AFCB}" type="parTrans" cxnId="{57282F94-345B-4581-85BD-CBDAC035A79B}">
      <dgm:prSet/>
      <dgm:spPr/>
      <dgm:t>
        <a:bodyPr/>
        <a:lstStyle/>
        <a:p>
          <a:endParaRPr lang="pt-BR"/>
        </a:p>
      </dgm:t>
    </dgm:pt>
    <dgm:pt modelId="{F859514E-E600-4F0D-AD43-184C0B1D91D6}" type="sibTrans" cxnId="{57282F94-345B-4581-85BD-CBDAC035A79B}">
      <dgm:prSet/>
      <dgm:spPr/>
      <dgm:t>
        <a:bodyPr/>
        <a:lstStyle/>
        <a:p>
          <a:endParaRPr lang="pt-BR"/>
        </a:p>
      </dgm:t>
    </dgm:pt>
    <dgm:pt modelId="{F84E9EC9-067C-415F-963D-95AF43F0FF6F}">
      <dgm:prSet/>
      <dgm:spPr/>
      <dgm:t>
        <a:bodyPr/>
        <a:lstStyle/>
        <a:p>
          <a:pPr rtl="0"/>
          <a:r>
            <a:rPr lang="pt-BR" smtClean="0"/>
            <a:t>Planejamento das atividades, cronograma e orçamento</a:t>
          </a:r>
          <a:endParaRPr lang="pt-BR"/>
        </a:p>
      </dgm:t>
    </dgm:pt>
    <dgm:pt modelId="{01E8612B-A9BB-4546-8B28-47D2AAE05A3A}" type="parTrans" cxnId="{4E535274-8573-4ECE-AB61-0E4C200CE111}">
      <dgm:prSet/>
      <dgm:spPr/>
      <dgm:t>
        <a:bodyPr/>
        <a:lstStyle/>
        <a:p>
          <a:endParaRPr lang="pt-BR"/>
        </a:p>
      </dgm:t>
    </dgm:pt>
    <dgm:pt modelId="{25429502-E344-4E2E-85A6-50AD6BCD9CAF}" type="sibTrans" cxnId="{4E535274-8573-4ECE-AB61-0E4C200CE111}">
      <dgm:prSet/>
      <dgm:spPr/>
      <dgm:t>
        <a:bodyPr/>
        <a:lstStyle/>
        <a:p>
          <a:endParaRPr lang="pt-BR"/>
        </a:p>
      </dgm:t>
    </dgm:pt>
    <dgm:pt modelId="{B03C9534-0E05-4D1C-9D79-2A2BB36AEB24}">
      <dgm:prSet/>
      <dgm:spPr/>
      <dgm:t>
        <a:bodyPr/>
        <a:lstStyle/>
        <a:p>
          <a:pPr rtl="0"/>
          <a:r>
            <a:rPr lang="pt-BR" smtClean="0"/>
            <a:t>Redação do projeto de pesquisa</a:t>
          </a:r>
          <a:endParaRPr lang="pt-BR"/>
        </a:p>
      </dgm:t>
    </dgm:pt>
    <dgm:pt modelId="{8E8D7E3F-5C97-4554-819B-DA2C31D00ED8}" type="parTrans" cxnId="{657E4C15-90F7-44C4-BE98-5F404F472A22}">
      <dgm:prSet/>
      <dgm:spPr/>
      <dgm:t>
        <a:bodyPr/>
        <a:lstStyle/>
        <a:p>
          <a:endParaRPr lang="pt-BR"/>
        </a:p>
      </dgm:t>
    </dgm:pt>
    <dgm:pt modelId="{B50F1006-8F04-4856-A538-0E5C65C9B6F7}" type="sibTrans" cxnId="{657E4C15-90F7-44C4-BE98-5F404F472A22}">
      <dgm:prSet/>
      <dgm:spPr/>
      <dgm:t>
        <a:bodyPr/>
        <a:lstStyle/>
        <a:p>
          <a:endParaRPr lang="pt-BR"/>
        </a:p>
      </dgm:t>
    </dgm:pt>
    <dgm:pt modelId="{30C78C5D-7337-4997-BB0C-3083F9A620BB}" type="pres">
      <dgm:prSet presAssocID="{99368BD2-3EDF-4B4B-A9B9-10B050C0C16C}" presName="linear" presStyleCnt="0">
        <dgm:presLayoutVars>
          <dgm:animLvl val="lvl"/>
          <dgm:resizeHandles val="exact"/>
        </dgm:presLayoutVars>
      </dgm:prSet>
      <dgm:spPr/>
    </dgm:pt>
    <dgm:pt modelId="{6D723F99-324C-46D2-AE57-859B9AA3BD37}" type="pres">
      <dgm:prSet presAssocID="{BEEA4D4B-0B9B-46C4-8284-29E0712869A9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99450D6D-8C5D-43DE-AED9-D4C5ED726104}" type="pres">
      <dgm:prSet presAssocID="{9CA4C684-BAC3-4CCB-8874-F3A1117965CD}" presName="spacer" presStyleCnt="0"/>
      <dgm:spPr/>
    </dgm:pt>
    <dgm:pt modelId="{0BC99BC1-2CD6-4206-AD51-6CE122F04ED7}" type="pres">
      <dgm:prSet presAssocID="{7663F4B9-C5FE-4D77-A40B-A54CD1F202AC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DA565768-6CF9-49BA-BB5D-2F063DB43B5E}" type="pres">
      <dgm:prSet presAssocID="{E3FFEC65-B184-4211-8FCF-35A0E5DE7EEB}" presName="spacer" presStyleCnt="0"/>
      <dgm:spPr/>
    </dgm:pt>
    <dgm:pt modelId="{2D90725B-24DC-4D1F-8250-CCD77337EAF0}" type="pres">
      <dgm:prSet presAssocID="{33F8573B-4768-4C52-8535-540FC41A7449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B13F0C47-4833-40AE-BD72-A1BEF817B698}" type="pres">
      <dgm:prSet presAssocID="{43C67D3B-FAD8-4B8C-A54A-752552D4CE28}" presName="spacer" presStyleCnt="0"/>
      <dgm:spPr/>
    </dgm:pt>
    <dgm:pt modelId="{8163298A-47EF-4A77-97B3-04DE568C15EA}" type="pres">
      <dgm:prSet presAssocID="{5162B7F0-680B-4B7C-BB81-BC04277A162E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8BFE42FF-A052-4EAF-B3FC-38DD1C5C28F0}" type="pres">
      <dgm:prSet presAssocID="{8928FA92-C8E0-4AAC-8BB9-9BCC9FFAE313}" presName="spacer" presStyleCnt="0"/>
      <dgm:spPr/>
    </dgm:pt>
    <dgm:pt modelId="{38FD9E37-3A76-4277-AF6D-7F4E5735638B}" type="pres">
      <dgm:prSet presAssocID="{44D93696-CDD1-4A80-85AB-FBD5DB4AA207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099CC27F-41B8-47C9-80C8-8074C0DBE9D0}" type="pres">
      <dgm:prSet presAssocID="{975D8AD8-CAAE-4EC0-8AD3-FBF337E82124}" presName="spacer" presStyleCnt="0"/>
      <dgm:spPr/>
    </dgm:pt>
    <dgm:pt modelId="{F2E48C64-7602-466A-9B74-2278BCF9C039}" type="pres">
      <dgm:prSet presAssocID="{6890046A-BC54-4383-90F9-0CDF855AA77D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8AC9FEE8-5E86-473F-ABB3-23DCA1DEF7A9}" type="pres">
      <dgm:prSet presAssocID="{F859514E-E600-4F0D-AD43-184C0B1D91D6}" presName="spacer" presStyleCnt="0"/>
      <dgm:spPr/>
    </dgm:pt>
    <dgm:pt modelId="{CFB8359E-A8DB-406B-B8CD-B86F591A1D15}" type="pres">
      <dgm:prSet presAssocID="{F84E9EC9-067C-415F-963D-95AF43F0FF6F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B9D67E9D-983C-4E08-BA10-93E211361C90}" type="pres">
      <dgm:prSet presAssocID="{25429502-E344-4E2E-85A6-50AD6BCD9CAF}" presName="spacer" presStyleCnt="0"/>
      <dgm:spPr/>
    </dgm:pt>
    <dgm:pt modelId="{8B093A1D-E3D8-4F22-858D-3E6CC8B2660D}" type="pres">
      <dgm:prSet presAssocID="{B03C9534-0E05-4D1C-9D79-2A2BB36AEB24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C6728F28-7D1A-4EA9-8F76-5ADD3E069155}" srcId="{99368BD2-3EDF-4B4B-A9B9-10B050C0C16C}" destId="{44D93696-CDD1-4A80-85AB-FBD5DB4AA207}" srcOrd="4" destOrd="0" parTransId="{1D6D4B9E-F68A-42F0-94A3-6BF7AD3799D3}" sibTransId="{975D8AD8-CAAE-4EC0-8AD3-FBF337E82124}"/>
    <dgm:cxn modelId="{4E535274-8573-4ECE-AB61-0E4C200CE111}" srcId="{99368BD2-3EDF-4B4B-A9B9-10B050C0C16C}" destId="{F84E9EC9-067C-415F-963D-95AF43F0FF6F}" srcOrd="6" destOrd="0" parTransId="{01E8612B-A9BB-4546-8B28-47D2AAE05A3A}" sibTransId="{25429502-E344-4E2E-85A6-50AD6BCD9CAF}"/>
    <dgm:cxn modelId="{6F86F474-0786-4FC7-8276-FA38F5F2C8B1}" type="presOf" srcId="{BEEA4D4B-0B9B-46C4-8284-29E0712869A9}" destId="{6D723F99-324C-46D2-AE57-859B9AA3BD37}" srcOrd="0" destOrd="0" presId="urn:microsoft.com/office/officeart/2005/8/layout/vList2"/>
    <dgm:cxn modelId="{322B6E9C-7522-4CEA-8E7A-A4D4F079A8F7}" type="presOf" srcId="{6890046A-BC54-4383-90F9-0CDF855AA77D}" destId="{F2E48C64-7602-466A-9B74-2278BCF9C039}" srcOrd="0" destOrd="0" presId="urn:microsoft.com/office/officeart/2005/8/layout/vList2"/>
    <dgm:cxn modelId="{47FC5604-F64F-4DAD-A792-0955A4FD8ED0}" srcId="{99368BD2-3EDF-4B4B-A9B9-10B050C0C16C}" destId="{33F8573B-4768-4C52-8535-540FC41A7449}" srcOrd="2" destOrd="0" parTransId="{67574B1A-9A55-45BB-8C30-50792E32AC05}" sibTransId="{43C67D3B-FAD8-4B8C-A54A-752552D4CE28}"/>
    <dgm:cxn modelId="{67DB90FA-1BD7-461D-BF72-E0F14637EFFA}" type="presOf" srcId="{5162B7F0-680B-4B7C-BB81-BC04277A162E}" destId="{8163298A-47EF-4A77-97B3-04DE568C15EA}" srcOrd="0" destOrd="0" presId="urn:microsoft.com/office/officeart/2005/8/layout/vList2"/>
    <dgm:cxn modelId="{8C52BE9B-DBD9-46B5-8813-83D9B8686ADA}" srcId="{99368BD2-3EDF-4B4B-A9B9-10B050C0C16C}" destId="{5162B7F0-680B-4B7C-BB81-BC04277A162E}" srcOrd="3" destOrd="0" parTransId="{68F22CCF-E085-4267-8CAD-D2E3A4D7A457}" sibTransId="{8928FA92-C8E0-4AAC-8BB9-9BCC9FFAE313}"/>
    <dgm:cxn modelId="{7CE3FF8D-1C69-4840-92D2-DCD69C4179A0}" srcId="{99368BD2-3EDF-4B4B-A9B9-10B050C0C16C}" destId="{BEEA4D4B-0B9B-46C4-8284-29E0712869A9}" srcOrd="0" destOrd="0" parTransId="{B736F44A-252C-4DD0-AA28-53152141B4D8}" sibTransId="{9CA4C684-BAC3-4CCB-8874-F3A1117965CD}"/>
    <dgm:cxn modelId="{90BBDA59-C16B-4778-835C-F8C5641DF26A}" type="presOf" srcId="{33F8573B-4768-4C52-8535-540FC41A7449}" destId="{2D90725B-24DC-4D1F-8250-CCD77337EAF0}" srcOrd="0" destOrd="0" presId="urn:microsoft.com/office/officeart/2005/8/layout/vList2"/>
    <dgm:cxn modelId="{E792BFD0-6D68-45F6-B831-7AACFB94E42F}" type="presOf" srcId="{7663F4B9-C5FE-4D77-A40B-A54CD1F202AC}" destId="{0BC99BC1-2CD6-4206-AD51-6CE122F04ED7}" srcOrd="0" destOrd="0" presId="urn:microsoft.com/office/officeart/2005/8/layout/vList2"/>
    <dgm:cxn modelId="{29AD1AE5-9FC7-4186-BFAF-1DD6F26C1A04}" type="presOf" srcId="{44D93696-CDD1-4A80-85AB-FBD5DB4AA207}" destId="{38FD9E37-3A76-4277-AF6D-7F4E5735638B}" srcOrd="0" destOrd="0" presId="urn:microsoft.com/office/officeart/2005/8/layout/vList2"/>
    <dgm:cxn modelId="{707D600E-5CFD-44FF-BDD3-7FF0F4A79914}" srcId="{99368BD2-3EDF-4B4B-A9B9-10B050C0C16C}" destId="{7663F4B9-C5FE-4D77-A40B-A54CD1F202AC}" srcOrd="1" destOrd="0" parTransId="{A7D4343E-C70F-4CCF-AF69-C7D9D8804102}" sibTransId="{E3FFEC65-B184-4211-8FCF-35A0E5DE7EEB}"/>
    <dgm:cxn modelId="{57282F94-345B-4581-85BD-CBDAC035A79B}" srcId="{99368BD2-3EDF-4B4B-A9B9-10B050C0C16C}" destId="{6890046A-BC54-4383-90F9-0CDF855AA77D}" srcOrd="5" destOrd="0" parTransId="{64C0B4E3-8530-4F9B-A6D7-41523F66AFCB}" sibTransId="{F859514E-E600-4F0D-AD43-184C0B1D91D6}"/>
    <dgm:cxn modelId="{7526A520-4A2C-4033-BD30-060784975496}" type="presOf" srcId="{F84E9EC9-067C-415F-963D-95AF43F0FF6F}" destId="{CFB8359E-A8DB-406B-B8CD-B86F591A1D15}" srcOrd="0" destOrd="0" presId="urn:microsoft.com/office/officeart/2005/8/layout/vList2"/>
    <dgm:cxn modelId="{657E4C15-90F7-44C4-BE98-5F404F472A22}" srcId="{99368BD2-3EDF-4B4B-A9B9-10B050C0C16C}" destId="{B03C9534-0E05-4D1C-9D79-2A2BB36AEB24}" srcOrd="7" destOrd="0" parTransId="{8E8D7E3F-5C97-4554-819B-DA2C31D00ED8}" sibTransId="{B50F1006-8F04-4856-A538-0E5C65C9B6F7}"/>
    <dgm:cxn modelId="{5709B951-F269-47D3-AF24-FB9E0A858637}" type="presOf" srcId="{99368BD2-3EDF-4B4B-A9B9-10B050C0C16C}" destId="{30C78C5D-7337-4997-BB0C-3083F9A620BB}" srcOrd="0" destOrd="0" presId="urn:microsoft.com/office/officeart/2005/8/layout/vList2"/>
    <dgm:cxn modelId="{B5790E58-E4BB-4A3D-BB36-B30320EDF091}" type="presOf" srcId="{B03C9534-0E05-4D1C-9D79-2A2BB36AEB24}" destId="{8B093A1D-E3D8-4F22-858D-3E6CC8B2660D}" srcOrd="0" destOrd="0" presId="urn:microsoft.com/office/officeart/2005/8/layout/vList2"/>
    <dgm:cxn modelId="{CDC4C5FA-AB93-4F65-A306-38D4687A73C6}" type="presParOf" srcId="{30C78C5D-7337-4997-BB0C-3083F9A620BB}" destId="{6D723F99-324C-46D2-AE57-859B9AA3BD37}" srcOrd="0" destOrd="0" presId="urn:microsoft.com/office/officeart/2005/8/layout/vList2"/>
    <dgm:cxn modelId="{D3D25F2A-1BE8-4FA0-BE6F-97374CA59396}" type="presParOf" srcId="{30C78C5D-7337-4997-BB0C-3083F9A620BB}" destId="{99450D6D-8C5D-43DE-AED9-D4C5ED726104}" srcOrd="1" destOrd="0" presId="urn:microsoft.com/office/officeart/2005/8/layout/vList2"/>
    <dgm:cxn modelId="{2A759D66-374A-477D-B2D6-1F6C73F5F934}" type="presParOf" srcId="{30C78C5D-7337-4997-BB0C-3083F9A620BB}" destId="{0BC99BC1-2CD6-4206-AD51-6CE122F04ED7}" srcOrd="2" destOrd="0" presId="urn:microsoft.com/office/officeart/2005/8/layout/vList2"/>
    <dgm:cxn modelId="{B27CC72A-6EB9-4E82-8A0B-C111A8B4C09C}" type="presParOf" srcId="{30C78C5D-7337-4997-BB0C-3083F9A620BB}" destId="{DA565768-6CF9-49BA-BB5D-2F063DB43B5E}" srcOrd="3" destOrd="0" presId="urn:microsoft.com/office/officeart/2005/8/layout/vList2"/>
    <dgm:cxn modelId="{E08D4A53-E0B1-4708-A628-756A8F423727}" type="presParOf" srcId="{30C78C5D-7337-4997-BB0C-3083F9A620BB}" destId="{2D90725B-24DC-4D1F-8250-CCD77337EAF0}" srcOrd="4" destOrd="0" presId="urn:microsoft.com/office/officeart/2005/8/layout/vList2"/>
    <dgm:cxn modelId="{C5A77E4A-6A78-4B08-A18E-813D6CECEED8}" type="presParOf" srcId="{30C78C5D-7337-4997-BB0C-3083F9A620BB}" destId="{B13F0C47-4833-40AE-BD72-A1BEF817B698}" srcOrd="5" destOrd="0" presId="urn:microsoft.com/office/officeart/2005/8/layout/vList2"/>
    <dgm:cxn modelId="{8F191992-0BDD-49F3-BC65-9797DEBA2B0D}" type="presParOf" srcId="{30C78C5D-7337-4997-BB0C-3083F9A620BB}" destId="{8163298A-47EF-4A77-97B3-04DE568C15EA}" srcOrd="6" destOrd="0" presId="urn:microsoft.com/office/officeart/2005/8/layout/vList2"/>
    <dgm:cxn modelId="{C8ED158F-008A-41E3-87EC-FFE676E4CEBA}" type="presParOf" srcId="{30C78C5D-7337-4997-BB0C-3083F9A620BB}" destId="{8BFE42FF-A052-4EAF-B3FC-38DD1C5C28F0}" srcOrd="7" destOrd="0" presId="urn:microsoft.com/office/officeart/2005/8/layout/vList2"/>
    <dgm:cxn modelId="{8DD99902-B7D4-4B9D-8EB2-76568CE1B549}" type="presParOf" srcId="{30C78C5D-7337-4997-BB0C-3083F9A620BB}" destId="{38FD9E37-3A76-4277-AF6D-7F4E5735638B}" srcOrd="8" destOrd="0" presId="urn:microsoft.com/office/officeart/2005/8/layout/vList2"/>
    <dgm:cxn modelId="{725A8B67-9BD8-48C1-819F-182A2D9AB48B}" type="presParOf" srcId="{30C78C5D-7337-4997-BB0C-3083F9A620BB}" destId="{099CC27F-41B8-47C9-80C8-8074C0DBE9D0}" srcOrd="9" destOrd="0" presId="urn:microsoft.com/office/officeart/2005/8/layout/vList2"/>
    <dgm:cxn modelId="{C6AAE721-64DB-4570-B098-19FD7256243D}" type="presParOf" srcId="{30C78C5D-7337-4997-BB0C-3083F9A620BB}" destId="{F2E48C64-7602-466A-9B74-2278BCF9C039}" srcOrd="10" destOrd="0" presId="urn:microsoft.com/office/officeart/2005/8/layout/vList2"/>
    <dgm:cxn modelId="{5F64730F-80B9-4B28-8DAD-78F5E2CE8313}" type="presParOf" srcId="{30C78C5D-7337-4997-BB0C-3083F9A620BB}" destId="{8AC9FEE8-5E86-473F-ABB3-23DCA1DEF7A9}" srcOrd="11" destOrd="0" presId="urn:microsoft.com/office/officeart/2005/8/layout/vList2"/>
    <dgm:cxn modelId="{B803F380-6145-409F-A4C6-E5AA3A827902}" type="presParOf" srcId="{30C78C5D-7337-4997-BB0C-3083F9A620BB}" destId="{CFB8359E-A8DB-406B-B8CD-B86F591A1D15}" srcOrd="12" destOrd="0" presId="urn:microsoft.com/office/officeart/2005/8/layout/vList2"/>
    <dgm:cxn modelId="{10FA6DD1-056A-4C0A-9BFA-79FFC26B9500}" type="presParOf" srcId="{30C78C5D-7337-4997-BB0C-3083F9A620BB}" destId="{B9D67E9D-983C-4E08-BA10-93E211361C90}" srcOrd="13" destOrd="0" presId="urn:microsoft.com/office/officeart/2005/8/layout/vList2"/>
    <dgm:cxn modelId="{80DCA5CB-BAAA-438B-8DEC-DD2739FD17EE}" type="presParOf" srcId="{30C78C5D-7337-4997-BB0C-3083F9A620BB}" destId="{8B093A1D-E3D8-4F22-858D-3E6CC8B2660D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C45793-9E86-49F1-9B80-2FFC7D69BF0D}">
      <dsp:nvSpPr>
        <dsp:cNvPr id="0" name=""/>
        <dsp:cNvSpPr/>
      </dsp:nvSpPr>
      <dsp:spPr>
        <a:xfrm rot="10800000">
          <a:off x="1595088" y="1893"/>
          <a:ext cx="5422011" cy="91757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4626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smtClean="0"/>
            <a:t>Reconhecimento e formulação do problema de pesquisa</a:t>
          </a:r>
          <a:endParaRPr lang="pt-BR" sz="2800" kern="1200"/>
        </a:p>
      </dsp:txBody>
      <dsp:txXfrm rot="10800000">
        <a:off x="1824482" y="1893"/>
        <a:ext cx="5192617" cy="917575"/>
      </dsp:txXfrm>
    </dsp:sp>
    <dsp:sp modelId="{122BAFA7-B25C-4165-92E2-DDDAA40FD10E}">
      <dsp:nvSpPr>
        <dsp:cNvPr id="0" name=""/>
        <dsp:cNvSpPr/>
      </dsp:nvSpPr>
      <dsp:spPr>
        <a:xfrm>
          <a:off x="1136300" y="1893"/>
          <a:ext cx="917575" cy="91757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DDDB90-F392-4447-B75A-7054276B4003}">
      <dsp:nvSpPr>
        <dsp:cNvPr id="0" name=""/>
        <dsp:cNvSpPr/>
      </dsp:nvSpPr>
      <dsp:spPr>
        <a:xfrm rot="10800000">
          <a:off x="1595088" y="1193372"/>
          <a:ext cx="5422011" cy="91757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4626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smtClean="0"/>
            <a:t>Planejamento da pesquisa</a:t>
          </a:r>
          <a:endParaRPr lang="pt-BR" sz="2800" kern="1200"/>
        </a:p>
      </dsp:txBody>
      <dsp:txXfrm rot="10800000">
        <a:off x="1824482" y="1193372"/>
        <a:ext cx="5192617" cy="917575"/>
      </dsp:txXfrm>
    </dsp:sp>
    <dsp:sp modelId="{4A88C36A-45E1-47E6-A7BF-45A9D908CA78}">
      <dsp:nvSpPr>
        <dsp:cNvPr id="0" name=""/>
        <dsp:cNvSpPr/>
      </dsp:nvSpPr>
      <dsp:spPr>
        <a:xfrm>
          <a:off x="1136300" y="1193372"/>
          <a:ext cx="917575" cy="91757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FD1808-A706-4A06-8772-30A10A303304}">
      <dsp:nvSpPr>
        <dsp:cNvPr id="0" name=""/>
        <dsp:cNvSpPr/>
      </dsp:nvSpPr>
      <dsp:spPr>
        <a:xfrm rot="10800000">
          <a:off x="1595088" y="2384851"/>
          <a:ext cx="5422011" cy="91757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4626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smtClean="0"/>
            <a:t>Execução da pesquisa</a:t>
          </a:r>
          <a:endParaRPr lang="pt-BR" sz="2800" kern="1200"/>
        </a:p>
      </dsp:txBody>
      <dsp:txXfrm rot="10800000">
        <a:off x="1824482" y="2384851"/>
        <a:ext cx="5192617" cy="917575"/>
      </dsp:txXfrm>
    </dsp:sp>
    <dsp:sp modelId="{2C09C1DA-C079-461B-9C66-AC27FECE2BF5}">
      <dsp:nvSpPr>
        <dsp:cNvPr id="0" name=""/>
        <dsp:cNvSpPr/>
      </dsp:nvSpPr>
      <dsp:spPr>
        <a:xfrm>
          <a:off x="1136300" y="2384851"/>
          <a:ext cx="917575" cy="91757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F2CE17-3179-4E3F-AA65-E444F7AFBEC9}">
      <dsp:nvSpPr>
        <dsp:cNvPr id="0" name=""/>
        <dsp:cNvSpPr/>
      </dsp:nvSpPr>
      <dsp:spPr>
        <a:xfrm rot="10800000">
          <a:off x="1595088" y="3576330"/>
          <a:ext cx="5422011" cy="91757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4626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smtClean="0"/>
            <a:t>Comunicação dos resultados</a:t>
          </a:r>
          <a:endParaRPr lang="pt-BR" sz="2800" kern="1200"/>
        </a:p>
      </dsp:txBody>
      <dsp:txXfrm rot="10800000">
        <a:off x="1824482" y="3576330"/>
        <a:ext cx="5192617" cy="917575"/>
      </dsp:txXfrm>
    </dsp:sp>
    <dsp:sp modelId="{90EB198D-051C-415E-8A82-C99E5488FA31}">
      <dsp:nvSpPr>
        <dsp:cNvPr id="0" name=""/>
        <dsp:cNvSpPr/>
      </dsp:nvSpPr>
      <dsp:spPr>
        <a:xfrm>
          <a:off x="1136300" y="3576330"/>
          <a:ext cx="917575" cy="91757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723F99-324C-46D2-AE57-859B9AA3BD37}">
      <dsp:nvSpPr>
        <dsp:cNvPr id="0" name=""/>
        <dsp:cNvSpPr/>
      </dsp:nvSpPr>
      <dsp:spPr>
        <a:xfrm>
          <a:off x="0" y="30412"/>
          <a:ext cx="8153400" cy="5475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smtClean="0"/>
            <a:t>Definição de objetivos</a:t>
          </a:r>
          <a:endParaRPr lang="pt-BR" sz="2400" kern="1200"/>
        </a:p>
      </dsp:txBody>
      <dsp:txXfrm>
        <a:off x="26730" y="57142"/>
        <a:ext cx="8099940" cy="494099"/>
      </dsp:txXfrm>
    </dsp:sp>
    <dsp:sp modelId="{0BC99BC1-2CD6-4206-AD51-6CE122F04ED7}">
      <dsp:nvSpPr>
        <dsp:cNvPr id="0" name=""/>
        <dsp:cNvSpPr/>
      </dsp:nvSpPr>
      <dsp:spPr>
        <a:xfrm>
          <a:off x="0" y="647092"/>
          <a:ext cx="8153400" cy="5475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smtClean="0"/>
            <a:t>Definição das hipóteses</a:t>
          </a:r>
          <a:endParaRPr lang="pt-BR" sz="2400" kern="1200"/>
        </a:p>
      </dsp:txBody>
      <dsp:txXfrm>
        <a:off x="26730" y="673822"/>
        <a:ext cx="8099940" cy="494099"/>
      </dsp:txXfrm>
    </dsp:sp>
    <dsp:sp modelId="{2D90725B-24DC-4D1F-8250-CCD77337EAF0}">
      <dsp:nvSpPr>
        <dsp:cNvPr id="0" name=""/>
        <dsp:cNvSpPr/>
      </dsp:nvSpPr>
      <dsp:spPr>
        <a:xfrm>
          <a:off x="0" y="1263772"/>
          <a:ext cx="8153400" cy="5475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smtClean="0"/>
            <a:t>Identificação da necessidades de dados</a:t>
          </a:r>
          <a:endParaRPr lang="pt-BR" sz="2400" kern="1200"/>
        </a:p>
      </dsp:txBody>
      <dsp:txXfrm>
        <a:off x="26730" y="1290502"/>
        <a:ext cx="8099940" cy="494099"/>
      </dsp:txXfrm>
    </dsp:sp>
    <dsp:sp modelId="{8163298A-47EF-4A77-97B3-04DE568C15EA}">
      <dsp:nvSpPr>
        <dsp:cNvPr id="0" name=""/>
        <dsp:cNvSpPr/>
      </dsp:nvSpPr>
      <dsp:spPr>
        <a:xfrm>
          <a:off x="0" y="1880452"/>
          <a:ext cx="8153400" cy="5475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smtClean="0"/>
            <a:t>Definição de variáveis e de seus indicadores</a:t>
          </a:r>
          <a:endParaRPr lang="pt-BR" sz="2400" kern="1200"/>
        </a:p>
      </dsp:txBody>
      <dsp:txXfrm>
        <a:off x="26730" y="1907182"/>
        <a:ext cx="8099940" cy="494099"/>
      </dsp:txXfrm>
    </dsp:sp>
    <dsp:sp modelId="{38FD9E37-3A76-4277-AF6D-7F4E5735638B}">
      <dsp:nvSpPr>
        <dsp:cNvPr id="0" name=""/>
        <dsp:cNvSpPr/>
      </dsp:nvSpPr>
      <dsp:spPr>
        <a:xfrm>
          <a:off x="0" y="2497132"/>
          <a:ext cx="8153400" cy="5475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smtClean="0"/>
            <a:t>Determinação de fontes de dados</a:t>
          </a:r>
          <a:endParaRPr lang="pt-BR" sz="2400" kern="1200"/>
        </a:p>
      </dsp:txBody>
      <dsp:txXfrm>
        <a:off x="26730" y="2523862"/>
        <a:ext cx="8099940" cy="494099"/>
      </dsp:txXfrm>
    </dsp:sp>
    <dsp:sp modelId="{F2E48C64-7602-466A-9B74-2278BCF9C039}">
      <dsp:nvSpPr>
        <dsp:cNvPr id="0" name=""/>
        <dsp:cNvSpPr/>
      </dsp:nvSpPr>
      <dsp:spPr>
        <a:xfrm>
          <a:off x="0" y="3113812"/>
          <a:ext cx="8153400" cy="5475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smtClean="0"/>
            <a:t>Determinação da metodologia</a:t>
          </a:r>
          <a:endParaRPr lang="pt-BR" sz="2400" kern="1200"/>
        </a:p>
      </dsp:txBody>
      <dsp:txXfrm>
        <a:off x="26730" y="3140542"/>
        <a:ext cx="8099940" cy="494099"/>
      </dsp:txXfrm>
    </dsp:sp>
    <dsp:sp modelId="{CFB8359E-A8DB-406B-B8CD-B86F591A1D15}">
      <dsp:nvSpPr>
        <dsp:cNvPr id="0" name=""/>
        <dsp:cNvSpPr/>
      </dsp:nvSpPr>
      <dsp:spPr>
        <a:xfrm>
          <a:off x="0" y="3730492"/>
          <a:ext cx="8153400" cy="5475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smtClean="0"/>
            <a:t>Planejamento das atividades, cronograma e orçamento</a:t>
          </a:r>
          <a:endParaRPr lang="pt-BR" sz="2400" kern="1200"/>
        </a:p>
      </dsp:txBody>
      <dsp:txXfrm>
        <a:off x="26730" y="3757222"/>
        <a:ext cx="8099940" cy="494099"/>
      </dsp:txXfrm>
    </dsp:sp>
    <dsp:sp modelId="{8B093A1D-E3D8-4F22-858D-3E6CC8B2660D}">
      <dsp:nvSpPr>
        <dsp:cNvPr id="0" name=""/>
        <dsp:cNvSpPr/>
      </dsp:nvSpPr>
      <dsp:spPr>
        <a:xfrm>
          <a:off x="0" y="4347172"/>
          <a:ext cx="8153400" cy="5475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smtClean="0"/>
            <a:t>Redação do projeto de pesquisa</a:t>
          </a:r>
          <a:endParaRPr lang="pt-BR" sz="2400" kern="1200"/>
        </a:p>
      </dsp:txBody>
      <dsp:txXfrm>
        <a:off x="26730" y="4373902"/>
        <a:ext cx="8099940" cy="494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99ECE01-77CE-434A-AB3C-7BD8B49F60AA}" type="datetimeFigureOut">
              <a:rPr lang="en-US"/>
              <a:pPr>
                <a:defRPr/>
              </a:pPr>
              <a:t>4/9/2015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F5178AE-AFA5-46BF-9DDC-A482EF37FE7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479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7D6E7AE8-2C65-4C0C-9AF9-C8DAD2F5F7B9}" type="slidenum">
              <a:rPr lang="en-US">
                <a:solidFill>
                  <a:srgbClr val="000000"/>
                </a:solidFill>
                <a:latin typeface="Calibri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1</a:t>
            </a:fld>
            <a:endParaRPr lang="en-US">
              <a:solidFill>
                <a:srgbClr val="000000"/>
              </a:solidFill>
              <a:latin typeface="Calibri" pitchFamily="34" charset="0"/>
              <a:sym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622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>
                <a:solidFill>
                  <a:srgbClr val="000000"/>
                </a:solidFill>
                <a:sym typeface="Tw Cen MT" pitchFamily="34" charset="0"/>
              </a:rPr>
              <a:t>Um design de programação para períodos/objetivos opcionais. 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57E81A13-5F6A-47F1-8D52-02BEE3DAC88B}" type="slidenum">
              <a:rPr lang="en-US">
                <a:solidFill>
                  <a:srgbClr val="000000"/>
                </a:solidFill>
                <a:latin typeface="Calibri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6</a:t>
            </a:fld>
            <a:endParaRPr lang="en-US">
              <a:solidFill>
                <a:srgbClr val="000000"/>
              </a:solidFill>
              <a:latin typeface="Calibri" pitchFamily="34" charset="0"/>
              <a:sym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331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>
                <a:solidFill>
                  <a:srgbClr val="000000"/>
                </a:solidFill>
                <a:sym typeface="Tw Cen MT" pitchFamily="34" charset="0"/>
              </a:rPr>
              <a:t>Notas introdutórias.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32A5986F-FE56-41FE-9303-1197B0B59270}" type="slidenum">
              <a:rPr lang="en-US">
                <a:solidFill>
                  <a:srgbClr val="000000"/>
                </a:solidFill>
                <a:latin typeface="Calibri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10</a:t>
            </a:fld>
            <a:endParaRPr lang="en-US">
              <a:solidFill>
                <a:srgbClr val="000000"/>
              </a:solidFill>
              <a:latin typeface="Calibri" pitchFamily="34" charset="0"/>
              <a:sym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446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blipFill dpi="0"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31F9172-C0F5-4C0E-93CA-44C09C794D1B}" type="datetime8">
              <a:rPr lang="en-US"/>
              <a:pPr>
                <a:defRPr/>
              </a:pPr>
              <a:t>4/9/2015 9:24 AM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8CC414D-4F35-4D6A-9CC6-43657F9AE2C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430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7F915-B6C9-4F20-998B-33A9F2D97C10}" type="datetime8">
              <a:rPr lang="en-US"/>
              <a:pPr>
                <a:defRPr/>
              </a:pPr>
              <a:t>4/9/2015 9:24 AM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0E2B6-5C4C-48BC-A7AD-A7A8124C6DBB}" type="slidenum">
              <a:rPr lang="en-US"/>
              <a:pPr>
                <a:defRPr/>
              </a:pPr>
              <a:t>‹nº›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74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02FFF-146A-44E6-976F-BACE94F0D4E7}" type="datetime8">
              <a:rPr lang="en-US"/>
              <a:pPr>
                <a:defRPr/>
              </a:pPr>
              <a:t>4/9/2015 9:24 AM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D278F-5D42-4AF6-A941-8B41456A4568}" type="slidenum">
              <a:rPr lang="en-US"/>
              <a:pPr>
                <a:defRPr/>
              </a:pPr>
              <a:t>‹nº›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555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1F01C-BD0A-4CC3-95C4-EA0DDD37EC31}" type="datetime8">
              <a:rPr lang="en-US"/>
              <a:pPr>
                <a:defRPr/>
              </a:pPr>
              <a:t>4/9/2015 9:24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3284AF4-A996-4397-A48A-9B18D99CEB4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380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C400E-8760-492C-B51C-DCFBDE7A175E}" type="datetime8">
              <a:rPr lang="en-US"/>
              <a:pPr>
                <a:defRPr/>
              </a:pPr>
              <a:t>4/9/2015 9:24 AM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DE43757-8458-4829-8386-0175D4EC291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0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25AB87A-445F-4CC0-91CC-517B67E823A6}" type="datetime8">
              <a:rPr lang="en-US"/>
              <a:pPr>
                <a:defRPr/>
              </a:pPr>
              <a:t>4/9/2015 9:24 AM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90531E9-CE6A-4289-83FF-59B8727BEA6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58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AFE1417-6DA4-4A28-9FB9-D96AFDEEB7FA}" type="datetime8">
              <a:rPr lang="en-US"/>
              <a:pPr>
                <a:defRPr/>
              </a:pPr>
              <a:t>4/9/2015 9:24 AM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7800E25-BA20-4CB8-924C-78C2AE5E073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015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EF729-0497-4850-95F3-E7A1214A6F05}" type="datetime8">
              <a:rPr lang="en-US"/>
              <a:pPr>
                <a:defRPr/>
              </a:pPr>
              <a:t>4/9/2015 9:24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6705027-9BAD-43DA-B053-8150B920AD0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743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760FC-8932-4E38-B6D7-8D4F09B42BB8}" type="datetime8">
              <a:rPr lang="en-US"/>
              <a:pPr>
                <a:defRPr/>
              </a:pPr>
              <a:t>4/9/2015 9:24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35F2F6F-10BA-482F-A863-4824361066B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317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m_boo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1755775"/>
            <a:ext cx="1614488" cy="1689100"/>
          </a:xfrm>
          <a:prstGeom prst="rect">
            <a:avLst/>
          </a:prstGeom>
          <a:noFill/>
          <a:ln w="50800" cap="sq" cmpd="dbl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36337-012E-4675-9408-50ED0B85962D}" type="datetime8">
              <a:rPr lang="en-US"/>
              <a:pPr>
                <a:defRPr/>
              </a:pPr>
              <a:t>4/9/2015 9:24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9DC1CD4-D964-4D22-8045-829672C4431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103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82B18A6-C5AE-4122-BD2B-D9946E7F0105}" type="datetime8">
              <a:rPr lang="en-US"/>
              <a:pPr>
                <a:defRPr/>
              </a:pPr>
              <a:t>4/9/2015 9:24 AM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691099F-F033-41A0-80AF-846A94C49BA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59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DED919-D0FD-46C3-9983-80B6AA3232D2}" type="datetime8">
              <a:rPr lang="en-US"/>
              <a:pPr>
                <a:defRPr/>
              </a:pPr>
              <a:t>4/9/2015 9:24 AM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429865-6BC5-4BB3-9520-8F56F2240421}" type="slidenum">
              <a:rPr lang="en-US"/>
              <a:pPr>
                <a:defRPr/>
              </a:pPr>
              <a:t>‹nº›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16" r:id="rId10"/>
    <p:sldLayoutId id="214748372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E7BC2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D092A7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286000" y="3645024"/>
            <a:ext cx="6477000" cy="2146176"/>
          </a:xfrm>
        </p:spPr>
        <p:txBody>
          <a:bodyPr>
            <a:normAutofit fontScale="90000"/>
          </a:bodyPr>
          <a:lstStyle/>
          <a:p>
            <a:r>
              <a:rPr lang="pt-BR" cap="none" dirty="0" smtClean="0">
                <a:solidFill>
                  <a:srgbClr val="7D9263"/>
                </a:solidFill>
                <a:sym typeface="Tw Cen MT" pitchFamily="34" charset="0"/>
              </a:rPr>
              <a:t/>
            </a:r>
            <a:br>
              <a:rPr lang="pt-BR" cap="none" dirty="0" smtClean="0">
                <a:solidFill>
                  <a:srgbClr val="7D9263"/>
                </a:solidFill>
                <a:sym typeface="Tw Cen MT" pitchFamily="34" charset="0"/>
              </a:rPr>
            </a:br>
            <a:r>
              <a:rPr lang="pt-BR" cap="none" dirty="0">
                <a:solidFill>
                  <a:srgbClr val="7D9263"/>
                </a:solidFill>
                <a:sym typeface="Tw Cen MT" pitchFamily="34" charset="0"/>
              </a:rPr>
              <a:t/>
            </a:r>
            <a:br>
              <a:rPr lang="pt-BR" cap="none" dirty="0">
                <a:solidFill>
                  <a:srgbClr val="7D9263"/>
                </a:solidFill>
                <a:sym typeface="Tw Cen MT" pitchFamily="34" charset="0"/>
              </a:rPr>
            </a:br>
            <a:r>
              <a:rPr lang="pt-BR" sz="5300" b="1" cap="none" dirty="0" smtClean="0">
                <a:solidFill>
                  <a:srgbClr val="7D9263"/>
                </a:solidFill>
                <a:sym typeface="Tw Cen MT" pitchFamily="34" charset="0"/>
              </a:rPr>
              <a:t>Construindo a base da pesquisa</a:t>
            </a:r>
            <a:r>
              <a:rPr lang="pt-BR" cap="none" dirty="0" smtClean="0">
                <a:solidFill>
                  <a:srgbClr val="7D9263"/>
                </a:solidFill>
                <a:sym typeface="Tw Cen MT" pitchFamily="34" charset="0"/>
              </a:rPr>
              <a:t/>
            </a:r>
            <a:br>
              <a:rPr lang="pt-BR" cap="none" dirty="0" smtClean="0">
                <a:solidFill>
                  <a:srgbClr val="7D9263"/>
                </a:solidFill>
                <a:sym typeface="Tw Cen MT" pitchFamily="34" charset="0"/>
              </a:rPr>
            </a:br>
            <a:endParaRPr lang="pt-BR" sz="3600" cap="none" dirty="0" smtClean="0">
              <a:solidFill>
                <a:srgbClr val="7D9263"/>
              </a:solidFill>
              <a:sym typeface="Tw Cen MT" pitchFamily="34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713"/>
              </a:spcBef>
              <a:buClrTx/>
              <a:buFont typeface="Tw Cen MT" pitchFamily="34" charset="0"/>
              <a:buNone/>
            </a:pPr>
            <a:r>
              <a:rPr lang="pt-BR" sz="2400" dirty="0" smtClean="0">
                <a:sym typeface="Tw Cen MT" pitchFamily="34" charset="0"/>
              </a:rPr>
              <a:t>Qual é a hipótese?</a:t>
            </a:r>
            <a:r>
              <a:rPr lang="pt-BR" sz="2400" dirty="0" smtClean="0">
                <a:sym typeface="Tw Cen MT" pitchFamily="34" charset="0"/>
              </a:rPr>
              <a:t/>
            </a:r>
            <a:br>
              <a:rPr lang="pt-BR" sz="2400" dirty="0" smtClean="0">
                <a:sym typeface="Tw Cen MT" pitchFamily="34" charset="0"/>
              </a:rPr>
            </a:br>
            <a:r>
              <a:rPr lang="pt-BR" sz="2400" dirty="0" smtClean="0">
                <a:sym typeface="Tw Cen MT" pitchFamily="34" charset="0"/>
              </a:rPr>
              <a:t>Quais são os objetivos?</a:t>
            </a:r>
            <a:endParaRPr lang="pt-BR" sz="2400" dirty="0" smtClean="0">
              <a:sym typeface="Tw Cen MT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SzPct val="100000"/>
            </a:pPr>
            <a:r>
              <a:rPr lang="pt-BR" dirty="0" smtClean="0">
                <a:solidFill>
                  <a:srgbClr val="444D26"/>
                </a:solidFill>
                <a:sym typeface="Tw Cen MT" pitchFamily="34" charset="0"/>
              </a:rPr>
              <a:t>Objetivos podem ser...</a:t>
            </a:r>
            <a:endParaRPr lang="pt-BR" dirty="0" smtClean="0">
              <a:solidFill>
                <a:srgbClr val="444D26"/>
              </a:solidFill>
              <a:sym typeface="Tw Cen MT" pitchFamily="34" charset="0"/>
            </a:endParaRPr>
          </a:p>
        </p:txBody>
      </p:sp>
      <p:sp>
        <p:nvSpPr>
          <p:cNvPr id="1536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spcBef>
                <a:spcPts val="713"/>
              </a:spcBef>
              <a:buClr>
                <a:srgbClr val="F3A447"/>
              </a:buClr>
              <a:buNone/>
            </a:pPr>
            <a:r>
              <a:rPr lang="pt-BR" sz="1600" dirty="0" smtClean="0">
                <a:solidFill>
                  <a:srgbClr val="000000"/>
                </a:solidFill>
                <a:sym typeface="Tw Cen MT" pitchFamily="34" charset="0"/>
              </a:rPr>
              <a:t>Objetivo</a:t>
            </a:r>
            <a:endParaRPr lang="pt-BR" sz="1600" dirty="0">
              <a:solidFill>
                <a:srgbClr val="000000"/>
              </a:solidFill>
              <a:sym typeface="Tw Cen MT" pitchFamily="34" charset="0"/>
            </a:endParaRPr>
          </a:p>
          <a:p>
            <a:pPr>
              <a:spcBef>
                <a:spcPts val="713"/>
              </a:spcBef>
              <a:buClr>
                <a:srgbClr val="F3A447"/>
              </a:buClr>
              <a:buFont typeface="Wingdings" pitchFamily="2" charset="2"/>
              <a:buChar char="Ø"/>
            </a:pPr>
            <a:r>
              <a:rPr lang="pt-BR" sz="1600" dirty="0">
                <a:solidFill>
                  <a:srgbClr val="000000"/>
                </a:solidFill>
                <a:sym typeface="Tw Cen MT" pitchFamily="34" charset="0"/>
              </a:rPr>
              <a:t> Aplicar o conceito de floresta urbana na cidade de Rio Claro, </a:t>
            </a:r>
            <a:r>
              <a:rPr lang="pt-BR" sz="1600" dirty="0" smtClean="0">
                <a:solidFill>
                  <a:srgbClr val="000000"/>
                </a:solidFill>
                <a:sym typeface="Tw Cen MT" pitchFamily="34" charset="0"/>
              </a:rPr>
              <a:t>desenhando propostas </a:t>
            </a:r>
            <a:r>
              <a:rPr lang="pt-BR" sz="1600" dirty="0">
                <a:solidFill>
                  <a:srgbClr val="000000"/>
                </a:solidFill>
                <a:sym typeface="Tw Cen MT" pitchFamily="34" charset="0"/>
              </a:rPr>
              <a:t>de gestão e políticas públicas visando ao processo de urbanização com </a:t>
            </a:r>
            <a:r>
              <a:rPr lang="pt-BR" sz="1600" dirty="0" smtClean="0">
                <a:solidFill>
                  <a:srgbClr val="000000"/>
                </a:solidFill>
                <a:sym typeface="Tw Cen MT" pitchFamily="34" charset="0"/>
              </a:rPr>
              <a:t>ênfase na </a:t>
            </a:r>
            <a:r>
              <a:rPr lang="pt-BR" sz="1600" dirty="0">
                <a:solidFill>
                  <a:srgbClr val="000000"/>
                </a:solidFill>
                <a:sym typeface="Tw Cen MT" pitchFamily="34" charset="0"/>
              </a:rPr>
              <a:t>sustentabilidade e na cidadania.</a:t>
            </a:r>
          </a:p>
          <a:p>
            <a:pPr marL="0" indent="0">
              <a:spcBef>
                <a:spcPts val="713"/>
              </a:spcBef>
              <a:buClr>
                <a:srgbClr val="F3A447"/>
              </a:buClr>
              <a:buNone/>
            </a:pPr>
            <a:r>
              <a:rPr lang="pt-BR" sz="1600" dirty="0" smtClean="0">
                <a:solidFill>
                  <a:srgbClr val="000000"/>
                </a:solidFill>
                <a:sym typeface="Tw Cen MT" pitchFamily="34" charset="0"/>
              </a:rPr>
              <a:t>Objetivos </a:t>
            </a:r>
            <a:r>
              <a:rPr lang="pt-BR" sz="1600" dirty="0">
                <a:solidFill>
                  <a:srgbClr val="000000"/>
                </a:solidFill>
                <a:sym typeface="Tw Cen MT" pitchFamily="34" charset="0"/>
              </a:rPr>
              <a:t>específicos</a:t>
            </a:r>
          </a:p>
          <a:p>
            <a:pPr>
              <a:spcBef>
                <a:spcPts val="713"/>
              </a:spcBef>
              <a:buClr>
                <a:srgbClr val="F3A447"/>
              </a:buClr>
              <a:buFont typeface="Wingdings" pitchFamily="2" charset="2"/>
              <a:buChar char="Ø"/>
            </a:pPr>
            <a:r>
              <a:rPr lang="pt-BR" sz="1600" dirty="0">
                <a:solidFill>
                  <a:srgbClr val="000000"/>
                </a:solidFill>
                <a:sym typeface="Tw Cen MT" pitchFamily="34" charset="0"/>
              </a:rPr>
              <a:t>Desenvolver o conceito de floresta urbana;</a:t>
            </a:r>
          </a:p>
          <a:p>
            <a:pPr>
              <a:spcBef>
                <a:spcPts val="713"/>
              </a:spcBef>
              <a:buClr>
                <a:srgbClr val="F3A447"/>
              </a:buClr>
              <a:buFont typeface="Wingdings" pitchFamily="2" charset="2"/>
              <a:buChar char="Ø"/>
            </a:pPr>
            <a:r>
              <a:rPr lang="pt-BR" sz="1600" dirty="0">
                <a:solidFill>
                  <a:srgbClr val="000000"/>
                </a:solidFill>
                <a:sym typeface="Tw Cen MT" pitchFamily="34" charset="0"/>
              </a:rPr>
              <a:t>Desenvolver a reintrodução sistêmica dos resíduos produzidos pela </a:t>
            </a:r>
            <a:r>
              <a:rPr lang="pt-BR" sz="1600" dirty="0" smtClean="0">
                <a:solidFill>
                  <a:srgbClr val="000000"/>
                </a:solidFill>
                <a:sym typeface="Tw Cen MT" pitchFamily="34" charset="0"/>
              </a:rPr>
              <a:t>floresta urbana</a:t>
            </a:r>
            <a:r>
              <a:rPr lang="pt-BR" sz="1600" dirty="0">
                <a:solidFill>
                  <a:srgbClr val="000000"/>
                </a:solidFill>
                <a:sym typeface="Tw Cen MT" pitchFamily="34" charset="0"/>
              </a:rPr>
              <a:t>;</a:t>
            </a:r>
          </a:p>
          <a:p>
            <a:pPr>
              <a:spcBef>
                <a:spcPts val="713"/>
              </a:spcBef>
              <a:buClr>
                <a:srgbClr val="F3A447"/>
              </a:buClr>
              <a:buFont typeface="Wingdings" pitchFamily="2" charset="2"/>
              <a:buChar char="Ø"/>
            </a:pPr>
            <a:r>
              <a:rPr lang="pt-BR" sz="1600" dirty="0">
                <a:solidFill>
                  <a:srgbClr val="000000"/>
                </a:solidFill>
                <a:sym typeface="Tw Cen MT" pitchFamily="34" charset="0"/>
              </a:rPr>
              <a:t>Aplicar metodologias de reutilização de fibras vegetais explorando a </a:t>
            </a:r>
            <a:r>
              <a:rPr lang="pt-BR" sz="1600" dirty="0" smtClean="0">
                <a:solidFill>
                  <a:srgbClr val="000000"/>
                </a:solidFill>
                <a:sym typeface="Tw Cen MT" pitchFamily="34" charset="0"/>
              </a:rPr>
              <a:t>interface com </a:t>
            </a:r>
            <a:r>
              <a:rPr lang="pt-BR" sz="1600" dirty="0">
                <a:solidFill>
                  <a:srgbClr val="000000"/>
                </a:solidFill>
                <a:sym typeface="Tw Cen MT" pitchFamily="34" charset="0"/>
              </a:rPr>
              <a:t>a Educação Ambiental crítica;</a:t>
            </a:r>
          </a:p>
          <a:p>
            <a:pPr>
              <a:spcBef>
                <a:spcPts val="713"/>
              </a:spcBef>
              <a:buClr>
                <a:srgbClr val="F3A447"/>
              </a:buClr>
              <a:buFont typeface="Wingdings" pitchFamily="2" charset="2"/>
              <a:buChar char="Ø"/>
            </a:pPr>
            <a:r>
              <a:rPr lang="pt-BR" sz="1600" dirty="0">
                <a:solidFill>
                  <a:srgbClr val="000000"/>
                </a:solidFill>
                <a:sym typeface="Tw Cen MT" pitchFamily="34" charset="0"/>
              </a:rPr>
              <a:t>Contribuir com alternativas para políticas públicas visando o </a:t>
            </a:r>
            <a:r>
              <a:rPr lang="pt-BR" sz="1600" dirty="0" smtClean="0">
                <a:solidFill>
                  <a:srgbClr val="000000"/>
                </a:solidFill>
                <a:sym typeface="Tw Cen MT" pitchFamily="34" charset="0"/>
              </a:rPr>
              <a:t>planejamento urbano </a:t>
            </a:r>
            <a:r>
              <a:rPr lang="pt-BR" sz="1600" dirty="0">
                <a:solidFill>
                  <a:srgbClr val="000000"/>
                </a:solidFill>
                <a:sym typeface="Tw Cen MT" pitchFamily="34" charset="0"/>
              </a:rPr>
              <a:t>sustentável, a participação do cidadão, a renovação da imagem da cidade e </a:t>
            </a:r>
            <a:r>
              <a:rPr lang="pt-BR" sz="1600" dirty="0" smtClean="0">
                <a:solidFill>
                  <a:srgbClr val="000000"/>
                </a:solidFill>
                <a:sym typeface="Tw Cen MT" pitchFamily="34" charset="0"/>
              </a:rPr>
              <a:t>o turismo </a:t>
            </a:r>
            <a:r>
              <a:rPr lang="pt-BR" sz="1600" dirty="0">
                <a:solidFill>
                  <a:srgbClr val="000000"/>
                </a:solidFill>
                <a:sym typeface="Tw Cen MT" pitchFamily="34" charset="0"/>
              </a:rPr>
              <a:t>urbano. </a:t>
            </a:r>
            <a:r>
              <a:rPr lang="pt-BR" sz="1600" dirty="0" smtClean="0">
                <a:solidFill>
                  <a:srgbClr val="000000"/>
                </a:solidFill>
                <a:sym typeface="Tw Cen MT" pitchFamily="34" charset="0"/>
              </a:rPr>
              <a:t>Introdução</a:t>
            </a:r>
            <a:endParaRPr lang="pt-BR" sz="1600" dirty="0" smtClean="0">
              <a:solidFill>
                <a:srgbClr val="000000"/>
              </a:solidFill>
              <a:sym typeface="Tw Cen MT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poder ser também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1800" dirty="0" smtClean="0"/>
              <a:t>Geral</a:t>
            </a:r>
          </a:p>
          <a:p>
            <a:pPr lvl="1"/>
            <a:r>
              <a:rPr lang="pt-BR" sz="1800" dirty="0" smtClean="0"/>
              <a:t>Identificar os fatores que possam contribuir para a melhoria das pesquisas científicas que irão embasar o desenvolvimento do turismo brasileiro</a:t>
            </a:r>
          </a:p>
          <a:p>
            <a:pPr marL="366713" lvl="1" indent="0">
              <a:buNone/>
            </a:pPr>
            <a:endParaRPr lang="pt-BR" sz="1800" dirty="0" smtClean="0"/>
          </a:p>
          <a:p>
            <a:r>
              <a:rPr lang="pt-BR" sz="1800" dirty="0" smtClean="0"/>
              <a:t>Específicos</a:t>
            </a:r>
          </a:p>
          <a:p>
            <a:pPr lvl="1"/>
            <a:r>
              <a:rPr lang="pt-BR" sz="1800" dirty="0" smtClean="0"/>
              <a:t>Complementar e analisar, sistematicamente as dissertações e teses em turismo durante o período de 1970ª 1995</a:t>
            </a:r>
          </a:p>
          <a:p>
            <a:pPr lvl="1"/>
            <a:r>
              <a:rPr lang="pt-BR" sz="1800" dirty="0" smtClean="0"/>
              <a:t>Analisar e discutir as características dos pesquisadores e de suas pesquisas</a:t>
            </a:r>
          </a:p>
          <a:p>
            <a:pPr lvl="1"/>
            <a:r>
              <a:rPr lang="pt-BR" sz="1800" dirty="0" smtClean="0"/>
              <a:t>Identificar temas prioritários e sugestões para o desenvolvimento da pesquisa em turismo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0167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 ETAPAS DA PESQUISA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2685599"/>
              </p:ext>
            </p:extLst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Seta para a direita 8"/>
          <p:cNvSpPr/>
          <p:nvPr/>
        </p:nvSpPr>
        <p:spPr>
          <a:xfrm>
            <a:off x="467544" y="3068960"/>
            <a:ext cx="1152128" cy="5040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a direita 9"/>
          <p:cNvSpPr/>
          <p:nvPr/>
        </p:nvSpPr>
        <p:spPr>
          <a:xfrm>
            <a:off x="467544" y="1916832"/>
            <a:ext cx="115212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194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Planejamento da pesquisa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67029653"/>
              </p:ext>
            </p:extLst>
          </p:nvPr>
        </p:nvGraphicFramePr>
        <p:xfrm>
          <a:off x="612648" y="1600200"/>
          <a:ext cx="8153400" cy="49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5163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Clareza e precisão na delimitação da pesquisa</a:t>
            </a:r>
          </a:p>
          <a:p>
            <a:r>
              <a:rPr lang="pt-BR" dirty="0" smtClean="0"/>
              <a:t>- PROBLEMA, HIPÓTESES E OBJETIVOS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 BASES DA PESQUISA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2857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Hipótese o que não é?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Se eu não apresentar o projeto para a faculdade, minha bolsa de estudos será suspensa. 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SE eu não apresentar o projeto para a faculdade, é provável que minha bolsa de estudos seja suspensa. </a:t>
            </a:r>
          </a:p>
        </p:txBody>
      </p:sp>
    </p:spTree>
    <p:extLst>
      <p:ext uri="{BB962C8B-B14F-4D97-AF65-F5344CB8AC3E}">
        <p14:creationId xmlns:p14="http://schemas.microsoft.com/office/powerpoint/2010/main" val="3161929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>
              <a:buSzPct val="100000"/>
            </a:pPr>
            <a:r>
              <a:rPr lang="pt-BR" dirty="0" smtClean="0">
                <a:solidFill>
                  <a:srgbClr val="444D26"/>
                </a:solidFill>
                <a:sym typeface="Tw Cen MT" pitchFamily="34" charset="0"/>
              </a:rPr>
              <a:t>Hipótese: o que é?</a:t>
            </a:r>
            <a:endParaRPr lang="pt-BR" dirty="0" smtClean="0">
              <a:solidFill>
                <a:srgbClr val="444D26"/>
              </a:solidFill>
              <a:sym typeface="Tw Cen MT" pitchFamily="34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 atuação do poder público estadual é ainda bastante incipiente na maioria dos estados brasileiros e tem apenas cumprido as exigências de organismos nacionais e internacionais afim de obter recursos financeiros para investir no setor;</a:t>
            </a:r>
          </a:p>
          <a:p>
            <a:r>
              <a:rPr lang="pt-BR" dirty="0" smtClean="0"/>
              <a:t>A atuação do poder público estadual na promoção do desenvolvimento turístico decorre das mudanças estruturais no setor turístico nacional, que permitiram sua consolidação e expansão no final da última década do século XX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Hipótese é...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As dissertações de mestrado em turismo valem-se, principalmente, e fontes bibliográficas geradas em outras áreas do conhecimento, contribuindo para a dispersão das publicações sobre turismo, em fontes específicas dessas outras áreas.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9599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Ou.. hipótese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400" dirty="0" smtClean="0"/>
              <a:t>H1 – houve, nos anos de 1990 a 1995, um aumento quantitativo e qualitativo das teses brasileiras em turismo, em relação aos anos anteriores.</a:t>
            </a:r>
          </a:p>
          <a:p>
            <a:r>
              <a:rPr lang="pt-BR" sz="2400" dirty="0" smtClean="0"/>
              <a:t>H2 – ocorreu maior expansão disciplinar na década de 90, ou seja, pesquisadores de várias áreas do conhecimento realizaram teses em turismo;</a:t>
            </a:r>
          </a:p>
          <a:p>
            <a:r>
              <a:rPr lang="pt-BR" sz="2400" dirty="0" smtClean="0"/>
              <a:t>H3 – as principais barreiras para a realização de pesquisas turísticas no Brasil são a falta de bibliografia, de dados estatísticos atualizados e de apoio financeiro.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03236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chegar na hipótese?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Processo criativo.. Mas</a:t>
            </a:r>
          </a:p>
          <a:p>
            <a:pPr lvl="1"/>
            <a:r>
              <a:rPr lang="pt-BR" dirty="0" smtClean="0"/>
              <a:t>Observação</a:t>
            </a:r>
          </a:p>
          <a:p>
            <a:pPr lvl="1"/>
            <a:r>
              <a:rPr lang="pt-BR" dirty="0" smtClean="0"/>
              <a:t>Resultados de outras pesquisas</a:t>
            </a:r>
          </a:p>
          <a:p>
            <a:pPr lvl="1"/>
            <a:r>
              <a:rPr lang="pt-BR" dirty="0" smtClean="0"/>
              <a:t>Teorias</a:t>
            </a:r>
          </a:p>
          <a:p>
            <a:pPr lvl="1"/>
            <a:r>
              <a:rPr lang="pt-BR" dirty="0" smtClean="0"/>
              <a:t>Intuição</a:t>
            </a:r>
          </a:p>
          <a:p>
            <a:pPr marL="366713" lvl="1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5303942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cademicPresentation2_TP010352480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D3060C9-527C-424B-9301-DD514165EF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acadêmica para curso universitário (design de livro escolar)</Template>
  <TotalTime>0</TotalTime>
  <Words>524</Words>
  <Application>Microsoft Office PowerPoint</Application>
  <PresentationFormat>Apresentação na tela (4:3)</PresentationFormat>
  <Paragraphs>59</Paragraphs>
  <Slides>11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Tw Cen MT</vt:lpstr>
      <vt:lpstr>Wingdings</vt:lpstr>
      <vt:lpstr>Wingdings 2</vt:lpstr>
      <vt:lpstr>AcademicPresentation2_TP010352480</vt:lpstr>
      <vt:lpstr>  Construindo a base da pesquisa </vt:lpstr>
      <vt:lpstr>AS ETAPAS DA PESQUISA</vt:lpstr>
      <vt:lpstr>Planejamento da pesquisa</vt:lpstr>
      <vt:lpstr>AS BASES DA PESQUISA</vt:lpstr>
      <vt:lpstr>Hipótese o que não é?</vt:lpstr>
      <vt:lpstr>Hipótese: o que é?</vt:lpstr>
      <vt:lpstr>Hipótese é...</vt:lpstr>
      <vt:lpstr>Ou.. hipótese</vt:lpstr>
      <vt:lpstr>Como chegar na hipótese?</vt:lpstr>
      <vt:lpstr>Objetivos podem ser...</vt:lpstr>
      <vt:lpstr>Objetivos poder ser também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2015-04-09T12:24:21Z</dcterms:created>
  <dcterms:modified xsi:type="dcterms:W3CDTF">2015-04-09T13:13:59Z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TC103524809990</vt:lpwstr>
  </property>
</Properties>
</file>