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9"/>
  </p:notesMasterIdLst>
  <p:sldIdLst>
    <p:sldId id="256" r:id="rId2"/>
    <p:sldId id="455" r:id="rId3"/>
    <p:sldId id="457" r:id="rId4"/>
    <p:sldId id="482" r:id="rId5"/>
    <p:sldId id="476" r:id="rId6"/>
    <p:sldId id="494" r:id="rId7"/>
    <p:sldId id="467" r:id="rId8"/>
    <p:sldId id="458" r:id="rId9"/>
    <p:sldId id="469" r:id="rId10"/>
    <p:sldId id="470" r:id="rId11"/>
    <p:sldId id="499" r:id="rId12"/>
    <p:sldId id="459" r:id="rId13"/>
    <p:sldId id="496" r:id="rId14"/>
    <p:sldId id="461" r:id="rId15"/>
    <p:sldId id="462" r:id="rId16"/>
    <p:sldId id="463" r:id="rId17"/>
    <p:sldId id="464" r:id="rId18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44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12161F-5AC3-464F-977F-A88F1A8CE77F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136431-2ACE-4D1A-8A8D-5844FB026BA8}">
      <dgm:prSet phldrT="[Texto]" custT="1"/>
      <dgm:spPr/>
      <dgm:t>
        <a:bodyPr/>
        <a:lstStyle/>
        <a:p>
          <a:pPr algn="ctr"/>
          <a:r>
            <a:rPr lang="pt-BR" sz="3200" dirty="0"/>
            <a:t>Valores</a:t>
          </a:r>
          <a:r>
            <a:rPr lang="pt-BR" sz="2400" dirty="0"/>
            <a:t> </a:t>
          </a:r>
        </a:p>
        <a:p>
          <a:pPr algn="l"/>
          <a:r>
            <a:rPr lang="pt-BR" sz="1600" dirty="0"/>
            <a:t>(Protestantismo, p.ex.)</a:t>
          </a:r>
          <a:endParaRPr lang="en-US" sz="1600" dirty="0"/>
        </a:p>
      </dgm:t>
    </dgm:pt>
    <dgm:pt modelId="{2A0FC02E-FD3D-45A3-B522-F76E0F788688}" type="parTrans" cxnId="{84A00B4D-77AF-4A84-8832-EFA7E4D0CD3D}">
      <dgm:prSet/>
      <dgm:spPr/>
      <dgm:t>
        <a:bodyPr/>
        <a:lstStyle/>
        <a:p>
          <a:endParaRPr lang="en-US"/>
        </a:p>
      </dgm:t>
    </dgm:pt>
    <dgm:pt modelId="{CC297519-DA8A-42C7-8B6C-27204485E7DF}" type="sibTrans" cxnId="{84A00B4D-77AF-4A84-8832-EFA7E4D0CD3D}">
      <dgm:prSet/>
      <dgm:spPr/>
      <dgm:t>
        <a:bodyPr/>
        <a:lstStyle/>
        <a:p>
          <a:endParaRPr lang="en-US"/>
        </a:p>
      </dgm:t>
    </dgm:pt>
    <dgm:pt modelId="{9175454B-D20A-4CEE-ABB4-3DFF127B1A56}">
      <dgm:prSet phldrT="[Texto]"/>
      <dgm:spPr/>
      <dgm:t>
        <a:bodyPr/>
        <a:lstStyle/>
        <a:p>
          <a:r>
            <a:rPr lang="pt-BR" dirty="0"/>
            <a:t>Facilitaram o desenvolvimento do Capitalismo</a:t>
          </a:r>
          <a:endParaRPr lang="en-US" dirty="0"/>
        </a:p>
      </dgm:t>
    </dgm:pt>
    <dgm:pt modelId="{879F2A09-37D6-4B90-A6F6-94ECA2F0F973}" type="parTrans" cxnId="{E379874B-1347-4CF6-AC36-69ED652906F2}">
      <dgm:prSet/>
      <dgm:spPr/>
      <dgm:t>
        <a:bodyPr/>
        <a:lstStyle/>
        <a:p>
          <a:endParaRPr lang="en-US"/>
        </a:p>
      </dgm:t>
    </dgm:pt>
    <dgm:pt modelId="{02BBB687-ABCF-459D-92BF-F7AE9115758D}" type="sibTrans" cxnId="{E379874B-1347-4CF6-AC36-69ED652906F2}">
      <dgm:prSet/>
      <dgm:spPr/>
      <dgm:t>
        <a:bodyPr/>
        <a:lstStyle/>
        <a:p>
          <a:endParaRPr lang="en-US"/>
        </a:p>
      </dgm:t>
    </dgm:pt>
    <dgm:pt modelId="{B7B1912E-9778-4364-B735-1607870467BF}">
      <dgm:prSet phldrT="[Texto]"/>
      <dgm:spPr/>
      <dgm:t>
        <a:bodyPr/>
        <a:lstStyle/>
        <a:p>
          <a:r>
            <a:rPr lang="pt-BR" dirty="0"/>
            <a:t>Que favoreceu o aparecimento da cultura cívica</a:t>
          </a:r>
          <a:endParaRPr lang="en-US" dirty="0"/>
        </a:p>
      </dgm:t>
    </dgm:pt>
    <dgm:pt modelId="{19FB01A2-E62D-4EC9-95D4-A30AD94DB339}" type="parTrans" cxnId="{64BE21A0-943D-4168-9569-BD194A151679}">
      <dgm:prSet/>
      <dgm:spPr/>
      <dgm:t>
        <a:bodyPr/>
        <a:lstStyle/>
        <a:p>
          <a:endParaRPr lang="en-US"/>
        </a:p>
      </dgm:t>
    </dgm:pt>
    <dgm:pt modelId="{B641DC8F-DA39-4F1A-A292-89C8F850BB7A}" type="sibTrans" cxnId="{64BE21A0-943D-4168-9569-BD194A151679}">
      <dgm:prSet/>
      <dgm:spPr/>
      <dgm:t>
        <a:bodyPr/>
        <a:lstStyle/>
        <a:p>
          <a:endParaRPr lang="en-US"/>
        </a:p>
      </dgm:t>
    </dgm:pt>
    <dgm:pt modelId="{0671DC29-2144-4F5C-B4B0-C42C5197712D}" type="pres">
      <dgm:prSet presAssocID="{8112161F-5AC3-464F-977F-A88F1A8CE77F}" presName="rootnode" presStyleCnt="0">
        <dgm:presLayoutVars>
          <dgm:chMax/>
          <dgm:chPref/>
          <dgm:dir/>
          <dgm:animLvl val="lvl"/>
        </dgm:presLayoutVars>
      </dgm:prSet>
      <dgm:spPr/>
    </dgm:pt>
    <dgm:pt modelId="{3F02FA0E-D7E8-4B23-977F-8FA62EC36CDF}" type="pres">
      <dgm:prSet presAssocID="{33136431-2ACE-4D1A-8A8D-5844FB026BA8}" presName="composite" presStyleCnt="0"/>
      <dgm:spPr/>
    </dgm:pt>
    <dgm:pt modelId="{921814E5-A047-4E06-8310-DF057547F11B}" type="pres">
      <dgm:prSet presAssocID="{33136431-2ACE-4D1A-8A8D-5844FB026BA8}" presName="LShape" presStyleLbl="alignNode1" presStyleIdx="0" presStyleCnt="5"/>
      <dgm:spPr/>
    </dgm:pt>
    <dgm:pt modelId="{D62091FF-809B-498A-BBB6-0EA1A19BBD5F}" type="pres">
      <dgm:prSet presAssocID="{33136431-2ACE-4D1A-8A8D-5844FB026BA8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5B12FBD6-EAD2-4580-B442-9FD28F4447A5}" type="pres">
      <dgm:prSet presAssocID="{33136431-2ACE-4D1A-8A8D-5844FB026BA8}" presName="Triangle" presStyleLbl="alignNode1" presStyleIdx="1" presStyleCnt="5"/>
      <dgm:spPr/>
    </dgm:pt>
    <dgm:pt modelId="{BBCEE214-96C0-4B25-8269-C37D38A0DD63}" type="pres">
      <dgm:prSet presAssocID="{CC297519-DA8A-42C7-8B6C-27204485E7DF}" presName="sibTrans" presStyleCnt="0"/>
      <dgm:spPr/>
    </dgm:pt>
    <dgm:pt modelId="{F07FADC3-CEC4-4C70-BB28-00B5FDA2945D}" type="pres">
      <dgm:prSet presAssocID="{CC297519-DA8A-42C7-8B6C-27204485E7DF}" presName="space" presStyleCnt="0"/>
      <dgm:spPr/>
    </dgm:pt>
    <dgm:pt modelId="{F16D373B-A159-4113-B6D5-73780405DFBD}" type="pres">
      <dgm:prSet presAssocID="{9175454B-D20A-4CEE-ABB4-3DFF127B1A56}" presName="composite" presStyleCnt="0"/>
      <dgm:spPr/>
    </dgm:pt>
    <dgm:pt modelId="{36CF16AD-53C1-4D9A-8A83-371E611CA4D1}" type="pres">
      <dgm:prSet presAssocID="{9175454B-D20A-4CEE-ABB4-3DFF127B1A56}" presName="LShape" presStyleLbl="alignNode1" presStyleIdx="2" presStyleCnt="5"/>
      <dgm:spPr/>
    </dgm:pt>
    <dgm:pt modelId="{EC36A0B8-C362-4C55-B6D7-1A03B15C0BD8}" type="pres">
      <dgm:prSet presAssocID="{9175454B-D20A-4CEE-ABB4-3DFF127B1A56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6AF91FF5-3B80-413C-87FB-5D1A92ABAAB2}" type="pres">
      <dgm:prSet presAssocID="{9175454B-D20A-4CEE-ABB4-3DFF127B1A56}" presName="Triangle" presStyleLbl="alignNode1" presStyleIdx="3" presStyleCnt="5"/>
      <dgm:spPr/>
    </dgm:pt>
    <dgm:pt modelId="{E084B143-7CBE-4E40-ADC9-5357DEDBEB0E}" type="pres">
      <dgm:prSet presAssocID="{02BBB687-ABCF-459D-92BF-F7AE9115758D}" presName="sibTrans" presStyleCnt="0"/>
      <dgm:spPr/>
    </dgm:pt>
    <dgm:pt modelId="{AE5070A1-5612-49C1-A058-11C8AB113337}" type="pres">
      <dgm:prSet presAssocID="{02BBB687-ABCF-459D-92BF-F7AE9115758D}" presName="space" presStyleCnt="0"/>
      <dgm:spPr/>
    </dgm:pt>
    <dgm:pt modelId="{EB8443B8-23D7-44EA-9A65-1D732BBD0AC4}" type="pres">
      <dgm:prSet presAssocID="{B7B1912E-9778-4364-B735-1607870467BF}" presName="composite" presStyleCnt="0"/>
      <dgm:spPr/>
    </dgm:pt>
    <dgm:pt modelId="{5A20BF22-B1D3-4F46-80BC-68C0CD51B07A}" type="pres">
      <dgm:prSet presAssocID="{B7B1912E-9778-4364-B735-1607870467BF}" presName="LShape" presStyleLbl="alignNode1" presStyleIdx="4" presStyleCnt="5"/>
      <dgm:spPr/>
    </dgm:pt>
    <dgm:pt modelId="{3E93B5FC-F835-48B0-B6B6-4F644E93D3DB}" type="pres">
      <dgm:prSet presAssocID="{B7B1912E-9778-4364-B735-1607870467BF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E379874B-1347-4CF6-AC36-69ED652906F2}" srcId="{8112161F-5AC3-464F-977F-A88F1A8CE77F}" destId="{9175454B-D20A-4CEE-ABB4-3DFF127B1A56}" srcOrd="1" destOrd="0" parTransId="{879F2A09-37D6-4B90-A6F6-94ECA2F0F973}" sibTransId="{02BBB687-ABCF-459D-92BF-F7AE9115758D}"/>
    <dgm:cxn modelId="{B871306C-8C18-4AF3-82E4-A6240627CD9A}" type="presOf" srcId="{8112161F-5AC3-464F-977F-A88F1A8CE77F}" destId="{0671DC29-2144-4F5C-B4B0-C42C5197712D}" srcOrd="0" destOrd="0" presId="urn:microsoft.com/office/officeart/2009/3/layout/StepUpProcess"/>
    <dgm:cxn modelId="{84A00B4D-77AF-4A84-8832-EFA7E4D0CD3D}" srcId="{8112161F-5AC3-464F-977F-A88F1A8CE77F}" destId="{33136431-2ACE-4D1A-8A8D-5844FB026BA8}" srcOrd="0" destOrd="0" parTransId="{2A0FC02E-FD3D-45A3-B522-F76E0F788688}" sibTransId="{CC297519-DA8A-42C7-8B6C-27204485E7DF}"/>
    <dgm:cxn modelId="{E328477C-FF31-4129-BE48-61DA153E1133}" type="presOf" srcId="{B7B1912E-9778-4364-B735-1607870467BF}" destId="{3E93B5FC-F835-48B0-B6B6-4F644E93D3DB}" srcOrd="0" destOrd="0" presId="urn:microsoft.com/office/officeart/2009/3/layout/StepUpProcess"/>
    <dgm:cxn modelId="{1E046495-2407-43BF-846A-08672D165A65}" type="presOf" srcId="{33136431-2ACE-4D1A-8A8D-5844FB026BA8}" destId="{D62091FF-809B-498A-BBB6-0EA1A19BBD5F}" srcOrd="0" destOrd="0" presId="urn:microsoft.com/office/officeart/2009/3/layout/StepUpProcess"/>
    <dgm:cxn modelId="{64BE21A0-943D-4168-9569-BD194A151679}" srcId="{8112161F-5AC3-464F-977F-A88F1A8CE77F}" destId="{B7B1912E-9778-4364-B735-1607870467BF}" srcOrd="2" destOrd="0" parTransId="{19FB01A2-E62D-4EC9-95D4-A30AD94DB339}" sibTransId="{B641DC8F-DA39-4F1A-A292-89C8F850BB7A}"/>
    <dgm:cxn modelId="{8DC3DAB6-E768-4731-A6D8-C7FD771F592C}" type="presOf" srcId="{9175454B-D20A-4CEE-ABB4-3DFF127B1A56}" destId="{EC36A0B8-C362-4C55-B6D7-1A03B15C0BD8}" srcOrd="0" destOrd="0" presId="urn:microsoft.com/office/officeart/2009/3/layout/StepUpProcess"/>
    <dgm:cxn modelId="{FBCFF978-D514-4275-A86F-3834967FB993}" type="presParOf" srcId="{0671DC29-2144-4F5C-B4B0-C42C5197712D}" destId="{3F02FA0E-D7E8-4B23-977F-8FA62EC36CDF}" srcOrd="0" destOrd="0" presId="urn:microsoft.com/office/officeart/2009/3/layout/StepUpProcess"/>
    <dgm:cxn modelId="{4359AA7A-A4F6-43A4-9545-F3BCD102CFCD}" type="presParOf" srcId="{3F02FA0E-D7E8-4B23-977F-8FA62EC36CDF}" destId="{921814E5-A047-4E06-8310-DF057547F11B}" srcOrd="0" destOrd="0" presId="urn:microsoft.com/office/officeart/2009/3/layout/StepUpProcess"/>
    <dgm:cxn modelId="{2A45858E-0673-4F21-92BC-329E05C94FDF}" type="presParOf" srcId="{3F02FA0E-D7E8-4B23-977F-8FA62EC36CDF}" destId="{D62091FF-809B-498A-BBB6-0EA1A19BBD5F}" srcOrd="1" destOrd="0" presId="urn:microsoft.com/office/officeart/2009/3/layout/StepUpProcess"/>
    <dgm:cxn modelId="{6C10D15C-D2BF-4EF4-8E4B-30A81F4740AA}" type="presParOf" srcId="{3F02FA0E-D7E8-4B23-977F-8FA62EC36CDF}" destId="{5B12FBD6-EAD2-4580-B442-9FD28F4447A5}" srcOrd="2" destOrd="0" presId="urn:microsoft.com/office/officeart/2009/3/layout/StepUpProcess"/>
    <dgm:cxn modelId="{4A3D3564-D9DA-4D2C-ACA8-CB7FAC8CAEC7}" type="presParOf" srcId="{0671DC29-2144-4F5C-B4B0-C42C5197712D}" destId="{BBCEE214-96C0-4B25-8269-C37D38A0DD63}" srcOrd="1" destOrd="0" presId="urn:microsoft.com/office/officeart/2009/3/layout/StepUpProcess"/>
    <dgm:cxn modelId="{404090E9-7009-44C9-905C-20972D8EB198}" type="presParOf" srcId="{BBCEE214-96C0-4B25-8269-C37D38A0DD63}" destId="{F07FADC3-CEC4-4C70-BB28-00B5FDA2945D}" srcOrd="0" destOrd="0" presId="urn:microsoft.com/office/officeart/2009/3/layout/StepUpProcess"/>
    <dgm:cxn modelId="{36DE8C9A-89D6-45E6-94BC-4B9AAABB45AF}" type="presParOf" srcId="{0671DC29-2144-4F5C-B4B0-C42C5197712D}" destId="{F16D373B-A159-4113-B6D5-73780405DFBD}" srcOrd="2" destOrd="0" presId="urn:microsoft.com/office/officeart/2009/3/layout/StepUpProcess"/>
    <dgm:cxn modelId="{153875C8-885E-4D21-B80E-93CB62EF3B61}" type="presParOf" srcId="{F16D373B-A159-4113-B6D5-73780405DFBD}" destId="{36CF16AD-53C1-4D9A-8A83-371E611CA4D1}" srcOrd="0" destOrd="0" presId="urn:microsoft.com/office/officeart/2009/3/layout/StepUpProcess"/>
    <dgm:cxn modelId="{C7CBCE70-AF6C-4010-B194-280F2C25AAF7}" type="presParOf" srcId="{F16D373B-A159-4113-B6D5-73780405DFBD}" destId="{EC36A0B8-C362-4C55-B6D7-1A03B15C0BD8}" srcOrd="1" destOrd="0" presId="urn:microsoft.com/office/officeart/2009/3/layout/StepUpProcess"/>
    <dgm:cxn modelId="{7F435438-2BCE-4214-B3F3-EA791F009CDC}" type="presParOf" srcId="{F16D373B-A159-4113-B6D5-73780405DFBD}" destId="{6AF91FF5-3B80-413C-87FB-5D1A92ABAAB2}" srcOrd="2" destOrd="0" presId="urn:microsoft.com/office/officeart/2009/3/layout/StepUpProcess"/>
    <dgm:cxn modelId="{B00161C0-BA56-46D2-B9D7-CB869EC357BE}" type="presParOf" srcId="{0671DC29-2144-4F5C-B4B0-C42C5197712D}" destId="{E084B143-7CBE-4E40-ADC9-5357DEDBEB0E}" srcOrd="3" destOrd="0" presId="urn:microsoft.com/office/officeart/2009/3/layout/StepUpProcess"/>
    <dgm:cxn modelId="{E4A5571A-C305-4CB1-9C0D-91DA31ED1741}" type="presParOf" srcId="{E084B143-7CBE-4E40-ADC9-5357DEDBEB0E}" destId="{AE5070A1-5612-49C1-A058-11C8AB113337}" srcOrd="0" destOrd="0" presId="urn:microsoft.com/office/officeart/2009/3/layout/StepUpProcess"/>
    <dgm:cxn modelId="{50761688-F555-41C7-AC21-221430C0B175}" type="presParOf" srcId="{0671DC29-2144-4F5C-B4B0-C42C5197712D}" destId="{EB8443B8-23D7-44EA-9A65-1D732BBD0AC4}" srcOrd="4" destOrd="0" presId="urn:microsoft.com/office/officeart/2009/3/layout/StepUpProcess"/>
    <dgm:cxn modelId="{55FC7F8C-A8A5-4FCE-9A62-233D766DAB88}" type="presParOf" srcId="{EB8443B8-23D7-44EA-9A65-1D732BBD0AC4}" destId="{5A20BF22-B1D3-4F46-80BC-68C0CD51B07A}" srcOrd="0" destOrd="0" presId="urn:microsoft.com/office/officeart/2009/3/layout/StepUpProcess"/>
    <dgm:cxn modelId="{F8B06CB6-9EEE-4E56-8FA3-11DEC5BA9E7D}" type="presParOf" srcId="{EB8443B8-23D7-44EA-9A65-1D732BBD0AC4}" destId="{3E93B5FC-F835-48B0-B6B6-4F644E93D3D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01A510-64A8-41D0-9588-D3B6E98E3AC0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FADD8E-2CD1-482D-9CA5-C0FE4C10CF07}">
      <dgm:prSet phldrT="[Texto]"/>
      <dgm:spPr/>
      <dgm:t>
        <a:bodyPr/>
        <a:lstStyle/>
        <a:p>
          <a:r>
            <a:rPr lang="pt-BR" dirty="0"/>
            <a:t>Modernização</a:t>
          </a:r>
          <a:endParaRPr lang="en-US" dirty="0"/>
        </a:p>
      </dgm:t>
    </dgm:pt>
    <dgm:pt modelId="{468DDEC4-FC7C-4DC8-8FAC-849EC5E0EC36}" type="parTrans" cxnId="{6A3B12F8-829A-4144-A567-2D07F43DB8CF}">
      <dgm:prSet/>
      <dgm:spPr/>
      <dgm:t>
        <a:bodyPr/>
        <a:lstStyle/>
        <a:p>
          <a:endParaRPr lang="en-US"/>
        </a:p>
      </dgm:t>
    </dgm:pt>
    <dgm:pt modelId="{E5A903A4-992C-45C3-B1F1-F09BBAA079F9}" type="sibTrans" cxnId="{6A3B12F8-829A-4144-A567-2D07F43DB8CF}">
      <dgm:prSet/>
      <dgm:spPr/>
      <dgm:t>
        <a:bodyPr/>
        <a:lstStyle/>
        <a:p>
          <a:endParaRPr lang="en-US"/>
        </a:p>
      </dgm:t>
    </dgm:pt>
    <dgm:pt modelId="{EDB8C0F3-48AC-495D-A8CF-C4FDBF4D2DFD}">
      <dgm:prSet phldrT="[Texto]"/>
      <dgm:spPr/>
      <dgm:t>
        <a:bodyPr/>
        <a:lstStyle/>
        <a:p>
          <a:r>
            <a:rPr lang="pt-BR" dirty="0"/>
            <a:t>Recursos </a:t>
          </a:r>
          <a:r>
            <a:rPr lang="pt-BR" dirty="0" err="1"/>
            <a:t>Sócio-Econômicos</a:t>
          </a:r>
          <a:endParaRPr lang="en-US" dirty="0"/>
        </a:p>
      </dgm:t>
    </dgm:pt>
    <dgm:pt modelId="{719ADCF2-9704-45F7-AC07-8B8D930EA924}" type="parTrans" cxnId="{579753F3-B410-4A34-98FB-4E4D98F2FC7E}">
      <dgm:prSet/>
      <dgm:spPr/>
      <dgm:t>
        <a:bodyPr/>
        <a:lstStyle/>
        <a:p>
          <a:endParaRPr lang="en-US"/>
        </a:p>
      </dgm:t>
    </dgm:pt>
    <dgm:pt modelId="{7F1B6EB8-888E-484A-B51D-820AB0D8141C}" type="sibTrans" cxnId="{579753F3-B410-4A34-98FB-4E4D98F2FC7E}">
      <dgm:prSet/>
      <dgm:spPr/>
      <dgm:t>
        <a:bodyPr/>
        <a:lstStyle/>
        <a:p>
          <a:endParaRPr lang="en-US"/>
        </a:p>
      </dgm:t>
    </dgm:pt>
    <dgm:pt modelId="{CDC81D36-4FE5-49BC-AD07-00C9CAC588FB}">
      <dgm:prSet phldrT="[Texto]"/>
      <dgm:spPr/>
      <dgm:t>
        <a:bodyPr/>
        <a:lstStyle/>
        <a:p>
          <a:r>
            <a:rPr lang="pt-BR" dirty="0"/>
            <a:t>Fortalece </a:t>
          </a:r>
          <a:r>
            <a:rPr lang="pt-BR" b="1" i="1" dirty="0"/>
            <a:t>capacidade de agir </a:t>
          </a:r>
          <a:r>
            <a:rPr lang="pt-BR" dirty="0"/>
            <a:t>de acordo com valores</a:t>
          </a:r>
          <a:endParaRPr lang="en-US" dirty="0"/>
        </a:p>
      </dgm:t>
    </dgm:pt>
    <dgm:pt modelId="{E2BEFFE7-5451-4AE5-B375-34A7DA13ABA5}" type="parTrans" cxnId="{AE4DE625-0819-43BB-8E5E-57307BA6C37F}">
      <dgm:prSet/>
      <dgm:spPr/>
      <dgm:t>
        <a:bodyPr/>
        <a:lstStyle/>
        <a:p>
          <a:endParaRPr lang="en-US"/>
        </a:p>
      </dgm:t>
    </dgm:pt>
    <dgm:pt modelId="{12547DD0-AEF0-4958-8AD1-03DDDBB0AB26}" type="sibTrans" cxnId="{AE4DE625-0819-43BB-8E5E-57307BA6C37F}">
      <dgm:prSet/>
      <dgm:spPr/>
      <dgm:t>
        <a:bodyPr/>
        <a:lstStyle/>
        <a:p>
          <a:endParaRPr lang="en-US"/>
        </a:p>
      </dgm:t>
    </dgm:pt>
    <dgm:pt modelId="{8CE62783-CEAC-44EE-BE7B-E4AC8E9B100C}">
      <dgm:prSet phldrT="[Texto]"/>
      <dgm:spPr/>
      <dgm:t>
        <a:bodyPr/>
        <a:lstStyle/>
        <a:p>
          <a:r>
            <a:rPr lang="pt-BR" dirty="0"/>
            <a:t>Mudança de Valores</a:t>
          </a:r>
          <a:endParaRPr lang="en-US" dirty="0"/>
        </a:p>
      </dgm:t>
    </dgm:pt>
    <dgm:pt modelId="{BEED1B86-4337-4744-BC92-7A89C769A9D3}" type="parTrans" cxnId="{585D665D-84BC-42A3-8E49-CDE7DA26D1E1}">
      <dgm:prSet/>
      <dgm:spPr/>
      <dgm:t>
        <a:bodyPr/>
        <a:lstStyle/>
        <a:p>
          <a:endParaRPr lang="en-US"/>
        </a:p>
      </dgm:t>
    </dgm:pt>
    <dgm:pt modelId="{1BA23A04-2A62-47AC-A6B2-B7F8D113B675}" type="sibTrans" cxnId="{585D665D-84BC-42A3-8E49-CDE7DA26D1E1}">
      <dgm:prSet/>
      <dgm:spPr/>
      <dgm:t>
        <a:bodyPr/>
        <a:lstStyle/>
        <a:p>
          <a:endParaRPr lang="en-US"/>
        </a:p>
      </dgm:t>
    </dgm:pt>
    <dgm:pt modelId="{198F239A-84EE-44D0-AB73-A4B20558DB7D}">
      <dgm:prSet phldrT="[Texto]"/>
      <dgm:spPr/>
      <dgm:t>
        <a:bodyPr/>
        <a:lstStyle/>
        <a:p>
          <a:r>
            <a:rPr lang="pt-BR" dirty="0" err="1"/>
            <a:t>Auto-Expressão</a:t>
          </a:r>
          <a:endParaRPr lang="en-US" dirty="0"/>
        </a:p>
      </dgm:t>
    </dgm:pt>
    <dgm:pt modelId="{585E34D3-C6D5-4C89-BC34-0625C778679E}" type="parTrans" cxnId="{AEE4B96E-059C-463E-9A7B-C4D50E3932BB}">
      <dgm:prSet/>
      <dgm:spPr/>
      <dgm:t>
        <a:bodyPr/>
        <a:lstStyle/>
        <a:p>
          <a:endParaRPr lang="en-US"/>
        </a:p>
      </dgm:t>
    </dgm:pt>
    <dgm:pt modelId="{67CE6C4D-B8BA-4DBA-91CC-9393F0A699CF}" type="sibTrans" cxnId="{AEE4B96E-059C-463E-9A7B-C4D50E3932BB}">
      <dgm:prSet/>
      <dgm:spPr/>
      <dgm:t>
        <a:bodyPr/>
        <a:lstStyle/>
        <a:p>
          <a:endParaRPr lang="en-US"/>
        </a:p>
      </dgm:t>
    </dgm:pt>
    <dgm:pt modelId="{424B4B54-DADD-4985-B549-6234839B2D64}">
      <dgm:prSet phldrT="[Texto]"/>
      <dgm:spPr/>
      <dgm:t>
        <a:bodyPr/>
        <a:lstStyle/>
        <a:p>
          <a:r>
            <a:rPr lang="pt-BR" dirty="0"/>
            <a:t>Fortalece a </a:t>
          </a:r>
          <a:r>
            <a:rPr lang="pt-BR" b="1" i="1" dirty="0"/>
            <a:t>prioridade</a:t>
          </a:r>
          <a:r>
            <a:rPr lang="pt-BR" dirty="0"/>
            <a:t> para agir de acordo com valores </a:t>
          </a:r>
          <a:endParaRPr lang="en-US" dirty="0"/>
        </a:p>
      </dgm:t>
    </dgm:pt>
    <dgm:pt modelId="{A929FF58-377B-40FB-9AEC-37D5A8FC1253}" type="parTrans" cxnId="{E943BB2B-7C75-47BF-87D5-697D65F10B22}">
      <dgm:prSet/>
      <dgm:spPr/>
      <dgm:t>
        <a:bodyPr/>
        <a:lstStyle/>
        <a:p>
          <a:endParaRPr lang="en-US"/>
        </a:p>
      </dgm:t>
    </dgm:pt>
    <dgm:pt modelId="{EDA77B5E-F2D7-4AA7-87AF-DCCBFCA0F511}" type="sibTrans" cxnId="{E943BB2B-7C75-47BF-87D5-697D65F10B22}">
      <dgm:prSet/>
      <dgm:spPr/>
      <dgm:t>
        <a:bodyPr/>
        <a:lstStyle/>
        <a:p>
          <a:endParaRPr lang="en-US"/>
        </a:p>
      </dgm:t>
    </dgm:pt>
    <dgm:pt modelId="{131BBBED-4CC1-4DCF-8F1A-23D0179C3352}">
      <dgm:prSet phldrT="[Texto]"/>
      <dgm:spPr/>
      <dgm:t>
        <a:bodyPr/>
        <a:lstStyle/>
        <a:p>
          <a:r>
            <a:rPr lang="pt-BR" dirty="0"/>
            <a:t>Democratização</a:t>
          </a:r>
          <a:endParaRPr lang="en-US" dirty="0"/>
        </a:p>
      </dgm:t>
    </dgm:pt>
    <dgm:pt modelId="{A7EA87FD-8421-44C0-8A34-1C423AE19898}" type="parTrans" cxnId="{94BA5F9B-E80A-417B-AC2B-34DED9002C14}">
      <dgm:prSet/>
      <dgm:spPr/>
      <dgm:t>
        <a:bodyPr/>
        <a:lstStyle/>
        <a:p>
          <a:endParaRPr lang="en-US"/>
        </a:p>
      </dgm:t>
    </dgm:pt>
    <dgm:pt modelId="{75B2B66C-80E9-4073-BA39-514D4650498B}" type="sibTrans" cxnId="{94BA5F9B-E80A-417B-AC2B-34DED9002C14}">
      <dgm:prSet/>
      <dgm:spPr/>
      <dgm:t>
        <a:bodyPr/>
        <a:lstStyle/>
        <a:p>
          <a:endParaRPr lang="en-US"/>
        </a:p>
      </dgm:t>
    </dgm:pt>
    <dgm:pt modelId="{6AA528DB-B913-4036-8FE4-F1AE6082BA17}">
      <dgm:prSet phldrT="[Texto]"/>
      <dgm:spPr/>
      <dgm:t>
        <a:bodyPr/>
        <a:lstStyle/>
        <a:p>
          <a:r>
            <a:rPr lang="pt-BR" dirty="0"/>
            <a:t>Liberdades Civis e Políticas</a:t>
          </a:r>
          <a:endParaRPr lang="en-US" dirty="0"/>
        </a:p>
      </dgm:t>
    </dgm:pt>
    <dgm:pt modelId="{CDF93ABD-74AA-4EC4-92A7-0593C1371563}" type="parTrans" cxnId="{09F9BCF5-436E-4158-BC38-DE80E815D239}">
      <dgm:prSet/>
      <dgm:spPr/>
      <dgm:t>
        <a:bodyPr/>
        <a:lstStyle/>
        <a:p>
          <a:endParaRPr lang="en-US"/>
        </a:p>
      </dgm:t>
    </dgm:pt>
    <dgm:pt modelId="{4DB4CD6C-B917-42C3-9356-A96CB863D521}" type="sibTrans" cxnId="{09F9BCF5-436E-4158-BC38-DE80E815D239}">
      <dgm:prSet/>
      <dgm:spPr/>
      <dgm:t>
        <a:bodyPr/>
        <a:lstStyle/>
        <a:p>
          <a:endParaRPr lang="en-US"/>
        </a:p>
      </dgm:t>
    </dgm:pt>
    <dgm:pt modelId="{4FACF020-A11D-462F-8533-50DA1961BAAD}">
      <dgm:prSet phldrT="[Texto]"/>
      <dgm:spPr/>
      <dgm:t>
        <a:bodyPr/>
        <a:lstStyle/>
        <a:p>
          <a:r>
            <a:rPr lang="pt-BR" dirty="0"/>
            <a:t>Fortalece </a:t>
          </a:r>
          <a:r>
            <a:rPr lang="pt-BR" b="1" i="1" dirty="0"/>
            <a:t>o poder </a:t>
          </a:r>
          <a:r>
            <a:rPr lang="pt-BR" dirty="0"/>
            <a:t>das ações de acordo com valores</a:t>
          </a:r>
          <a:endParaRPr lang="en-US" dirty="0"/>
        </a:p>
      </dgm:t>
    </dgm:pt>
    <dgm:pt modelId="{FA7E9FF6-7526-434B-9951-922139685A5D}" type="parTrans" cxnId="{6FD1FBB6-E2FE-4A1C-BA8A-D67A5984AA0D}">
      <dgm:prSet/>
      <dgm:spPr/>
      <dgm:t>
        <a:bodyPr/>
        <a:lstStyle/>
        <a:p>
          <a:endParaRPr lang="en-US"/>
        </a:p>
      </dgm:t>
    </dgm:pt>
    <dgm:pt modelId="{113BA04B-EE22-40D4-B8B4-C85DFC0C26FB}" type="sibTrans" cxnId="{6FD1FBB6-E2FE-4A1C-BA8A-D67A5984AA0D}">
      <dgm:prSet/>
      <dgm:spPr/>
      <dgm:t>
        <a:bodyPr/>
        <a:lstStyle/>
        <a:p>
          <a:endParaRPr lang="en-US"/>
        </a:p>
      </dgm:t>
    </dgm:pt>
    <dgm:pt modelId="{05932A14-D91F-4081-A9BA-35D32E51947C}" type="pres">
      <dgm:prSet presAssocID="{4801A510-64A8-41D0-9588-D3B6E98E3AC0}" presName="theList" presStyleCnt="0">
        <dgm:presLayoutVars>
          <dgm:dir/>
          <dgm:animLvl val="lvl"/>
          <dgm:resizeHandles val="exact"/>
        </dgm:presLayoutVars>
      </dgm:prSet>
      <dgm:spPr/>
    </dgm:pt>
    <dgm:pt modelId="{4737B5D7-1233-410D-8E4E-36828FD765D5}" type="pres">
      <dgm:prSet presAssocID="{B4FADD8E-2CD1-482D-9CA5-C0FE4C10CF07}" presName="compNode" presStyleCnt="0"/>
      <dgm:spPr/>
    </dgm:pt>
    <dgm:pt modelId="{E3DE81F9-88DC-43C6-935D-DAA1BA0C7BDC}" type="pres">
      <dgm:prSet presAssocID="{B4FADD8E-2CD1-482D-9CA5-C0FE4C10CF07}" presName="aNode" presStyleLbl="bgShp" presStyleIdx="0" presStyleCnt="3"/>
      <dgm:spPr/>
    </dgm:pt>
    <dgm:pt modelId="{2184F405-C7DC-4F5E-82C8-28FFFA6964C8}" type="pres">
      <dgm:prSet presAssocID="{B4FADD8E-2CD1-482D-9CA5-C0FE4C10CF07}" presName="textNode" presStyleLbl="bgShp" presStyleIdx="0" presStyleCnt="3"/>
      <dgm:spPr/>
    </dgm:pt>
    <dgm:pt modelId="{8A086040-9778-4BA6-8E8B-6C7B3075E931}" type="pres">
      <dgm:prSet presAssocID="{B4FADD8E-2CD1-482D-9CA5-C0FE4C10CF07}" presName="compChildNode" presStyleCnt="0"/>
      <dgm:spPr/>
    </dgm:pt>
    <dgm:pt modelId="{09E8D86E-D51B-4B9C-BFA5-54C5CDC85451}" type="pres">
      <dgm:prSet presAssocID="{B4FADD8E-2CD1-482D-9CA5-C0FE4C10CF07}" presName="theInnerList" presStyleCnt="0"/>
      <dgm:spPr/>
    </dgm:pt>
    <dgm:pt modelId="{08259565-C591-4C59-9793-4374DAAD47BB}" type="pres">
      <dgm:prSet presAssocID="{EDB8C0F3-48AC-495D-A8CF-C4FDBF4D2DFD}" presName="childNode" presStyleLbl="node1" presStyleIdx="0" presStyleCnt="6">
        <dgm:presLayoutVars>
          <dgm:bulletEnabled val="1"/>
        </dgm:presLayoutVars>
      </dgm:prSet>
      <dgm:spPr/>
    </dgm:pt>
    <dgm:pt modelId="{82EF951C-43B6-4671-8148-BD2BEBAD1D74}" type="pres">
      <dgm:prSet presAssocID="{EDB8C0F3-48AC-495D-A8CF-C4FDBF4D2DFD}" presName="aSpace2" presStyleCnt="0"/>
      <dgm:spPr/>
    </dgm:pt>
    <dgm:pt modelId="{66B8551F-780F-4C63-9AF6-A4152C7DF34F}" type="pres">
      <dgm:prSet presAssocID="{CDC81D36-4FE5-49BC-AD07-00C9CAC588FB}" presName="childNode" presStyleLbl="node1" presStyleIdx="1" presStyleCnt="6">
        <dgm:presLayoutVars>
          <dgm:bulletEnabled val="1"/>
        </dgm:presLayoutVars>
      </dgm:prSet>
      <dgm:spPr/>
    </dgm:pt>
    <dgm:pt modelId="{4A2E9FFC-B37C-433B-9483-7F0D5F4EEE9E}" type="pres">
      <dgm:prSet presAssocID="{B4FADD8E-2CD1-482D-9CA5-C0FE4C10CF07}" presName="aSpace" presStyleCnt="0"/>
      <dgm:spPr/>
    </dgm:pt>
    <dgm:pt modelId="{F07EA629-1977-4948-A37E-38F33BBE83D6}" type="pres">
      <dgm:prSet presAssocID="{8CE62783-CEAC-44EE-BE7B-E4AC8E9B100C}" presName="compNode" presStyleCnt="0"/>
      <dgm:spPr/>
    </dgm:pt>
    <dgm:pt modelId="{A1BD8B28-7D6D-48CA-B103-3C514579E76A}" type="pres">
      <dgm:prSet presAssocID="{8CE62783-CEAC-44EE-BE7B-E4AC8E9B100C}" presName="aNode" presStyleLbl="bgShp" presStyleIdx="1" presStyleCnt="3"/>
      <dgm:spPr/>
    </dgm:pt>
    <dgm:pt modelId="{33D00019-9F07-49F0-B656-E74508FD05AD}" type="pres">
      <dgm:prSet presAssocID="{8CE62783-CEAC-44EE-BE7B-E4AC8E9B100C}" presName="textNode" presStyleLbl="bgShp" presStyleIdx="1" presStyleCnt="3"/>
      <dgm:spPr/>
    </dgm:pt>
    <dgm:pt modelId="{46BCFD7F-E606-4CB6-87CF-6857079B8C32}" type="pres">
      <dgm:prSet presAssocID="{8CE62783-CEAC-44EE-BE7B-E4AC8E9B100C}" presName="compChildNode" presStyleCnt="0"/>
      <dgm:spPr/>
    </dgm:pt>
    <dgm:pt modelId="{5112797A-9647-405A-A882-07C420A590C8}" type="pres">
      <dgm:prSet presAssocID="{8CE62783-CEAC-44EE-BE7B-E4AC8E9B100C}" presName="theInnerList" presStyleCnt="0"/>
      <dgm:spPr/>
    </dgm:pt>
    <dgm:pt modelId="{3CE18C14-3BE3-4D32-8F01-F2E093005D00}" type="pres">
      <dgm:prSet presAssocID="{198F239A-84EE-44D0-AB73-A4B20558DB7D}" presName="childNode" presStyleLbl="node1" presStyleIdx="2" presStyleCnt="6">
        <dgm:presLayoutVars>
          <dgm:bulletEnabled val="1"/>
        </dgm:presLayoutVars>
      </dgm:prSet>
      <dgm:spPr/>
    </dgm:pt>
    <dgm:pt modelId="{B1D25B37-498F-46C3-9355-BC781DE60EEB}" type="pres">
      <dgm:prSet presAssocID="{198F239A-84EE-44D0-AB73-A4B20558DB7D}" presName="aSpace2" presStyleCnt="0"/>
      <dgm:spPr/>
    </dgm:pt>
    <dgm:pt modelId="{9D3F5E4D-C913-4E42-ACCE-80BFEC91897F}" type="pres">
      <dgm:prSet presAssocID="{424B4B54-DADD-4985-B549-6234839B2D64}" presName="childNode" presStyleLbl="node1" presStyleIdx="3" presStyleCnt="6">
        <dgm:presLayoutVars>
          <dgm:bulletEnabled val="1"/>
        </dgm:presLayoutVars>
      </dgm:prSet>
      <dgm:spPr/>
    </dgm:pt>
    <dgm:pt modelId="{65A9E049-10CB-45C7-A5BA-119FEF8ADB7E}" type="pres">
      <dgm:prSet presAssocID="{8CE62783-CEAC-44EE-BE7B-E4AC8E9B100C}" presName="aSpace" presStyleCnt="0"/>
      <dgm:spPr/>
    </dgm:pt>
    <dgm:pt modelId="{4B0510C3-6D0F-4081-9DB4-624E7C034C39}" type="pres">
      <dgm:prSet presAssocID="{131BBBED-4CC1-4DCF-8F1A-23D0179C3352}" presName="compNode" presStyleCnt="0"/>
      <dgm:spPr/>
    </dgm:pt>
    <dgm:pt modelId="{37FD67FB-3F8D-49A7-91B7-21483003392C}" type="pres">
      <dgm:prSet presAssocID="{131BBBED-4CC1-4DCF-8F1A-23D0179C3352}" presName="aNode" presStyleLbl="bgShp" presStyleIdx="2" presStyleCnt="3"/>
      <dgm:spPr/>
    </dgm:pt>
    <dgm:pt modelId="{FA6A2204-6273-4BC1-8686-4D855B3404D1}" type="pres">
      <dgm:prSet presAssocID="{131BBBED-4CC1-4DCF-8F1A-23D0179C3352}" presName="textNode" presStyleLbl="bgShp" presStyleIdx="2" presStyleCnt="3"/>
      <dgm:spPr/>
    </dgm:pt>
    <dgm:pt modelId="{B004D684-158D-4C5D-AAC6-78D64B1D2596}" type="pres">
      <dgm:prSet presAssocID="{131BBBED-4CC1-4DCF-8F1A-23D0179C3352}" presName="compChildNode" presStyleCnt="0"/>
      <dgm:spPr/>
    </dgm:pt>
    <dgm:pt modelId="{D2209D71-D9A1-4FCD-950A-ADCFA13EB726}" type="pres">
      <dgm:prSet presAssocID="{131BBBED-4CC1-4DCF-8F1A-23D0179C3352}" presName="theInnerList" presStyleCnt="0"/>
      <dgm:spPr/>
    </dgm:pt>
    <dgm:pt modelId="{AD6B142F-0527-40CC-B51E-4C17AEDAB3E9}" type="pres">
      <dgm:prSet presAssocID="{6AA528DB-B913-4036-8FE4-F1AE6082BA17}" presName="childNode" presStyleLbl="node1" presStyleIdx="4" presStyleCnt="6">
        <dgm:presLayoutVars>
          <dgm:bulletEnabled val="1"/>
        </dgm:presLayoutVars>
      </dgm:prSet>
      <dgm:spPr/>
    </dgm:pt>
    <dgm:pt modelId="{AAD73E51-DDDA-49CA-8F54-E4DCCB456CA4}" type="pres">
      <dgm:prSet presAssocID="{6AA528DB-B913-4036-8FE4-F1AE6082BA17}" presName="aSpace2" presStyleCnt="0"/>
      <dgm:spPr/>
    </dgm:pt>
    <dgm:pt modelId="{C334DB44-BE0B-487D-B84B-F765033872D6}" type="pres">
      <dgm:prSet presAssocID="{4FACF020-A11D-462F-8533-50DA1961BAAD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2EBC2201-0A36-451A-9255-FEE38FF1C631}" type="presOf" srcId="{4FACF020-A11D-462F-8533-50DA1961BAAD}" destId="{C334DB44-BE0B-487D-B84B-F765033872D6}" srcOrd="0" destOrd="0" presId="urn:microsoft.com/office/officeart/2005/8/layout/lProcess2"/>
    <dgm:cxn modelId="{C4D58403-5A11-4531-926F-39A320D7B8D3}" type="presOf" srcId="{CDC81D36-4FE5-49BC-AD07-00C9CAC588FB}" destId="{66B8551F-780F-4C63-9AF6-A4152C7DF34F}" srcOrd="0" destOrd="0" presId="urn:microsoft.com/office/officeart/2005/8/layout/lProcess2"/>
    <dgm:cxn modelId="{FE3DCF10-A881-498C-B4ED-C4E02FFFDE4B}" type="presOf" srcId="{8CE62783-CEAC-44EE-BE7B-E4AC8E9B100C}" destId="{33D00019-9F07-49F0-B656-E74508FD05AD}" srcOrd="1" destOrd="0" presId="urn:microsoft.com/office/officeart/2005/8/layout/lProcess2"/>
    <dgm:cxn modelId="{4428FB22-C6C8-4CC8-9A01-0CF5196171FC}" type="presOf" srcId="{EDB8C0F3-48AC-495D-A8CF-C4FDBF4D2DFD}" destId="{08259565-C591-4C59-9793-4374DAAD47BB}" srcOrd="0" destOrd="0" presId="urn:microsoft.com/office/officeart/2005/8/layout/lProcess2"/>
    <dgm:cxn modelId="{7C122124-7982-41BF-BBE2-FBEEFF2F7255}" type="presOf" srcId="{B4FADD8E-2CD1-482D-9CA5-C0FE4C10CF07}" destId="{E3DE81F9-88DC-43C6-935D-DAA1BA0C7BDC}" srcOrd="0" destOrd="0" presId="urn:microsoft.com/office/officeart/2005/8/layout/lProcess2"/>
    <dgm:cxn modelId="{AE4DE625-0819-43BB-8E5E-57307BA6C37F}" srcId="{B4FADD8E-2CD1-482D-9CA5-C0FE4C10CF07}" destId="{CDC81D36-4FE5-49BC-AD07-00C9CAC588FB}" srcOrd="1" destOrd="0" parTransId="{E2BEFFE7-5451-4AE5-B375-34A7DA13ABA5}" sibTransId="{12547DD0-AEF0-4958-8AD1-03DDDBB0AB26}"/>
    <dgm:cxn modelId="{E943BB2B-7C75-47BF-87D5-697D65F10B22}" srcId="{8CE62783-CEAC-44EE-BE7B-E4AC8E9B100C}" destId="{424B4B54-DADD-4985-B549-6234839B2D64}" srcOrd="1" destOrd="0" parTransId="{A929FF58-377B-40FB-9AEC-37D5A8FC1253}" sibTransId="{EDA77B5E-F2D7-4AA7-87AF-DCCBFCA0F511}"/>
    <dgm:cxn modelId="{585D665D-84BC-42A3-8E49-CDE7DA26D1E1}" srcId="{4801A510-64A8-41D0-9588-D3B6E98E3AC0}" destId="{8CE62783-CEAC-44EE-BE7B-E4AC8E9B100C}" srcOrd="1" destOrd="0" parTransId="{BEED1B86-4337-4744-BC92-7A89C769A9D3}" sibTransId="{1BA23A04-2A62-47AC-A6B2-B7F8D113B675}"/>
    <dgm:cxn modelId="{AEE4B96E-059C-463E-9A7B-C4D50E3932BB}" srcId="{8CE62783-CEAC-44EE-BE7B-E4AC8E9B100C}" destId="{198F239A-84EE-44D0-AB73-A4B20558DB7D}" srcOrd="0" destOrd="0" parTransId="{585E34D3-C6D5-4C89-BC34-0625C778679E}" sibTransId="{67CE6C4D-B8BA-4DBA-91CC-9393F0A699CF}"/>
    <dgm:cxn modelId="{7B297284-2E19-4032-A3BC-D752936CA857}" type="presOf" srcId="{B4FADD8E-2CD1-482D-9CA5-C0FE4C10CF07}" destId="{2184F405-C7DC-4F5E-82C8-28FFFA6964C8}" srcOrd="1" destOrd="0" presId="urn:microsoft.com/office/officeart/2005/8/layout/lProcess2"/>
    <dgm:cxn modelId="{90F2A98B-D613-4BFA-A092-086FEFF41E54}" type="presOf" srcId="{198F239A-84EE-44D0-AB73-A4B20558DB7D}" destId="{3CE18C14-3BE3-4D32-8F01-F2E093005D00}" srcOrd="0" destOrd="0" presId="urn:microsoft.com/office/officeart/2005/8/layout/lProcess2"/>
    <dgm:cxn modelId="{1DFF3790-4B46-404C-93EF-96CAA0FE3236}" type="presOf" srcId="{131BBBED-4CC1-4DCF-8F1A-23D0179C3352}" destId="{37FD67FB-3F8D-49A7-91B7-21483003392C}" srcOrd="0" destOrd="0" presId="urn:microsoft.com/office/officeart/2005/8/layout/lProcess2"/>
    <dgm:cxn modelId="{94BA5F9B-E80A-417B-AC2B-34DED9002C14}" srcId="{4801A510-64A8-41D0-9588-D3B6E98E3AC0}" destId="{131BBBED-4CC1-4DCF-8F1A-23D0179C3352}" srcOrd="2" destOrd="0" parTransId="{A7EA87FD-8421-44C0-8A34-1C423AE19898}" sibTransId="{75B2B66C-80E9-4073-BA39-514D4650498B}"/>
    <dgm:cxn modelId="{1DE967AA-F0F4-4229-9701-9808838B52CE}" type="presOf" srcId="{424B4B54-DADD-4985-B549-6234839B2D64}" destId="{9D3F5E4D-C913-4E42-ACCE-80BFEC91897F}" srcOrd="0" destOrd="0" presId="urn:microsoft.com/office/officeart/2005/8/layout/lProcess2"/>
    <dgm:cxn modelId="{8F1E0BB1-105E-4519-81EB-AB50E2E2573E}" type="presOf" srcId="{6AA528DB-B913-4036-8FE4-F1AE6082BA17}" destId="{AD6B142F-0527-40CC-B51E-4C17AEDAB3E9}" srcOrd="0" destOrd="0" presId="urn:microsoft.com/office/officeart/2005/8/layout/lProcess2"/>
    <dgm:cxn modelId="{6FD1FBB6-E2FE-4A1C-BA8A-D67A5984AA0D}" srcId="{131BBBED-4CC1-4DCF-8F1A-23D0179C3352}" destId="{4FACF020-A11D-462F-8533-50DA1961BAAD}" srcOrd="1" destOrd="0" parTransId="{FA7E9FF6-7526-434B-9951-922139685A5D}" sibTransId="{113BA04B-EE22-40D4-B8B4-C85DFC0C26FB}"/>
    <dgm:cxn modelId="{518E45ED-D656-4022-A178-EB7F1F096527}" type="presOf" srcId="{131BBBED-4CC1-4DCF-8F1A-23D0179C3352}" destId="{FA6A2204-6273-4BC1-8686-4D855B3404D1}" srcOrd="1" destOrd="0" presId="urn:microsoft.com/office/officeart/2005/8/layout/lProcess2"/>
    <dgm:cxn modelId="{CB2EB3EF-416C-4515-8746-FB090DD11549}" type="presOf" srcId="{8CE62783-CEAC-44EE-BE7B-E4AC8E9B100C}" destId="{A1BD8B28-7D6D-48CA-B103-3C514579E76A}" srcOrd="0" destOrd="0" presId="urn:microsoft.com/office/officeart/2005/8/layout/lProcess2"/>
    <dgm:cxn modelId="{57042CF2-F662-48E9-A3B7-CC96A190F5DA}" type="presOf" srcId="{4801A510-64A8-41D0-9588-D3B6E98E3AC0}" destId="{05932A14-D91F-4081-A9BA-35D32E51947C}" srcOrd="0" destOrd="0" presId="urn:microsoft.com/office/officeart/2005/8/layout/lProcess2"/>
    <dgm:cxn modelId="{579753F3-B410-4A34-98FB-4E4D98F2FC7E}" srcId="{B4FADD8E-2CD1-482D-9CA5-C0FE4C10CF07}" destId="{EDB8C0F3-48AC-495D-A8CF-C4FDBF4D2DFD}" srcOrd="0" destOrd="0" parTransId="{719ADCF2-9704-45F7-AC07-8B8D930EA924}" sibTransId="{7F1B6EB8-888E-484A-B51D-820AB0D8141C}"/>
    <dgm:cxn modelId="{09F9BCF5-436E-4158-BC38-DE80E815D239}" srcId="{131BBBED-4CC1-4DCF-8F1A-23D0179C3352}" destId="{6AA528DB-B913-4036-8FE4-F1AE6082BA17}" srcOrd="0" destOrd="0" parTransId="{CDF93ABD-74AA-4EC4-92A7-0593C1371563}" sibTransId="{4DB4CD6C-B917-42C3-9356-A96CB863D521}"/>
    <dgm:cxn modelId="{6A3B12F8-829A-4144-A567-2D07F43DB8CF}" srcId="{4801A510-64A8-41D0-9588-D3B6E98E3AC0}" destId="{B4FADD8E-2CD1-482D-9CA5-C0FE4C10CF07}" srcOrd="0" destOrd="0" parTransId="{468DDEC4-FC7C-4DC8-8FAC-849EC5E0EC36}" sibTransId="{E5A903A4-992C-45C3-B1F1-F09BBAA079F9}"/>
    <dgm:cxn modelId="{E093AFF1-50BC-4E1F-A481-B1511AB6DA58}" type="presParOf" srcId="{05932A14-D91F-4081-A9BA-35D32E51947C}" destId="{4737B5D7-1233-410D-8E4E-36828FD765D5}" srcOrd="0" destOrd="0" presId="urn:microsoft.com/office/officeart/2005/8/layout/lProcess2"/>
    <dgm:cxn modelId="{0FD9BE4F-5D8C-4565-B19F-925D1D3E7E9B}" type="presParOf" srcId="{4737B5D7-1233-410D-8E4E-36828FD765D5}" destId="{E3DE81F9-88DC-43C6-935D-DAA1BA0C7BDC}" srcOrd="0" destOrd="0" presId="urn:microsoft.com/office/officeart/2005/8/layout/lProcess2"/>
    <dgm:cxn modelId="{8A8CCD5E-0A10-4132-8152-E6B6D0F04067}" type="presParOf" srcId="{4737B5D7-1233-410D-8E4E-36828FD765D5}" destId="{2184F405-C7DC-4F5E-82C8-28FFFA6964C8}" srcOrd="1" destOrd="0" presId="urn:microsoft.com/office/officeart/2005/8/layout/lProcess2"/>
    <dgm:cxn modelId="{435104A5-D0B0-470E-A858-A95FB0B2DF7C}" type="presParOf" srcId="{4737B5D7-1233-410D-8E4E-36828FD765D5}" destId="{8A086040-9778-4BA6-8E8B-6C7B3075E931}" srcOrd="2" destOrd="0" presId="urn:microsoft.com/office/officeart/2005/8/layout/lProcess2"/>
    <dgm:cxn modelId="{A4E4D6B9-2425-4FB9-93AF-E985EBBC6CB7}" type="presParOf" srcId="{8A086040-9778-4BA6-8E8B-6C7B3075E931}" destId="{09E8D86E-D51B-4B9C-BFA5-54C5CDC85451}" srcOrd="0" destOrd="0" presId="urn:microsoft.com/office/officeart/2005/8/layout/lProcess2"/>
    <dgm:cxn modelId="{8ACA9B46-0194-43BE-A32D-E80CEB8F4EAF}" type="presParOf" srcId="{09E8D86E-D51B-4B9C-BFA5-54C5CDC85451}" destId="{08259565-C591-4C59-9793-4374DAAD47BB}" srcOrd="0" destOrd="0" presId="urn:microsoft.com/office/officeart/2005/8/layout/lProcess2"/>
    <dgm:cxn modelId="{CFDA1B67-1959-426D-AB67-7A0748273882}" type="presParOf" srcId="{09E8D86E-D51B-4B9C-BFA5-54C5CDC85451}" destId="{82EF951C-43B6-4671-8148-BD2BEBAD1D74}" srcOrd="1" destOrd="0" presId="urn:microsoft.com/office/officeart/2005/8/layout/lProcess2"/>
    <dgm:cxn modelId="{D5B1937D-BE14-4234-A1DA-4CA544E0A7ED}" type="presParOf" srcId="{09E8D86E-D51B-4B9C-BFA5-54C5CDC85451}" destId="{66B8551F-780F-4C63-9AF6-A4152C7DF34F}" srcOrd="2" destOrd="0" presId="urn:microsoft.com/office/officeart/2005/8/layout/lProcess2"/>
    <dgm:cxn modelId="{A4E49E2B-2248-4EC0-BDCB-3492E5E69923}" type="presParOf" srcId="{05932A14-D91F-4081-A9BA-35D32E51947C}" destId="{4A2E9FFC-B37C-433B-9483-7F0D5F4EEE9E}" srcOrd="1" destOrd="0" presId="urn:microsoft.com/office/officeart/2005/8/layout/lProcess2"/>
    <dgm:cxn modelId="{0273F866-385C-48F4-8741-FAFA5401D5FC}" type="presParOf" srcId="{05932A14-D91F-4081-A9BA-35D32E51947C}" destId="{F07EA629-1977-4948-A37E-38F33BBE83D6}" srcOrd="2" destOrd="0" presId="urn:microsoft.com/office/officeart/2005/8/layout/lProcess2"/>
    <dgm:cxn modelId="{5097BF5C-2277-4B22-A686-5D7E16892484}" type="presParOf" srcId="{F07EA629-1977-4948-A37E-38F33BBE83D6}" destId="{A1BD8B28-7D6D-48CA-B103-3C514579E76A}" srcOrd="0" destOrd="0" presId="urn:microsoft.com/office/officeart/2005/8/layout/lProcess2"/>
    <dgm:cxn modelId="{7C95BF9C-2010-4E8D-9DFC-13B02B69125C}" type="presParOf" srcId="{F07EA629-1977-4948-A37E-38F33BBE83D6}" destId="{33D00019-9F07-49F0-B656-E74508FD05AD}" srcOrd="1" destOrd="0" presId="urn:microsoft.com/office/officeart/2005/8/layout/lProcess2"/>
    <dgm:cxn modelId="{B5ACADC7-2B72-469B-8EA0-671345C6E432}" type="presParOf" srcId="{F07EA629-1977-4948-A37E-38F33BBE83D6}" destId="{46BCFD7F-E606-4CB6-87CF-6857079B8C32}" srcOrd="2" destOrd="0" presId="urn:microsoft.com/office/officeart/2005/8/layout/lProcess2"/>
    <dgm:cxn modelId="{FB4EB109-6C72-4855-8CF2-1397317A9DDC}" type="presParOf" srcId="{46BCFD7F-E606-4CB6-87CF-6857079B8C32}" destId="{5112797A-9647-405A-A882-07C420A590C8}" srcOrd="0" destOrd="0" presId="urn:microsoft.com/office/officeart/2005/8/layout/lProcess2"/>
    <dgm:cxn modelId="{DB1245DC-527E-4352-9A87-50D312AC0550}" type="presParOf" srcId="{5112797A-9647-405A-A882-07C420A590C8}" destId="{3CE18C14-3BE3-4D32-8F01-F2E093005D00}" srcOrd="0" destOrd="0" presId="urn:microsoft.com/office/officeart/2005/8/layout/lProcess2"/>
    <dgm:cxn modelId="{1C142FFF-84EF-48D4-B925-C1163C6FA8DF}" type="presParOf" srcId="{5112797A-9647-405A-A882-07C420A590C8}" destId="{B1D25B37-498F-46C3-9355-BC781DE60EEB}" srcOrd="1" destOrd="0" presId="urn:microsoft.com/office/officeart/2005/8/layout/lProcess2"/>
    <dgm:cxn modelId="{50F1BB62-559C-4981-93A7-FED5DEB073CE}" type="presParOf" srcId="{5112797A-9647-405A-A882-07C420A590C8}" destId="{9D3F5E4D-C913-4E42-ACCE-80BFEC91897F}" srcOrd="2" destOrd="0" presId="urn:microsoft.com/office/officeart/2005/8/layout/lProcess2"/>
    <dgm:cxn modelId="{36A15B03-60DC-4680-A182-AA747CD0CF79}" type="presParOf" srcId="{05932A14-D91F-4081-A9BA-35D32E51947C}" destId="{65A9E049-10CB-45C7-A5BA-119FEF8ADB7E}" srcOrd="3" destOrd="0" presId="urn:microsoft.com/office/officeart/2005/8/layout/lProcess2"/>
    <dgm:cxn modelId="{884210CF-C5DD-4920-9D29-55D1AD2F3EBB}" type="presParOf" srcId="{05932A14-D91F-4081-A9BA-35D32E51947C}" destId="{4B0510C3-6D0F-4081-9DB4-624E7C034C39}" srcOrd="4" destOrd="0" presId="urn:microsoft.com/office/officeart/2005/8/layout/lProcess2"/>
    <dgm:cxn modelId="{AFB2C776-CF68-46D0-AEE3-B9A22B4A6D19}" type="presParOf" srcId="{4B0510C3-6D0F-4081-9DB4-624E7C034C39}" destId="{37FD67FB-3F8D-49A7-91B7-21483003392C}" srcOrd="0" destOrd="0" presId="urn:microsoft.com/office/officeart/2005/8/layout/lProcess2"/>
    <dgm:cxn modelId="{7D56A207-BEEA-48A5-BAD3-A553014E5890}" type="presParOf" srcId="{4B0510C3-6D0F-4081-9DB4-624E7C034C39}" destId="{FA6A2204-6273-4BC1-8686-4D855B3404D1}" srcOrd="1" destOrd="0" presId="urn:microsoft.com/office/officeart/2005/8/layout/lProcess2"/>
    <dgm:cxn modelId="{28CC5276-AC07-41C2-BDAD-296BF68D3482}" type="presParOf" srcId="{4B0510C3-6D0F-4081-9DB4-624E7C034C39}" destId="{B004D684-158D-4C5D-AAC6-78D64B1D2596}" srcOrd="2" destOrd="0" presId="urn:microsoft.com/office/officeart/2005/8/layout/lProcess2"/>
    <dgm:cxn modelId="{975E6F66-3113-4C3E-A7C1-9B9F8BCF8911}" type="presParOf" srcId="{B004D684-158D-4C5D-AAC6-78D64B1D2596}" destId="{D2209D71-D9A1-4FCD-950A-ADCFA13EB726}" srcOrd="0" destOrd="0" presId="urn:microsoft.com/office/officeart/2005/8/layout/lProcess2"/>
    <dgm:cxn modelId="{B4DA2790-EDA8-42C8-AA8F-E1595DA4B26B}" type="presParOf" srcId="{D2209D71-D9A1-4FCD-950A-ADCFA13EB726}" destId="{AD6B142F-0527-40CC-B51E-4C17AEDAB3E9}" srcOrd="0" destOrd="0" presId="urn:microsoft.com/office/officeart/2005/8/layout/lProcess2"/>
    <dgm:cxn modelId="{04FD2E48-5D54-4189-B923-1CCD02C5450D}" type="presParOf" srcId="{D2209D71-D9A1-4FCD-950A-ADCFA13EB726}" destId="{AAD73E51-DDDA-49CA-8F54-E4DCCB456CA4}" srcOrd="1" destOrd="0" presId="urn:microsoft.com/office/officeart/2005/8/layout/lProcess2"/>
    <dgm:cxn modelId="{87E7587B-7CE8-4B8B-A635-3FC583EDAB4E}" type="presParOf" srcId="{D2209D71-D9A1-4FCD-950A-ADCFA13EB726}" destId="{C334DB44-BE0B-487D-B84B-F765033872D6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1814E5-A047-4E06-8310-DF057547F11B}">
      <dsp:nvSpPr>
        <dsp:cNvPr id="0" name=""/>
        <dsp:cNvSpPr/>
      </dsp:nvSpPr>
      <dsp:spPr>
        <a:xfrm rot="5400000">
          <a:off x="869898" y="746794"/>
          <a:ext cx="1288625" cy="214424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2091FF-809B-498A-BBB6-0EA1A19BBD5F}">
      <dsp:nvSpPr>
        <dsp:cNvPr id="0" name=""/>
        <dsp:cNvSpPr/>
      </dsp:nvSpPr>
      <dsp:spPr>
        <a:xfrm>
          <a:off x="654795" y="1387461"/>
          <a:ext cx="1935834" cy="16968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Valores</a:t>
          </a:r>
          <a:r>
            <a:rPr lang="pt-BR" sz="2400" kern="1200" dirty="0"/>
            <a:t> 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(Protestantismo, p.ex.)</a:t>
          </a:r>
          <a:endParaRPr lang="en-US" sz="1600" kern="1200" dirty="0"/>
        </a:p>
      </dsp:txBody>
      <dsp:txXfrm>
        <a:off x="654795" y="1387461"/>
        <a:ext cx="1935834" cy="1696872"/>
      </dsp:txXfrm>
    </dsp:sp>
    <dsp:sp modelId="{5B12FBD6-EAD2-4580-B442-9FD28F4447A5}">
      <dsp:nvSpPr>
        <dsp:cNvPr id="0" name=""/>
        <dsp:cNvSpPr/>
      </dsp:nvSpPr>
      <dsp:spPr>
        <a:xfrm>
          <a:off x="2225378" y="588933"/>
          <a:ext cx="365251" cy="36525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CF16AD-53C1-4D9A-8A83-371E611CA4D1}">
      <dsp:nvSpPr>
        <dsp:cNvPr id="0" name=""/>
        <dsp:cNvSpPr/>
      </dsp:nvSpPr>
      <dsp:spPr>
        <a:xfrm rot="5400000">
          <a:off x="3239738" y="160375"/>
          <a:ext cx="1288625" cy="214424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36A0B8-C362-4C55-B6D7-1A03B15C0BD8}">
      <dsp:nvSpPr>
        <dsp:cNvPr id="0" name=""/>
        <dsp:cNvSpPr/>
      </dsp:nvSpPr>
      <dsp:spPr>
        <a:xfrm>
          <a:off x="3024635" y="801042"/>
          <a:ext cx="1935834" cy="16968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Facilitaram o desenvolvimento do Capitalismo</a:t>
          </a:r>
          <a:endParaRPr lang="en-US" sz="1800" kern="1200" dirty="0"/>
        </a:p>
      </dsp:txBody>
      <dsp:txXfrm>
        <a:off x="3024635" y="801042"/>
        <a:ext cx="1935834" cy="1696872"/>
      </dsp:txXfrm>
    </dsp:sp>
    <dsp:sp modelId="{6AF91FF5-3B80-413C-87FB-5D1A92ABAAB2}">
      <dsp:nvSpPr>
        <dsp:cNvPr id="0" name=""/>
        <dsp:cNvSpPr/>
      </dsp:nvSpPr>
      <dsp:spPr>
        <a:xfrm>
          <a:off x="4595218" y="2514"/>
          <a:ext cx="365251" cy="36525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20BF22-B1D3-4F46-80BC-68C0CD51B07A}">
      <dsp:nvSpPr>
        <dsp:cNvPr id="0" name=""/>
        <dsp:cNvSpPr/>
      </dsp:nvSpPr>
      <dsp:spPr>
        <a:xfrm rot="5400000">
          <a:off x="5609578" y="-426043"/>
          <a:ext cx="1288625" cy="214424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93B5FC-F835-48B0-B6B6-4F644E93D3DB}">
      <dsp:nvSpPr>
        <dsp:cNvPr id="0" name=""/>
        <dsp:cNvSpPr/>
      </dsp:nvSpPr>
      <dsp:spPr>
        <a:xfrm>
          <a:off x="5394475" y="214623"/>
          <a:ext cx="1935834" cy="16968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Que favoreceu o aparecimento da cultura cívica</a:t>
          </a:r>
          <a:endParaRPr lang="en-US" sz="1800" kern="1200" dirty="0"/>
        </a:p>
      </dsp:txBody>
      <dsp:txXfrm>
        <a:off x="5394475" y="214623"/>
        <a:ext cx="1935834" cy="16968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E81F9-88DC-43C6-935D-DAA1BA0C7BDC}">
      <dsp:nvSpPr>
        <dsp:cNvPr id="0" name=""/>
        <dsp:cNvSpPr/>
      </dsp:nvSpPr>
      <dsp:spPr>
        <a:xfrm>
          <a:off x="948" y="0"/>
          <a:ext cx="2466826" cy="30860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Modernização</a:t>
          </a:r>
          <a:endParaRPr lang="en-US" sz="2400" kern="1200" dirty="0"/>
        </a:p>
      </dsp:txBody>
      <dsp:txXfrm>
        <a:off x="948" y="0"/>
        <a:ext cx="2466826" cy="925830"/>
      </dsp:txXfrm>
    </dsp:sp>
    <dsp:sp modelId="{08259565-C591-4C59-9793-4374DAAD47BB}">
      <dsp:nvSpPr>
        <dsp:cNvPr id="0" name=""/>
        <dsp:cNvSpPr/>
      </dsp:nvSpPr>
      <dsp:spPr>
        <a:xfrm>
          <a:off x="247631" y="926734"/>
          <a:ext cx="1973460" cy="930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Recursos </a:t>
          </a:r>
          <a:r>
            <a:rPr lang="pt-BR" sz="1500" kern="1200" dirty="0" err="1"/>
            <a:t>Sócio-Econômicos</a:t>
          </a:r>
          <a:endParaRPr lang="en-US" sz="1500" kern="1200" dirty="0"/>
        </a:p>
      </dsp:txBody>
      <dsp:txXfrm>
        <a:off x="274884" y="953987"/>
        <a:ext cx="1918954" cy="875995"/>
      </dsp:txXfrm>
    </dsp:sp>
    <dsp:sp modelId="{66B8551F-780F-4C63-9AF6-A4152C7DF34F}">
      <dsp:nvSpPr>
        <dsp:cNvPr id="0" name=""/>
        <dsp:cNvSpPr/>
      </dsp:nvSpPr>
      <dsp:spPr>
        <a:xfrm>
          <a:off x="247631" y="2000389"/>
          <a:ext cx="1973460" cy="930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Fortalece </a:t>
          </a:r>
          <a:r>
            <a:rPr lang="pt-BR" sz="1500" b="1" i="1" kern="1200" dirty="0"/>
            <a:t>capacidade de agir </a:t>
          </a:r>
          <a:r>
            <a:rPr lang="pt-BR" sz="1500" kern="1200" dirty="0"/>
            <a:t>de acordo com valores</a:t>
          </a:r>
          <a:endParaRPr lang="en-US" sz="1500" kern="1200" dirty="0"/>
        </a:p>
      </dsp:txBody>
      <dsp:txXfrm>
        <a:off x="274884" y="2027642"/>
        <a:ext cx="1918954" cy="875995"/>
      </dsp:txXfrm>
    </dsp:sp>
    <dsp:sp modelId="{A1BD8B28-7D6D-48CA-B103-3C514579E76A}">
      <dsp:nvSpPr>
        <dsp:cNvPr id="0" name=""/>
        <dsp:cNvSpPr/>
      </dsp:nvSpPr>
      <dsp:spPr>
        <a:xfrm>
          <a:off x="2652786" y="0"/>
          <a:ext cx="2466826" cy="30860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Mudança de Valores</a:t>
          </a:r>
          <a:endParaRPr lang="en-US" sz="2400" kern="1200" dirty="0"/>
        </a:p>
      </dsp:txBody>
      <dsp:txXfrm>
        <a:off x="2652786" y="0"/>
        <a:ext cx="2466826" cy="925830"/>
      </dsp:txXfrm>
    </dsp:sp>
    <dsp:sp modelId="{3CE18C14-3BE3-4D32-8F01-F2E093005D00}">
      <dsp:nvSpPr>
        <dsp:cNvPr id="0" name=""/>
        <dsp:cNvSpPr/>
      </dsp:nvSpPr>
      <dsp:spPr>
        <a:xfrm>
          <a:off x="2899469" y="926734"/>
          <a:ext cx="1973460" cy="930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 err="1"/>
            <a:t>Auto-Expressão</a:t>
          </a:r>
          <a:endParaRPr lang="en-US" sz="1500" kern="1200" dirty="0"/>
        </a:p>
      </dsp:txBody>
      <dsp:txXfrm>
        <a:off x="2926722" y="953987"/>
        <a:ext cx="1918954" cy="875995"/>
      </dsp:txXfrm>
    </dsp:sp>
    <dsp:sp modelId="{9D3F5E4D-C913-4E42-ACCE-80BFEC91897F}">
      <dsp:nvSpPr>
        <dsp:cNvPr id="0" name=""/>
        <dsp:cNvSpPr/>
      </dsp:nvSpPr>
      <dsp:spPr>
        <a:xfrm>
          <a:off x="2899469" y="2000389"/>
          <a:ext cx="1973460" cy="930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Fortalece a </a:t>
          </a:r>
          <a:r>
            <a:rPr lang="pt-BR" sz="1500" b="1" i="1" kern="1200" dirty="0"/>
            <a:t>prioridade</a:t>
          </a:r>
          <a:r>
            <a:rPr lang="pt-BR" sz="1500" kern="1200" dirty="0"/>
            <a:t> para agir de acordo com valores </a:t>
          </a:r>
          <a:endParaRPr lang="en-US" sz="1500" kern="1200" dirty="0"/>
        </a:p>
      </dsp:txBody>
      <dsp:txXfrm>
        <a:off x="2926722" y="2027642"/>
        <a:ext cx="1918954" cy="875995"/>
      </dsp:txXfrm>
    </dsp:sp>
    <dsp:sp modelId="{37FD67FB-3F8D-49A7-91B7-21483003392C}">
      <dsp:nvSpPr>
        <dsp:cNvPr id="0" name=""/>
        <dsp:cNvSpPr/>
      </dsp:nvSpPr>
      <dsp:spPr>
        <a:xfrm>
          <a:off x="5304625" y="0"/>
          <a:ext cx="2466826" cy="30860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Democratização</a:t>
          </a:r>
          <a:endParaRPr lang="en-US" sz="2400" kern="1200" dirty="0"/>
        </a:p>
      </dsp:txBody>
      <dsp:txXfrm>
        <a:off x="5304625" y="0"/>
        <a:ext cx="2466826" cy="925830"/>
      </dsp:txXfrm>
    </dsp:sp>
    <dsp:sp modelId="{AD6B142F-0527-40CC-B51E-4C17AEDAB3E9}">
      <dsp:nvSpPr>
        <dsp:cNvPr id="0" name=""/>
        <dsp:cNvSpPr/>
      </dsp:nvSpPr>
      <dsp:spPr>
        <a:xfrm>
          <a:off x="5551307" y="926734"/>
          <a:ext cx="1973460" cy="930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Liberdades Civis e Políticas</a:t>
          </a:r>
          <a:endParaRPr lang="en-US" sz="1500" kern="1200" dirty="0"/>
        </a:p>
      </dsp:txBody>
      <dsp:txXfrm>
        <a:off x="5578560" y="953987"/>
        <a:ext cx="1918954" cy="875995"/>
      </dsp:txXfrm>
    </dsp:sp>
    <dsp:sp modelId="{C334DB44-BE0B-487D-B84B-F765033872D6}">
      <dsp:nvSpPr>
        <dsp:cNvPr id="0" name=""/>
        <dsp:cNvSpPr/>
      </dsp:nvSpPr>
      <dsp:spPr>
        <a:xfrm>
          <a:off x="5551307" y="2000389"/>
          <a:ext cx="1973460" cy="930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Fortalece </a:t>
          </a:r>
          <a:r>
            <a:rPr lang="pt-BR" sz="1500" b="1" i="1" kern="1200" dirty="0"/>
            <a:t>o poder </a:t>
          </a:r>
          <a:r>
            <a:rPr lang="pt-BR" sz="1500" kern="1200" dirty="0"/>
            <a:t>das ações de acordo com valores</a:t>
          </a:r>
          <a:endParaRPr lang="en-US" sz="1500" kern="1200" dirty="0"/>
        </a:p>
      </dsp:txBody>
      <dsp:txXfrm>
        <a:off x="5578560" y="2027642"/>
        <a:ext cx="1918954" cy="8759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699388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457200" y="563759"/>
            <a:ext cx="8229600" cy="3009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indent="457200">
              <a:buSzPct val="100000"/>
              <a:defRPr sz="7200"/>
            </a:lvl1pPr>
            <a:lvl2pPr indent="457200">
              <a:buSzPct val="100000"/>
              <a:defRPr sz="7200"/>
            </a:lvl2pPr>
            <a:lvl3pPr indent="457200">
              <a:buSzPct val="100000"/>
              <a:defRPr sz="7200"/>
            </a:lvl3pPr>
            <a:lvl4pPr indent="457200">
              <a:buSzPct val="100000"/>
              <a:defRPr sz="7200"/>
            </a:lvl4pPr>
            <a:lvl5pPr indent="457200">
              <a:buSzPct val="100000"/>
              <a:defRPr sz="7200"/>
            </a:lvl5pPr>
            <a:lvl6pPr indent="457200">
              <a:buSzPct val="100000"/>
              <a:defRPr sz="7200"/>
            </a:lvl6pPr>
            <a:lvl7pPr indent="457200">
              <a:buSzPct val="100000"/>
              <a:defRPr sz="7200"/>
            </a:lvl7pPr>
            <a:lvl8pPr indent="457200">
              <a:buSzPct val="100000"/>
              <a:defRPr sz="7200"/>
            </a:lvl8pPr>
            <a:lvl9pPr indent="457200">
              <a:buSzPct val="100000"/>
              <a:defRPr sz="72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457200" y="3716392"/>
            <a:ext cx="8229600" cy="123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1pPr>
            <a:lvl2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2pPr>
            <a:lvl3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3pPr>
            <a:lvl4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4pPr>
            <a:lvl5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5pPr>
            <a:lvl6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6pPr>
            <a:lvl7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7pPr>
            <a:lvl8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8pPr>
            <a:lvl9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457200" y="411479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57200" y="3633382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cxnSp>
        <p:nvCxnSpPr>
          <p:cNvPr id="24" name="Shape 24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4686300"/>
            <a:ext cx="2133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2133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94AB2D7-C64C-4CAF-B103-547869A9B341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1988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816548"/>
            <a:ext cx="2133600" cy="273844"/>
          </a:xfrm>
          <a:prstGeom prst="rect">
            <a:avLst/>
          </a:prstGeom>
        </p:spPr>
        <p:txBody>
          <a:bodyPr/>
          <a:lstStyle/>
          <a:p>
            <a:fld id="{261D106D-8DB5-4FFB-9E5D-3F3D4D19773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816548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53400" y="4816548"/>
            <a:ext cx="762000" cy="273844"/>
          </a:xfrm>
          <a:prstGeom prst="rect">
            <a:avLst/>
          </a:prstGeom>
        </p:spPr>
        <p:txBody>
          <a:bodyPr/>
          <a:lstStyle/>
          <a:p>
            <a:fld id="{11A7A1D8-C3CD-4EDF-90C4-BA32DFE141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429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816548"/>
            <a:ext cx="2133600" cy="273844"/>
          </a:xfrm>
          <a:prstGeom prst="rect">
            <a:avLst/>
          </a:prstGeom>
        </p:spPr>
        <p:txBody>
          <a:bodyPr/>
          <a:lstStyle/>
          <a:p>
            <a:fld id="{261D106D-8DB5-4FFB-9E5D-3F3D4D19773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816548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4816548"/>
            <a:ext cx="762000" cy="273844"/>
          </a:xfrm>
          <a:prstGeom prst="rect">
            <a:avLst/>
          </a:prstGeom>
        </p:spPr>
        <p:txBody>
          <a:bodyPr/>
          <a:lstStyle/>
          <a:p>
            <a:fld id="{11A7A1D8-C3CD-4EDF-90C4-BA32DFE141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96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BAA73A0-E4BF-47BA-93A3-8A1E458472E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7226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1pPr>
            <a:lvl2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2pPr>
            <a:lvl3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3pPr>
            <a:lvl4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4pPr>
            <a:lvl5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5pPr>
            <a:lvl6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6pPr>
            <a:lvl7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7pPr>
            <a:lvl8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8pPr>
            <a:lvl9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7" name="Shape 7"/>
          <p:cNvCxnSpPr/>
          <p:nvPr/>
        </p:nvCxnSpPr>
        <p:spPr>
          <a:xfrm>
            <a:off x="457200" y="5023259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5" r:id="rId3"/>
    <p:sldLayoutId id="2147483656" r:id="rId4"/>
    <p:sldLayoutId id="2147483657" r:id="rId5"/>
    <p:sldLayoutId id="2147483658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abecalho ir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703365"/>
            <a:ext cx="7344816" cy="1100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457200" y="563759"/>
            <a:ext cx="8229600" cy="300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/>
            <a:r>
              <a:rPr lang="pt-BR" sz="3600" dirty="0"/>
              <a:t>Natureza da opinião pública: Opinião e sistema de crenças</a:t>
            </a:r>
            <a:br>
              <a:rPr lang="pt-BR" sz="3600" dirty="0"/>
            </a:br>
            <a:br>
              <a:rPr lang="pt-BR" sz="3600" dirty="0"/>
            </a:br>
            <a:r>
              <a:rPr lang="pt-BR" sz="4000" dirty="0"/>
              <a:t>Aula 2</a:t>
            </a:r>
            <a:br>
              <a:rPr lang="pt-BR" sz="3000" dirty="0"/>
            </a:br>
            <a:br>
              <a:rPr lang="pt-BR" sz="3000" dirty="0"/>
            </a:br>
            <a:endParaRPr lang="pt-BR" sz="2400" dirty="0"/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xfrm>
            <a:off x="457200" y="3716392"/>
            <a:ext cx="8229600" cy="123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buNone/>
            </a:pPr>
            <a:r>
              <a:rPr lang="en" sz="2400" dirty="0"/>
              <a:t>Leandro Piquet Carneiro</a:t>
            </a:r>
          </a:p>
          <a:p>
            <a:pPr lvl="0" algn="ctr" rtl="0">
              <a:buNone/>
            </a:pPr>
            <a:r>
              <a:rPr lang="en" sz="1800" dirty="0"/>
              <a:t>Instituto de Rela</a:t>
            </a:r>
            <a:r>
              <a:rPr lang="pt-BR" sz="1800" dirty="0" err="1"/>
              <a:t>ções</a:t>
            </a:r>
            <a:r>
              <a:rPr lang="pt-BR" sz="1800" dirty="0"/>
              <a:t> Internacionais</a:t>
            </a:r>
            <a:endParaRPr lang="en" sz="1800" dirty="0"/>
          </a:p>
          <a:p>
            <a:pPr algn="ctr">
              <a:buNone/>
            </a:pPr>
            <a:r>
              <a:rPr lang="en" sz="1800" dirty="0"/>
              <a:t>Universidade de São Paulo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684214" y="1545431"/>
            <a:ext cx="2879725" cy="213904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pt-BR" dirty="0"/>
              <a:t>Desenvolvimento Econômico e Tecnológico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pt-BR" dirty="0"/>
              <a:t>Aumento da Educação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pt-BR" dirty="0"/>
              <a:t>Experiências mais intensas de socialização </a:t>
            </a:r>
            <a:r>
              <a:rPr lang="pt-BR" dirty="0" err="1"/>
              <a:t>intra-coortes</a:t>
            </a:r>
            <a:r>
              <a:rPr lang="pt-BR" dirty="0"/>
              <a:t> etários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pt-BR" dirty="0"/>
              <a:t>Expansão do Meios de Comunicação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3924300" y="1600200"/>
            <a:ext cx="1944688" cy="7386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i="1" dirty="0"/>
              <a:t>Valores:</a:t>
            </a:r>
            <a:r>
              <a:rPr lang="pt-BR" dirty="0"/>
              <a:t> ênfase em identidades e </a:t>
            </a:r>
            <a:r>
              <a:rPr lang="pt-BR" dirty="0" err="1"/>
              <a:t>auto-realização</a:t>
            </a:r>
            <a:endParaRPr lang="pt-BR" dirty="0"/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3924300" y="3327797"/>
            <a:ext cx="1944688" cy="7386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i="1"/>
              <a:t>Habilidades:</a:t>
            </a:r>
            <a:r>
              <a:rPr lang="pt-BR"/>
              <a:t> Maior capacidade de participação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6336284" y="1491631"/>
            <a:ext cx="2700213" cy="32778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pt-BR" sz="1800" dirty="0"/>
              <a:t>Mudanças Políticas: “</a:t>
            </a:r>
            <a:r>
              <a:rPr lang="pt-BR" sz="1800" dirty="0" err="1"/>
              <a:t>life-style</a:t>
            </a:r>
            <a:r>
              <a:rPr lang="pt-BR" sz="1800" dirty="0"/>
              <a:t>  </a:t>
            </a:r>
            <a:r>
              <a:rPr lang="pt-BR" sz="1800" dirty="0" err="1"/>
              <a:t>issues</a:t>
            </a:r>
            <a:r>
              <a:rPr lang="pt-BR" sz="1800" dirty="0"/>
              <a:t>”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pt-BR" sz="1800" dirty="0"/>
              <a:t>Declínio do conflito de classes na política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pt-BR" sz="1800" dirty="0"/>
              <a:t>Mudança nas identidades políticas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pt-BR" sz="1800" dirty="0"/>
              <a:t>Mudança na participação política</a:t>
            </a:r>
          </a:p>
        </p:txBody>
      </p:sp>
      <p:cxnSp>
        <p:nvCxnSpPr>
          <p:cNvPr id="45066" name="AutoShape 10"/>
          <p:cNvCxnSpPr>
            <a:cxnSpLocks noChangeShapeType="1"/>
            <a:stCxn id="45061" idx="3"/>
            <a:endCxn id="45063" idx="1"/>
          </p:cNvCxnSpPr>
          <p:nvPr/>
        </p:nvCxnSpPr>
        <p:spPr bwMode="auto">
          <a:xfrm flipV="1">
            <a:off x="3563939" y="1969532"/>
            <a:ext cx="360361" cy="64542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5067" name="AutoShape 11"/>
          <p:cNvCxnSpPr>
            <a:cxnSpLocks noChangeShapeType="1"/>
            <a:stCxn id="45061" idx="3"/>
            <a:endCxn id="45064" idx="1"/>
          </p:cNvCxnSpPr>
          <p:nvPr/>
        </p:nvCxnSpPr>
        <p:spPr bwMode="auto">
          <a:xfrm>
            <a:off x="3563939" y="2614955"/>
            <a:ext cx="360361" cy="1082174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5068" name="AutoShape 12"/>
          <p:cNvCxnSpPr>
            <a:cxnSpLocks noChangeShapeType="1"/>
            <a:stCxn id="45063" idx="3"/>
          </p:cNvCxnSpPr>
          <p:nvPr/>
        </p:nvCxnSpPr>
        <p:spPr bwMode="auto">
          <a:xfrm>
            <a:off x="5868988" y="1969532"/>
            <a:ext cx="467296" cy="27836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5069" name="AutoShape 13"/>
          <p:cNvCxnSpPr>
            <a:cxnSpLocks noChangeShapeType="1"/>
            <a:stCxn id="45064" idx="3"/>
            <a:endCxn id="45065" idx="1"/>
          </p:cNvCxnSpPr>
          <p:nvPr/>
        </p:nvCxnSpPr>
        <p:spPr bwMode="auto">
          <a:xfrm flipV="1">
            <a:off x="5868988" y="3130541"/>
            <a:ext cx="467296" cy="5665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5070" name="AutoShape 14"/>
          <p:cNvCxnSpPr>
            <a:cxnSpLocks noChangeShapeType="1"/>
            <a:stCxn id="45063" idx="3"/>
            <a:endCxn id="45065" idx="1"/>
          </p:cNvCxnSpPr>
          <p:nvPr/>
        </p:nvCxnSpPr>
        <p:spPr bwMode="auto">
          <a:xfrm>
            <a:off x="5868988" y="1969532"/>
            <a:ext cx="467296" cy="1161009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5071" name="AutoShape 15"/>
          <p:cNvCxnSpPr>
            <a:cxnSpLocks noChangeShapeType="1"/>
            <a:stCxn id="45064" idx="3"/>
          </p:cNvCxnSpPr>
          <p:nvPr/>
        </p:nvCxnSpPr>
        <p:spPr bwMode="auto">
          <a:xfrm>
            <a:off x="5868988" y="3697129"/>
            <a:ext cx="467296" cy="548807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684213" y="627460"/>
            <a:ext cx="2735262" cy="30777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Mudanças no Nível Sistêmico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3708400" y="627460"/>
            <a:ext cx="2520950" cy="30777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Mudanças no Nível Individual</a:t>
            </a:r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6443538" y="627460"/>
            <a:ext cx="2520950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Mudanças no Sistema Político</a:t>
            </a:r>
          </a:p>
        </p:txBody>
      </p:sp>
    </p:spTree>
    <p:extLst>
      <p:ext uri="{BB962C8B-B14F-4D97-AF65-F5344CB8AC3E}">
        <p14:creationId xmlns:p14="http://schemas.microsoft.com/office/powerpoint/2010/main" val="1386054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7ECE9C-B77D-4395-A34B-CDF399CD6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275606"/>
            <a:ext cx="7772400" cy="1021556"/>
          </a:xfrm>
        </p:spPr>
        <p:txBody>
          <a:bodyPr/>
          <a:lstStyle/>
          <a:p>
            <a:r>
              <a:rPr lang="pt-BR" dirty="0"/>
              <a:t>Como podemos medir processos de mudança nos valores</a:t>
            </a:r>
          </a:p>
        </p:txBody>
      </p:sp>
    </p:spTree>
    <p:extLst>
      <p:ext uri="{BB962C8B-B14F-4D97-AF65-F5344CB8AC3E}">
        <p14:creationId xmlns:p14="http://schemas.microsoft.com/office/powerpoint/2010/main" val="1926037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Escalas de atitudes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Pós-materialismo</a:t>
            </a:r>
            <a:endParaRPr lang="en-US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/>
              <a:t>Apoio à mudanças radicais</a:t>
            </a:r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869672"/>
            <a:ext cx="4495611" cy="70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131" y="1869672"/>
            <a:ext cx="3960440" cy="1805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3141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Nota sobre ‘Guttman scale’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Os itens de um questionário (as perguntas) em uma escala de Guttman estão organizados de forma a que se o respondente concorda com um item ele ou ela também tende a concordar com outros itens que teoricamente estão relacionados ao item mais forte da escala.  </a:t>
            </a:r>
          </a:p>
        </p:txBody>
      </p:sp>
    </p:spTree>
    <p:extLst>
      <p:ext uri="{BB962C8B-B14F-4D97-AF65-F5344CB8AC3E}">
        <p14:creationId xmlns:p14="http://schemas.microsoft.com/office/powerpoint/2010/main" val="23280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73528"/>
            <a:ext cx="8248188" cy="4212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203848" y="4785996"/>
            <a:ext cx="6984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/>
              <a:t>The </a:t>
            </a:r>
            <a:r>
              <a:rPr lang="pt-BR" sz="1600" b="1" dirty="0" err="1"/>
              <a:t>Renaissance</a:t>
            </a:r>
            <a:r>
              <a:rPr lang="pt-BR" sz="1600" b="1" dirty="0"/>
              <a:t> of </a:t>
            </a:r>
            <a:r>
              <a:rPr lang="pt-BR" sz="1600" b="1" dirty="0" err="1"/>
              <a:t>Political</a:t>
            </a:r>
            <a:r>
              <a:rPr lang="pt-BR" sz="1600" b="1" dirty="0"/>
              <a:t> </a:t>
            </a:r>
            <a:r>
              <a:rPr lang="pt-BR" sz="1600" b="1" dirty="0" err="1"/>
              <a:t>Culture</a:t>
            </a:r>
            <a:r>
              <a:rPr lang="pt-BR" sz="1600" b="1" dirty="0"/>
              <a:t>, </a:t>
            </a:r>
            <a:r>
              <a:rPr lang="pt-BR" sz="1600" b="1" dirty="0" err="1"/>
              <a:t>Inglehart</a:t>
            </a:r>
            <a:r>
              <a:rPr lang="pt-BR" sz="1600" b="1" dirty="0"/>
              <a:t> (1988)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891262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795"/>
            <a:ext cx="5202422" cy="512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3148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425"/>
            <a:ext cx="6552728" cy="5027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ector reto 4"/>
          <p:cNvCxnSpPr/>
          <p:nvPr/>
        </p:nvCxnSpPr>
        <p:spPr bwMode="auto">
          <a:xfrm flipV="1">
            <a:off x="1331640" y="519522"/>
            <a:ext cx="5256584" cy="3402378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7452320" y="3111810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r=.53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550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1113588"/>
            <a:ext cx="4953000" cy="372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papel da confiança interpessoal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6054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190"/>
            <a:ext cx="8229600" cy="857400"/>
          </a:xfrm>
        </p:spPr>
        <p:txBody>
          <a:bodyPr/>
          <a:lstStyle/>
          <a:p>
            <a:r>
              <a:rPr lang="en-US" dirty="0"/>
              <a:t>O que é o </a:t>
            </a:r>
            <a:r>
              <a:rPr lang="en-US" dirty="0" err="1"/>
              <a:t>comportamento</a:t>
            </a:r>
            <a:r>
              <a:rPr lang="en-US" dirty="0"/>
              <a:t> </a:t>
            </a:r>
            <a:r>
              <a:rPr lang="en-US" dirty="0" err="1"/>
              <a:t>orientado</a:t>
            </a:r>
            <a:r>
              <a:rPr lang="en-US" dirty="0"/>
              <a:t> por </a:t>
            </a:r>
            <a:r>
              <a:rPr lang="en-US" dirty="0" err="1"/>
              <a:t>Valores</a:t>
            </a:r>
            <a:r>
              <a:rPr lang="en-US" dirty="0"/>
              <a:t>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1059582"/>
            <a:ext cx="7772400" cy="3242388"/>
          </a:xfrm>
        </p:spPr>
        <p:txBody>
          <a:bodyPr/>
          <a:lstStyle/>
          <a:p>
            <a:r>
              <a:rPr lang="pt-BR" sz="2400" dirty="0"/>
              <a:t>Sociedades apresentam orientações culturais duradouras;</a:t>
            </a:r>
          </a:p>
          <a:p>
            <a:r>
              <a:rPr lang="pt-BR" sz="2400" dirty="0"/>
              <a:t>Para entender as preferências e o comportamento político é preciso entender a socialização na fase </a:t>
            </a:r>
            <a:r>
              <a:rPr lang="pt-BR" sz="2400" dirty="0" err="1"/>
              <a:t>pré</a:t>
            </a:r>
            <a:r>
              <a:rPr lang="pt-BR" sz="2400" dirty="0"/>
              <a:t>-adulta (por exemplo, quanto maior a segurança e afluência, maior a preferência por valores </a:t>
            </a:r>
            <a:r>
              <a:rPr lang="pt-BR" sz="2400" dirty="0" err="1"/>
              <a:t>pósmaterialistas</a:t>
            </a:r>
            <a:r>
              <a:rPr lang="pt-BR" sz="2400" dirty="0"/>
              <a:t>); </a:t>
            </a:r>
          </a:p>
          <a:p>
            <a:r>
              <a:rPr lang="pt-BR" sz="2400" dirty="0"/>
              <a:t>Cultura Cívica segundo </a:t>
            </a:r>
            <a:r>
              <a:rPr lang="pt-BR" sz="2400" dirty="0" err="1"/>
              <a:t>Inglehart</a:t>
            </a:r>
            <a:r>
              <a:rPr lang="pt-BR" sz="2400" dirty="0"/>
              <a:t>: </a:t>
            </a:r>
          </a:p>
          <a:p>
            <a:pPr lvl="1"/>
            <a:r>
              <a:rPr lang="pt-BR" sz="2000" dirty="0"/>
              <a:t>Uma síndrome coerente de dimensões como: Satisfação com a vida, confiança e apoio à ordem social vigente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54765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11510"/>
            <a:ext cx="8229600" cy="857400"/>
          </a:xfrm>
        </p:spPr>
        <p:txBody>
          <a:bodyPr/>
          <a:lstStyle/>
          <a:p>
            <a:r>
              <a:rPr lang="pt-BR" dirty="0"/>
              <a:t>Uma suposição básica do modelo da Cultura Política: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7654"/>
            <a:ext cx="8229600" cy="3218195"/>
          </a:xfrm>
        </p:spPr>
        <p:txBody>
          <a:bodyPr/>
          <a:lstStyle/>
          <a:p>
            <a:r>
              <a:rPr lang="pt-BR" dirty="0"/>
              <a:t>Existem diferenças culturais duradouras entre os países (e essas diferenças são autônomas com relação à influência de fatores como o desenvolvimento econômico)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104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2222"/>
            <a:ext cx="8229600" cy="857400"/>
          </a:xfrm>
        </p:spPr>
        <p:txBody>
          <a:bodyPr/>
          <a:lstStyle/>
          <a:p>
            <a:r>
              <a:rPr lang="en-US" sz="2800" dirty="0"/>
              <a:t>The Civic Culture: Political Attitudes and Democracy in Five Nations (1963) Gabriel Almond &amp; S. </a:t>
            </a:r>
            <a:r>
              <a:rPr lang="en-US" sz="2800" dirty="0" err="1"/>
              <a:t>Verba</a:t>
            </a:r>
            <a:endParaRPr lang="pt-BR" sz="28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10347"/>
            <a:ext cx="8229600" cy="3725699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pt-BR" sz="2800" dirty="0" err="1"/>
              <a:t>Survey</a:t>
            </a:r>
            <a:r>
              <a:rPr lang="pt-BR" sz="2800" dirty="0"/>
              <a:t> comparativo realizado em cinco países: Alemanha, Itália, Inglaterra, México e Estados Unidos.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pt-BR" sz="2800" dirty="0"/>
              <a:t>Amostras pequenas: 1000 casos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pt-BR" sz="2800" dirty="0"/>
              <a:t>Análise estatística simples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pt-BR" sz="2800" dirty="0"/>
              <a:t>Desenho do questionário fortemente orientado pelas questões teóricas de interesse;</a:t>
            </a:r>
          </a:p>
          <a:p>
            <a:pPr marL="990600" lvl="1" indent="-533400">
              <a:lnSpc>
                <a:spcPct val="80000"/>
              </a:lnSpc>
              <a:buFontTx/>
              <a:buChar char="•"/>
            </a:pPr>
            <a:r>
              <a:rPr lang="pt-BR" sz="2400" dirty="0"/>
              <a:t>Exemplo: Emprego de Escalas de </a:t>
            </a:r>
            <a:r>
              <a:rPr lang="pt-BR" sz="2400" dirty="0" err="1"/>
              <a:t>Guttman</a:t>
            </a:r>
            <a:r>
              <a:rPr lang="pt-BR" sz="2400" dirty="0"/>
              <a:t> para medir a competência subjetiva</a:t>
            </a:r>
          </a:p>
        </p:txBody>
      </p:sp>
    </p:spTree>
    <p:extLst>
      <p:ext uri="{BB962C8B-B14F-4D97-AF65-F5344CB8AC3E}">
        <p14:creationId xmlns:p14="http://schemas.microsoft.com/office/powerpoint/2010/main" val="485454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0214"/>
            <a:ext cx="8229600" cy="857400"/>
          </a:xfrm>
        </p:spPr>
        <p:txBody>
          <a:bodyPr/>
          <a:lstStyle/>
          <a:p>
            <a:r>
              <a:rPr lang="pt-BR" sz="4000" dirty="0"/>
              <a:t>O que é uma comunidade cívica, definição teórica: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pt-BR" dirty="0"/>
          </a:p>
          <a:p>
            <a:pPr>
              <a:lnSpc>
                <a:spcPct val="90000"/>
              </a:lnSpc>
            </a:pPr>
            <a:r>
              <a:rPr lang="pt-BR" dirty="0"/>
              <a:t>	</a:t>
            </a:r>
            <a:r>
              <a:rPr lang="pt-BR" i="1" dirty="0"/>
              <a:t>Participação cívica</a:t>
            </a:r>
            <a:r>
              <a:rPr lang="pt-BR" dirty="0"/>
              <a:t>: Participação nos negócios públicos</a:t>
            </a:r>
          </a:p>
          <a:p>
            <a:pPr>
              <a:lnSpc>
                <a:spcPct val="90000"/>
              </a:lnSpc>
            </a:pPr>
            <a:r>
              <a:rPr lang="pt-BR" dirty="0"/>
              <a:t>	Igualdade Política: os cidadãos interagem como iguais</a:t>
            </a:r>
          </a:p>
          <a:p>
            <a:pPr>
              <a:lnSpc>
                <a:spcPct val="90000"/>
              </a:lnSpc>
            </a:pPr>
            <a:r>
              <a:rPr lang="pt-BR" dirty="0"/>
              <a:t>	Valores: Solidariedade, confiança e tolerância</a:t>
            </a:r>
          </a:p>
          <a:p>
            <a:pPr>
              <a:lnSpc>
                <a:spcPct val="90000"/>
              </a:lnSpc>
            </a:pPr>
            <a:r>
              <a:rPr lang="pt-BR" dirty="0"/>
              <a:t>	Associativismo</a:t>
            </a:r>
          </a:p>
        </p:txBody>
      </p:sp>
    </p:spTree>
    <p:extLst>
      <p:ext uri="{BB962C8B-B14F-4D97-AF65-F5344CB8AC3E}">
        <p14:creationId xmlns:p14="http://schemas.microsoft.com/office/powerpoint/2010/main" val="745077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059582"/>
            <a:ext cx="8229600" cy="857400"/>
          </a:xfrm>
        </p:spPr>
        <p:txBody>
          <a:bodyPr/>
          <a:lstStyle/>
          <a:p>
            <a:r>
              <a:rPr lang="pt-BR" sz="4000" dirty="0"/>
              <a:t>Efeitos secundários da participação cívica:</a:t>
            </a:r>
            <a:br>
              <a:rPr lang="pt-BR" sz="4000" dirty="0"/>
            </a:br>
            <a:endParaRPr lang="pt-BR" sz="4000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BR"/>
              <a:t>1. estabelecem custos para o transgressor</a:t>
            </a:r>
          </a:p>
          <a:p>
            <a:pPr>
              <a:buFontTx/>
              <a:buNone/>
            </a:pPr>
            <a:r>
              <a:rPr lang="pt-BR"/>
              <a:t>2. promovem regras de reciprocidade</a:t>
            </a:r>
          </a:p>
          <a:p>
            <a:pPr>
              <a:buFontTx/>
              <a:buNone/>
            </a:pPr>
            <a:r>
              <a:rPr lang="pt-BR"/>
              <a:t>3. facilitam a comunicação</a:t>
            </a:r>
          </a:p>
          <a:p>
            <a:pPr>
              <a:buFontTx/>
              <a:buNone/>
            </a:pPr>
            <a:r>
              <a:rPr lang="pt-BR"/>
              <a:t>4. criam um modelo cultural para futuras colaborações</a:t>
            </a:r>
          </a:p>
        </p:txBody>
      </p:sp>
    </p:spTree>
    <p:extLst>
      <p:ext uri="{BB962C8B-B14F-4D97-AF65-F5344CB8AC3E}">
        <p14:creationId xmlns:p14="http://schemas.microsoft.com/office/powerpoint/2010/main" val="356135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Duas perguntas principais:</a:t>
            </a:r>
            <a:endParaRPr lang="en-US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6837F8C9-24BB-4AED-B059-F071CF4FCFA7}"/>
              </a:ext>
            </a:extLst>
          </p:cNvPr>
          <p:cNvSpPr txBox="1"/>
          <p:nvPr/>
        </p:nvSpPr>
        <p:spPr>
          <a:xfrm>
            <a:off x="487374" y="1063378"/>
            <a:ext cx="804506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/>
              <a:t>Quais os processos (socioeconômicos, culturais e institucionais) que moldam os valores</a:t>
            </a:r>
            <a:r>
              <a:rPr lang="en-US" sz="2800" dirty="0"/>
              <a:t>?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pt-BR" sz="2800" dirty="0"/>
              <a:t>Quais as consequências das mudanças que ocorrem no plano dos valores</a:t>
            </a:r>
            <a:r>
              <a:rPr lang="en-US" sz="2800" dirty="0"/>
              <a:t>?</a:t>
            </a:r>
          </a:p>
          <a:p>
            <a:endParaRPr lang="en-US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4735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3" y="1430083"/>
            <a:ext cx="1118742" cy="1141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46198"/>
            <a:ext cx="8229600" cy="857400"/>
          </a:xfrm>
        </p:spPr>
        <p:txBody>
          <a:bodyPr/>
          <a:lstStyle/>
          <a:p>
            <a:r>
              <a:rPr lang="pt-BR" dirty="0"/>
              <a:t>Impacto duradouro dos Valores no Desenvolvimento Humano</a:t>
            </a:r>
            <a:endParaRPr lang="en-US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59987"/>
              </p:ext>
            </p:extLst>
          </p:nvPr>
        </p:nvGraphicFramePr>
        <p:xfrm>
          <a:off x="899592" y="2427734"/>
          <a:ext cx="7772400" cy="3086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91962"/>
            <a:ext cx="1368152" cy="1051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787" y="2009931"/>
            <a:ext cx="1046278" cy="1047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828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0342238"/>
              </p:ext>
            </p:extLst>
          </p:nvPr>
        </p:nvGraphicFramePr>
        <p:xfrm>
          <a:off x="683568" y="681540"/>
          <a:ext cx="7772400" cy="3086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eta para a direita 6"/>
          <p:cNvSpPr/>
          <p:nvPr/>
        </p:nvSpPr>
        <p:spPr bwMode="auto">
          <a:xfrm>
            <a:off x="899592" y="4083918"/>
            <a:ext cx="7560840" cy="86409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403648" y="435394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>
                <a:solidFill>
                  <a:schemeClr val="accent3"/>
                </a:solidFill>
              </a:rPr>
              <a:t>Tendência de fundo: Alargamento do poder de escolha </a:t>
            </a:r>
            <a:endParaRPr lang="en-US" sz="1800" dirty="0">
              <a:solidFill>
                <a:schemeClr val="accent3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99592" y="99151"/>
            <a:ext cx="223224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800" dirty="0"/>
              <a:t>Dimensão Sócio- Econômica</a:t>
            </a:r>
            <a:endParaRPr lang="en-US" sz="18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347864" y="87475"/>
            <a:ext cx="223224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800" dirty="0"/>
              <a:t>Dimensão </a:t>
            </a:r>
          </a:p>
          <a:p>
            <a:pPr algn="ctr"/>
            <a:r>
              <a:rPr lang="pt-BR" sz="1800" dirty="0"/>
              <a:t>Cultural</a:t>
            </a:r>
            <a:endParaRPr lang="en-US" sz="18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084168" y="87475"/>
            <a:ext cx="223224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800" dirty="0"/>
              <a:t>Dimensão </a:t>
            </a:r>
          </a:p>
          <a:p>
            <a:pPr algn="ctr"/>
            <a:r>
              <a:rPr lang="pt-BR" sz="1800" dirty="0"/>
              <a:t>Institucional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39833797"/>
      </p:ext>
    </p:extLst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5257</TotalTime>
  <Words>540</Words>
  <Application>Microsoft Office PowerPoint</Application>
  <PresentationFormat>Apresentação na tela (16:9)</PresentationFormat>
  <Paragraphs>76</Paragraphs>
  <Slides>17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Arial</vt:lpstr>
      <vt:lpstr>Times New Roman</vt:lpstr>
      <vt:lpstr>swiss</vt:lpstr>
      <vt:lpstr>Natureza da opinião pública: Opinião e sistema de crenças  Aula 2  </vt:lpstr>
      <vt:lpstr>O que é o comportamento orientado por Valores?</vt:lpstr>
      <vt:lpstr>Uma suposição básica do modelo da Cultura Política:</vt:lpstr>
      <vt:lpstr>The Civic Culture: Political Attitudes and Democracy in Five Nations (1963) Gabriel Almond &amp; S. Verba</vt:lpstr>
      <vt:lpstr>O que é uma comunidade cívica, definição teórica:</vt:lpstr>
      <vt:lpstr>Efeitos secundários da participação cívica: </vt:lpstr>
      <vt:lpstr>Duas perguntas principais:</vt:lpstr>
      <vt:lpstr>Impacto duradouro dos Valores no Desenvolvimento Humano</vt:lpstr>
      <vt:lpstr>Apresentação do PowerPoint</vt:lpstr>
      <vt:lpstr>Apresentação do PowerPoint</vt:lpstr>
      <vt:lpstr>Como podemos medir processos de mudança nos valores</vt:lpstr>
      <vt:lpstr>Escalas de atitudes</vt:lpstr>
      <vt:lpstr>Nota sobre ‘Guttman scale’</vt:lpstr>
      <vt:lpstr>Apresentação do PowerPoint</vt:lpstr>
      <vt:lpstr>Apresentação do PowerPoint</vt:lpstr>
      <vt:lpstr>Apresentação do PowerPoint</vt:lpstr>
      <vt:lpstr>O papel da confiança interpessoal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the Olympic Games help to forge a more effective homeland security system</dc:title>
  <dc:creator>Leandro</dc:creator>
  <cp:lastModifiedBy>LEANDRO PIQUET</cp:lastModifiedBy>
  <cp:revision>120</cp:revision>
  <dcterms:modified xsi:type="dcterms:W3CDTF">2020-05-21T15:47:23Z</dcterms:modified>
</cp:coreProperties>
</file>