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81" r:id="rId4"/>
    <p:sldId id="287" r:id="rId5"/>
    <p:sldId id="285" r:id="rId6"/>
    <p:sldId id="286" r:id="rId7"/>
    <p:sldId id="284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ublica.org/2013/03/na-hora-de-fazer-nao-grito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54953" y="1481070"/>
            <a:ext cx="3865134" cy="711558"/>
          </a:xfrm>
        </p:spPr>
        <p:txBody>
          <a:bodyPr/>
          <a:lstStyle/>
          <a:p>
            <a:r>
              <a:rPr lang="pt-BR" dirty="0" smtClean="0">
                <a:latin typeface="Georgia" panose="02040502050405020303" pitchFamily="18" charset="0"/>
              </a:rPr>
              <a:t>Estudo de caso:</a:t>
            </a:r>
            <a:endParaRPr lang="pt-BR" dirty="0">
              <a:latin typeface="Georgia" panose="02040502050405020303" pitchFamily="18" charset="0"/>
            </a:endParaRPr>
          </a:p>
        </p:txBody>
      </p:sp>
      <p:pic>
        <p:nvPicPr>
          <p:cNvPr id="7" name="Espaço Reservado para Imagem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" r="124"/>
          <a:stretch>
            <a:fillRect/>
          </a:stretch>
        </p:blipFill>
        <p:spPr/>
      </p:pic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1154952" y="2409959"/>
            <a:ext cx="4885239" cy="2561286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Georgia" panose="02040502050405020303" pitchFamily="18" charset="0"/>
              </a:rPr>
              <a:t>Alyne da Silva Pimentel Teixeira</a:t>
            </a:r>
            <a:endParaRPr lang="pt-BR" sz="4800" dirty="0">
              <a:latin typeface="Georgia" panose="02040502050405020303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9854" y="5370490"/>
            <a:ext cx="453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Direitos Humanos – 22/03 </a:t>
            </a:r>
            <a:endParaRPr lang="pt-BR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Georgia" panose="02040502050405020303" pitchFamily="18" charset="0"/>
              </a:rPr>
              <a:t>Alyne da Silva Pimentel Teixeira x Brasil</a:t>
            </a:r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670" y="2266682"/>
            <a:ext cx="11088710" cy="4591318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Alyne, mulher negra, pobre, mãe de uma filha de 5 anos, grávida, buscou o hospital após sentir dores abdominais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Após uma série de atendimentos de má-qualidade, Alyne faleceu 5 dias após pedir ajuda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Levou 10 anos para a ação ser julgada procedente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 filha de Alyne foi abandonada pelo pai</a:t>
            </a:r>
            <a:endParaRPr lang="pt-BR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Georgia" panose="02040502050405020303" pitchFamily="18" charset="0"/>
              </a:rPr>
              <a:t>Perguntas orientadoras</a:t>
            </a:r>
            <a:endParaRPr lang="pt-BR" sz="4000" dirty="0">
              <a:latin typeface="Georgia" panose="02040502050405020303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66670" y="2266682"/>
            <a:ext cx="11088710" cy="4591318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Considerando tanto Alyne quanto sua família, quais foram os direitos violados no caso em questão?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É possível dizer que a decisão e as recomendações do Comitê CEDAW enxergam tais direitos nas dimensões da indivisibilidade, interdependência e integralidade? Por quê?</a:t>
            </a:r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É possível identificar características de Alyne que a tornam parte de um grupo mais vulnerável?</a:t>
            </a:r>
            <a:endParaRPr lang="pt-BR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687707"/>
          </a:xfrm>
        </p:spPr>
        <p:txBody>
          <a:bodyPr/>
          <a:lstStyle/>
          <a:p>
            <a:pPr algn="just"/>
            <a:r>
              <a:rPr lang="pt-BR" dirty="0" smtClean="0">
                <a:latin typeface="Georgia" panose="02040502050405020303" pitchFamily="18" charset="0"/>
              </a:rPr>
              <a:t>Relatório Anual Socioeconômico da Mulher – SPM, 2014</a:t>
            </a:r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740573" cy="341630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Georgia" panose="02040502050405020303" pitchFamily="18" charset="0"/>
              </a:rPr>
              <a:t>Entre 1990 e 2001, caiu de 141 para 63,9 mortes por 100.000 nascido/as vivo/as (meta: 35)</a:t>
            </a:r>
          </a:p>
          <a:p>
            <a:pPr algn="just"/>
            <a:endParaRPr lang="pt-BR" sz="2800" dirty="0" smtClean="0">
              <a:latin typeface="Georgia" panose="02040502050405020303" pitchFamily="18" charset="0"/>
            </a:endParaRPr>
          </a:p>
          <a:p>
            <a:pPr algn="just"/>
            <a:r>
              <a:rPr lang="pt-BR" sz="2800" dirty="0" smtClean="0">
                <a:latin typeface="Georgia" panose="02040502050405020303" pitchFamily="18" charset="0"/>
              </a:rPr>
              <a:t>Mortes evitáveis em 2011: 42,4 mortes por 100.000 nascida/os viva/os</a:t>
            </a:r>
          </a:p>
        </p:txBody>
      </p:sp>
    </p:spTree>
    <p:extLst>
      <p:ext uri="{BB962C8B-B14F-4D97-AF65-F5344CB8AC3E}">
        <p14:creationId xmlns:p14="http://schemas.microsoft.com/office/powerpoint/2010/main" val="120543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425004"/>
            <a:ext cx="9582295" cy="6310647"/>
          </a:xfrm>
        </p:spPr>
      </p:pic>
    </p:spTree>
    <p:extLst>
      <p:ext uri="{BB962C8B-B14F-4D97-AF65-F5344CB8AC3E}">
        <p14:creationId xmlns:p14="http://schemas.microsoft.com/office/powerpoint/2010/main" val="308744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35" y="528034"/>
            <a:ext cx="9858507" cy="6084194"/>
          </a:xfrm>
        </p:spPr>
      </p:pic>
    </p:spTree>
    <p:extLst>
      <p:ext uri="{BB962C8B-B14F-4D97-AF65-F5344CB8AC3E}">
        <p14:creationId xmlns:p14="http://schemas.microsoft.com/office/powerpoint/2010/main" val="319173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65" y="373487"/>
            <a:ext cx="9168332" cy="6178046"/>
          </a:xfrm>
        </p:spPr>
      </p:pic>
    </p:spTree>
    <p:extLst>
      <p:ext uri="{BB962C8B-B14F-4D97-AF65-F5344CB8AC3E}">
        <p14:creationId xmlns:p14="http://schemas.microsoft.com/office/powerpoint/2010/main" val="127549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eorgia" panose="02040502050405020303" pitchFamily="18" charset="0"/>
              </a:rPr>
              <a:t>Outros dados</a:t>
            </a:r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67852" cy="3416300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Levantamento </a:t>
            </a:r>
            <a:r>
              <a:rPr lang="pt-BR" sz="3200" dirty="0">
                <a:solidFill>
                  <a:schemeClr val="tx1"/>
                </a:solidFill>
                <a:latin typeface="Georgia" panose="02040502050405020303" pitchFamily="18" charset="0"/>
              </a:rPr>
              <a:t>Agência </a:t>
            </a:r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Pública: mulheres negras e de baixa renda tem acesso a piores </a:t>
            </a:r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atendimentos</a:t>
            </a:r>
          </a:p>
          <a:p>
            <a:r>
              <a:rPr lang="pt-BR" sz="3200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https://apublica.org/2013/03/na-hora-de-fazer-nao-gritou</a:t>
            </a:r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/</a:t>
            </a:r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pt-BR" sz="3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pt-BR" sz="3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DHESCA – destaca as mulheres negras, mestiças e indígenas como mais afetadas pela mortalidade materna</a:t>
            </a:r>
            <a:endParaRPr lang="pt-BR" sz="3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pt-BR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44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154</TotalTime>
  <Words>217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Georgia</vt:lpstr>
      <vt:lpstr>Wingdings 3</vt:lpstr>
      <vt:lpstr>Íon - Sala da Diretoria</vt:lpstr>
      <vt:lpstr>Estudo de caso:</vt:lpstr>
      <vt:lpstr>Alyne da Silva Pimentel Teixeira x Brasil</vt:lpstr>
      <vt:lpstr>Perguntas orientadoras</vt:lpstr>
      <vt:lpstr>Relatório Anual Socioeconômico da Mulher – SPM, 2014</vt:lpstr>
      <vt:lpstr>Apresentação do PowerPoint</vt:lpstr>
      <vt:lpstr>Apresentação do PowerPoint</vt:lpstr>
      <vt:lpstr>Apresentação do PowerPoint</vt:lpstr>
      <vt:lpstr>Outros dados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de caso:</dc:title>
  <dc:creator>Felipe</dc:creator>
  <cp:lastModifiedBy>Felipe</cp:lastModifiedBy>
  <cp:revision>11</cp:revision>
  <dcterms:created xsi:type="dcterms:W3CDTF">2018-03-21T22:10:39Z</dcterms:created>
  <dcterms:modified xsi:type="dcterms:W3CDTF">2018-03-22T15:39:57Z</dcterms:modified>
</cp:coreProperties>
</file>