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4" r:id="rId6"/>
    <p:sldId id="260" r:id="rId7"/>
    <p:sldId id="262" r:id="rId8"/>
    <p:sldId id="263" r:id="rId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4" roundtripDataSignature="AMtx7mjKpiqxk7zOrGa8z1Zv33DDDL2z0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39BCAE5-B1BA-4495-80EA-C67784313750}">
  <a:tblStyle styleId="{B39BCAE5-B1BA-4495-80EA-C67784313750}" styleName="Table_0">
    <a:wholeTbl>
      <a:tcTxStyle b="off" i="off">
        <a:font>
          <a:latin typeface="Tw Cen MT"/>
          <a:ea typeface="Tw Cen MT"/>
          <a:cs typeface="Tw Cen MT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FF6E8"/>
          </a:solidFill>
        </a:fill>
      </a:tcStyle>
    </a:wholeTbl>
    <a:band1H>
      <a:tcTxStyle/>
      <a:tcStyle>
        <a:tcBdr/>
        <a:fill>
          <a:solidFill>
            <a:srgbClr val="DDEDCE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DEDCE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Tw Cen MT"/>
          <a:ea typeface="Tw Cen MT"/>
          <a:cs typeface="Tw Cen MT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Tw Cen MT"/>
          <a:ea typeface="Tw Cen MT"/>
          <a:cs typeface="Tw Cen MT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Tw Cen MT"/>
          <a:ea typeface="Tw Cen MT"/>
          <a:cs typeface="Tw Cen MT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Tw Cen MT"/>
          <a:ea typeface="Tw Cen MT"/>
          <a:cs typeface="Tw Cen MT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90" y="3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708726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6" name="Google Shape;23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12512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71328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228323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61646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544874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609403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10480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7778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9" descr="\\DROBO-FS\QuickDrops\JB\PPTX NG\Droplets\LightingOverlay.png"/>
          <p:cNvPicPr preferRelativeResize="0"/>
          <p:nvPr/>
        </p:nvPicPr>
        <p:blipFill rotWithShape="1">
          <a:blip r:embed="rId2">
            <a:alphaModFix amt="30000"/>
          </a:blip>
          <a:srcRect/>
          <a:stretch/>
        </p:blipFill>
        <p:spPr>
          <a:xfrm>
            <a:off x="0" y="-1"/>
            <a:ext cx="12192003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8" name="Google Shape;58;p9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</p:grpSpPr>
        <p:sp>
          <p:nvSpPr>
            <p:cNvPr id="59" name="Google Shape;59;p9"/>
            <p:cNvSpPr/>
            <p:nvPr/>
          </p:nvSpPr>
          <p:spPr>
            <a:xfrm>
              <a:off x="1209675" y="4763"/>
              <a:ext cx="23813" cy="2181225"/>
            </a:xfrm>
            <a:prstGeom prst="rect">
              <a:avLst/>
            </a:prstGeom>
            <a:gradFill>
              <a:gsLst>
                <a:gs pos="0">
                  <a:schemeClr val="dk2"/>
                </a:gs>
                <a:gs pos="100000">
                  <a:srgbClr val="B3FFFF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9"/>
            <p:cNvSpPr/>
            <p:nvPr/>
          </p:nvSpPr>
          <p:spPr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B3FFFF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9"/>
            <p:cNvSpPr/>
            <p:nvPr/>
          </p:nvSpPr>
          <p:spPr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B3FFFF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9"/>
            <p:cNvSpPr/>
            <p:nvPr/>
          </p:nvSpPr>
          <p:spPr>
            <a:xfrm>
              <a:off x="414338" y="9525"/>
              <a:ext cx="28575" cy="4481513"/>
            </a:xfrm>
            <a:prstGeom prst="rect">
              <a:avLst/>
            </a:prstGeom>
            <a:gradFill>
              <a:gsLst>
                <a:gs pos="0">
                  <a:schemeClr val="dk2"/>
                </a:gs>
                <a:gs pos="100000">
                  <a:srgbClr val="B3FFFF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9"/>
            <p:cNvSpPr/>
            <p:nvPr/>
          </p:nvSpPr>
          <p:spPr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B3FFFF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9"/>
            <p:cNvSpPr/>
            <p:nvPr/>
          </p:nvSpPr>
          <p:spPr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l" t="t" r="r" b="b"/>
              <a:pathLst>
                <a:path w="96" h="572" extrusionOk="0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B3FFFF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65" name="Google Shape;65;p9"/>
            <p:cNvSpPr/>
            <p:nvPr/>
          </p:nvSpPr>
          <p:spPr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l" t="t" r="r" b="b"/>
              <a:pathLst>
                <a:path w="237" h="1135" extrusionOk="0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B3FFFF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66" name="Google Shape;66;p9"/>
            <p:cNvSpPr/>
            <p:nvPr/>
          </p:nvSpPr>
          <p:spPr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B3FFFF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9"/>
            <p:cNvSpPr/>
            <p:nvPr/>
          </p:nvSpPr>
          <p:spPr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l" t="t" r="r" b="b"/>
              <a:pathLst>
                <a:path w="234" h="898" extrusionOk="0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B3FFFF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68" name="Google Shape;68;p9"/>
            <p:cNvSpPr/>
            <p:nvPr/>
          </p:nvSpPr>
          <p:spPr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l" t="t" r="r" b="b"/>
              <a:pathLst>
                <a:path w="96" h="575" extrusionOk="0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B3FFFF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69" name="Google Shape;69;p9"/>
            <p:cNvSpPr/>
            <p:nvPr/>
          </p:nvSpPr>
          <p:spPr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B3FFFF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9"/>
            <p:cNvSpPr/>
            <p:nvPr/>
          </p:nvSpPr>
          <p:spPr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B3FFFF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9"/>
            <p:cNvSpPr/>
            <p:nvPr/>
          </p:nvSpPr>
          <p:spPr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l" t="t" r="r" b="b"/>
              <a:pathLst>
                <a:path w="264" h="329" extrusionOk="0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B3FFFF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72" name="Google Shape;72;p9"/>
            <p:cNvSpPr/>
            <p:nvPr/>
          </p:nvSpPr>
          <p:spPr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l" t="t" r="r" b="b"/>
              <a:pathLst>
                <a:path w="34" h="31" extrusionOk="0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B3FFFF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9"/>
            <p:cNvSpPr/>
            <p:nvPr/>
          </p:nvSpPr>
          <p:spPr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l" t="t" r="r" b="b"/>
              <a:pathLst>
                <a:path w="96" h="572" extrusionOk="0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B3FFFF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74" name="Google Shape;74;p9"/>
            <p:cNvSpPr/>
            <p:nvPr/>
          </p:nvSpPr>
          <p:spPr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B3FFFF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9"/>
            <p:cNvSpPr/>
            <p:nvPr/>
          </p:nvSpPr>
          <p:spPr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B3FFFF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9"/>
            <p:cNvSpPr/>
            <p:nvPr/>
          </p:nvSpPr>
          <p:spPr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l" t="t" r="r" b="b"/>
              <a:pathLst>
                <a:path w="213" h="766" extrusionOk="0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B3FFFF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77" name="Google Shape;77;p9"/>
            <p:cNvSpPr/>
            <p:nvPr/>
          </p:nvSpPr>
          <p:spPr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l" t="t" r="r" b="b"/>
              <a:pathLst>
                <a:path w="33" h="33" extrusionOk="0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B3FFFF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9"/>
            <p:cNvSpPr/>
            <p:nvPr/>
          </p:nvSpPr>
          <p:spPr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B3FFFF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9"/>
            <p:cNvSpPr/>
            <p:nvPr/>
          </p:nvSpPr>
          <p:spPr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l" t="t" r="r" b="b"/>
              <a:pathLst>
                <a:path w="84" h="168" extrusionOk="0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B3FFFF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80" name="Google Shape;80;p9"/>
            <p:cNvSpPr/>
            <p:nvPr/>
          </p:nvSpPr>
          <p:spPr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B3FFFF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9"/>
            <p:cNvSpPr/>
            <p:nvPr/>
          </p:nvSpPr>
          <p:spPr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l" t="t" r="r" b="b"/>
              <a:pathLst>
                <a:path w="84" h="170" extrusionOk="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B3FFFF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82" name="Google Shape;82;p9"/>
            <p:cNvSpPr/>
            <p:nvPr/>
          </p:nvSpPr>
          <p:spPr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B3FFFF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9"/>
            <p:cNvSpPr/>
            <p:nvPr/>
          </p:nvSpPr>
          <p:spPr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l" t="t" r="r" b="b"/>
              <a:pathLst>
                <a:path w="195" h="982" extrusionOk="0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B3FFFF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84" name="Google Shape;84;p9"/>
            <p:cNvSpPr/>
            <p:nvPr/>
          </p:nvSpPr>
          <p:spPr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B3FFFF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9"/>
            <p:cNvSpPr/>
            <p:nvPr/>
          </p:nvSpPr>
          <p:spPr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l" t="t" r="r" b="b"/>
              <a:pathLst>
                <a:path w="192" h="1120" extrusionOk="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B3FFFF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86" name="Google Shape;86;p9"/>
            <p:cNvSpPr/>
            <p:nvPr/>
          </p:nvSpPr>
          <p:spPr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B3FFFF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9"/>
            <p:cNvSpPr/>
            <p:nvPr/>
          </p:nvSpPr>
          <p:spPr>
            <a:xfrm>
              <a:off x="642938" y="6610350"/>
              <a:ext cx="23813" cy="242888"/>
            </a:xfrm>
            <a:prstGeom prst="rect">
              <a:avLst/>
            </a:prstGeom>
            <a:gradFill>
              <a:gsLst>
                <a:gs pos="0">
                  <a:schemeClr val="dk2"/>
                </a:gs>
                <a:gs pos="100000">
                  <a:srgbClr val="B3FFFF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9"/>
            <p:cNvSpPr/>
            <p:nvPr/>
          </p:nvSpPr>
          <p:spPr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B3FFFF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9"/>
            <p:cNvSpPr/>
            <p:nvPr/>
          </p:nvSpPr>
          <p:spPr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l" t="t" r="r" b="b"/>
              <a:pathLst>
                <a:path w="120" h="291" extrusionOk="0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B3FFFF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90" name="Google Shape;90;p9"/>
            <p:cNvSpPr/>
            <p:nvPr/>
          </p:nvSpPr>
          <p:spPr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l" t="t" r="r" b="b"/>
              <a:pathLst>
                <a:path w="135" h="476" extrusionOk="0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B3FFFF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91" name="Google Shape;91;p9"/>
            <p:cNvSpPr/>
            <p:nvPr/>
          </p:nvSpPr>
          <p:spPr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l" t="t" r="r" b="b"/>
              <a:pathLst>
                <a:path w="35" h="34" extrusionOk="0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B3FFFF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9"/>
            <p:cNvSpPr/>
            <p:nvPr/>
          </p:nvSpPr>
          <p:spPr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l" t="t" r="r" b="b"/>
              <a:pathLst>
                <a:path w="402" h="2536" extrusionOk="0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B3FFFF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93" name="Google Shape;93;p9"/>
            <p:cNvSpPr/>
            <p:nvPr/>
          </p:nvSpPr>
          <p:spPr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l" t="t" r="r" b="b"/>
              <a:pathLst>
                <a:path w="90" h="300" extrusionOk="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B3FFFF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94" name="Google Shape;94;p9"/>
            <p:cNvSpPr/>
            <p:nvPr/>
          </p:nvSpPr>
          <p:spPr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B3FFFF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9"/>
            <p:cNvSpPr/>
            <p:nvPr/>
          </p:nvSpPr>
          <p:spPr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l" t="t" r="r" b="b"/>
              <a:pathLst>
                <a:path w="90" h="299" extrusionOk="0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B3FFFF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96" name="Google Shape;96;p9"/>
            <p:cNvSpPr/>
            <p:nvPr/>
          </p:nvSpPr>
          <p:spPr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B3FFFF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9"/>
            <p:cNvSpPr/>
            <p:nvPr/>
          </p:nvSpPr>
          <p:spPr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l" t="t" r="r" b="b"/>
              <a:pathLst>
                <a:path w="72" h="285" extrusionOk="0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B3FFFF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98" name="Google Shape;98;p9"/>
            <p:cNvSpPr/>
            <p:nvPr/>
          </p:nvSpPr>
          <p:spPr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B3FFFF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9"/>
            <p:cNvSpPr/>
            <p:nvPr/>
          </p:nvSpPr>
          <p:spPr>
            <a:xfrm>
              <a:off x="1228725" y="4662488"/>
              <a:ext cx="23813" cy="2181225"/>
            </a:xfrm>
            <a:prstGeom prst="rect">
              <a:avLst/>
            </a:prstGeom>
            <a:gradFill>
              <a:gsLst>
                <a:gs pos="0">
                  <a:schemeClr val="dk2"/>
                </a:gs>
                <a:gs pos="100000">
                  <a:srgbClr val="B3FFFF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9"/>
            <p:cNvSpPr/>
            <p:nvPr/>
          </p:nvSpPr>
          <p:spPr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l" t="t" r="r" b="b"/>
              <a:pathLst>
                <a:path w="234" h="1135" extrusionOk="0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B3FFFF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01" name="Google Shape;101;p9"/>
            <p:cNvSpPr/>
            <p:nvPr/>
          </p:nvSpPr>
          <p:spPr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B3FFFF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9"/>
            <p:cNvSpPr/>
            <p:nvPr/>
          </p:nvSpPr>
          <p:spPr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l" t="t" r="r" b="b"/>
              <a:pathLst>
                <a:path w="219" h="1802" extrusionOk="0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B3FFFF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03" name="Google Shape;103;p9"/>
            <p:cNvSpPr/>
            <p:nvPr/>
          </p:nvSpPr>
          <p:spPr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B3FFFF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9"/>
            <p:cNvSpPr/>
            <p:nvPr/>
          </p:nvSpPr>
          <p:spPr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B3FFFF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9"/>
            <p:cNvSpPr/>
            <p:nvPr/>
          </p:nvSpPr>
          <p:spPr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l" t="t" r="r" b="b"/>
              <a:pathLst>
                <a:path w="234" h="898" extrusionOk="0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B3FFFF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06" name="Google Shape;106;p9"/>
            <p:cNvSpPr/>
            <p:nvPr/>
          </p:nvSpPr>
          <p:spPr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l" t="t" r="r" b="b"/>
              <a:pathLst>
                <a:path w="96" h="575" extrusionOk="0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B3FFFF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07" name="Google Shape;107;p9"/>
            <p:cNvSpPr/>
            <p:nvPr/>
          </p:nvSpPr>
          <p:spPr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B3FFFF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9"/>
            <p:cNvSpPr/>
            <p:nvPr/>
          </p:nvSpPr>
          <p:spPr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B3FFFF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9"/>
            <p:cNvSpPr/>
            <p:nvPr/>
          </p:nvSpPr>
          <p:spPr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l" t="t" r="r" b="b"/>
              <a:pathLst>
                <a:path w="264" h="332" extrusionOk="0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B3FFFF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10" name="Google Shape;110;p9"/>
            <p:cNvSpPr/>
            <p:nvPr/>
          </p:nvSpPr>
          <p:spPr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l" t="t" r="r" b="b"/>
              <a:pathLst>
                <a:path w="33" h="31" extrusionOk="0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B3FFFF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9"/>
            <p:cNvSpPr/>
            <p:nvPr/>
          </p:nvSpPr>
          <p:spPr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l" t="t" r="r" b="b"/>
              <a:pathLst>
                <a:path w="147" h="3215" extrusionOk="0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B3FFFF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12" name="Google Shape;112;p9"/>
            <p:cNvSpPr/>
            <p:nvPr/>
          </p:nvSpPr>
          <p:spPr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B3FFFF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" name="Google Shape;113;p9"/>
          <p:cNvSpPr txBox="1"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Twentieth Century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9"/>
          <p:cNvSpPr txBox="1"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000" cap="none">
                <a:solidFill>
                  <a:schemeClr val="dk2"/>
                </a:solidFill>
              </a:defRPr>
            </a:lvl1pPr>
            <a:lvl2pPr lvl="1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/>
            </a:lvl5pPr>
            <a:lvl6pPr lvl="5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/>
            </a:lvl6pPr>
            <a:lvl7pPr lvl="6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/>
            </a:lvl7pPr>
            <a:lvl8pPr lvl="7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/>
            </a:lvl8pPr>
            <a:lvl9pPr lvl="8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/>
            </a:lvl9pPr>
          </a:lstStyle>
          <a:p>
            <a:endParaRPr/>
          </a:p>
        </p:txBody>
      </p:sp>
      <p:sp>
        <p:nvSpPr>
          <p:cNvPr id="115" name="Google Shape;115;p9"/>
          <p:cNvSpPr txBox="1">
            <a:spLocks noGrp="1"/>
          </p:cNvSpPr>
          <p:nvPr>
            <p:ph type="dt" idx="10"/>
          </p:nvPr>
        </p:nvSpPr>
        <p:spPr>
          <a:xfrm>
            <a:off x="7077511" y="541020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9"/>
          <p:cNvSpPr txBox="1">
            <a:spLocks noGrp="1"/>
          </p:cNvSpPr>
          <p:nvPr>
            <p:ph type="ftr" idx="11"/>
          </p:nvPr>
        </p:nvSpPr>
        <p:spPr>
          <a:xfrm>
            <a:off x="1876424" y="5410201"/>
            <a:ext cx="51248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9"/>
          <p:cNvSpPr txBox="1">
            <a:spLocks noGrp="1"/>
          </p:cNvSpPr>
          <p:nvPr>
            <p:ph type="sldNum" idx="12"/>
          </p:nvPr>
        </p:nvSpPr>
        <p:spPr>
          <a:xfrm>
            <a:off x="9896911" y="5410199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noramic Picture with Caption">
  <p:cSld name="Panoramic Picture with Caption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8"/>
          <p:cNvSpPr txBox="1"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18"/>
          <p:cNvSpPr>
            <a:spLocks noGrp="1"/>
          </p:cNvSpPr>
          <p:nvPr>
            <p:ph type="pic" idx="2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noFill/>
          <a:ln w="19050" cap="sq" cmpd="sng">
            <a:solidFill>
              <a:srgbClr val="3B95DE">
                <a:alpha val="60000"/>
              </a:srgb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172" name="Google Shape;172;p18"/>
          <p:cNvSpPr txBox="1">
            <a:spLocks noGrp="1"/>
          </p:cNvSpPr>
          <p:nvPr>
            <p:ph type="body" idx="1"/>
          </p:nvPr>
        </p:nvSpPr>
        <p:spPr>
          <a:xfrm>
            <a:off x="1141364" y="5124020"/>
            <a:ext cx="9910859" cy="682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5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000"/>
            </a:lvl9pPr>
          </a:lstStyle>
          <a:p>
            <a:endParaRPr/>
          </a:p>
        </p:txBody>
      </p:sp>
      <p:sp>
        <p:nvSpPr>
          <p:cNvPr id="173" name="Google Shape;173;p18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8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18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aption">
  <p:cSld name="Title and Caption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9"/>
          <p:cNvSpPr txBox="1"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19"/>
          <p:cNvSpPr txBox="1">
            <a:spLocks noGrp="1"/>
          </p:cNvSpPr>
          <p:nvPr>
            <p:ph type="body" idx="1"/>
          </p:nvPr>
        </p:nvSpPr>
        <p:spPr>
          <a:xfrm>
            <a:off x="1141410" y="4419599"/>
            <a:ext cx="9904459" cy="137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50"/>
              <a:buNone/>
              <a:defRPr sz="18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5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000"/>
            </a:lvl9pPr>
          </a:lstStyle>
          <a:p>
            <a:endParaRPr/>
          </a:p>
        </p:txBody>
      </p:sp>
      <p:sp>
        <p:nvSpPr>
          <p:cNvPr id="179" name="Google Shape;179;p19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19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19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with Caption">
  <p:cSld name="Quote with Caption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0"/>
          <p:cNvSpPr txBox="1"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20"/>
          <p:cNvSpPr txBox="1">
            <a:spLocks noGrp="1"/>
          </p:cNvSpPr>
          <p:nvPr>
            <p:ph type="body" idx="1"/>
          </p:nvPr>
        </p:nvSpPr>
        <p:spPr>
          <a:xfrm>
            <a:off x="1720644" y="3365557"/>
            <a:ext cx="8752299" cy="548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5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5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000"/>
            </a:lvl9pPr>
          </a:lstStyle>
          <a:p>
            <a:endParaRPr/>
          </a:p>
        </p:txBody>
      </p:sp>
      <p:sp>
        <p:nvSpPr>
          <p:cNvPr id="185" name="Google Shape;185;p20"/>
          <p:cNvSpPr txBox="1">
            <a:spLocks noGrp="1"/>
          </p:cNvSpPr>
          <p:nvPr>
            <p:ph type="body" idx="2"/>
          </p:nvPr>
        </p:nvSpPr>
        <p:spPr>
          <a:xfrm>
            <a:off x="1141411" y="4309919"/>
            <a:ext cx="9906002" cy="1489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50"/>
              <a:buNone/>
              <a:defRPr sz="18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5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000"/>
            </a:lvl9pPr>
          </a:lstStyle>
          <a:p>
            <a:endParaRPr/>
          </a:p>
        </p:txBody>
      </p:sp>
      <p:sp>
        <p:nvSpPr>
          <p:cNvPr id="186" name="Google Shape;186;p20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0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20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189" name="Google Shape;189;p20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Twentieth Century"/>
              <a:buNone/>
            </a:pPr>
            <a:r>
              <a:rPr lang="pt-BR" sz="8000" b="0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“</a:t>
            </a:r>
            <a:endParaRPr/>
          </a:p>
        </p:txBody>
      </p:sp>
      <p:sp>
        <p:nvSpPr>
          <p:cNvPr id="190" name="Google Shape;190;p2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Twentieth Century"/>
              <a:buNone/>
            </a:pPr>
            <a:r>
              <a:rPr lang="pt-BR" sz="8000" b="0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me Card">
  <p:cSld name="Name Card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1"/>
          <p:cNvSpPr txBox="1"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21"/>
          <p:cNvSpPr txBox="1">
            <a:spLocks noGrp="1"/>
          </p:cNvSpPr>
          <p:nvPr>
            <p:ph type="body" idx="1"/>
          </p:nvPr>
        </p:nvSpPr>
        <p:spPr>
          <a:xfrm>
            <a:off x="1141364" y="4657655"/>
            <a:ext cx="9904505" cy="1140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50"/>
              <a:buNone/>
              <a:defRPr sz="18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5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000"/>
            </a:lvl9pPr>
          </a:lstStyle>
          <a:p>
            <a:endParaRPr/>
          </a:p>
        </p:txBody>
      </p:sp>
      <p:sp>
        <p:nvSpPr>
          <p:cNvPr id="194" name="Google Shape;194;p21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21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21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">
  <p:cSld name="3 Column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2"/>
          <p:cNvSpPr txBox="1"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22"/>
          <p:cNvSpPr txBox="1"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400" b="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/>
            </a:lvl9pPr>
          </a:lstStyle>
          <a:p>
            <a:endParaRPr/>
          </a:p>
        </p:txBody>
      </p:sp>
      <p:sp>
        <p:nvSpPr>
          <p:cNvPr id="200" name="Google Shape;200;p22"/>
          <p:cNvSpPr txBox="1">
            <a:spLocks noGrp="1"/>
          </p:cNvSpPr>
          <p:nvPr>
            <p:ph type="body" idx="2"/>
          </p:nvPr>
        </p:nvSpPr>
        <p:spPr>
          <a:xfrm>
            <a:off x="1127918" y="3360263"/>
            <a:ext cx="3208735" cy="2430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5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 sz="900"/>
            </a:lvl9pPr>
          </a:lstStyle>
          <a:p>
            <a:endParaRPr/>
          </a:p>
        </p:txBody>
      </p:sp>
      <p:sp>
        <p:nvSpPr>
          <p:cNvPr id="201" name="Google Shape;201;p22"/>
          <p:cNvSpPr txBox="1">
            <a:spLocks noGrp="1"/>
          </p:cNvSpPr>
          <p:nvPr>
            <p:ph type="body" idx="3"/>
          </p:nvPr>
        </p:nvSpPr>
        <p:spPr>
          <a:xfrm>
            <a:off x="4514766" y="2677635"/>
            <a:ext cx="3184385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400" b="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/>
            </a:lvl9pPr>
          </a:lstStyle>
          <a:p>
            <a:endParaRPr/>
          </a:p>
        </p:txBody>
      </p:sp>
      <p:sp>
        <p:nvSpPr>
          <p:cNvPr id="202" name="Google Shape;202;p22"/>
          <p:cNvSpPr txBox="1">
            <a:spLocks noGrp="1"/>
          </p:cNvSpPr>
          <p:nvPr>
            <p:ph type="body" idx="4"/>
          </p:nvPr>
        </p:nvSpPr>
        <p:spPr>
          <a:xfrm>
            <a:off x="4504213" y="3363435"/>
            <a:ext cx="3195830" cy="2430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5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 sz="900"/>
            </a:lvl9pPr>
          </a:lstStyle>
          <a:p>
            <a:endParaRPr/>
          </a:p>
        </p:txBody>
      </p:sp>
      <p:sp>
        <p:nvSpPr>
          <p:cNvPr id="203" name="Google Shape;203;p22"/>
          <p:cNvSpPr txBox="1">
            <a:spLocks noGrp="1"/>
          </p:cNvSpPr>
          <p:nvPr>
            <p:ph type="body" idx="5"/>
          </p:nvPr>
        </p:nvSpPr>
        <p:spPr>
          <a:xfrm>
            <a:off x="7852442" y="2674463"/>
            <a:ext cx="3194968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400" b="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body" idx="6"/>
          </p:nvPr>
        </p:nvSpPr>
        <p:spPr>
          <a:xfrm>
            <a:off x="7852442" y="3360263"/>
            <a:ext cx="3194968" cy="2430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5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 sz="900"/>
            </a:lvl9pPr>
          </a:lstStyle>
          <a:p>
            <a:endParaRPr/>
          </a:p>
        </p:txBody>
      </p:sp>
      <p:sp>
        <p:nvSpPr>
          <p:cNvPr id="205" name="Google Shape;205;p22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22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22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Picture Column">
  <p:cSld name="3 Picture Column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3"/>
          <p:cNvSpPr txBox="1"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23"/>
          <p:cNvSpPr txBox="1"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000" b="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/>
            </a:lvl9pPr>
          </a:lstStyle>
          <a:p>
            <a:endParaRPr/>
          </a:p>
        </p:txBody>
      </p:sp>
      <p:sp>
        <p:nvSpPr>
          <p:cNvPr id="211" name="Google Shape;211;p23"/>
          <p:cNvSpPr>
            <a:spLocks noGrp="1"/>
          </p:cNvSpPr>
          <p:nvPr>
            <p:ph type="pic" idx="2"/>
          </p:nvPr>
        </p:nvSpPr>
        <p:spPr>
          <a:xfrm>
            <a:off x="1141413" y="2666998"/>
            <a:ext cx="3195240" cy="1524000"/>
          </a:xfrm>
          <a:prstGeom prst="round2DiagRect">
            <a:avLst>
              <a:gd name="adj1" fmla="val 16667"/>
              <a:gd name="adj2" fmla="val 0"/>
            </a:avLst>
          </a:prstGeom>
          <a:noFill/>
          <a:ln w="19050" cap="sq" cmpd="sng">
            <a:solidFill>
              <a:srgbClr val="3B95DE">
                <a:alpha val="60000"/>
              </a:srgb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212" name="Google Shape;212;p23"/>
          <p:cNvSpPr txBox="1">
            <a:spLocks noGrp="1"/>
          </p:cNvSpPr>
          <p:nvPr>
            <p:ph type="body" idx="3"/>
          </p:nvPr>
        </p:nvSpPr>
        <p:spPr>
          <a:xfrm>
            <a:off x="1141413" y="4980858"/>
            <a:ext cx="3195240" cy="817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5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 sz="900"/>
            </a:lvl9pPr>
          </a:lstStyle>
          <a:p>
            <a:endParaRPr/>
          </a:p>
        </p:txBody>
      </p:sp>
      <p:sp>
        <p:nvSpPr>
          <p:cNvPr id="213" name="Google Shape;213;p23"/>
          <p:cNvSpPr txBox="1">
            <a:spLocks noGrp="1"/>
          </p:cNvSpPr>
          <p:nvPr>
            <p:ph type="body" idx="4"/>
          </p:nvPr>
        </p:nvSpPr>
        <p:spPr>
          <a:xfrm>
            <a:off x="4489053" y="4404596"/>
            <a:ext cx="3200400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000" b="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/>
            </a:lvl9pPr>
          </a:lstStyle>
          <a:p>
            <a:endParaRPr/>
          </a:p>
        </p:txBody>
      </p:sp>
      <p:sp>
        <p:nvSpPr>
          <p:cNvPr id="214" name="Google Shape;214;p23"/>
          <p:cNvSpPr>
            <a:spLocks noGrp="1"/>
          </p:cNvSpPr>
          <p:nvPr>
            <p:ph type="pic" idx="5"/>
          </p:nvPr>
        </p:nvSpPr>
        <p:spPr>
          <a:xfrm>
            <a:off x="4489053" y="2666998"/>
            <a:ext cx="3198940" cy="1524000"/>
          </a:xfrm>
          <a:prstGeom prst="round2DiagRect">
            <a:avLst>
              <a:gd name="adj1" fmla="val 16667"/>
              <a:gd name="adj2" fmla="val 0"/>
            </a:avLst>
          </a:prstGeom>
          <a:noFill/>
          <a:ln w="19050" cap="sq" cmpd="sng">
            <a:solidFill>
              <a:srgbClr val="3B95DE">
                <a:alpha val="60000"/>
              </a:srgb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215" name="Google Shape;215;p23"/>
          <p:cNvSpPr txBox="1">
            <a:spLocks noGrp="1"/>
          </p:cNvSpPr>
          <p:nvPr>
            <p:ph type="body" idx="6"/>
          </p:nvPr>
        </p:nvSpPr>
        <p:spPr>
          <a:xfrm>
            <a:off x="4487593" y="4980857"/>
            <a:ext cx="3200400" cy="810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5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 sz="900"/>
            </a:lvl9pPr>
          </a:lstStyle>
          <a:p>
            <a:endParaRPr/>
          </a:p>
        </p:txBody>
      </p:sp>
      <p:sp>
        <p:nvSpPr>
          <p:cNvPr id="216" name="Google Shape;216;p23"/>
          <p:cNvSpPr txBox="1">
            <a:spLocks noGrp="1"/>
          </p:cNvSpPr>
          <p:nvPr>
            <p:ph type="body" idx="7"/>
          </p:nvPr>
        </p:nvSpPr>
        <p:spPr>
          <a:xfrm>
            <a:off x="7852567" y="4404595"/>
            <a:ext cx="3190741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000" b="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/>
            </a:lvl9pPr>
          </a:lstStyle>
          <a:p>
            <a:endParaRPr/>
          </a:p>
        </p:txBody>
      </p:sp>
      <p:sp>
        <p:nvSpPr>
          <p:cNvPr id="217" name="Google Shape;217;p23"/>
          <p:cNvSpPr>
            <a:spLocks noGrp="1"/>
          </p:cNvSpPr>
          <p:nvPr>
            <p:ph type="pic" idx="8"/>
          </p:nvPr>
        </p:nvSpPr>
        <p:spPr>
          <a:xfrm>
            <a:off x="7852442" y="2666998"/>
            <a:ext cx="3194969" cy="1524000"/>
          </a:xfrm>
          <a:prstGeom prst="round2DiagRect">
            <a:avLst>
              <a:gd name="adj1" fmla="val 16667"/>
              <a:gd name="adj2" fmla="val 0"/>
            </a:avLst>
          </a:prstGeom>
          <a:noFill/>
          <a:ln w="19050" cap="sq" cmpd="sng">
            <a:solidFill>
              <a:srgbClr val="3B95DE">
                <a:alpha val="60000"/>
              </a:srgb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218" name="Google Shape;218;p23"/>
          <p:cNvSpPr txBox="1">
            <a:spLocks noGrp="1"/>
          </p:cNvSpPr>
          <p:nvPr>
            <p:ph type="body" idx="9"/>
          </p:nvPr>
        </p:nvSpPr>
        <p:spPr>
          <a:xfrm>
            <a:off x="7852442" y="4980854"/>
            <a:ext cx="3194968" cy="810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5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 sz="900"/>
            </a:lvl9pPr>
          </a:lstStyle>
          <a:p>
            <a:endParaRPr/>
          </a:p>
        </p:txBody>
      </p:sp>
      <p:sp>
        <p:nvSpPr>
          <p:cNvPr id="219" name="Google Shape;219;p23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23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23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4"/>
          <p:cNvSpPr txBox="1"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24"/>
          <p:cNvSpPr txBox="1">
            <a:spLocks noGrp="1"/>
          </p:cNvSpPr>
          <p:nvPr>
            <p:ph type="body" idx="1"/>
          </p:nvPr>
        </p:nvSpPr>
        <p:spPr>
          <a:xfrm rot="5400000">
            <a:off x="4323555" y="-932655"/>
            <a:ext cx="3541714" cy="9905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147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1pPr>
            <a:lvl2pPr marL="914400" lvl="1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2pPr>
            <a:lvl3pPr marL="1371600" lvl="2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3pPr>
            <a:lvl4pPr marL="1828800" lvl="3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4pPr>
            <a:lvl5pPr marL="2286000" lvl="4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5pPr>
            <a:lvl6pPr marL="2743200" lvl="5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6pPr>
            <a:lvl7pPr marL="3200400" lvl="6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7pPr>
            <a:lvl8pPr marL="3657600" lvl="7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8pPr>
            <a:lvl9pPr marL="4114800" lvl="8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9pPr>
          </a:lstStyle>
          <a:p>
            <a:endParaRPr/>
          </a:p>
        </p:txBody>
      </p:sp>
      <p:sp>
        <p:nvSpPr>
          <p:cNvPr id="225" name="Google Shape;225;p24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24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24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5"/>
          <p:cNvSpPr txBox="1">
            <a:spLocks noGrp="1"/>
          </p:cNvSpPr>
          <p:nvPr>
            <p:ph type="title"/>
          </p:nvPr>
        </p:nvSpPr>
        <p:spPr>
          <a:xfrm rot="5400000">
            <a:off x="7454105" y="2197894"/>
            <a:ext cx="5181601" cy="2005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25"/>
          <p:cNvSpPr txBox="1">
            <a:spLocks noGrp="1"/>
          </p:cNvSpPr>
          <p:nvPr>
            <p:ph type="body" idx="1"/>
          </p:nvPr>
        </p:nvSpPr>
        <p:spPr>
          <a:xfrm rot="5400000">
            <a:off x="2424904" y="-673895"/>
            <a:ext cx="5181601" cy="7748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147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1pPr>
            <a:lvl2pPr marL="914400" lvl="1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2pPr>
            <a:lvl3pPr marL="1371600" lvl="2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3pPr>
            <a:lvl4pPr marL="1828800" lvl="3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4pPr>
            <a:lvl5pPr marL="2286000" lvl="4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5pPr>
            <a:lvl6pPr marL="2743200" lvl="5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6pPr>
            <a:lvl7pPr marL="3200400" lvl="6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7pPr>
            <a:lvl8pPr marL="3657600" lvl="7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8pPr>
            <a:lvl9pPr marL="4114800" lvl="8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9pPr>
          </a:lstStyle>
          <a:p>
            <a:endParaRPr/>
          </a:p>
        </p:txBody>
      </p:sp>
      <p:sp>
        <p:nvSpPr>
          <p:cNvPr id="231" name="Google Shape;231;p25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25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25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0"/>
          <p:cNvSpPr txBox="1"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0"/>
          <p:cNvSpPr txBox="1"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147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1pPr>
            <a:lvl2pPr marL="914400" lvl="1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2pPr>
            <a:lvl3pPr marL="1371600" lvl="2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3pPr>
            <a:lvl4pPr marL="1828800" lvl="3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4pPr>
            <a:lvl5pPr marL="2286000" lvl="4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5pPr>
            <a:lvl6pPr marL="2743200" lvl="5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6pPr>
            <a:lvl7pPr marL="3200400" lvl="6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7pPr>
            <a:lvl8pPr marL="3657600" lvl="7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8pPr>
            <a:lvl9pPr marL="4114800" lvl="8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10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0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0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1"/>
          <p:cNvSpPr txBox="1"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1"/>
          <p:cNvSpPr txBox="1"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250"/>
              <a:buNone/>
              <a:defRPr sz="1800" cap="none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25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25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7" name="Google Shape;127;p11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1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1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2"/>
          <p:cNvSpPr txBox="1"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2"/>
          <p:cNvSpPr txBox="1">
            <a:spLocks noGrp="1"/>
          </p:cNvSpPr>
          <p:nvPr>
            <p:ph type="body" idx="1"/>
          </p:nvPr>
        </p:nvSpPr>
        <p:spPr>
          <a:xfrm>
            <a:off x="1141410" y="2249486"/>
            <a:ext cx="4878389" cy="3541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147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1pPr>
            <a:lvl2pPr marL="914400" lvl="1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2pPr>
            <a:lvl3pPr marL="1371600" lvl="2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3pPr>
            <a:lvl4pPr marL="1828800" lvl="3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4pPr>
            <a:lvl5pPr marL="2286000" lvl="4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5pPr>
            <a:lvl6pPr marL="2743200" lvl="5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6pPr>
            <a:lvl7pPr marL="3200400" lvl="6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7pPr>
            <a:lvl8pPr marL="3657600" lvl="7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8pPr>
            <a:lvl9pPr marL="4114800" lvl="8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9pPr>
          </a:lstStyle>
          <a:p>
            <a:endParaRPr/>
          </a:p>
        </p:txBody>
      </p:sp>
      <p:sp>
        <p:nvSpPr>
          <p:cNvPr id="133" name="Google Shape;133;p12"/>
          <p:cNvSpPr txBox="1">
            <a:spLocks noGrp="1"/>
          </p:cNvSpPr>
          <p:nvPr>
            <p:ph type="body" idx="2"/>
          </p:nvPr>
        </p:nvSpPr>
        <p:spPr>
          <a:xfrm>
            <a:off x="6172200" y="2249486"/>
            <a:ext cx="4875211" cy="3541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147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1pPr>
            <a:lvl2pPr marL="914400" lvl="1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2pPr>
            <a:lvl3pPr marL="1371600" lvl="2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3pPr>
            <a:lvl4pPr marL="1828800" lvl="3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4pPr>
            <a:lvl5pPr marL="2286000" lvl="4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5pPr>
            <a:lvl6pPr marL="2743200" lvl="5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6pPr>
            <a:lvl7pPr marL="3200400" lvl="6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7pPr>
            <a:lvl8pPr marL="3657600" lvl="7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8pPr>
            <a:lvl9pPr marL="4114800" lvl="8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9pPr>
          </a:lstStyle>
          <a:p>
            <a:endParaRPr/>
          </a:p>
        </p:txBody>
      </p:sp>
      <p:sp>
        <p:nvSpPr>
          <p:cNvPr id="134" name="Google Shape;134;p12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2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2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3"/>
          <p:cNvSpPr txBox="1"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3"/>
          <p:cNvSpPr txBox="1"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400" b="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/>
            </a:lvl9pPr>
          </a:lstStyle>
          <a:p>
            <a:endParaRPr/>
          </a:p>
        </p:txBody>
      </p:sp>
      <p:sp>
        <p:nvSpPr>
          <p:cNvPr id="140" name="Google Shape;140;p13"/>
          <p:cNvSpPr txBox="1">
            <a:spLocks noGrp="1"/>
          </p:cNvSpPr>
          <p:nvPr>
            <p:ph type="body" idx="2"/>
          </p:nvPr>
        </p:nvSpPr>
        <p:spPr>
          <a:xfrm>
            <a:off x="1141410" y="3073397"/>
            <a:ext cx="4878391" cy="2717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147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1pPr>
            <a:lvl2pPr marL="914400" lvl="1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2pPr>
            <a:lvl3pPr marL="1371600" lvl="2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3pPr>
            <a:lvl4pPr marL="1828800" lvl="3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4pPr>
            <a:lvl5pPr marL="2286000" lvl="4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5pPr>
            <a:lvl6pPr marL="2743200" lvl="5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6pPr>
            <a:lvl7pPr marL="3200400" lvl="6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7pPr>
            <a:lvl8pPr marL="3657600" lvl="7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8pPr>
            <a:lvl9pPr marL="4114800" lvl="8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9pPr>
          </a:lstStyle>
          <a:p>
            <a:endParaRPr/>
          </a:p>
        </p:txBody>
      </p:sp>
      <p:sp>
        <p:nvSpPr>
          <p:cNvPr id="141" name="Google Shape;141;p13"/>
          <p:cNvSpPr txBox="1">
            <a:spLocks noGrp="1"/>
          </p:cNvSpPr>
          <p:nvPr>
            <p:ph type="body" idx="3"/>
          </p:nvPr>
        </p:nvSpPr>
        <p:spPr>
          <a:xfrm>
            <a:off x="6400808" y="2249485"/>
            <a:ext cx="464660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400" b="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/>
            </a:lvl9pPr>
          </a:lstStyle>
          <a:p>
            <a:endParaRPr/>
          </a:p>
        </p:txBody>
      </p:sp>
      <p:sp>
        <p:nvSpPr>
          <p:cNvPr id="142" name="Google Shape;142;p13"/>
          <p:cNvSpPr txBox="1">
            <a:spLocks noGrp="1"/>
          </p:cNvSpPr>
          <p:nvPr>
            <p:ph type="body" idx="4"/>
          </p:nvPr>
        </p:nvSpPr>
        <p:spPr>
          <a:xfrm>
            <a:off x="6172200" y="3073397"/>
            <a:ext cx="4875210" cy="2717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147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1pPr>
            <a:lvl2pPr marL="914400" lvl="1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2pPr>
            <a:lvl3pPr marL="1371600" lvl="2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3pPr>
            <a:lvl4pPr marL="1828800" lvl="3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4pPr>
            <a:lvl5pPr marL="2286000" lvl="4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5pPr>
            <a:lvl6pPr marL="2743200" lvl="5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6pPr>
            <a:lvl7pPr marL="3200400" lvl="6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7pPr>
            <a:lvl8pPr marL="3657600" lvl="7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8pPr>
            <a:lvl9pPr marL="4114800" lvl="8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13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4"/>
          <p:cNvSpPr txBox="1"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14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4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14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5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5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15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6"/>
          <p:cNvSpPr txBox="1"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16"/>
          <p:cNvSpPr txBox="1">
            <a:spLocks noGrp="1"/>
          </p:cNvSpPr>
          <p:nvPr>
            <p:ph type="body" idx="1"/>
          </p:nvPr>
        </p:nvSpPr>
        <p:spPr>
          <a:xfrm>
            <a:off x="5156200" y="592666"/>
            <a:ext cx="5891209" cy="5198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7147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1pPr>
            <a:lvl2pPr marL="914400" lvl="1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2pPr>
            <a:lvl3pPr marL="1371600" lvl="2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3pPr>
            <a:lvl4pPr marL="1828800" lvl="3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4pPr>
            <a:lvl5pPr marL="2286000" lvl="4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5pPr>
            <a:lvl6pPr marL="2743200" lvl="5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6pPr>
            <a:lvl7pPr marL="3200400" lvl="6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7pPr>
            <a:lvl8pPr marL="3657600" lvl="7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8pPr>
            <a:lvl9pPr marL="4114800" lvl="8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Char char="•"/>
              <a:defRPr/>
            </a:lvl9pPr>
          </a:lstStyle>
          <a:p>
            <a:endParaRPr/>
          </a:p>
        </p:txBody>
      </p:sp>
      <p:sp>
        <p:nvSpPr>
          <p:cNvPr id="158" name="Google Shape;158;p16"/>
          <p:cNvSpPr txBox="1">
            <a:spLocks noGrp="1"/>
          </p:cNvSpPr>
          <p:nvPr>
            <p:ph type="body" idx="2"/>
          </p:nvPr>
        </p:nvSpPr>
        <p:spPr>
          <a:xfrm>
            <a:off x="1146705" y="2249486"/>
            <a:ext cx="3856037" cy="3541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5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000"/>
            </a:lvl9pPr>
          </a:lstStyle>
          <a:p>
            <a:endParaRPr/>
          </a:p>
        </p:txBody>
      </p:sp>
      <p:sp>
        <p:nvSpPr>
          <p:cNvPr id="159" name="Google Shape;159;p16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16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6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7"/>
          <p:cNvSpPr txBox="1"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17"/>
          <p:cNvSpPr>
            <a:spLocks noGrp="1"/>
          </p:cNvSpPr>
          <p:nvPr>
            <p:ph type="pic" idx="2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noFill/>
          <a:ln w="19050" cap="sq" cmpd="sng">
            <a:solidFill>
              <a:srgbClr val="3B95DE">
                <a:alpha val="60000"/>
              </a:srgb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165" name="Google Shape;165;p17"/>
          <p:cNvSpPr txBox="1">
            <a:spLocks noGrp="1"/>
          </p:cNvSpPr>
          <p:nvPr>
            <p:ph type="body" idx="1"/>
          </p:nvPr>
        </p:nvSpPr>
        <p:spPr>
          <a:xfrm>
            <a:off x="1141410" y="2249486"/>
            <a:ext cx="5934511" cy="3541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5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000"/>
            </a:lvl9pPr>
          </a:lstStyle>
          <a:p>
            <a:endParaRPr/>
          </a:p>
        </p:txBody>
      </p:sp>
      <p:sp>
        <p:nvSpPr>
          <p:cNvPr id="166" name="Google Shape;166;p17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7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17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100000">
              <a:srgbClr val="A6A6A6"/>
            </a:gs>
          </a:gsLst>
          <a:lin ang="504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8" descr="\\DROBO-FS\QuickDrops\JB\PPTX NG\Droplets\LightingOverlay.png"/>
          <p:cNvPicPr preferRelativeResize="0"/>
          <p:nvPr/>
        </p:nvPicPr>
        <p:blipFill rotWithShape="1">
          <a:blip r:embed="rId19">
            <a:alphaModFix amt="30000"/>
          </a:blip>
          <a:srcRect/>
          <a:stretch/>
        </p:blipFill>
        <p:spPr>
          <a:xfrm>
            <a:off x="0" y="-1"/>
            <a:ext cx="12192003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oogle Shape;11;p8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12" name="Google Shape;12;p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</p:grpSpPr>
          <p:sp>
            <p:nvSpPr>
              <p:cNvPr id="13" name="Google Shape;13;p8"/>
              <p:cNvSpPr/>
              <p:nvPr/>
            </p:nvSpPr>
            <p:spPr>
              <a:xfrm>
                <a:off x="114300" y="4763"/>
                <a:ext cx="23813" cy="2181225"/>
              </a:xfrm>
              <a:prstGeom prst="rect">
                <a:avLst/>
              </a:prstGeom>
              <a:gradFill>
                <a:gsLst>
                  <a:gs pos="0">
                    <a:schemeClr val="dk2"/>
                  </a:gs>
                  <a:gs pos="100000">
                    <a:srgbClr val="B3FFFF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8"/>
              <p:cNvSpPr/>
              <p:nvPr/>
            </p:nvSpPr>
            <p:spPr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B3FFFF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8"/>
              <p:cNvSpPr/>
              <p:nvPr/>
            </p:nvSpPr>
            <p:spPr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B3FFFF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8"/>
              <p:cNvSpPr/>
              <p:nvPr/>
            </p:nvSpPr>
            <p:spPr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l" t="t" r="r" b="b"/>
                <a:pathLst>
                  <a:path w="233" h="1141" extrusionOk="0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B3FFFF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17" name="Google Shape;17;p8"/>
              <p:cNvSpPr/>
              <p:nvPr/>
            </p:nvSpPr>
            <p:spPr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B3FFFF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8"/>
              <p:cNvSpPr/>
              <p:nvPr/>
            </p:nvSpPr>
            <p:spPr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l" t="t" r="r" b="b"/>
                <a:pathLst>
                  <a:path w="233" h="901" extrusionOk="0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B3FFFF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19" name="Google Shape;19;p8"/>
              <p:cNvSpPr/>
              <p:nvPr/>
            </p:nvSpPr>
            <p:spPr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l" t="t" r="r" b="b"/>
                <a:pathLst>
                  <a:path w="96" h="575" extrusionOk="0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B3FFFF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0" name="Google Shape;20;p8"/>
              <p:cNvSpPr/>
              <p:nvPr/>
            </p:nvSpPr>
            <p:spPr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B3FFFF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8"/>
              <p:cNvSpPr/>
              <p:nvPr/>
            </p:nvSpPr>
            <p:spPr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B3FFFF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8"/>
              <p:cNvSpPr/>
              <p:nvPr/>
            </p:nvSpPr>
            <p:spPr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l" t="t" r="r" b="b"/>
                <a:pathLst>
                  <a:path w="266" h="332" extrusionOk="0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B3FFFF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3" name="Google Shape;23;p8"/>
              <p:cNvSpPr/>
              <p:nvPr/>
            </p:nvSpPr>
            <p:spPr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l" t="t" r="r" b="b"/>
                <a:pathLst>
                  <a:path w="34" h="31" extrusionOk="0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B3FFFF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24" name="Google Shape;24;p8"/>
              <p:cNvCxnSpPr/>
              <p:nvPr/>
            </p:nvCxnSpPr>
            <p:spPr>
              <a:xfrm>
                <a:off x="-4763" y="9525"/>
                <a:ext cx="0" cy="0"/>
              </a:xfrm>
              <a:prstGeom prst="straightConnector1">
                <a:avLst/>
              </a:prstGeom>
              <a:gradFill>
                <a:gsLst>
                  <a:gs pos="0">
                    <a:schemeClr val="dk2"/>
                  </a:gs>
                  <a:gs pos="100000">
                    <a:srgbClr val="B3FFFF"/>
                  </a:gs>
                </a:gsLst>
                <a:lin ang="5400000" scaled="0"/>
              </a:gradFill>
              <a:ln w="9525" cap="flat" cmpd="sng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</p:cxnSp>
          <p:sp>
            <p:nvSpPr>
              <p:cNvPr id="25" name="Google Shape;25;p8"/>
              <p:cNvSpPr/>
              <p:nvPr/>
            </p:nvSpPr>
            <p:spPr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l" t="t" r="r" b="b"/>
                <a:pathLst>
                  <a:path w="78" h="80" extrusionOk="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B3FFFF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6" name="Google Shape;26;p8"/>
              <p:cNvSpPr/>
              <p:nvPr/>
            </p:nvSpPr>
            <p:spPr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l" t="t" r="r" b="b"/>
                <a:pathLst>
                  <a:path w="93" h="303" extrusionOk="0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B3FFFF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7" name="Google Shape;27;p8"/>
              <p:cNvSpPr/>
              <p:nvPr/>
            </p:nvSpPr>
            <p:spPr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l" t="t" r="r" b="b"/>
                <a:pathLst>
                  <a:path w="90" h="300" extrusionOk="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B3FFFF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8" name="Google Shape;28;p8"/>
              <p:cNvSpPr/>
              <p:nvPr/>
            </p:nvSpPr>
            <p:spPr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3" extrusionOk="0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B3FFFF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8"/>
              <p:cNvSpPr/>
              <p:nvPr/>
            </p:nvSpPr>
            <p:spPr>
              <a:xfrm>
                <a:off x="133350" y="4662488"/>
                <a:ext cx="23813" cy="2181225"/>
              </a:xfrm>
              <a:prstGeom prst="rect">
                <a:avLst/>
              </a:prstGeom>
              <a:gradFill>
                <a:gsLst>
                  <a:gs pos="0">
                    <a:schemeClr val="dk2"/>
                  </a:gs>
                  <a:gs pos="100000">
                    <a:srgbClr val="B3FFFF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8"/>
              <p:cNvSpPr/>
              <p:nvPr/>
            </p:nvSpPr>
            <p:spPr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l" t="t" r="r" b="b"/>
                <a:pathLst>
                  <a:path w="233" h="1135" extrusionOk="0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B3FFFF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31" name="Google Shape;31;p8"/>
              <p:cNvSpPr/>
              <p:nvPr/>
            </p:nvSpPr>
            <p:spPr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B3FFFF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8"/>
              <p:cNvSpPr/>
              <p:nvPr/>
            </p:nvSpPr>
            <p:spPr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l" t="t" r="r" b="b"/>
                <a:pathLst>
                  <a:path w="54" h="766" extrusionOk="0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B3FFFF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33" name="Google Shape;33;p8"/>
              <p:cNvSpPr/>
              <p:nvPr/>
            </p:nvSpPr>
            <p:spPr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B3FFFF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8"/>
              <p:cNvSpPr/>
              <p:nvPr/>
            </p:nvSpPr>
            <p:spPr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l" t="t" r="r" b="b"/>
                <a:pathLst>
                  <a:path w="236" h="898" extrusionOk="0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B3FFFF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35" name="Google Shape;35;p8"/>
              <p:cNvSpPr/>
              <p:nvPr/>
            </p:nvSpPr>
            <p:spPr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l" t="t" r="r" b="b"/>
                <a:pathLst>
                  <a:path w="96" h="575" extrusionOk="0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B3FFFF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36" name="Google Shape;36;p8"/>
              <p:cNvSpPr/>
              <p:nvPr/>
            </p:nvSpPr>
            <p:spPr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B3FFFF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8"/>
              <p:cNvSpPr/>
              <p:nvPr/>
            </p:nvSpPr>
            <p:spPr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B3FFFF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8"/>
              <p:cNvSpPr/>
              <p:nvPr/>
            </p:nvSpPr>
            <p:spPr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l" t="t" r="r" b="b"/>
                <a:pathLst>
                  <a:path w="263" h="326" extrusionOk="0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B3FFFF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39" name="Google Shape;39;p8"/>
              <p:cNvSpPr/>
              <p:nvPr/>
            </p:nvSpPr>
            <p:spPr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l" t="t" r="r" b="b"/>
                <a:pathLst>
                  <a:path w="33" h="31" extrusionOk="0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B3FFFF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" name="Google Shape;40;p8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</p:grpSpPr>
          <p:sp>
            <p:nvSpPr>
              <p:cNvPr id="41" name="Google Shape;41;p8"/>
              <p:cNvSpPr/>
              <p:nvPr/>
            </p:nvSpPr>
            <p:spPr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l" t="t" r="r" b="b"/>
                <a:pathLst>
                  <a:path w="263" h="323" extrusionOk="0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adFill>
                <a:gsLst>
                  <a:gs pos="0">
                    <a:srgbClr val="134770">
                      <a:alpha val="80000"/>
                    </a:srgbClr>
                  </a:gs>
                  <a:gs pos="100000">
                    <a:srgbClr val="B3FFFF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42" name="Google Shape;42;p8"/>
              <p:cNvSpPr/>
              <p:nvPr/>
            </p:nvSpPr>
            <p:spPr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33" h="32" extrusionOk="0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adFill>
                <a:gsLst>
                  <a:gs pos="0">
                    <a:srgbClr val="134770">
                      <a:alpha val="80000"/>
                    </a:srgbClr>
                  </a:gs>
                  <a:gs pos="100000">
                    <a:srgbClr val="B3FFFF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8"/>
              <p:cNvSpPr/>
              <p:nvPr/>
            </p:nvSpPr>
            <p:spPr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rgbClr val="134770">
                      <a:alpha val="80000"/>
                    </a:srgbClr>
                  </a:gs>
                  <a:gs pos="100000">
                    <a:srgbClr val="B3FFFF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8"/>
              <p:cNvSpPr/>
              <p:nvPr/>
            </p:nvSpPr>
            <p:spPr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l" t="t" r="r" b="b"/>
                <a:pathLst>
                  <a:path w="188" h="727" extrusionOk="0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adFill>
                <a:gsLst>
                  <a:gs pos="0">
                    <a:srgbClr val="134770">
                      <a:alpha val="80000"/>
                    </a:srgbClr>
                  </a:gs>
                  <a:gs pos="100000">
                    <a:srgbClr val="B3FFFF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45" name="Google Shape;45;p8"/>
              <p:cNvSpPr/>
              <p:nvPr/>
            </p:nvSpPr>
            <p:spPr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l" t="t" r="r" b="b"/>
                <a:pathLst>
                  <a:path w="33" h="33" extrusionOk="0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adFill>
                <a:gsLst>
                  <a:gs pos="0">
                    <a:srgbClr val="134770">
                      <a:alpha val="80000"/>
                    </a:srgbClr>
                  </a:gs>
                  <a:gs pos="100000">
                    <a:srgbClr val="B3FFFF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8"/>
              <p:cNvSpPr/>
              <p:nvPr/>
            </p:nvSpPr>
            <p:spPr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73" extrusionOk="0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adFill>
                <a:gsLst>
                  <a:gs pos="0">
                    <a:srgbClr val="134770">
                      <a:alpha val="80000"/>
                    </a:srgbClr>
                  </a:gs>
                  <a:gs pos="100000">
                    <a:srgbClr val="B3FFFF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47" name="Google Shape;47;p8"/>
              <p:cNvSpPr/>
              <p:nvPr/>
            </p:nvSpPr>
            <p:spPr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rgbClr val="134770">
                      <a:alpha val="80000"/>
                    </a:srgbClr>
                  </a:gs>
                  <a:gs pos="100000">
                    <a:srgbClr val="B3FFFF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8"/>
              <p:cNvSpPr/>
              <p:nvPr/>
            </p:nvSpPr>
            <p:spPr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l" t="t" r="r" b="b"/>
                <a:pathLst>
                  <a:path w="194" h="1135" extrusionOk="0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adFill>
                <a:gsLst>
                  <a:gs pos="0">
                    <a:srgbClr val="134770">
                      <a:alpha val="80000"/>
                    </a:srgbClr>
                  </a:gs>
                  <a:gs pos="100000">
                    <a:srgbClr val="B3FFFF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49" name="Google Shape;49;p8"/>
              <p:cNvSpPr/>
              <p:nvPr/>
            </p:nvSpPr>
            <p:spPr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rgbClr val="134770">
                      <a:alpha val="80000"/>
                    </a:srgbClr>
                  </a:gs>
                  <a:gs pos="100000">
                    <a:srgbClr val="B3FFFF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8"/>
              <p:cNvSpPr/>
              <p:nvPr/>
            </p:nvSpPr>
            <p:spPr>
              <a:xfrm>
                <a:off x="11939587" y="6596063"/>
                <a:ext cx="23813" cy="252413"/>
              </a:xfrm>
              <a:prstGeom prst="rect">
                <a:avLst/>
              </a:prstGeom>
              <a:gradFill>
                <a:gsLst>
                  <a:gs pos="0">
                    <a:srgbClr val="134770">
                      <a:alpha val="80000"/>
                    </a:srgbClr>
                  </a:gs>
                  <a:gs pos="100000">
                    <a:srgbClr val="B3FFFF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1" name="Google Shape;51;p8"/>
          <p:cNvSpPr txBox="1"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  <a:defRPr sz="3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191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914400" marR="0" lvl="1" indent="-38735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1371600" marR="0" lvl="2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1828800" marR="0" lvl="3" indent="-355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2286000" marR="0" lvl="4" indent="-355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2743200" marR="0" lvl="5" indent="-33972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3200400" marR="0" lvl="6" indent="-33972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3657600" marR="0" lvl="7" indent="-33972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4114800" marR="0" lvl="8" indent="-33972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888888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888888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marR="0" lvl="1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marR="0" lvl="2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marR="0" lvl="3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marR="0" lvl="4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marR="0" lvl="5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marR="0" lvl="6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marR="0" lvl="7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marR="0" lvl="8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"/>
          <p:cNvSpPr txBox="1">
            <a:spLocks noGrp="1"/>
          </p:cNvSpPr>
          <p:nvPr>
            <p:ph type="ctrTitle"/>
          </p:nvPr>
        </p:nvSpPr>
        <p:spPr>
          <a:xfrm>
            <a:off x="693338" y="975993"/>
            <a:ext cx="11004291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</a:pPr>
            <a:r>
              <a:rPr lang="pt-BR" sz="3600" dirty="0"/>
              <a:t>	</a:t>
            </a:r>
            <a:r>
              <a:rPr lang="pt-BR" sz="3200" dirty="0">
                <a:latin typeface="Arial"/>
                <a:ea typeface="Arial"/>
                <a:cs typeface="Arial"/>
                <a:sym typeface="Arial"/>
              </a:rPr>
              <a:t>ESCOLA DE ENGENHARIA DE SÃO CARLOS</a:t>
            </a:r>
            <a:br>
              <a:rPr lang="pt-BR" sz="3200" dirty="0">
                <a:latin typeface="Arial"/>
                <a:ea typeface="Arial"/>
                <a:cs typeface="Arial"/>
                <a:sym typeface="Arial"/>
              </a:rPr>
            </a:br>
            <a:r>
              <a:rPr lang="pt-BR" sz="3200" dirty="0">
                <a:latin typeface="Arial"/>
                <a:ea typeface="Arial"/>
                <a:cs typeface="Arial"/>
                <a:sym typeface="Arial"/>
              </a:rPr>
              <a:t/>
            </a:r>
            <a:br>
              <a:rPr lang="pt-BR" sz="3200" dirty="0">
                <a:latin typeface="Arial"/>
                <a:ea typeface="Arial"/>
                <a:cs typeface="Arial"/>
                <a:sym typeface="Arial"/>
              </a:rPr>
            </a:br>
            <a:r>
              <a:rPr lang="pt-BR" sz="3200" dirty="0">
                <a:latin typeface="Arial"/>
                <a:ea typeface="Arial"/>
                <a:cs typeface="Arial"/>
                <a:sym typeface="Arial"/>
              </a:rPr>
              <a:t>	D</a:t>
            </a:r>
            <a:r>
              <a:rPr lang="pt-BR" sz="3200" cap="none" dirty="0">
                <a:latin typeface="Arial"/>
                <a:ea typeface="Arial"/>
                <a:cs typeface="Arial"/>
                <a:sym typeface="Arial"/>
              </a:rPr>
              <a:t>epartamento</a:t>
            </a:r>
            <a:r>
              <a:rPr lang="pt-BR" sz="3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3200" cap="none" dirty="0">
                <a:latin typeface="Arial"/>
                <a:ea typeface="Arial"/>
                <a:cs typeface="Arial"/>
                <a:sym typeface="Arial"/>
              </a:rPr>
              <a:t>de</a:t>
            </a:r>
            <a:r>
              <a:rPr lang="pt-BR" sz="3200" dirty="0">
                <a:latin typeface="Arial"/>
                <a:ea typeface="Arial"/>
                <a:cs typeface="Arial"/>
                <a:sym typeface="Arial"/>
              </a:rPr>
              <a:t> E</a:t>
            </a:r>
            <a:r>
              <a:rPr lang="pt-BR" sz="3200" cap="none" dirty="0">
                <a:latin typeface="Arial"/>
                <a:ea typeface="Arial"/>
                <a:cs typeface="Arial"/>
                <a:sym typeface="Arial"/>
              </a:rPr>
              <a:t>ngenharia</a:t>
            </a:r>
            <a:r>
              <a:rPr lang="pt-BR" sz="3200" dirty="0">
                <a:latin typeface="Arial"/>
                <a:ea typeface="Arial"/>
                <a:cs typeface="Arial"/>
                <a:sym typeface="Arial"/>
              </a:rPr>
              <a:t> E</a:t>
            </a:r>
            <a:r>
              <a:rPr lang="pt-BR" sz="3200" cap="none" dirty="0">
                <a:latin typeface="Arial"/>
                <a:ea typeface="Arial"/>
                <a:cs typeface="Arial"/>
                <a:sym typeface="Arial"/>
              </a:rPr>
              <a:t>létrica</a:t>
            </a:r>
            <a:r>
              <a:rPr lang="pt-BR" sz="32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3200" cap="none" dirty="0">
                <a:latin typeface="Arial"/>
                <a:ea typeface="Arial"/>
                <a:cs typeface="Arial"/>
                <a:sym typeface="Arial"/>
              </a:rPr>
              <a:t>e de </a:t>
            </a:r>
            <a:r>
              <a:rPr lang="pt-BR" sz="3200" dirty="0">
                <a:latin typeface="Arial"/>
                <a:ea typeface="Arial"/>
                <a:cs typeface="Arial"/>
                <a:sym typeface="Arial"/>
              </a:rPr>
              <a:t>C</a:t>
            </a:r>
            <a:r>
              <a:rPr lang="pt-BR" sz="3200" cap="none" dirty="0">
                <a:latin typeface="Arial"/>
                <a:ea typeface="Arial"/>
                <a:cs typeface="Arial"/>
                <a:sym typeface="Arial"/>
              </a:rPr>
              <a:t>omputação</a:t>
            </a:r>
            <a:endParaRPr dirty="0"/>
          </a:p>
        </p:txBody>
      </p:sp>
      <p:sp>
        <p:nvSpPr>
          <p:cNvPr id="239" name="Google Shape;239;p1"/>
          <p:cNvSpPr txBox="1">
            <a:spLocks noGrp="1"/>
          </p:cNvSpPr>
          <p:nvPr>
            <p:ph type="subTitle" idx="1"/>
          </p:nvPr>
        </p:nvSpPr>
        <p:spPr>
          <a:xfrm>
            <a:off x="5856189" y="5105395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</a:pPr>
            <a:r>
              <a:rPr lang="pt-BR"/>
              <a:t>Profa.. LUIZA MARIA ROMEIRO CODÁ</a:t>
            </a:r>
            <a:endParaRPr/>
          </a:p>
        </p:txBody>
      </p:sp>
      <p:pic>
        <p:nvPicPr>
          <p:cNvPr id="240" name="Google Shape;240;p1" descr="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07569" y="404665"/>
            <a:ext cx="1703417" cy="718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1" descr="Text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52184" y="620689"/>
            <a:ext cx="1981200" cy="363537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1"/>
          <p:cNvSpPr txBox="1">
            <a:spLocks noGrp="1"/>
          </p:cNvSpPr>
          <p:nvPr>
            <p:ph type="ctrTitle"/>
          </p:nvPr>
        </p:nvSpPr>
        <p:spPr>
          <a:xfrm>
            <a:off x="2063800" y="3004175"/>
            <a:ext cx="9485700" cy="20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wentieth Century"/>
              <a:buNone/>
            </a:pPr>
            <a:r>
              <a:rPr lang="pt-BR" sz="4400"/>
              <a:t/>
            </a:r>
            <a:br>
              <a:rPr lang="pt-BR" sz="4400"/>
            </a:br>
            <a:r>
              <a:rPr lang="pt-BR" sz="3600"/>
              <a:t>LABORATÓRIO DE SISTEMAS DIGITAIS</a:t>
            </a:r>
            <a:br>
              <a:rPr lang="pt-BR" sz="3600"/>
            </a:br>
            <a:endParaRPr sz="36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100000">
              <a:srgbClr val="A6A6A6"/>
            </a:gs>
          </a:gsLst>
          <a:lin ang="5040000" scaled="0"/>
        </a:grad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"/>
          <p:cNvSpPr txBox="1">
            <a:spLocks noGrp="1"/>
          </p:cNvSpPr>
          <p:nvPr>
            <p:ph type="ctrTitle"/>
          </p:nvPr>
        </p:nvSpPr>
        <p:spPr>
          <a:xfrm>
            <a:off x="1519986" y="1226816"/>
            <a:ext cx="10146875" cy="20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wentieth Century"/>
              <a:buNone/>
            </a:pPr>
            <a:r>
              <a:rPr lang="pt-BR" sz="4400" dirty="0"/>
              <a:t/>
            </a:r>
            <a:br>
              <a:rPr lang="pt-BR" sz="4400" dirty="0"/>
            </a:br>
            <a:r>
              <a:rPr lang="pt-BR" sz="4000" dirty="0"/>
              <a:t>LABORATÓRIO DE SISTEMAS DIGITAIS</a:t>
            </a:r>
            <a:br>
              <a:rPr lang="pt-BR" sz="4000" dirty="0"/>
            </a:br>
            <a:endParaRPr sz="4000" dirty="0"/>
          </a:p>
        </p:txBody>
      </p:sp>
      <p:sp>
        <p:nvSpPr>
          <p:cNvPr id="248" name="Google Shape;248;p2"/>
          <p:cNvSpPr txBox="1">
            <a:spLocks noGrp="1"/>
          </p:cNvSpPr>
          <p:nvPr>
            <p:ph type="subTitle" idx="1"/>
          </p:nvPr>
        </p:nvSpPr>
        <p:spPr>
          <a:xfrm>
            <a:off x="1717289" y="3060675"/>
            <a:ext cx="10278378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None/>
            </a:pPr>
            <a:r>
              <a:rPr lang="pt-BR" sz="2960" dirty="0">
                <a:latin typeface="Arial"/>
                <a:ea typeface="Arial"/>
                <a:cs typeface="Arial"/>
                <a:sym typeface="Arial"/>
              </a:rPr>
              <a:t>U</a:t>
            </a:r>
            <a:r>
              <a:rPr lang="pt-BR" sz="2960" cap="none" dirty="0">
                <a:latin typeface="Arial"/>
                <a:ea typeface="Arial"/>
                <a:cs typeface="Arial"/>
                <a:sym typeface="Arial"/>
              </a:rPr>
              <a:t>tilização de </a:t>
            </a:r>
            <a:r>
              <a:rPr lang="pt-BR" sz="2960" dirty="0"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pt-BR" sz="2960" cap="none" dirty="0">
                <a:latin typeface="Arial"/>
                <a:ea typeface="Arial"/>
                <a:cs typeface="Arial"/>
                <a:sym typeface="Arial"/>
              </a:rPr>
              <a:t>ispositivos</a:t>
            </a:r>
            <a:r>
              <a:rPr lang="pt-BR" sz="2960" dirty="0">
                <a:latin typeface="Arial"/>
                <a:ea typeface="Arial"/>
                <a:cs typeface="Arial"/>
                <a:sym typeface="Arial"/>
              </a:rPr>
              <a:t> L</a:t>
            </a:r>
            <a:r>
              <a:rPr lang="pt-BR" sz="2960" cap="none" dirty="0">
                <a:latin typeface="Arial"/>
                <a:ea typeface="Arial"/>
                <a:cs typeface="Arial"/>
                <a:sym typeface="Arial"/>
              </a:rPr>
              <a:t>ógicos</a:t>
            </a:r>
            <a:r>
              <a:rPr lang="pt-BR" sz="2960" dirty="0">
                <a:latin typeface="Arial"/>
                <a:ea typeface="Arial"/>
                <a:cs typeface="Arial"/>
                <a:sym typeface="Arial"/>
              </a:rPr>
              <a:t> P</a:t>
            </a:r>
            <a:r>
              <a:rPr lang="pt-BR" sz="2960" cap="none" dirty="0">
                <a:latin typeface="Arial"/>
                <a:ea typeface="Arial"/>
                <a:cs typeface="Arial"/>
                <a:sym typeface="Arial"/>
              </a:rPr>
              <a:t>rogramáveis</a:t>
            </a:r>
            <a:r>
              <a:rPr lang="pt-BR" sz="2960" dirty="0">
                <a:latin typeface="Arial"/>
                <a:ea typeface="Arial"/>
                <a:cs typeface="Arial"/>
                <a:sym typeface="Arial"/>
              </a:rPr>
              <a:t>(FPGA) </a:t>
            </a:r>
            <a:endParaRPr dirty="0"/>
          </a:p>
          <a:p>
            <a:pPr marL="0" indent="0">
              <a:buSzPts val="3700"/>
            </a:pPr>
            <a:r>
              <a:rPr lang="pt-BR" sz="2960" cap="non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296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Circuito </a:t>
            </a:r>
            <a:r>
              <a:rPr lang="pt-BR" sz="2960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Up</a:t>
            </a:r>
            <a:r>
              <a:rPr lang="pt-BR" sz="296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/Down </a:t>
            </a:r>
            <a:r>
              <a:rPr lang="pt-BR" sz="2960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para acionamento de Matriz de </a:t>
            </a:r>
            <a:r>
              <a:rPr lang="pt-BR" sz="2960" cap="none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LEDs</a:t>
            </a:r>
            <a:endParaRPr sz="2960" dirty="0">
              <a:solidFill>
                <a:srgbClr val="0070C0"/>
              </a:solidFill>
            </a:endParaRPr>
          </a:p>
        </p:txBody>
      </p:sp>
      <p:sp>
        <p:nvSpPr>
          <p:cNvPr id="249" name="Google Shape;249;p2"/>
          <p:cNvSpPr txBox="1"/>
          <p:nvPr/>
        </p:nvSpPr>
        <p:spPr>
          <a:xfrm>
            <a:off x="2983723" y="4588862"/>
            <a:ext cx="5824025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Profa. Luiza Maria Romeiro Codá</a:t>
            </a:r>
            <a:endParaRPr sz="2800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250" name="Google Shape;250;p2" descr="Text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66031" y="236928"/>
            <a:ext cx="1981200" cy="3635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1" name="Google Shape;251;p2"/>
          <p:cNvGrpSpPr/>
          <p:nvPr/>
        </p:nvGrpSpPr>
        <p:grpSpPr>
          <a:xfrm>
            <a:off x="2214047" y="43254"/>
            <a:ext cx="3995738" cy="952500"/>
            <a:chOff x="1058" y="419"/>
            <a:chExt cx="6292" cy="1501"/>
          </a:xfrm>
        </p:grpSpPr>
        <p:pic>
          <p:nvPicPr>
            <p:cNvPr id="252" name="Google Shape;252;p2" descr="logo_horizontal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58" y="419"/>
              <a:ext cx="3118" cy="11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3" name="Google Shape;253;p2"/>
            <p:cNvSpPr txBox="1"/>
            <p:nvPr/>
          </p:nvSpPr>
          <p:spPr>
            <a:xfrm>
              <a:off x="2069" y="1304"/>
              <a:ext cx="5281" cy="6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08080"/>
                </a:buClr>
                <a:buSzPts val="900"/>
                <a:buFont typeface="Calibri"/>
                <a:buNone/>
              </a:pPr>
              <a:r>
                <a:rPr lang="pt-BR" sz="900" b="0" i="1" u="none" strike="noStrike" cap="none">
                  <a:solidFill>
                    <a:srgbClr val="808080"/>
                  </a:solidFill>
                  <a:latin typeface="Calibri"/>
                  <a:ea typeface="Calibri"/>
                  <a:cs typeface="Calibri"/>
                  <a:sym typeface="Calibri"/>
                </a:rPr>
                <a:t>Escola de Engenharia de São Carlos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>
                  <a:srgbClr val="808080"/>
                </a:buClr>
                <a:buSzPts val="900"/>
                <a:buFont typeface="Calibri"/>
                <a:buNone/>
              </a:pPr>
              <a:r>
                <a:rPr lang="pt-BR" sz="900" b="0" i="1" u="none" strike="noStrike" cap="none">
                  <a:solidFill>
                    <a:srgbClr val="808080"/>
                  </a:solidFill>
                  <a:latin typeface="Calibri"/>
                  <a:ea typeface="Calibri"/>
                  <a:cs typeface="Calibri"/>
                  <a:sym typeface="Calibri"/>
                </a:rPr>
                <a:t>Departamento de Engenharia Elétrica e de Computação </a:t>
              </a: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54" name="Google Shape;254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57698" y="23410"/>
            <a:ext cx="971550" cy="79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"/>
          <p:cNvSpPr txBox="1">
            <a:spLocks noGrp="1"/>
          </p:cNvSpPr>
          <p:nvPr>
            <p:ph type="title"/>
          </p:nvPr>
        </p:nvSpPr>
        <p:spPr>
          <a:xfrm>
            <a:off x="1141413" y="393435"/>
            <a:ext cx="9905998" cy="147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</a:pPr>
            <a:r>
              <a:rPr lang="pt-BR"/>
              <a:t>OBJETIVO:</a:t>
            </a:r>
            <a:br>
              <a:rPr lang="pt-BR"/>
            </a:br>
            <a:endParaRPr/>
          </a:p>
        </p:txBody>
      </p:sp>
      <p:sp>
        <p:nvSpPr>
          <p:cNvPr id="260" name="Google Shape;260;p3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</a:t>
            </a:fld>
            <a:endParaRPr/>
          </a:p>
        </p:txBody>
      </p:sp>
      <p:sp>
        <p:nvSpPr>
          <p:cNvPr id="261" name="Google Shape;261;p3"/>
          <p:cNvSpPr txBox="1">
            <a:spLocks noGrp="1"/>
          </p:cNvSpPr>
          <p:nvPr>
            <p:ph type="body" idx="1"/>
          </p:nvPr>
        </p:nvSpPr>
        <p:spPr>
          <a:xfrm>
            <a:off x="629783" y="1600806"/>
            <a:ext cx="9905999" cy="3541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</a:pPr>
            <a:endParaRPr>
              <a:solidFill>
                <a:srgbClr val="FF0000"/>
              </a:solidFill>
            </a:endParaRPr>
          </a:p>
          <a:p>
            <a:pPr marL="228600" lvl="0" indent="-381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</a:pPr>
            <a:endParaRPr/>
          </a:p>
        </p:txBody>
      </p:sp>
      <p:sp>
        <p:nvSpPr>
          <p:cNvPr id="262" name="Google Shape;262;p3"/>
          <p:cNvSpPr txBox="1"/>
          <p:nvPr/>
        </p:nvSpPr>
        <p:spPr>
          <a:xfrm>
            <a:off x="755866" y="1513248"/>
            <a:ext cx="9905999" cy="3541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87E"/>
              </a:buClr>
              <a:buSzPts val="3000"/>
              <a:buFont typeface="Arial"/>
              <a:buChar char="•"/>
            </a:pPr>
            <a:r>
              <a:rPr lang="pt-BR" sz="2400" dirty="0">
                <a:solidFill>
                  <a:srgbClr val="00487E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Utilização de Dispositivo Lógico Programável (FPGA) na síntese de Circuito Digital;</a:t>
            </a:r>
            <a:endParaRPr dirty="0"/>
          </a:p>
          <a:p>
            <a:pPr marL="2286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87E"/>
              </a:buClr>
              <a:buSzPts val="3000"/>
              <a:buFont typeface="Arial"/>
              <a:buChar char="•"/>
            </a:pPr>
            <a:r>
              <a:rPr lang="pt-BR" sz="2400" dirty="0">
                <a:solidFill>
                  <a:srgbClr val="00487E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Aplicação de contadores e decodificadores.</a:t>
            </a:r>
            <a:endParaRPr sz="2400" dirty="0">
              <a:solidFill>
                <a:srgbClr val="00487E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228600" marR="0" lvl="0" indent="-381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endParaRPr sz="2400" dirty="0">
              <a:solidFill>
                <a:srgbClr val="00487E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000"/>
              <a:buFont typeface="Arial"/>
              <a:buNone/>
            </a:pPr>
            <a:r>
              <a:rPr lang="pt-BR" sz="2400" dirty="0">
                <a:solidFill>
                  <a:srgbClr val="FF0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Atenção: Ler os </a:t>
            </a:r>
            <a:r>
              <a:rPr lang="pt-BR" sz="2400" dirty="0" err="1">
                <a:solidFill>
                  <a:srgbClr val="FF0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seguites</a:t>
            </a:r>
            <a:r>
              <a:rPr lang="pt-BR" sz="2400" dirty="0">
                <a:solidFill>
                  <a:srgbClr val="FF0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arquivos no link da disciplina no </a:t>
            </a:r>
            <a:r>
              <a:rPr lang="pt-BR" sz="2400" dirty="0" err="1">
                <a:solidFill>
                  <a:srgbClr val="FF0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Stoa</a:t>
            </a:r>
            <a:r>
              <a:rPr lang="pt-BR" sz="2400" dirty="0">
                <a:solidFill>
                  <a:srgbClr val="FF0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r>
              <a:rPr lang="pt-BR" sz="2400" dirty="0" err="1">
                <a:solidFill>
                  <a:srgbClr val="FF0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Moodle</a:t>
            </a:r>
            <a:r>
              <a:rPr lang="pt-BR" sz="2400" dirty="0">
                <a:solidFill>
                  <a:srgbClr val="FF0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:</a:t>
            </a:r>
            <a:endParaRPr dirty="0"/>
          </a:p>
          <a:p>
            <a:pPr marL="1600200" marR="0" lvl="3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Noto Sans Symbols"/>
              <a:buChar char="✔"/>
            </a:pPr>
            <a:r>
              <a:rPr lang="pt-BR" sz="1600" b="0" i="0" u="none" strike="noStrike" cap="none" dirty="0">
                <a:solidFill>
                  <a:srgbClr val="FF0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	Dispositivos Lógicos Programáveis </a:t>
            </a:r>
            <a:endParaRPr dirty="0"/>
          </a:p>
          <a:p>
            <a:pPr marL="1600200" marR="0" lvl="3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Noto Sans Symbols"/>
              <a:buChar char="✔"/>
            </a:pPr>
            <a:r>
              <a:rPr lang="pt-BR" sz="1600" b="0" i="0" u="none" strike="noStrike" cap="none" dirty="0">
                <a:solidFill>
                  <a:srgbClr val="FF0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   Guia esquemático do </a:t>
            </a:r>
            <a:r>
              <a:rPr lang="pt-BR" sz="1600" b="0" i="0" u="none" strike="noStrike" cap="none" dirty="0" err="1">
                <a:solidFill>
                  <a:srgbClr val="FF0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quartus</a:t>
            </a:r>
            <a:r>
              <a:rPr lang="pt-BR" sz="1600" b="0" i="0" u="none" strike="noStrike" cap="none" dirty="0">
                <a:solidFill>
                  <a:srgbClr val="FF0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II Altera</a:t>
            </a:r>
            <a:endParaRPr dirty="0"/>
          </a:p>
          <a:p>
            <a:pPr marL="1600200" marR="0" lvl="3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Noto Sans Symbols"/>
              <a:buChar char="✔"/>
            </a:pPr>
            <a:r>
              <a:rPr lang="pt-BR" sz="1600" b="0" i="0" u="none" strike="noStrike" cap="none" dirty="0">
                <a:solidFill>
                  <a:srgbClr val="FF0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   Roteiro da Prática </a:t>
            </a:r>
            <a:r>
              <a:rPr lang="pt-BR" sz="1600" b="0" i="0" u="none" strike="noStrike" cap="none" dirty="0" smtClean="0">
                <a:solidFill>
                  <a:srgbClr val="FF0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nº6- </a:t>
            </a:r>
            <a:r>
              <a:rPr lang="pt-BR" sz="1600" b="0" i="0" u="none" strike="noStrike" cap="none" dirty="0">
                <a:solidFill>
                  <a:srgbClr val="FF0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matriz de LEDS UD</a:t>
            </a:r>
            <a:endParaRPr sz="1600" b="0" i="0" u="none" strike="noStrike" cap="none" dirty="0">
              <a:solidFill>
                <a:schemeClr val="dk2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"/>
          <p:cNvSpPr txBox="1">
            <a:spLocks noGrp="1"/>
          </p:cNvSpPr>
          <p:nvPr>
            <p:ph type="title"/>
          </p:nvPr>
        </p:nvSpPr>
        <p:spPr>
          <a:xfrm>
            <a:off x="1275440" y="87854"/>
            <a:ext cx="9905998" cy="1027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40"/>
              <a:buFont typeface="Twentieth Century"/>
              <a:buNone/>
            </a:pPr>
            <a:r>
              <a:rPr lang="pt-BR" sz="3240" dirty="0"/>
              <a:t>TRABALHO:</a:t>
            </a:r>
            <a:br>
              <a:rPr lang="pt-BR" sz="3240" dirty="0"/>
            </a:br>
            <a:endParaRPr sz="3240" dirty="0"/>
          </a:p>
        </p:txBody>
      </p:sp>
      <p:sp>
        <p:nvSpPr>
          <p:cNvPr id="268" name="Google Shape;268;p4"/>
          <p:cNvSpPr txBox="1"/>
          <p:nvPr/>
        </p:nvSpPr>
        <p:spPr>
          <a:xfrm>
            <a:off x="856185" y="856826"/>
            <a:ext cx="9915794" cy="2431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Utilizando o software QUARTUSII </a:t>
            </a:r>
            <a:r>
              <a:rPr lang="pt-BR" sz="2000" dirty="0" smtClean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v.15.1, </a:t>
            </a:r>
            <a:r>
              <a:rPr lang="pt-BR" sz="2000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escolha o dispositivo HCPLD Cyclone IV-E EP4CE30F23C7 e faça um projeto para acionamento da matriz de LEDs de 8 linhas x 5 colunas, que realize o seguinte procedimento:  acenda todos os 5 LEDs da mesma linha simultaneamente, e sequencialmente a cada 5Hz, de maneira a fazer a varredura nas 8 linhas de cima para baixo e, de baixo para cima em uma frequência de 5Hz</a:t>
            </a:r>
            <a:r>
              <a:rPr lang="pt-BR" sz="2400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.</a:t>
            </a:r>
            <a:endParaRPr sz="2400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69" name="Google Shape;269;p4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</a:t>
            </a:fld>
            <a:endParaRPr/>
          </a:p>
        </p:txBody>
      </p:sp>
      <p:pic>
        <p:nvPicPr>
          <p:cNvPr id="2" name="IMG_219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18613" y="2512955"/>
            <a:ext cx="5961561" cy="38282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"/>
          <p:cNvSpPr txBox="1">
            <a:spLocks noGrp="1"/>
          </p:cNvSpPr>
          <p:nvPr>
            <p:ph type="title"/>
          </p:nvPr>
        </p:nvSpPr>
        <p:spPr>
          <a:xfrm>
            <a:off x="1275440" y="87854"/>
            <a:ext cx="9905998" cy="1027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40"/>
              <a:buFont typeface="Twentieth Century"/>
              <a:buNone/>
            </a:pPr>
            <a:r>
              <a:rPr lang="pt-BR" sz="3240" dirty="0"/>
              <a:t>Funcionamento da matriz de </a:t>
            </a:r>
            <a:r>
              <a:rPr lang="pt-BR" sz="3240" dirty="0" err="1"/>
              <a:t>LEDs</a:t>
            </a:r>
            <a:r>
              <a:rPr lang="pt-BR" sz="3240" dirty="0"/>
              <a:t> 5x8:</a:t>
            </a:r>
            <a:br>
              <a:rPr lang="pt-BR" sz="3240" dirty="0"/>
            </a:br>
            <a:endParaRPr sz="3240" dirty="0"/>
          </a:p>
        </p:txBody>
      </p:sp>
      <p:sp>
        <p:nvSpPr>
          <p:cNvPr id="269" name="Google Shape;269;p4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</a:t>
            </a:fld>
            <a:endParaRPr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0003" y="540366"/>
            <a:ext cx="1914525" cy="2333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726" y="3157746"/>
            <a:ext cx="8279077" cy="3700254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9F5D2692-741F-4F0E-8DA0-14A2C8DE071C}"/>
              </a:ext>
            </a:extLst>
          </p:cNvPr>
          <p:cNvSpPr txBox="1"/>
          <p:nvPr/>
        </p:nvSpPr>
        <p:spPr>
          <a:xfrm>
            <a:off x="1682044" y="2815582"/>
            <a:ext cx="51251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Funcionamento do projeto:</a:t>
            </a:r>
          </a:p>
        </p:txBody>
      </p:sp>
    </p:spTree>
    <p:extLst>
      <p:ext uri="{BB962C8B-B14F-4D97-AF65-F5344CB8AC3E}">
        <p14:creationId xmlns:p14="http://schemas.microsoft.com/office/powerpoint/2010/main" val="11105734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1223144" y="92058"/>
            <a:ext cx="9716190" cy="1035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</a:pPr>
            <a:r>
              <a:rPr lang="pt-BR" dirty="0"/>
              <a:t>IMPLEMENTAÇÃO DO CIRCUITO :</a:t>
            </a:r>
            <a:endParaRPr dirty="0"/>
          </a:p>
        </p:txBody>
      </p:sp>
      <p:sp>
        <p:nvSpPr>
          <p:cNvPr id="276" name="Google Shape;276;p5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6</a:t>
            </a:fld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ixaDeTexto 2">
                <a:extLst>
                  <a:ext uri="{FF2B5EF4-FFF2-40B4-BE49-F238E27FC236}">
                    <a16:creationId xmlns:a16="http://schemas.microsoft.com/office/drawing/2014/main" xmlns="" id="{E582C105-075E-4C98-9B99-91F1A2E121ED}"/>
                  </a:ext>
                </a:extLst>
              </p:cNvPr>
              <p:cNvSpPr txBox="1"/>
              <p:nvPr/>
            </p:nvSpPr>
            <p:spPr>
              <a:xfrm>
                <a:off x="1094470" y="865782"/>
                <a:ext cx="9745712" cy="5992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600" b="1" dirty="0">
                    <a:latin typeface="Twentieth Century"/>
                  </a:rPr>
                  <a:t>1º parte:  </a:t>
                </a:r>
                <a:r>
                  <a:rPr lang="pt-BR" sz="1600" dirty="0">
                    <a:latin typeface="Twentieth Century"/>
                  </a:rPr>
                  <a:t>criar o componente </a:t>
                </a:r>
                <a:r>
                  <a:rPr lang="pt-BR" sz="1600" b="1" dirty="0">
                    <a:latin typeface="Twentieth Century"/>
                  </a:rPr>
                  <a:t>DIVISOR </a:t>
                </a:r>
                <a:r>
                  <a:rPr lang="pt-BR" sz="1600" dirty="0">
                    <a:latin typeface="Twentieth Century"/>
                  </a:rPr>
                  <a:t>que  transforma a frequência de 50MHz (da placa do circuito onde se encontra o dispositivo FPGA) em 5Hz.</a:t>
                </a:r>
              </a:p>
              <a:p>
                <a:endParaRPr lang="pt-BR" sz="1600" b="1" dirty="0">
                  <a:latin typeface="Twentieth Century"/>
                </a:endParaRPr>
              </a:p>
              <a:p>
                <a:endParaRPr lang="pt-BR" sz="1600" b="1" dirty="0">
                  <a:latin typeface="Twentieth Century"/>
                </a:endParaRPr>
              </a:p>
              <a:p>
                <a:r>
                  <a:rPr lang="pt-BR" sz="1600" dirty="0">
                    <a:latin typeface="Twentieth Century"/>
                  </a:rPr>
                  <a:t>Cálculo do divisor de frequência a ser implementado: </a:t>
                </a:r>
              </a:p>
              <a:p>
                <a:endParaRPr lang="pt-BR" sz="1600" b="1" dirty="0">
                  <a:latin typeface="Twentieth Century"/>
                </a:endParaRPr>
              </a:p>
              <a:p>
                <a:r>
                  <a:rPr lang="en-US" sz="1600" dirty="0">
                    <a:latin typeface="Twentieth Century"/>
                  </a:rPr>
                  <a:t>5Hz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Fclock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X</m:t>
                        </m:r>
                      </m:den>
                    </m:f>
                  </m:oMath>
                </a14:m>
                <a:r>
                  <a:rPr lang="pt-BR" sz="1600" dirty="0">
                    <a:latin typeface="Twentieth Century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1600" b="0" i="0" smtClean="0">
                            <a:latin typeface="Cambria Math" panose="02040503050406030204" pitchFamily="18" charset="0"/>
                          </a:rPr>
                          <m:t>50 000 000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pt-BR" sz="1600" b="0" i="0" smtClean="0">
                            <a:latin typeface="Cambria Math" panose="02040503050406030204" pitchFamily="18" charset="0"/>
                          </a:rPr>
                          <m:t>X</m:t>
                        </m:r>
                      </m:den>
                    </m:f>
                  </m:oMath>
                </a14:m>
                <a:r>
                  <a:rPr lang="pt-BR" sz="1600" dirty="0">
                    <a:latin typeface="Twentieth Century"/>
                  </a:rPr>
                  <a:t>                             X = 10 000 000</a:t>
                </a:r>
              </a:p>
              <a:p>
                <a:endParaRPr lang="pt-BR" sz="1600" b="1" dirty="0">
                  <a:latin typeface="Twentieth Century"/>
                </a:endParaRPr>
              </a:p>
              <a:p>
                <a:endParaRPr lang="pt-BR" sz="1600" b="1" dirty="0">
                  <a:latin typeface="Twentieth Century"/>
                </a:endParaRPr>
              </a:p>
              <a:p>
                <a:r>
                  <a:rPr lang="pt-BR" sz="1600" dirty="0">
                    <a:latin typeface="Twentieth Century"/>
                  </a:rPr>
                  <a:t>X é o </a:t>
                </a:r>
                <a:r>
                  <a:rPr lang="pt-BR" sz="1600" u="sng" dirty="0">
                    <a:latin typeface="Twentieth Century"/>
                  </a:rPr>
                  <a:t>módulo do contador assíncrono </a:t>
                </a:r>
                <a:r>
                  <a:rPr lang="pt-BR" sz="1600" dirty="0">
                    <a:latin typeface="Twentieth Century"/>
                  </a:rPr>
                  <a:t>que vai ser implementado e usado como  divisor de frequência</a:t>
                </a:r>
              </a:p>
              <a:p>
                <a:endParaRPr lang="pt-BR" sz="1600" dirty="0">
                  <a:latin typeface="Twentieth Century"/>
                </a:endParaRPr>
              </a:p>
              <a:p>
                <a:r>
                  <a:rPr lang="pt-BR" sz="1600" dirty="0">
                    <a:latin typeface="Twentieth Century"/>
                  </a:rPr>
                  <a:t>Transformando o módulo  10 000 000 em binário                     (‭1001 1000 1001 0110 1000 0000‬)b</a:t>
                </a:r>
              </a:p>
              <a:p>
                <a:r>
                  <a:rPr lang="pt-BR" sz="1600" dirty="0">
                    <a:latin typeface="Twentieth Century"/>
                  </a:rPr>
                  <a:t>Esse número é representado por </a:t>
                </a:r>
                <a:r>
                  <a:rPr lang="pt-BR" sz="1600" b="1" dirty="0">
                    <a:latin typeface="Twentieth Century"/>
                  </a:rPr>
                  <a:t>24 bits                            </a:t>
                </a:r>
              </a:p>
              <a:p>
                <a:endParaRPr lang="pt-BR" sz="1600" dirty="0">
                  <a:latin typeface="Twentieth Century"/>
                </a:endParaRPr>
              </a:p>
              <a:p>
                <a:endParaRPr lang="pt-BR" sz="1600" dirty="0">
                  <a:latin typeface="Twentieth Century"/>
                </a:endParaRPr>
              </a:p>
              <a:p>
                <a:r>
                  <a:rPr lang="pt-BR" sz="1600" dirty="0">
                    <a:latin typeface="Twentieth Century"/>
                  </a:rPr>
                  <a:t>Utilizar o componente da </a:t>
                </a:r>
                <a:r>
                  <a:rPr lang="pt-BR" sz="1600" b="1" dirty="0">
                    <a:latin typeface="Twentieth Century"/>
                  </a:rPr>
                  <a:t>lpm_counter                           trocar o nome para </a:t>
                </a:r>
                <a:r>
                  <a:rPr lang="pt-BR" sz="1600" dirty="0">
                    <a:latin typeface="Twentieth Century"/>
                  </a:rPr>
                  <a:t>DIVISOR</a:t>
                </a:r>
              </a:p>
              <a:p>
                <a:endParaRPr lang="pt-BR" sz="1600" dirty="0">
                  <a:latin typeface="Twentieth Century"/>
                </a:endParaRPr>
              </a:p>
              <a:p>
                <a:r>
                  <a:rPr lang="pt-BR" sz="1600" dirty="0">
                    <a:latin typeface="Twentieth Century"/>
                  </a:rPr>
                  <a:t>Criar esse contador com </a:t>
                </a:r>
                <a:r>
                  <a:rPr lang="pt-BR" sz="1600" b="1" dirty="0">
                    <a:latin typeface="Twentieth Century"/>
                  </a:rPr>
                  <a:t>24 bits </a:t>
                </a:r>
                <a:r>
                  <a:rPr lang="pt-BR" sz="1600" dirty="0">
                    <a:latin typeface="Twentieth Century"/>
                  </a:rPr>
                  <a:t>e selecionar o </a:t>
                </a:r>
                <a:r>
                  <a:rPr lang="pt-BR" sz="1600" b="1" dirty="0">
                    <a:latin typeface="Twentieth Century"/>
                  </a:rPr>
                  <a:t>módulo = 10 000 000</a:t>
                </a:r>
              </a:p>
              <a:p>
                <a:endParaRPr lang="pt-BR" sz="1600" dirty="0">
                  <a:latin typeface="Twentieth Century"/>
                </a:endParaRPr>
              </a:p>
              <a:p>
                <a:r>
                  <a:rPr lang="pt-BR" sz="1600" dirty="0">
                    <a:latin typeface="Twentieth Century"/>
                  </a:rPr>
                  <a:t>A saída </a:t>
                </a:r>
                <a:r>
                  <a:rPr lang="pt-BR" sz="1600" b="1" dirty="0">
                    <a:solidFill>
                      <a:srgbClr val="FF0000"/>
                    </a:solidFill>
                    <a:latin typeface="Twentieth Century"/>
                  </a:rPr>
                  <a:t>mais</a:t>
                </a:r>
                <a:r>
                  <a:rPr lang="pt-BR" sz="1600" dirty="0">
                    <a:latin typeface="Twentieth Century"/>
                  </a:rPr>
                  <a:t> significativa desse contador apresenta a frequência de 5Hz</a:t>
                </a:r>
              </a:p>
              <a:p>
                <a:endParaRPr lang="pt-BR" dirty="0"/>
              </a:p>
              <a:p>
                <a:r>
                  <a:rPr lang="pt-BR" dirty="0"/>
                  <a:t>       </a:t>
                </a:r>
              </a:p>
              <a:p>
                <a:endParaRPr lang="pt-BR" dirty="0"/>
              </a:p>
              <a:p>
                <a:endParaRPr lang="pt-BR" dirty="0"/>
              </a:p>
            </p:txBody>
          </p:sp>
        </mc:Choice>
        <mc:Fallback xmlns="">
          <p:sp>
            <p:nvSpPr>
              <p:cNvPr id="3" name="CaixaDeTexto 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E582C105-075E-4C98-9B99-91F1A2E121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470" y="865782"/>
                <a:ext cx="9745712" cy="5992218"/>
              </a:xfrm>
              <a:prstGeom prst="rect">
                <a:avLst/>
              </a:prstGeom>
              <a:blipFill rotWithShape="1">
                <a:blip r:embed="rId3"/>
                <a:stretch>
                  <a:fillRect l="-375" t="-30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Google Shape;279;p5"/>
          <p:cNvSpPr/>
          <p:nvPr/>
        </p:nvSpPr>
        <p:spPr>
          <a:xfrm>
            <a:off x="3775392" y="2441590"/>
            <a:ext cx="642300" cy="1959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70C0"/>
          </a:solidFill>
          <a:ln w="158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      </a:t>
            </a: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9" name="Google Shape;279;p5"/>
          <p:cNvSpPr/>
          <p:nvPr/>
        </p:nvSpPr>
        <p:spPr>
          <a:xfrm>
            <a:off x="5882936" y="3763941"/>
            <a:ext cx="642300" cy="1959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70C0"/>
          </a:solidFill>
          <a:ln w="158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      </a:t>
            </a: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0" name="Google Shape;279;p5"/>
          <p:cNvSpPr/>
          <p:nvPr/>
        </p:nvSpPr>
        <p:spPr>
          <a:xfrm>
            <a:off x="5159773" y="4700047"/>
            <a:ext cx="642300" cy="1959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70C0"/>
          </a:solidFill>
          <a:ln w="158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      </a:t>
            </a: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6"/>
          <p:cNvSpPr txBox="1">
            <a:spLocks noGrp="1"/>
          </p:cNvSpPr>
          <p:nvPr>
            <p:ph type="title"/>
          </p:nvPr>
        </p:nvSpPr>
        <p:spPr>
          <a:xfrm>
            <a:off x="647010" y="-77143"/>
            <a:ext cx="9716190" cy="1035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</a:pPr>
            <a:r>
              <a:rPr lang="pt-BR"/>
              <a:t>IMPLEMENTAÇÃO DO CIRCUITO :</a:t>
            </a:r>
            <a:endParaRPr/>
          </a:p>
        </p:txBody>
      </p:sp>
      <p:sp>
        <p:nvSpPr>
          <p:cNvPr id="296" name="Google Shape;296;p6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7</a:t>
            </a:fld>
            <a:endParaRPr/>
          </a:p>
        </p:txBody>
      </p:sp>
      <p:sp>
        <p:nvSpPr>
          <p:cNvPr id="297" name="Google Shape;297;p6"/>
          <p:cNvSpPr txBox="1"/>
          <p:nvPr/>
        </p:nvSpPr>
        <p:spPr>
          <a:xfrm>
            <a:off x="989700" y="793299"/>
            <a:ext cx="10156371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pt-BR" sz="1800" b="1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2ºparte:  </a:t>
            </a:r>
            <a:r>
              <a:rPr lang="pt-BR" sz="1800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Criar um outro projeto em um pasta com nome  </a:t>
            </a:r>
            <a:r>
              <a:rPr lang="pt-BR" sz="1800" b="1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matriz_led_ud :</a:t>
            </a:r>
          </a:p>
          <a:p>
            <a:pPr lvl="0" algn="just"/>
            <a:r>
              <a:rPr lang="pt-BR" sz="1800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Esse projeto deve, </a:t>
            </a:r>
            <a:r>
              <a:rPr lang="pt-BR" sz="1800" b="1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r>
              <a:rPr lang="pt-BR" sz="1800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a partir de um frequência de 5Hz, criar sinais adequados para ligar nas linhas e colunas da matriz de 5x8, acendendo os </a:t>
            </a:r>
            <a:r>
              <a:rPr lang="pt-BR" sz="1800" dirty="0" err="1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leds</a:t>
            </a:r>
            <a:r>
              <a:rPr lang="pt-BR" sz="1800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de uma  dada linha a cada período de </a:t>
            </a:r>
            <a:r>
              <a:rPr lang="pt-BR" sz="1800" dirty="0" err="1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clock</a:t>
            </a:r>
            <a:r>
              <a:rPr lang="pt-BR" sz="1800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, ora no sentido </a:t>
            </a:r>
            <a:r>
              <a:rPr lang="pt-BR" sz="1800" i="1" dirty="0" err="1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Up</a:t>
            </a:r>
            <a:r>
              <a:rPr lang="pt-BR" sz="1800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e ora no sentido </a:t>
            </a:r>
            <a:r>
              <a:rPr lang="pt-BR" sz="1800" i="1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Down</a:t>
            </a:r>
            <a:r>
              <a:rPr lang="pt-BR" sz="1800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, como mostrado no vídeo.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1º passo:</a:t>
            </a:r>
            <a:endParaRPr sz="1800" b="1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Utilizando outro componente lpm_counter  criar um contador de 3 bits com contagem UP/DOWN e  salvar esse projeto com outro  nome ex:  conta8</a:t>
            </a:r>
            <a:endParaRPr sz="1800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endParaRPr sz="1800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300" name="Google Shape;300;p6"/>
          <p:cNvSpPr/>
          <p:nvPr/>
        </p:nvSpPr>
        <p:spPr>
          <a:xfrm>
            <a:off x="3273534" y="3037114"/>
            <a:ext cx="1219200" cy="1491343"/>
          </a:xfrm>
          <a:prstGeom prst="rect">
            <a:avLst/>
          </a:prstGeom>
          <a:solidFill>
            <a:schemeClr val="accent1"/>
          </a:solidFill>
          <a:ln w="15875" cap="flat" cmpd="sng">
            <a:solidFill>
              <a:srgbClr val="70953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301" name="Google Shape;301;p6"/>
          <p:cNvSpPr txBox="1"/>
          <p:nvPr/>
        </p:nvSpPr>
        <p:spPr>
          <a:xfrm>
            <a:off x="3393277" y="3505199"/>
            <a:ext cx="107768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Conta8</a:t>
            </a:r>
            <a:endParaRPr sz="1800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cxnSp>
        <p:nvCxnSpPr>
          <p:cNvPr id="302" name="Google Shape;302;p6"/>
          <p:cNvCxnSpPr/>
          <p:nvPr/>
        </p:nvCxnSpPr>
        <p:spPr>
          <a:xfrm>
            <a:off x="2500649" y="4140641"/>
            <a:ext cx="772885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03" name="Google Shape;303;p6"/>
          <p:cNvCxnSpPr/>
          <p:nvPr/>
        </p:nvCxnSpPr>
        <p:spPr>
          <a:xfrm>
            <a:off x="4492734" y="3782785"/>
            <a:ext cx="990600" cy="0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04" name="Google Shape;304;p6"/>
          <p:cNvSpPr txBox="1"/>
          <p:nvPr/>
        </p:nvSpPr>
        <p:spPr>
          <a:xfrm>
            <a:off x="4634248" y="3413453"/>
            <a:ext cx="87085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s[2..0]</a:t>
            </a: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305" name="Google Shape;305;p6"/>
          <p:cNvSpPr txBox="1"/>
          <p:nvPr/>
        </p:nvSpPr>
        <p:spPr>
          <a:xfrm>
            <a:off x="2446221" y="3630354"/>
            <a:ext cx="9252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5Hz</a:t>
            </a:r>
            <a:endParaRPr sz="1800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graphicFrame>
        <p:nvGraphicFramePr>
          <p:cNvPr id="306" name="Google Shape;306;p6"/>
          <p:cNvGraphicFramePr/>
          <p:nvPr>
            <p:extLst>
              <p:ext uri="{D42A27DB-BD31-4B8C-83A1-F6EECF244321}">
                <p14:modId xmlns:p14="http://schemas.microsoft.com/office/powerpoint/2010/main" val="3153710030"/>
              </p:ext>
            </p:extLst>
          </p:nvPr>
        </p:nvGraphicFramePr>
        <p:xfrm>
          <a:off x="6124115" y="3037114"/>
          <a:ext cx="4589175" cy="3698340"/>
        </p:xfrm>
        <a:graphic>
          <a:graphicData uri="http://schemas.openxmlformats.org/drawingml/2006/table">
            <a:tbl>
              <a:tblPr firstRow="1" bandRow="1">
                <a:noFill/>
                <a:tableStyleId>{B39BCAE5-B1BA-4495-80EA-C67784313750}</a:tableStyleId>
              </a:tblPr>
              <a:tblGrid>
                <a:gridCol w="12363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58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473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473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20050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u="none" strike="noStrike" cap="none" dirty="0">
                          <a:solidFill>
                            <a:schemeClr val="dk1"/>
                          </a:solidFill>
                        </a:rPr>
                        <a:t>Nºpulsos</a:t>
                      </a:r>
                      <a:endParaRPr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dirty="0">
                          <a:solidFill>
                            <a:schemeClr val="dk1"/>
                          </a:solidFill>
                        </a:rPr>
                        <a:t>do clock</a:t>
                      </a:r>
                      <a:endParaRPr sz="1800" dirty="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/>
                        <a:t>               </a:t>
                      </a:r>
                      <a:r>
                        <a:rPr lang="pt-BR" sz="1800">
                          <a:solidFill>
                            <a:schemeClr val="dk1"/>
                          </a:solidFill>
                        </a:rPr>
                        <a:t>saídas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005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>
                          <a:solidFill>
                            <a:schemeClr val="dk1"/>
                          </a:solidFill>
                        </a:rPr>
                        <a:t>s[2]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>
                          <a:solidFill>
                            <a:schemeClr val="dk1"/>
                          </a:solidFill>
                        </a:rPr>
                        <a:t>s[1]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dirty="0">
                          <a:solidFill>
                            <a:schemeClr val="dk1"/>
                          </a:solidFill>
                        </a:rPr>
                        <a:t>s[0]</a:t>
                      </a:r>
                      <a:endParaRPr sz="1800" dirty="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>
                          <a:solidFill>
                            <a:schemeClr val="dk1"/>
                          </a:solidFill>
                        </a:rPr>
                        <a:t>0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>
                          <a:solidFill>
                            <a:schemeClr val="dk1"/>
                          </a:solidFill>
                        </a:rPr>
                        <a:t>0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>
                          <a:solidFill>
                            <a:schemeClr val="dk1"/>
                          </a:solidFill>
                        </a:rPr>
                        <a:t>0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>
                          <a:solidFill>
                            <a:schemeClr val="dk1"/>
                          </a:solidFill>
                        </a:rPr>
                        <a:t>0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>
                          <a:solidFill>
                            <a:schemeClr val="dk1"/>
                          </a:solidFill>
                        </a:rPr>
                        <a:t>1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>
                          <a:solidFill>
                            <a:schemeClr val="dk1"/>
                          </a:solidFill>
                        </a:rPr>
                        <a:t>0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>
                          <a:solidFill>
                            <a:schemeClr val="dk1"/>
                          </a:solidFill>
                        </a:rPr>
                        <a:t>0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>
                          <a:solidFill>
                            <a:schemeClr val="dk1"/>
                          </a:solidFill>
                        </a:rPr>
                        <a:t>1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>
                          <a:solidFill>
                            <a:schemeClr val="dk1"/>
                          </a:solidFill>
                        </a:rPr>
                        <a:t>2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>
                          <a:solidFill>
                            <a:schemeClr val="dk1"/>
                          </a:solidFill>
                        </a:rPr>
                        <a:t>0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>
                          <a:solidFill>
                            <a:schemeClr val="dk1"/>
                          </a:solidFill>
                        </a:rPr>
                        <a:t>1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>
                          <a:solidFill>
                            <a:schemeClr val="dk1"/>
                          </a:solidFill>
                        </a:rPr>
                        <a:t>0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>
                          <a:solidFill>
                            <a:schemeClr val="dk1"/>
                          </a:solidFill>
                        </a:rPr>
                        <a:t>3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>
                          <a:solidFill>
                            <a:schemeClr val="dk1"/>
                          </a:solidFill>
                        </a:rPr>
                        <a:t>0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>
                          <a:solidFill>
                            <a:schemeClr val="dk1"/>
                          </a:solidFill>
                        </a:rPr>
                        <a:t>1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>
                          <a:solidFill>
                            <a:schemeClr val="dk1"/>
                          </a:solidFill>
                        </a:rPr>
                        <a:t>1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>
                          <a:solidFill>
                            <a:schemeClr val="dk1"/>
                          </a:solidFill>
                        </a:rPr>
                        <a:t>4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>
                          <a:solidFill>
                            <a:schemeClr val="dk1"/>
                          </a:solidFill>
                        </a:rPr>
                        <a:t>1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>
                          <a:solidFill>
                            <a:schemeClr val="dk1"/>
                          </a:solidFill>
                        </a:rPr>
                        <a:t>0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>
                          <a:solidFill>
                            <a:schemeClr val="dk1"/>
                          </a:solidFill>
                        </a:rPr>
                        <a:t>0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>
                          <a:solidFill>
                            <a:schemeClr val="dk1"/>
                          </a:solidFill>
                        </a:rPr>
                        <a:t>5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>
                          <a:solidFill>
                            <a:schemeClr val="dk1"/>
                          </a:solidFill>
                        </a:rPr>
                        <a:t>1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>
                          <a:solidFill>
                            <a:schemeClr val="dk1"/>
                          </a:solidFill>
                        </a:rPr>
                        <a:t>0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>
                          <a:solidFill>
                            <a:schemeClr val="dk1"/>
                          </a:solidFill>
                        </a:rPr>
                        <a:t>1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>
                          <a:solidFill>
                            <a:schemeClr val="dk1"/>
                          </a:solidFill>
                        </a:rPr>
                        <a:t>6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>
                          <a:solidFill>
                            <a:schemeClr val="dk1"/>
                          </a:solidFill>
                        </a:rPr>
                        <a:t>1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>
                          <a:solidFill>
                            <a:schemeClr val="dk1"/>
                          </a:solidFill>
                        </a:rPr>
                        <a:t>1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>
                          <a:solidFill>
                            <a:schemeClr val="dk1"/>
                          </a:solidFill>
                        </a:rPr>
                        <a:t>0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>
                          <a:solidFill>
                            <a:schemeClr val="dk1"/>
                          </a:solidFill>
                        </a:rPr>
                        <a:t>7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>
                          <a:solidFill>
                            <a:schemeClr val="dk1"/>
                          </a:solidFill>
                        </a:rPr>
                        <a:t>1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>
                          <a:solidFill>
                            <a:schemeClr val="dk1"/>
                          </a:solidFill>
                        </a:rPr>
                        <a:t>1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dirty="0">
                          <a:solidFill>
                            <a:schemeClr val="dk1"/>
                          </a:solidFill>
                        </a:rPr>
                        <a:t>1</a:t>
                      </a:r>
                      <a:endParaRPr sz="1800" dirty="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20" name="Google Shape;305;p6"/>
          <p:cNvSpPr txBox="1"/>
          <p:nvPr/>
        </p:nvSpPr>
        <p:spPr>
          <a:xfrm>
            <a:off x="2180604" y="3169473"/>
            <a:ext cx="1232347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Up/down</a:t>
            </a:r>
            <a:endParaRPr sz="1800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cxnSp>
        <p:nvCxnSpPr>
          <p:cNvPr id="21" name="Google Shape;302;p6"/>
          <p:cNvCxnSpPr/>
          <p:nvPr/>
        </p:nvCxnSpPr>
        <p:spPr>
          <a:xfrm>
            <a:off x="2500648" y="3523695"/>
            <a:ext cx="772885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7"/>
          <p:cNvSpPr txBox="1">
            <a:spLocks noGrp="1"/>
          </p:cNvSpPr>
          <p:nvPr>
            <p:ph type="title"/>
          </p:nvPr>
        </p:nvSpPr>
        <p:spPr>
          <a:xfrm>
            <a:off x="1275518" y="-421299"/>
            <a:ext cx="9905998" cy="147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</a:pPr>
            <a:r>
              <a:rPr lang="pt-BR" dirty="0"/>
              <a:t>CIRCUITO DECODIFICADOR 3 X 8 (74138):</a:t>
            </a:r>
            <a:endParaRPr dirty="0"/>
          </a:p>
        </p:txBody>
      </p:sp>
      <p:sp>
        <p:nvSpPr>
          <p:cNvPr id="313" name="Google Shape;313;p7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8</a:t>
            </a:fld>
            <a:endParaRPr/>
          </a:p>
        </p:txBody>
      </p:sp>
      <p:pic>
        <p:nvPicPr>
          <p:cNvPr id="314" name="Google Shape;314;p7" descr="Memory Address Decod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68535" y="1796343"/>
            <a:ext cx="5918035" cy="3099021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7"/>
          <p:cNvSpPr txBox="1"/>
          <p:nvPr/>
        </p:nvSpPr>
        <p:spPr>
          <a:xfrm>
            <a:off x="1390611" y="596055"/>
            <a:ext cx="9414553" cy="1415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2º passo:  </a:t>
            </a:r>
            <a:r>
              <a:rPr lang="pt-BR" sz="1800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inserir um circuito decodificador, que a cada saída do conta8  selecione uma de 8 saídas.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1200" b="1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Nas entradas do decodificador são ligadas as saídas do conta8 e as Saídas do decodificador geram os sinais que serão ligados às linhas da matriz</a:t>
            </a:r>
            <a:endParaRPr sz="1800" dirty="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0611" y="4895364"/>
            <a:ext cx="8212727" cy="180871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ircuit">
  <a:themeElements>
    <a:clrScheme name="Circuit">
      <a:dk1>
        <a:srgbClr val="000000"/>
      </a:dk1>
      <a:lt1>
        <a:srgbClr val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422</Words>
  <Application>Microsoft Office PowerPoint</Application>
  <PresentationFormat>Widescreen</PresentationFormat>
  <Paragraphs>106</Paragraphs>
  <Slides>8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Calibri</vt:lpstr>
      <vt:lpstr>Cambria Math</vt:lpstr>
      <vt:lpstr>Noto Sans Symbols</vt:lpstr>
      <vt:lpstr>Tw Cen MT</vt:lpstr>
      <vt:lpstr>Twentieth Century</vt:lpstr>
      <vt:lpstr>Circuit</vt:lpstr>
      <vt:lpstr> ESCOLA DE ENGENHARIA DE SÃO CARLOS   Departamento de Engenharia Elétrica e de Computação</vt:lpstr>
      <vt:lpstr> LABORATÓRIO DE SISTEMAS DIGITAIS </vt:lpstr>
      <vt:lpstr>OBJETIVO: </vt:lpstr>
      <vt:lpstr>TRABALHO: </vt:lpstr>
      <vt:lpstr>Funcionamento da matriz de LEDs 5x8: </vt:lpstr>
      <vt:lpstr>IMPLEMENTAÇÃO DO CIRCUITO :</vt:lpstr>
      <vt:lpstr>IMPLEMENTAÇÃO DO CIRCUITO :</vt:lpstr>
      <vt:lpstr>CIRCUITO DECODIFICADOR 3 X 8 (74138):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ESCOLA DE ENGENHARIA DE SÃO CARLOS   Departamento de Engenharia Elétrica e de Computação</dc:title>
  <dc:creator>CASA</dc:creator>
  <cp:lastModifiedBy>informatica</cp:lastModifiedBy>
  <cp:revision>29</cp:revision>
  <dcterms:created xsi:type="dcterms:W3CDTF">2020-04-14T23:27:47Z</dcterms:created>
  <dcterms:modified xsi:type="dcterms:W3CDTF">2022-10-04T18:43:32Z</dcterms:modified>
</cp:coreProperties>
</file>