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64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590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86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58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97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01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46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314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55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82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914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BE8CC-E259-4D94-8975-F7A12B749C8C}" type="datetimeFigureOut">
              <a:rPr lang="pt-BR" smtClean="0"/>
              <a:t>08/09/2016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03051-3E4B-4432-AC89-2139861B93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17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1139952" y="865505"/>
          <a:ext cx="98280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000"/>
                <a:gridCol w="1800000"/>
                <a:gridCol w="1296000"/>
                <a:gridCol w="1296000"/>
                <a:gridCol w="1440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BR" sz="24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Total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Datas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Valores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06290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t-BR" sz="2400" dirty="0" smtClean="0">
                          <a:latin typeface="+mj-lt"/>
                        </a:rPr>
                        <a:t>Aulas teóricas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11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endParaRPr lang="pt-BR" sz="2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endParaRPr lang="pt-BR" sz="2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endParaRPr lang="pt-BR" sz="2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106290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pt-BR" sz="2400" dirty="0" smtClean="0">
                        <a:latin typeface="+mj-lt"/>
                      </a:endParaRPr>
                    </a:p>
                    <a:p>
                      <a:pPr marL="106290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t-BR" sz="2400" dirty="0" smtClean="0">
                          <a:latin typeface="+mj-lt"/>
                        </a:rPr>
                        <a:t>Aulas</a:t>
                      </a:r>
                      <a:r>
                        <a:rPr lang="pt-BR" sz="2400" baseline="0" dirty="0" smtClean="0">
                          <a:latin typeface="+mj-lt"/>
                        </a:rPr>
                        <a:t> práticas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endParaRPr lang="pt-BR" sz="2400" dirty="0" smtClean="0">
                        <a:latin typeface="+mj-lt"/>
                      </a:endParaRPr>
                    </a:p>
                    <a:p>
                      <a:pPr marL="0" algn="ctr">
                        <a:lnSpc>
                          <a:spcPct val="150000"/>
                        </a:lnSpc>
                      </a:pPr>
                      <a:endParaRPr lang="pt-BR" sz="2400" dirty="0" smtClean="0">
                        <a:latin typeface="+mj-lt"/>
                      </a:endParaRPr>
                    </a:p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3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4.ª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6.ª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endParaRPr lang="pt-B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106290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endParaRPr lang="pt-BR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13/09</a:t>
                      </a:r>
                    </a:p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11/10</a:t>
                      </a:r>
                    </a:p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08/11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16/09</a:t>
                      </a:r>
                    </a:p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14/10</a:t>
                      </a:r>
                    </a:p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11/11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total: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1</a:t>
                      </a:r>
                    </a:p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1800" dirty="0" smtClean="0">
                          <a:latin typeface="+mj-lt"/>
                        </a:rPr>
                        <a:t>(média</a:t>
                      </a:r>
                      <a:r>
                        <a:rPr lang="pt-BR" sz="1800" baseline="0" dirty="0" smtClean="0">
                          <a:latin typeface="+mj-lt"/>
                        </a:rPr>
                        <a:t> final)</a:t>
                      </a:r>
                      <a:endParaRPr lang="pt-BR" sz="1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06290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t-BR" sz="2400" dirty="0" smtClean="0">
                          <a:latin typeface="+mj-lt"/>
                        </a:rPr>
                        <a:t>Trabalho em grupo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1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22/11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25/11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0 – 10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06290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pt-BR" sz="2400" dirty="0" smtClean="0">
                          <a:latin typeface="+mj-lt"/>
                        </a:rPr>
                        <a:t>Prova individual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1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29/11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02/12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50000"/>
                        </a:lnSpc>
                      </a:pPr>
                      <a:r>
                        <a:rPr lang="pt-BR" sz="2400" dirty="0" smtClean="0">
                          <a:latin typeface="+mj-lt"/>
                        </a:rPr>
                        <a:t>0 – 10</a:t>
                      </a:r>
                      <a:endParaRPr lang="pt-BR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78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Silvio Toledo</dc:creator>
  <cp:lastModifiedBy>Silvio Toledo</cp:lastModifiedBy>
  <cp:revision>1</cp:revision>
  <dcterms:created xsi:type="dcterms:W3CDTF">2016-09-08T23:34:47Z</dcterms:created>
  <dcterms:modified xsi:type="dcterms:W3CDTF">2016-09-08T23:35:22Z</dcterms:modified>
</cp:coreProperties>
</file>