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1"/>
  </p:notesMasterIdLst>
  <p:sldIdLst>
    <p:sldId id="278" r:id="rId2"/>
    <p:sldId id="336" r:id="rId3"/>
    <p:sldId id="455" r:id="rId4"/>
    <p:sldId id="456" r:id="rId5"/>
    <p:sldId id="415" r:id="rId6"/>
    <p:sldId id="516" r:id="rId7"/>
    <p:sldId id="517" r:id="rId8"/>
    <p:sldId id="518" r:id="rId9"/>
    <p:sldId id="519" r:id="rId10"/>
    <p:sldId id="521" r:id="rId11"/>
    <p:sldId id="523" r:id="rId12"/>
    <p:sldId id="499" r:id="rId13"/>
    <p:sldId id="450" r:id="rId14"/>
    <p:sldId id="520" r:id="rId15"/>
    <p:sldId id="524" r:id="rId16"/>
    <p:sldId id="525" r:id="rId17"/>
    <p:sldId id="526" r:id="rId18"/>
    <p:sldId id="515" r:id="rId19"/>
    <p:sldId id="454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316" r:id="rId3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2887"/>
    <a:srgbClr val="614758"/>
    <a:srgbClr val="713769"/>
    <a:srgbClr val="B94A0D"/>
    <a:srgbClr val="638442"/>
    <a:srgbClr val="595B4D"/>
    <a:srgbClr val="548D1B"/>
    <a:srgbClr val="26823E"/>
    <a:srgbClr val="6F395E"/>
    <a:srgbClr val="535A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41A04-37A5-4241-AECB-ACAAB4A10E0E}" v="5617" dt="2018-09-25T18:19:39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4" autoAdjust="0"/>
    <p:restoredTop sz="97472" autoAdjust="0"/>
  </p:normalViewPr>
  <p:slideViewPr>
    <p:cSldViewPr>
      <p:cViewPr>
        <p:scale>
          <a:sx n="42" d="100"/>
          <a:sy n="42" d="100"/>
        </p:scale>
        <p:origin x="-1960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Siqueira" userId="94c393a73704f6b1" providerId="LiveId" clId="{ED341A04-37A5-4241-AECB-ACAAB4A10E0E}"/>
    <pc:docChg chg="undo custSel addSld modSld">
      <pc:chgData name="Jose Siqueira" userId="94c393a73704f6b1" providerId="LiveId" clId="{ED341A04-37A5-4241-AECB-ACAAB4A10E0E}" dt="2018-09-25T18:19:39.492" v="1695" actId="20577"/>
      <pc:docMkLst>
        <pc:docMk/>
      </pc:docMkLst>
      <pc:sldChg chg="addSp modSp">
        <pc:chgData name="Jose Siqueira" userId="94c393a73704f6b1" providerId="LiveId" clId="{ED341A04-37A5-4241-AECB-ACAAB4A10E0E}" dt="2018-09-25T17:32:36.532" v="567" actId="20577"/>
        <pc:sldMkLst>
          <pc:docMk/>
          <pc:sldMk cId="572459763" sldId="318"/>
        </pc:sldMkLst>
        <pc:spChg chg="mod">
          <ac:chgData name="Jose Siqueira" userId="94c393a73704f6b1" providerId="LiveId" clId="{ED341A04-37A5-4241-AECB-ACAAB4A10E0E}" dt="2018-09-25T17:11:16.694" v="224" actId="1076"/>
          <ac:spMkLst>
            <pc:docMk/>
            <pc:sldMk cId="572459763" sldId="318"/>
            <ac:spMk id="2" creationId="{6FE7F4B8-0862-4AC4-9B1E-C66E1D16E1C8}"/>
          </ac:spMkLst>
        </pc:spChg>
        <pc:spChg chg="mod">
          <ac:chgData name="Jose Siqueira" userId="94c393a73704f6b1" providerId="LiveId" clId="{ED341A04-37A5-4241-AECB-ACAAB4A10E0E}" dt="2018-09-25T17:32:36.532" v="567" actId="20577"/>
          <ac:spMkLst>
            <pc:docMk/>
            <pc:sldMk cId="572459763" sldId="318"/>
            <ac:spMk id="3" creationId="{D748BFB1-32E1-4C7B-8DA4-AC89D7E99C98}"/>
          </ac:spMkLst>
        </pc:spChg>
        <pc:picChg chg="add mod">
          <ac:chgData name="Jose Siqueira" userId="94c393a73704f6b1" providerId="LiveId" clId="{ED341A04-37A5-4241-AECB-ACAAB4A10E0E}" dt="2018-09-25T17:10:30.257" v="216" actId="1076"/>
          <ac:picMkLst>
            <pc:docMk/>
            <pc:sldMk cId="572459763" sldId="318"/>
            <ac:picMk id="4" creationId="{05C08744-3A1D-4E1D-B15F-BF178DA14B80}"/>
          </ac:picMkLst>
        </pc:picChg>
        <pc:picChg chg="add mod">
          <ac:chgData name="Jose Siqueira" userId="94c393a73704f6b1" providerId="LiveId" clId="{ED341A04-37A5-4241-AECB-ACAAB4A10E0E}" dt="2018-09-25T17:13:29.759" v="359" actId="14100"/>
          <ac:picMkLst>
            <pc:docMk/>
            <pc:sldMk cId="572459763" sldId="318"/>
            <ac:picMk id="5" creationId="{6C386EBB-D5A7-4C0A-B226-5724BAE5355A}"/>
          </ac:picMkLst>
        </pc:picChg>
      </pc:sldChg>
      <pc:sldChg chg="modSp add">
        <pc:chgData name="Jose Siqueira" userId="94c393a73704f6b1" providerId="LiveId" clId="{ED341A04-37A5-4241-AECB-ACAAB4A10E0E}" dt="2018-09-25T17:41:28.993" v="1124" actId="20577"/>
        <pc:sldMkLst>
          <pc:docMk/>
          <pc:sldMk cId="457740038" sldId="458"/>
        </pc:sldMkLst>
        <pc:spChg chg="mod">
          <ac:chgData name="Jose Siqueira" userId="94c393a73704f6b1" providerId="LiveId" clId="{ED341A04-37A5-4241-AECB-ACAAB4A10E0E}" dt="2018-09-25T17:41:04.480" v="1120" actId="20577"/>
          <ac:spMkLst>
            <pc:docMk/>
            <pc:sldMk cId="457740038" sldId="458"/>
            <ac:spMk id="2" creationId="{9FBAB1CB-2776-4B04-846C-271E7C2D40F2}"/>
          </ac:spMkLst>
        </pc:spChg>
        <pc:spChg chg="mod">
          <ac:chgData name="Jose Siqueira" userId="94c393a73704f6b1" providerId="LiveId" clId="{ED341A04-37A5-4241-AECB-ACAAB4A10E0E}" dt="2018-09-25T17:41:28.993" v="1124" actId="20577"/>
          <ac:spMkLst>
            <pc:docMk/>
            <pc:sldMk cId="457740038" sldId="458"/>
            <ac:spMk id="3" creationId="{BB0155B3-6E7C-48FB-B451-01A5C95E67C6}"/>
          </ac:spMkLst>
        </pc:spChg>
      </pc:sldChg>
      <pc:sldChg chg="modSp add">
        <pc:chgData name="Jose Siqueira" userId="94c393a73704f6b1" providerId="LiveId" clId="{ED341A04-37A5-4241-AECB-ACAAB4A10E0E}" dt="2018-09-25T17:48:13.263" v="1529" actId="20577"/>
        <pc:sldMkLst>
          <pc:docMk/>
          <pc:sldMk cId="3596532292" sldId="459"/>
        </pc:sldMkLst>
        <pc:spChg chg="mod">
          <ac:chgData name="Jose Siqueira" userId="94c393a73704f6b1" providerId="LiveId" clId="{ED341A04-37A5-4241-AECB-ACAAB4A10E0E}" dt="2018-09-25T17:44:28.667" v="1252" actId="20577"/>
          <ac:spMkLst>
            <pc:docMk/>
            <pc:sldMk cId="3596532292" sldId="459"/>
            <ac:spMk id="2" creationId="{C3A8C7F0-6785-434A-BC43-CD0F78B63DF4}"/>
          </ac:spMkLst>
        </pc:spChg>
        <pc:spChg chg="mod">
          <ac:chgData name="Jose Siqueira" userId="94c393a73704f6b1" providerId="LiveId" clId="{ED341A04-37A5-4241-AECB-ACAAB4A10E0E}" dt="2018-09-25T17:48:13.263" v="1529" actId="20577"/>
          <ac:spMkLst>
            <pc:docMk/>
            <pc:sldMk cId="3596532292" sldId="459"/>
            <ac:spMk id="3" creationId="{1A863C10-B4DA-45E3-9BA2-CB76960BEC3E}"/>
          </ac:spMkLst>
        </pc:spChg>
      </pc:sldChg>
      <pc:sldChg chg="modSp add">
        <pc:chgData name="Jose Siqueira" userId="94c393a73704f6b1" providerId="LiveId" clId="{ED341A04-37A5-4241-AECB-ACAAB4A10E0E}" dt="2018-09-25T18:19:39.492" v="1695" actId="20577"/>
        <pc:sldMkLst>
          <pc:docMk/>
          <pc:sldMk cId="2455876601" sldId="460"/>
        </pc:sldMkLst>
        <pc:spChg chg="mod">
          <ac:chgData name="Jose Siqueira" userId="94c393a73704f6b1" providerId="LiveId" clId="{ED341A04-37A5-4241-AECB-ACAAB4A10E0E}" dt="2018-09-25T17:48:55.698" v="1548" actId="20577"/>
          <ac:spMkLst>
            <pc:docMk/>
            <pc:sldMk cId="2455876601" sldId="460"/>
            <ac:spMk id="2" creationId="{BE335300-0E39-4C7B-8628-3D0BE0818FAF}"/>
          </ac:spMkLst>
        </pc:spChg>
        <pc:spChg chg="mod">
          <ac:chgData name="Jose Siqueira" userId="94c393a73704f6b1" providerId="LiveId" clId="{ED341A04-37A5-4241-AECB-ACAAB4A10E0E}" dt="2018-09-25T18:19:39.492" v="1695" actId="20577"/>
          <ac:spMkLst>
            <pc:docMk/>
            <pc:sldMk cId="2455876601" sldId="460"/>
            <ac:spMk id="3" creationId="{5D31DA57-F493-49C8-B280-591250F4C403}"/>
          </ac:spMkLst>
        </pc:spChg>
      </pc:sldChg>
    </pc:docChg>
  </pc:docChgLst>
  <pc:docChgLst>
    <pc:chgData name="Jose Siqueira" userId="94c393a73704f6b1" providerId="LiveId" clId="{1CB52EDC-D9D8-48E3-A12E-00DD22C40269}"/>
    <pc:docChg chg="undo custSel mod addSld delSld modSld sldOrd">
      <pc:chgData name="Jose Siqueira" userId="94c393a73704f6b1" providerId="LiveId" clId="{1CB52EDC-D9D8-48E3-A12E-00DD22C40269}" dt="2018-09-24T21:07:37.671" v="3909" actId="20577"/>
      <pc:docMkLst>
        <pc:docMk/>
      </pc:docMkLst>
      <pc:sldChg chg="modSp">
        <pc:chgData name="Jose Siqueira" userId="94c393a73704f6b1" providerId="LiveId" clId="{1CB52EDC-D9D8-48E3-A12E-00DD22C40269}" dt="2018-09-24T18:31:07.312" v="17" actId="20577"/>
        <pc:sldMkLst>
          <pc:docMk/>
          <pc:sldMk cId="0" sldId="278"/>
        </pc:sldMkLst>
        <pc:spChg chg="mod">
          <ac:chgData name="Jose Siqueira" userId="94c393a73704f6b1" providerId="LiveId" clId="{1CB52EDC-D9D8-48E3-A12E-00DD22C40269}" dt="2018-09-24T18:31:07.312" v="17" actId="20577"/>
          <ac:spMkLst>
            <pc:docMk/>
            <pc:sldMk cId="0" sldId="278"/>
            <ac:spMk id="2050" creationId="{00000000-0000-0000-0000-000000000000}"/>
          </ac:spMkLst>
        </pc:spChg>
      </pc:sldChg>
      <pc:sldChg chg="modSp">
        <pc:chgData name="Jose Siqueira" userId="94c393a73704f6b1" providerId="LiveId" clId="{1CB52EDC-D9D8-48E3-A12E-00DD22C40269}" dt="2018-09-24T20:28:09.232" v="3339" actId="20577"/>
        <pc:sldMkLst>
          <pc:docMk/>
          <pc:sldMk cId="2395704641" sldId="316"/>
        </pc:sldMkLst>
        <pc:spChg chg="mod">
          <ac:chgData name="Jose Siqueira" userId="94c393a73704f6b1" providerId="LiveId" clId="{1CB52EDC-D9D8-48E3-A12E-00DD22C40269}" dt="2018-09-24T20:28:09.232" v="3339" actId="20577"/>
          <ac:spMkLst>
            <pc:docMk/>
            <pc:sldMk cId="2395704641" sldId="316"/>
            <ac:spMk id="2" creationId="{00000000-0000-0000-0000-000000000000}"/>
          </ac:spMkLst>
        </pc:spChg>
      </pc:sldChg>
      <pc:sldChg chg="modSp">
        <pc:chgData name="Jose Siqueira" userId="94c393a73704f6b1" providerId="LiveId" clId="{1CB52EDC-D9D8-48E3-A12E-00DD22C40269}" dt="2018-09-24T21:07:37.671" v="3909" actId="20577"/>
        <pc:sldMkLst>
          <pc:docMk/>
          <pc:sldMk cId="572459763" sldId="318"/>
        </pc:sldMkLst>
        <pc:spChg chg="mod">
          <ac:chgData name="Jose Siqueira" userId="94c393a73704f6b1" providerId="LiveId" clId="{1CB52EDC-D9D8-48E3-A12E-00DD22C40269}" dt="2018-09-24T21:07:37.671" v="3909" actId="20577"/>
          <ac:spMkLst>
            <pc:docMk/>
            <pc:sldMk cId="572459763" sldId="318"/>
            <ac:spMk id="3" creationId="{D748BFB1-32E1-4C7B-8DA4-AC89D7E99C98}"/>
          </ac:spMkLst>
        </pc:spChg>
      </pc:sldChg>
      <pc:sldChg chg="modSp">
        <pc:chgData name="Jose Siqueira" userId="94c393a73704f6b1" providerId="LiveId" clId="{1CB52EDC-D9D8-48E3-A12E-00DD22C40269}" dt="2018-09-24T20:57:27.192" v="3754" actId="255"/>
        <pc:sldMkLst>
          <pc:docMk/>
          <pc:sldMk cId="1021373162" sldId="336"/>
        </pc:sldMkLst>
        <pc:graphicFrameChg chg="mod modGraphic">
          <ac:chgData name="Jose Siqueira" userId="94c393a73704f6b1" providerId="LiveId" clId="{1CB52EDC-D9D8-48E3-A12E-00DD22C40269}" dt="2018-09-24T20:57:27.192" v="3754" actId="255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  <pc:sldChg chg="del">
        <pc:chgData name="Jose Siqueira" userId="94c393a73704f6b1" providerId="LiveId" clId="{1CB52EDC-D9D8-48E3-A12E-00DD22C40269}" dt="2018-09-24T18:36:42.056" v="32" actId="2696"/>
        <pc:sldMkLst>
          <pc:docMk/>
          <pc:sldMk cId="2444796935" sldId="388"/>
        </pc:sldMkLst>
      </pc:sldChg>
      <pc:sldChg chg="addSp delSp modSp">
        <pc:chgData name="Jose Siqueira" userId="94c393a73704f6b1" providerId="LiveId" clId="{1CB52EDC-D9D8-48E3-A12E-00DD22C40269}" dt="2018-09-24T21:03:02.652" v="3908" actId="20577"/>
        <pc:sldMkLst>
          <pc:docMk/>
          <pc:sldMk cId="320888343" sldId="389"/>
        </pc:sldMkLst>
        <pc:spChg chg="mod">
          <ac:chgData name="Jose Siqueira" userId="94c393a73704f6b1" providerId="LiveId" clId="{1CB52EDC-D9D8-48E3-A12E-00DD22C40269}" dt="2018-09-24T21:03:02.652" v="3908" actId="20577"/>
          <ac:spMkLst>
            <pc:docMk/>
            <pc:sldMk cId="320888343" sldId="389"/>
            <ac:spMk id="2" creationId="{1DCD023C-3B31-4364-A90C-C43EA5C9B0FE}"/>
          </ac:spMkLst>
        </pc:spChg>
        <pc:spChg chg="del">
          <ac:chgData name="Jose Siqueira" userId="94c393a73704f6b1" providerId="LiveId" clId="{1CB52EDC-D9D8-48E3-A12E-00DD22C40269}" dt="2018-09-24T20:58:47.475" v="3757"/>
          <ac:spMkLst>
            <pc:docMk/>
            <pc:sldMk cId="320888343" sldId="389"/>
            <ac:spMk id="7" creationId="{00000000-0000-0000-0000-000000000000}"/>
          </ac:spMkLst>
        </pc:spChg>
        <pc:spChg chg="add del">
          <ac:chgData name="Jose Siqueira" userId="94c393a73704f6b1" providerId="LiveId" clId="{1CB52EDC-D9D8-48E3-A12E-00DD22C40269}" dt="2018-09-24T20:54:21.376" v="3745"/>
          <ac:spMkLst>
            <pc:docMk/>
            <pc:sldMk cId="320888343" sldId="389"/>
            <ac:spMk id="9" creationId="{018C0D0A-9236-4263-9FD6-87C668462CB6}"/>
          </ac:spMkLst>
        </pc:spChg>
        <pc:picChg chg="add mod">
          <ac:chgData name="Jose Siqueira" userId="94c393a73704f6b1" providerId="LiveId" clId="{1CB52EDC-D9D8-48E3-A12E-00DD22C40269}" dt="2018-09-24T20:58:55.046" v="3759" actId="14100"/>
          <ac:picMkLst>
            <pc:docMk/>
            <pc:sldMk cId="320888343" sldId="389"/>
            <ac:picMk id="3" creationId="{1E7EF95D-9DDF-45E5-BA13-F8220E627544}"/>
          </ac:picMkLst>
        </pc:picChg>
        <pc:picChg chg="del">
          <ac:chgData name="Jose Siqueira" userId="94c393a73704f6b1" providerId="LiveId" clId="{1CB52EDC-D9D8-48E3-A12E-00DD22C40269}" dt="2018-09-24T20:54:44.623" v="3748" actId="478"/>
          <ac:picMkLst>
            <pc:docMk/>
            <pc:sldMk cId="320888343" sldId="389"/>
            <ac:picMk id="8" creationId="{E6952562-0062-4616-8324-6321B9A3D32D}"/>
          </ac:picMkLst>
        </pc:picChg>
      </pc:sldChg>
      <pc:sldChg chg="modSp ord modNotesTx">
        <pc:chgData name="Jose Siqueira" userId="94c393a73704f6b1" providerId="LiveId" clId="{1CB52EDC-D9D8-48E3-A12E-00DD22C40269}" dt="2018-09-24T19:02:35.454" v="476" actId="6549"/>
        <pc:sldMkLst>
          <pc:docMk/>
          <pc:sldMk cId="4271987511" sldId="397"/>
        </pc:sldMkLst>
        <pc:spChg chg="mod">
          <ac:chgData name="Jose Siqueira" userId="94c393a73704f6b1" providerId="LiveId" clId="{1CB52EDC-D9D8-48E3-A12E-00DD22C40269}" dt="2018-09-24T19:02:10.735" v="475" actId="20577"/>
          <ac:spMkLst>
            <pc:docMk/>
            <pc:sldMk cId="4271987511" sldId="397"/>
            <ac:spMk id="3" creationId="{ADE67D7E-A0A0-4A69-B9B6-1EC52EA24540}"/>
          </ac:spMkLst>
        </pc:spChg>
      </pc:sldChg>
      <pc:sldChg chg="addSp delSp modSp">
        <pc:chgData name="Jose Siqueira" userId="94c393a73704f6b1" providerId="LiveId" clId="{1CB52EDC-D9D8-48E3-A12E-00DD22C40269}" dt="2018-09-24T20:07:26.090" v="2863" actId="12"/>
        <pc:sldMkLst>
          <pc:docMk/>
          <pc:sldMk cId="4098791577" sldId="398"/>
        </pc:sldMkLst>
        <pc:spChg chg="mod">
          <ac:chgData name="Jose Siqueira" userId="94c393a73704f6b1" providerId="LiveId" clId="{1CB52EDC-D9D8-48E3-A12E-00DD22C40269}" dt="2018-09-24T20:04:55.963" v="2647" actId="20577"/>
          <ac:spMkLst>
            <pc:docMk/>
            <pc:sldMk cId="4098791577" sldId="398"/>
            <ac:spMk id="2" creationId="{2B99E48F-579C-4FF4-87FD-445978954632}"/>
          </ac:spMkLst>
        </pc:spChg>
        <pc:spChg chg="add mod">
          <ac:chgData name="Jose Siqueira" userId="94c393a73704f6b1" providerId="LiveId" clId="{1CB52EDC-D9D8-48E3-A12E-00DD22C40269}" dt="2018-09-24T20:07:26.090" v="2863" actId="12"/>
          <ac:spMkLst>
            <pc:docMk/>
            <pc:sldMk cId="4098791577" sldId="398"/>
            <ac:spMk id="4" creationId="{0E9C6AC3-08AD-4708-AF09-66AEF71031B8}"/>
          </ac:spMkLst>
        </pc:spChg>
        <pc:picChg chg="del">
          <ac:chgData name="Jose Siqueira" userId="94c393a73704f6b1" providerId="LiveId" clId="{1CB52EDC-D9D8-48E3-A12E-00DD22C40269}" dt="2018-09-24T20:03:08.666" v="2602" actId="478"/>
          <ac:picMkLst>
            <pc:docMk/>
            <pc:sldMk cId="4098791577" sldId="398"/>
            <ac:picMk id="7" creationId="{00000000-0000-0000-0000-000000000000}"/>
          </ac:picMkLst>
        </pc:picChg>
      </pc:sldChg>
      <pc:sldChg chg="del">
        <pc:chgData name="Jose Siqueira" userId="94c393a73704f6b1" providerId="LiveId" clId="{1CB52EDC-D9D8-48E3-A12E-00DD22C40269}" dt="2018-09-24T20:14:34.800" v="3092" actId="2696"/>
        <pc:sldMkLst>
          <pc:docMk/>
          <pc:sldMk cId="3789136997" sldId="399"/>
        </pc:sldMkLst>
      </pc:sldChg>
      <pc:sldChg chg="del">
        <pc:chgData name="Jose Siqueira" userId="94c393a73704f6b1" providerId="LiveId" clId="{1CB52EDC-D9D8-48E3-A12E-00DD22C40269}" dt="2018-09-24T20:14:38.894" v="3095" actId="2696"/>
        <pc:sldMkLst>
          <pc:docMk/>
          <pc:sldMk cId="1895304904" sldId="400"/>
        </pc:sldMkLst>
      </pc:sldChg>
      <pc:sldChg chg="del">
        <pc:chgData name="Jose Siqueira" userId="94c393a73704f6b1" providerId="LiveId" clId="{1CB52EDC-D9D8-48E3-A12E-00DD22C40269}" dt="2018-09-24T20:14:42.800" v="3096" actId="2696"/>
        <pc:sldMkLst>
          <pc:docMk/>
          <pc:sldMk cId="2175341905" sldId="401"/>
        </pc:sldMkLst>
      </pc:sldChg>
      <pc:sldChg chg="del">
        <pc:chgData name="Jose Siqueira" userId="94c393a73704f6b1" providerId="LiveId" clId="{1CB52EDC-D9D8-48E3-A12E-00DD22C40269}" dt="2018-09-24T20:14:43.628" v="3097" actId="2696"/>
        <pc:sldMkLst>
          <pc:docMk/>
          <pc:sldMk cId="2823458759" sldId="402"/>
        </pc:sldMkLst>
      </pc:sldChg>
      <pc:sldChg chg="del">
        <pc:chgData name="Jose Siqueira" userId="94c393a73704f6b1" providerId="LiveId" clId="{1CB52EDC-D9D8-48E3-A12E-00DD22C40269}" dt="2018-09-24T20:14:45.097" v="3098" actId="2696"/>
        <pc:sldMkLst>
          <pc:docMk/>
          <pc:sldMk cId="2890440461" sldId="403"/>
        </pc:sldMkLst>
      </pc:sldChg>
      <pc:sldChg chg="del">
        <pc:chgData name="Jose Siqueira" userId="94c393a73704f6b1" providerId="LiveId" clId="{1CB52EDC-D9D8-48E3-A12E-00DD22C40269}" dt="2018-09-24T20:14:47.675" v="3099" actId="2696"/>
        <pc:sldMkLst>
          <pc:docMk/>
          <pc:sldMk cId="4059757246" sldId="404"/>
        </pc:sldMkLst>
      </pc:sldChg>
      <pc:sldChg chg="del">
        <pc:chgData name="Jose Siqueira" userId="94c393a73704f6b1" providerId="LiveId" clId="{1CB52EDC-D9D8-48E3-A12E-00DD22C40269}" dt="2018-09-24T20:14:51.300" v="3100" actId="2696"/>
        <pc:sldMkLst>
          <pc:docMk/>
          <pc:sldMk cId="1193349026" sldId="405"/>
        </pc:sldMkLst>
      </pc:sldChg>
      <pc:sldChg chg="del">
        <pc:chgData name="Jose Siqueira" userId="94c393a73704f6b1" providerId="LiveId" clId="{1CB52EDC-D9D8-48E3-A12E-00DD22C40269}" dt="2018-09-24T20:14:52.472" v="3101" actId="2696"/>
        <pc:sldMkLst>
          <pc:docMk/>
          <pc:sldMk cId="1297548590" sldId="406"/>
        </pc:sldMkLst>
      </pc:sldChg>
      <pc:sldChg chg="del">
        <pc:chgData name="Jose Siqueira" userId="94c393a73704f6b1" providerId="LiveId" clId="{1CB52EDC-D9D8-48E3-A12E-00DD22C40269}" dt="2018-09-24T20:14:55.362" v="3102" actId="2696"/>
        <pc:sldMkLst>
          <pc:docMk/>
          <pc:sldMk cId="3262155245" sldId="407"/>
        </pc:sldMkLst>
      </pc:sldChg>
      <pc:sldChg chg="del">
        <pc:chgData name="Jose Siqueira" userId="94c393a73704f6b1" providerId="LiveId" clId="{1CB52EDC-D9D8-48E3-A12E-00DD22C40269}" dt="2018-09-24T20:28:49.024" v="3351" actId="2696"/>
        <pc:sldMkLst>
          <pc:docMk/>
          <pc:sldMk cId="502367241" sldId="410"/>
        </pc:sldMkLst>
      </pc:sldChg>
      <pc:sldChg chg="del">
        <pc:chgData name="Jose Siqueira" userId="94c393a73704f6b1" providerId="LiveId" clId="{1CB52EDC-D9D8-48E3-A12E-00DD22C40269}" dt="2018-09-24T18:36:21.752" v="29" actId="2696"/>
        <pc:sldMkLst>
          <pc:docMk/>
          <pc:sldMk cId="1411097765" sldId="415"/>
        </pc:sldMkLst>
      </pc:sldChg>
      <pc:sldChg chg="add">
        <pc:chgData name="Jose Siqueira" userId="94c393a73704f6b1" providerId="LiveId" clId="{1CB52EDC-D9D8-48E3-A12E-00DD22C40269}" dt="2018-09-24T18:36:32.920" v="31"/>
        <pc:sldMkLst>
          <pc:docMk/>
          <pc:sldMk cId="3946205817" sldId="415"/>
        </pc:sldMkLst>
      </pc:sldChg>
      <pc:sldChg chg="del">
        <pc:chgData name="Jose Siqueira" userId="94c393a73704f6b1" providerId="LiveId" clId="{1CB52EDC-D9D8-48E3-A12E-00DD22C40269}" dt="2018-09-24T18:36:21.798" v="30" actId="2696"/>
        <pc:sldMkLst>
          <pc:docMk/>
          <pc:sldMk cId="856271241" sldId="416"/>
        </pc:sldMkLst>
      </pc:sldChg>
      <pc:sldChg chg="add">
        <pc:chgData name="Jose Siqueira" userId="94c393a73704f6b1" providerId="LiveId" clId="{1CB52EDC-D9D8-48E3-A12E-00DD22C40269}" dt="2018-09-24T18:36:32.920" v="31"/>
        <pc:sldMkLst>
          <pc:docMk/>
          <pc:sldMk cId="3962700351" sldId="416"/>
        </pc:sldMkLst>
      </pc:sldChg>
      <pc:sldChg chg="del">
        <pc:chgData name="Jose Siqueira" userId="94c393a73704f6b1" providerId="LiveId" clId="{1CB52EDC-D9D8-48E3-A12E-00DD22C40269}" dt="2018-09-24T18:35:47.111" v="19" actId="2696"/>
        <pc:sldMkLst>
          <pc:docMk/>
          <pc:sldMk cId="0" sldId="417"/>
        </pc:sldMkLst>
      </pc:sldChg>
      <pc:sldChg chg="del">
        <pc:chgData name="Jose Siqueira" userId="94c393a73704f6b1" providerId="LiveId" clId="{1CB52EDC-D9D8-48E3-A12E-00DD22C40269}" dt="2018-09-24T18:35:51.812" v="22" actId="2696"/>
        <pc:sldMkLst>
          <pc:docMk/>
          <pc:sldMk cId="0" sldId="418"/>
        </pc:sldMkLst>
      </pc:sldChg>
      <pc:sldChg chg="del">
        <pc:chgData name="Jose Siqueira" userId="94c393a73704f6b1" providerId="LiveId" clId="{1CB52EDC-D9D8-48E3-A12E-00DD22C40269}" dt="2018-09-24T18:35:52.641" v="23" actId="2696"/>
        <pc:sldMkLst>
          <pc:docMk/>
          <pc:sldMk cId="0" sldId="419"/>
        </pc:sldMkLst>
      </pc:sldChg>
      <pc:sldChg chg="del">
        <pc:chgData name="Jose Siqueira" userId="94c393a73704f6b1" providerId="LiveId" clId="{1CB52EDC-D9D8-48E3-A12E-00DD22C40269}" dt="2018-09-24T18:35:53.407" v="24" actId="2696"/>
        <pc:sldMkLst>
          <pc:docMk/>
          <pc:sldMk cId="0" sldId="420"/>
        </pc:sldMkLst>
      </pc:sldChg>
      <pc:sldChg chg="del">
        <pc:chgData name="Jose Siqueira" userId="94c393a73704f6b1" providerId="LiveId" clId="{1CB52EDC-D9D8-48E3-A12E-00DD22C40269}" dt="2018-09-24T18:35:54.098" v="25" actId="2696"/>
        <pc:sldMkLst>
          <pc:docMk/>
          <pc:sldMk cId="0" sldId="421"/>
        </pc:sldMkLst>
      </pc:sldChg>
      <pc:sldChg chg="del">
        <pc:chgData name="Jose Siqueira" userId="94c393a73704f6b1" providerId="LiveId" clId="{1CB52EDC-D9D8-48E3-A12E-00DD22C40269}" dt="2018-09-24T18:35:54.939" v="26" actId="2696"/>
        <pc:sldMkLst>
          <pc:docMk/>
          <pc:sldMk cId="0" sldId="422"/>
        </pc:sldMkLst>
      </pc:sldChg>
      <pc:sldChg chg="del">
        <pc:chgData name="Jose Siqueira" userId="94c393a73704f6b1" providerId="LiveId" clId="{1CB52EDC-D9D8-48E3-A12E-00DD22C40269}" dt="2018-09-24T18:35:56.113" v="27" actId="2696"/>
        <pc:sldMkLst>
          <pc:docMk/>
          <pc:sldMk cId="0" sldId="423"/>
        </pc:sldMkLst>
      </pc:sldChg>
      <pc:sldChg chg="del">
        <pc:chgData name="Jose Siqueira" userId="94c393a73704f6b1" providerId="LiveId" clId="{1CB52EDC-D9D8-48E3-A12E-00DD22C40269}" dt="2018-09-24T18:35:57.829" v="28" actId="2696"/>
        <pc:sldMkLst>
          <pc:docMk/>
          <pc:sldMk cId="0" sldId="424"/>
        </pc:sldMkLst>
      </pc:sldChg>
      <pc:sldChg chg="del">
        <pc:chgData name="Jose Siqueira" userId="94c393a73704f6b1" providerId="LiveId" clId="{1CB52EDC-D9D8-48E3-A12E-00DD22C40269}" dt="2018-09-24T20:14:36.019" v="3093" actId="2696"/>
        <pc:sldMkLst>
          <pc:docMk/>
          <pc:sldMk cId="3789136997" sldId="425"/>
        </pc:sldMkLst>
      </pc:sldChg>
      <pc:sldChg chg="del">
        <pc:chgData name="Jose Siqueira" userId="94c393a73704f6b1" providerId="LiveId" clId="{1CB52EDC-D9D8-48E3-A12E-00DD22C40269}" dt="2018-09-24T20:14:36.644" v="3094" actId="2696"/>
        <pc:sldMkLst>
          <pc:docMk/>
          <pc:sldMk cId="3789136997" sldId="426"/>
        </pc:sldMkLst>
      </pc:sldChg>
      <pc:sldChg chg="del">
        <pc:chgData name="Jose Siqueira" userId="94c393a73704f6b1" providerId="LiveId" clId="{1CB52EDC-D9D8-48E3-A12E-00DD22C40269}" dt="2018-09-24T20:14:56.266" v="3103" actId="2696"/>
        <pc:sldMkLst>
          <pc:docMk/>
          <pc:sldMk cId="3262155245" sldId="427"/>
        </pc:sldMkLst>
      </pc:sldChg>
      <pc:sldChg chg="del">
        <pc:chgData name="Jose Siqueira" userId="94c393a73704f6b1" providerId="LiveId" clId="{1CB52EDC-D9D8-48E3-A12E-00DD22C40269}" dt="2018-09-24T20:14:58.290" v="3104" actId="2696"/>
        <pc:sldMkLst>
          <pc:docMk/>
          <pc:sldMk cId="3262155245" sldId="428"/>
        </pc:sldMkLst>
      </pc:sldChg>
      <pc:sldChg chg="del">
        <pc:chgData name="Jose Siqueira" userId="94c393a73704f6b1" providerId="LiveId" clId="{1CB52EDC-D9D8-48E3-A12E-00DD22C40269}" dt="2018-09-24T20:15:00.009" v="3105" actId="2696"/>
        <pc:sldMkLst>
          <pc:docMk/>
          <pc:sldMk cId="3262155245" sldId="429"/>
        </pc:sldMkLst>
      </pc:sldChg>
      <pc:sldChg chg="del">
        <pc:chgData name="Jose Siqueira" userId="94c393a73704f6b1" providerId="LiveId" clId="{1CB52EDC-D9D8-48E3-A12E-00DD22C40269}" dt="2018-09-24T20:15:01.493" v="3106" actId="2696"/>
        <pc:sldMkLst>
          <pc:docMk/>
          <pc:sldMk cId="3262155245" sldId="430"/>
        </pc:sldMkLst>
      </pc:sldChg>
      <pc:sldChg chg="del">
        <pc:chgData name="Jose Siqueira" userId="94c393a73704f6b1" providerId="LiveId" clId="{1CB52EDC-D9D8-48E3-A12E-00DD22C40269}" dt="2018-09-24T20:15:04.025" v="3107" actId="2696"/>
        <pc:sldMkLst>
          <pc:docMk/>
          <pc:sldMk cId="3262155245" sldId="431"/>
        </pc:sldMkLst>
      </pc:sldChg>
      <pc:sldChg chg="del">
        <pc:chgData name="Jose Siqueira" userId="94c393a73704f6b1" providerId="LiveId" clId="{1CB52EDC-D9D8-48E3-A12E-00DD22C40269}" dt="2018-09-24T20:15:05.884" v="3108" actId="2696"/>
        <pc:sldMkLst>
          <pc:docMk/>
          <pc:sldMk cId="0" sldId="432"/>
        </pc:sldMkLst>
      </pc:sldChg>
      <pc:sldChg chg="del">
        <pc:chgData name="Jose Siqueira" userId="94c393a73704f6b1" providerId="LiveId" clId="{1CB52EDC-D9D8-48E3-A12E-00DD22C40269}" dt="2018-09-24T18:35:49.273" v="20" actId="2696"/>
        <pc:sldMkLst>
          <pc:docMk/>
          <pc:sldMk cId="1627972476" sldId="433"/>
        </pc:sldMkLst>
      </pc:sldChg>
      <pc:sldChg chg="del">
        <pc:chgData name="Jose Siqueira" userId="94c393a73704f6b1" providerId="LiveId" clId="{1CB52EDC-D9D8-48E3-A12E-00DD22C40269}" dt="2018-09-24T18:35:50.295" v="21" actId="2696"/>
        <pc:sldMkLst>
          <pc:docMk/>
          <pc:sldMk cId="3655021692" sldId="434"/>
        </pc:sldMkLst>
      </pc:sldChg>
      <pc:sldChg chg="del">
        <pc:chgData name="Jose Siqueira" userId="94c393a73704f6b1" providerId="LiveId" clId="{1CB52EDC-D9D8-48E3-A12E-00DD22C40269}" dt="2018-09-24T20:28:46.696" v="3350" actId="2696"/>
        <pc:sldMkLst>
          <pc:docMk/>
          <pc:sldMk cId="959567410" sldId="435"/>
        </pc:sldMkLst>
      </pc:sldChg>
      <pc:sldChg chg="del">
        <pc:chgData name="Jose Siqueira" userId="94c393a73704f6b1" providerId="LiveId" clId="{1CB52EDC-D9D8-48E3-A12E-00DD22C40269}" dt="2018-09-24T20:28:44.585" v="3349" actId="2696"/>
        <pc:sldMkLst>
          <pc:docMk/>
          <pc:sldMk cId="1390891057" sldId="436"/>
        </pc:sldMkLst>
      </pc:sldChg>
      <pc:sldChg chg="del">
        <pc:chgData name="Jose Siqueira" userId="94c393a73704f6b1" providerId="LiveId" clId="{1CB52EDC-D9D8-48E3-A12E-00DD22C40269}" dt="2018-09-24T20:28:41.350" v="3348" actId="2696"/>
        <pc:sldMkLst>
          <pc:docMk/>
          <pc:sldMk cId="476467057" sldId="437"/>
        </pc:sldMkLst>
      </pc:sldChg>
      <pc:sldChg chg="del">
        <pc:chgData name="Jose Siqueira" userId="94c393a73704f6b1" providerId="LiveId" clId="{1CB52EDC-D9D8-48E3-A12E-00DD22C40269}" dt="2018-09-24T20:28:39.413" v="3347" actId="2696"/>
        <pc:sldMkLst>
          <pc:docMk/>
          <pc:sldMk cId="1943408428" sldId="438"/>
        </pc:sldMkLst>
      </pc:sldChg>
      <pc:sldChg chg="del">
        <pc:chgData name="Jose Siqueira" userId="94c393a73704f6b1" providerId="LiveId" clId="{1CB52EDC-D9D8-48E3-A12E-00DD22C40269}" dt="2018-09-24T20:28:37.882" v="3346" actId="2696"/>
        <pc:sldMkLst>
          <pc:docMk/>
          <pc:sldMk cId="4194686382" sldId="439"/>
        </pc:sldMkLst>
      </pc:sldChg>
      <pc:sldChg chg="del">
        <pc:chgData name="Jose Siqueira" userId="94c393a73704f6b1" providerId="LiveId" clId="{1CB52EDC-D9D8-48E3-A12E-00DD22C40269}" dt="2018-09-24T20:28:36.147" v="3345" actId="2696"/>
        <pc:sldMkLst>
          <pc:docMk/>
          <pc:sldMk cId="2494189166" sldId="440"/>
        </pc:sldMkLst>
      </pc:sldChg>
      <pc:sldChg chg="del">
        <pc:chgData name="Jose Siqueira" userId="94c393a73704f6b1" providerId="LiveId" clId="{1CB52EDC-D9D8-48E3-A12E-00DD22C40269}" dt="2018-09-24T20:28:33.491" v="3344" actId="2696"/>
        <pc:sldMkLst>
          <pc:docMk/>
          <pc:sldMk cId="3407493787" sldId="441"/>
        </pc:sldMkLst>
      </pc:sldChg>
      <pc:sldChg chg="del">
        <pc:chgData name="Jose Siqueira" userId="94c393a73704f6b1" providerId="LiveId" clId="{1CB52EDC-D9D8-48E3-A12E-00DD22C40269}" dt="2018-09-24T20:28:30.851" v="3343" actId="2696"/>
        <pc:sldMkLst>
          <pc:docMk/>
          <pc:sldMk cId="989334957" sldId="442"/>
        </pc:sldMkLst>
      </pc:sldChg>
      <pc:sldChg chg="del">
        <pc:chgData name="Jose Siqueira" userId="94c393a73704f6b1" providerId="LiveId" clId="{1CB52EDC-D9D8-48E3-A12E-00DD22C40269}" dt="2018-09-24T20:28:26.811" v="3342" actId="2696"/>
        <pc:sldMkLst>
          <pc:docMk/>
          <pc:sldMk cId="3981567618" sldId="443"/>
        </pc:sldMkLst>
      </pc:sldChg>
      <pc:sldChg chg="del">
        <pc:chgData name="Jose Siqueira" userId="94c393a73704f6b1" providerId="LiveId" clId="{1CB52EDC-D9D8-48E3-A12E-00DD22C40269}" dt="2018-09-24T20:28:22.904" v="3341" actId="2696"/>
        <pc:sldMkLst>
          <pc:docMk/>
          <pc:sldMk cId="1744585758" sldId="444"/>
        </pc:sldMkLst>
      </pc:sldChg>
      <pc:sldChg chg="del">
        <pc:chgData name="Jose Siqueira" userId="94c393a73704f6b1" providerId="LiveId" clId="{1CB52EDC-D9D8-48E3-A12E-00DD22C40269}" dt="2018-09-24T20:28:20.184" v="3340" actId="2696"/>
        <pc:sldMkLst>
          <pc:docMk/>
          <pc:sldMk cId="2555792936" sldId="445"/>
        </pc:sldMkLst>
      </pc:sldChg>
      <pc:sldChg chg="modSp add">
        <pc:chgData name="Jose Siqueira" userId="94c393a73704f6b1" providerId="LiveId" clId="{1CB52EDC-D9D8-48E3-A12E-00DD22C40269}" dt="2018-09-24T19:14:04.737" v="1384" actId="20577"/>
        <pc:sldMkLst>
          <pc:docMk/>
          <pc:sldMk cId="3326852574" sldId="446"/>
        </pc:sldMkLst>
        <pc:spChg chg="mod">
          <ac:chgData name="Jose Siqueira" userId="94c393a73704f6b1" providerId="LiveId" clId="{1CB52EDC-D9D8-48E3-A12E-00DD22C40269}" dt="2018-09-24T19:02:57.150" v="504" actId="20577"/>
          <ac:spMkLst>
            <pc:docMk/>
            <pc:sldMk cId="3326852574" sldId="446"/>
            <ac:spMk id="2" creationId="{C7DCCF9C-18DD-4F68-B44B-E18625C92284}"/>
          </ac:spMkLst>
        </pc:spChg>
        <pc:spChg chg="mod">
          <ac:chgData name="Jose Siqueira" userId="94c393a73704f6b1" providerId="LiveId" clId="{1CB52EDC-D9D8-48E3-A12E-00DD22C40269}" dt="2018-09-24T19:14:04.737" v="1384" actId="20577"/>
          <ac:spMkLst>
            <pc:docMk/>
            <pc:sldMk cId="3326852574" sldId="446"/>
            <ac:spMk id="3" creationId="{DFE8B6BB-064C-4108-A535-7A737C3F70B0}"/>
          </ac:spMkLst>
        </pc:spChg>
      </pc:sldChg>
      <pc:sldChg chg="addSp delSp modSp add mod setBg setClrOvrMap">
        <pc:chgData name="Jose Siqueira" userId="94c393a73704f6b1" providerId="LiveId" clId="{1CB52EDC-D9D8-48E3-A12E-00DD22C40269}" dt="2018-09-24T19:36:52.065" v="1653" actId="20577"/>
        <pc:sldMkLst>
          <pc:docMk/>
          <pc:sldMk cId="585970009" sldId="447"/>
        </pc:sldMkLst>
        <pc:spChg chg="mod">
          <ac:chgData name="Jose Siqueira" userId="94c393a73704f6b1" providerId="LiveId" clId="{1CB52EDC-D9D8-48E3-A12E-00DD22C40269}" dt="2018-09-24T19:36:04.020" v="1626" actId="26606"/>
          <ac:spMkLst>
            <pc:docMk/>
            <pc:sldMk cId="585970009" sldId="447"/>
            <ac:spMk id="2" creationId="{59DEDF17-8B24-4CBA-959B-5D272A3A02D8}"/>
          </ac:spMkLst>
        </pc:spChg>
        <pc:spChg chg="del">
          <ac:chgData name="Jose Siqueira" userId="94c393a73704f6b1" providerId="LiveId" clId="{1CB52EDC-D9D8-48E3-A12E-00DD22C40269}" dt="2018-09-24T19:34:50.802" v="1623"/>
          <ac:spMkLst>
            <pc:docMk/>
            <pc:sldMk cId="585970009" sldId="447"/>
            <ac:spMk id="3" creationId="{7EED9765-9028-47EE-9117-EF32D68F0C8F}"/>
          </ac:spMkLst>
        </pc:spChg>
        <pc:spChg chg="add mod">
          <ac:chgData name="Jose Siqueira" userId="94c393a73704f6b1" providerId="LiveId" clId="{1CB52EDC-D9D8-48E3-A12E-00DD22C40269}" dt="2018-09-24T19:36:52.065" v="1653" actId="20577"/>
          <ac:spMkLst>
            <pc:docMk/>
            <pc:sldMk cId="585970009" sldId="447"/>
            <ac:spMk id="9" creationId="{78A391C3-A2D4-4DB2-855D-4866C202046E}"/>
          </ac:spMkLst>
        </pc:spChg>
        <pc:spChg chg="add">
          <ac:chgData name="Jose Siqueira" userId="94c393a73704f6b1" providerId="LiveId" clId="{1CB52EDC-D9D8-48E3-A12E-00DD22C40269}" dt="2018-09-24T19:36:04.020" v="1626" actId="26606"/>
          <ac:spMkLst>
            <pc:docMk/>
            <pc:sldMk cId="585970009" sldId="447"/>
            <ac:spMk id="12" creationId="{8C1FC8BA-94E6-44F7-B346-6A2215E66D2E}"/>
          </ac:spMkLst>
        </pc:spChg>
        <pc:spChg chg="add">
          <ac:chgData name="Jose Siqueira" userId="94c393a73704f6b1" providerId="LiveId" clId="{1CB52EDC-D9D8-48E3-A12E-00DD22C40269}" dt="2018-09-24T19:36:04.020" v="1626" actId="26606"/>
          <ac:spMkLst>
            <pc:docMk/>
            <pc:sldMk cId="585970009" sldId="447"/>
            <ac:spMk id="14" creationId="{A8329D92-4903-43FF-90F4-878F5D3F1D22}"/>
          </ac:spMkLst>
        </pc:spChg>
        <pc:spChg chg="add">
          <ac:chgData name="Jose Siqueira" userId="94c393a73704f6b1" providerId="LiveId" clId="{1CB52EDC-D9D8-48E3-A12E-00DD22C40269}" dt="2018-09-24T19:36:04.020" v="1626" actId="26606"/>
          <ac:spMkLst>
            <pc:docMk/>
            <pc:sldMk cId="585970009" sldId="447"/>
            <ac:spMk id="16" creationId="{567B1EEF-AB32-40F7-AD5F-41E0EA001EBE}"/>
          </ac:spMkLst>
        </pc:spChg>
        <pc:picChg chg="add del mod">
          <ac:chgData name="Jose Siqueira" userId="94c393a73704f6b1" providerId="LiveId" clId="{1CB52EDC-D9D8-48E3-A12E-00DD22C40269}" dt="2018-09-24T19:36:04.020" v="1626" actId="26606"/>
          <ac:picMkLst>
            <pc:docMk/>
            <pc:sldMk cId="585970009" sldId="447"/>
            <ac:picMk id="4" creationId="{E68C08EF-CA91-4D9E-814B-9FE5193DF49D}"/>
          </ac:picMkLst>
        </pc:picChg>
        <pc:picChg chg="add">
          <ac:chgData name="Jose Siqueira" userId="94c393a73704f6b1" providerId="LiveId" clId="{1CB52EDC-D9D8-48E3-A12E-00DD22C40269}" dt="2018-09-24T19:36:04.020" v="1626" actId="26606"/>
          <ac:picMkLst>
            <pc:docMk/>
            <pc:sldMk cId="585970009" sldId="447"/>
            <ac:picMk id="7" creationId="{E68C08EF-CA91-4D9E-814B-9FE5193DF49D}"/>
          </ac:picMkLst>
        </pc:picChg>
      </pc:sldChg>
      <pc:sldChg chg="modSp add modNotesTx">
        <pc:chgData name="Jose Siqueira" userId="94c393a73704f6b1" providerId="LiveId" clId="{1CB52EDC-D9D8-48E3-A12E-00DD22C40269}" dt="2018-09-24T19:21:42.675" v="1568"/>
        <pc:sldMkLst>
          <pc:docMk/>
          <pc:sldMk cId="4222058751" sldId="448"/>
        </pc:sldMkLst>
        <pc:spChg chg="mod">
          <ac:chgData name="Jose Siqueira" userId="94c393a73704f6b1" providerId="LiveId" clId="{1CB52EDC-D9D8-48E3-A12E-00DD22C40269}" dt="2018-09-24T19:16:58.720" v="1482" actId="1036"/>
          <ac:spMkLst>
            <pc:docMk/>
            <pc:sldMk cId="4222058751" sldId="448"/>
            <ac:spMk id="2" creationId="{C7DCCF9C-18DD-4F68-B44B-E18625C92284}"/>
          </ac:spMkLst>
        </pc:spChg>
        <pc:spChg chg="mod">
          <ac:chgData name="Jose Siqueira" userId="94c393a73704f6b1" providerId="LiveId" clId="{1CB52EDC-D9D8-48E3-A12E-00DD22C40269}" dt="2018-09-24T19:21:42.675" v="1568"/>
          <ac:spMkLst>
            <pc:docMk/>
            <pc:sldMk cId="4222058751" sldId="448"/>
            <ac:spMk id="3" creationId="{DFE8B6BB-064C-4108-A535-7A737C3F70B0}"/>
          </ac:spMkLst>
        </pc:spChg>
      </pc:sldChg>
      <pc:sldChg chg="modSp add">
        <pc:chgData name="Jose Siqueira" userId="94c393a73704f6b1" providerId="LiveId" clId="{1CB52EDC-D9D8-48E3-A12E-00DD22C40269}" dt="2018-09-24T20:27:49.560" v="3337" actId="12"/>
        <pc:sldMkLst>
          <pc:docMk/>
          <pc:sldMk cId="3560870280" sldId="449"/>
        </pc:sldMkLst>
        <pc:spChg chg="mod">
          <ac:chgData name="Jose Siqueira" userId="94c393a73704f6b1" providerId="LiveId" clId="{1CB52EDC-D9D8-48E3-A12E-00DD22C40269}" dt="2018-09-24T19:45:19.262" v="1729" actId="20577"/>
          <ac:spMkLst>
            <pc:docMk/>
            <pc:sldMk cId="3560870280" sldId="449"/>
            <ac:spMk id="2" creationId="{6EE13C5C-5CB5-464F-953E-A8DE80E788AE}"/>
          </ac:spMkLst>
        </pc:spChg>
        <pc:spChg chg="mod">
          <ac:chgData name="Jose Siqueira" userId="94c393a73704f6b1" providerId="LiveId" clId="{1CB52EDC-D9D8-48E3-A12E-00DD22C40269}" dt="2018-09-24T20:27:49.560" v="3337" actId="12"/>
          <ac:spMkLst>
            <pc:docMk/>
            <pc:sldMk cId="3560870280" sldId="449"/>
            <ac:spMk id="3" creationId="{3C1C75D7-C2BA-48C2-BEB3-73DD96842F02}"/>
          </ac:spMkLst>
        </pc:spChg>
      </pc:sldChg>
      <pc:sldChg chg="addSp delSp modSp add mod setBg setClrOvrMap delDesignElem modNotesTx">
        <pc:chgData name="Jose Siqueira" userId="94c393a73704f6b1" providerId="LiveId" clId="{1CB52EDC-D9D8-48E3-A12E-00DD22C40269}" dt="2018-09-24T19:44:41.194" v="1719" actId="6549"/>
        <pc:sldMkLst>
          <pc:docMk/>
          <pc:sldMk cId="3952350297" sldId="450"/>
        </pc:sldMkLst>
        <pc:spChg chg="mod">
          <ac:chgData name="Jose Siqueira" userId="94c393a73704f6b1" providerId="LiveId" clId="{1CB52EDC-D9D8-48E3-A12E-00DD22C40269}" dt="2018-09-24T19:42:11.835" v="1703" actId="6549"/>
          <ac:spMkLst>
            <pc:docMk/>
            <pc:sldMk cId="3952350297" sldId="450"/>
            <ac:spMk id="2" creationId="{59DEDF17-8B24-4CBA-959B-5D272A3A02D8}"/>
          </ac:spMkLst>
        </pc:spChg>
        <pc:spChg chg="mod">
          <ac:chgData name="Jose Siqueira" userId="94c393a73704f6b1" providerId="LiveId" clId="{1CB52EDC-D9D8-48E3-A12E-00DD22C40269}" dt="2018-09-24T19:41:30.024" v="1657" actId="26606"/>
          <ac:spMkLst>
            <pc:docMk/>
            <pc:sldMk cId="3952350297" sldId="450"/>
            <ac:spMk id="9" creationId="{78A391C3-A2D4-4DB2-855D-4866C202046E}"/>
          </ac:spMkLst>
        </pc:spChg>
        <pc:spChg chg="add">
          <ac:chgData name="Jose Siqueira" userId="94c393a73704f6b1" providerId="LiveId" clId="{1CB52EDC-D9D8-48E3-A12E-00DD22C40269}" dt="2018-09-24T19:41:30.024" v="1657" actId="26606"/>
          <ac:spMkLst>
            <pc:docMk/>
            <pc:sldMk cId="3952350297" sldId="450"/>
            <ac:spMk id="11" creationId="{E2264E67-6F59-4D8D-8E5F-8245B0FEAE76}"/>
          </ac:spMkLst>
        </pc:spChg>
        <pc:spChg chg="del">
          <ac:chgData name="Jose Siqueira" userId="94c393a73704f6b1" providerId="LiveId" clId="{1CB52EDC-D9D8-48E3-A12E-00DD22C40269}" dt="2018-09-24T19:41:12.712" v="1656"/>
          <ac:spMkLst>
            <pc:docMk/>
            <pc:sldMk cId="3952350297" sldId="450"/>
            <ac:spMk id="12" creationId="{8C1FC8BA-94E6-44F7-B346-6A2215E66D2E}"/>
          </ac:spMkLst>
        </pc:spChg>
        <pc:spChg chg="add">
          <ac:chgData name="Jose Siqueira" userId="94c393a73704f6b1" providerId="LiveId" clId="{1CB52EDC-D9D8-48E3-A12E-00DD22C40269}" dt="2018-09-24T19:41:30.024" v="1657" actId="26606"/>
          <ac:spMkLst>
            <pc:docMk/>
            <pc:sldMk cId="3952350297" sldId="450"/>
            <ac:spMk id="13" creationId="{158E1C6E-D299-4F5D-B15B-155EBF7F62FD}"/>
          </ac:spMkLst>
        </pc:spChg>
        <pc:spChg chg="del">
          <ac:chgData name="Jose Siqueira" userId="94c393a73704f6b1" providerId="LiveId" clId="{1CB52EDC-D9D8-48E3-A12E-00DD22C40269}" dt="2018-09-24T19:41:12.712" v="1656"/>
          <ac:spMkLst>
            <pc:docMk/>
            <pc:sldMk cId="3952350297" sldId="450"/>
            <ac:spMk id="14" creationId="{A8329D92-4903-43FF-90F4-878F5D3F1D22}"/>
          </ac:spMkLst>
        </pc:spChg>
        <pc:spChg chg="del">
          <ac:chgData name="Jose Siqueira" userId="94c393a73704f6b1" providerId="LiveId" clId="{1CB52EDC-D9D8-48E3-A12E-00DD22C40269}" dt="2018-09-24T19:41:12.712" v="1656"/>
          <ac:spMkLst>
            <pc:docMk/>
            <pc:sldMk cId="3952350297" sldId="450"/>
            <ac:spMk id="16" creationId="{567B1EEF-AB32-40F7-AD5F-41E0EA001EBE}"/>
          </ac:spMkLst>
        </pc:spChg>
        <pc:picChg chg="add mod">
          <ac:chgData name="Jose Siqueira" userId="94c393a73704f6b1" providerId="LiveId" clId="{1CB52EDC-D9D8-48E3-A12E-00DD22C40269}" dt="2018-09-24T19:44:29.374" v="1718" actId="1037"/>
          <ac:picMkLst>
            <pc:docMk/>
            <pc:sldMk cId="3952350297" sldId="450"/>
            <ac:picMk id="3" creationId="{F8D3516E-389D-4660-878C-198CBFE5CE6D}"/>
          </ac:picMkLst>
        </pc:picChg>
        <pc:picChg chg="del mod">
          <ac:chgData name="Jose Siqueira" userId="94c393a73704f6b1" providerId="LiveId" clId="{1CB52EDC-D9D8-48E3-A12E-00DD22C40269}" dt="2018-09-24T19:44:13.093" v="1710" actId="478"/>
          <ac:picMkLst>
            <pc:docMk/>
            <pc:sldMk cId="3952350297" sldId="450"/>
            <ac:picMk id="7" creationId="{E68C08EF-CA91-4D9E-814B-9FE5193DF49D}"/>
          </ac:picMkLst>
        </pc:picChg>
      </pc:sldChg>
      <pc:sldChg chg="addSp delSp modSp add">
        <pc:chgData name="Jose Siqueira" userId="94c393a73704f6b1" providerId="LiveId" clId="{1CB52EDC-D9D8-48E3-A12E-00DD22C40269}" dt="2018-09-24T19:43:11.424" v="1709" actId="14100"/>
        <pc:sldMkLst>
          <pc:docMk/>
          <pc:sldMk cId="3708761994" sldId="451"/>
        </pc:sldMkLst>
        <pc:picChg chg="add mod">
          <ac:chgData name="Jose Siqueira" userId="94c393a73704f6b1" providerId="LiveId" clId="{1CB52EDC-D9D8-48E3-A12E-00DD22C40269}" dt="2018-09-24T19:43:11.424" v="1709" actId="14100"/>
          <ac:picMkLst>
            <pc:docMk/>
            <pc:sldMk cId="3708761994" sldId="451"/>
            <ac:picMk id="3" creationId="{EF8A2243-9D84-4DB5-83D7-401B0318C08B}"/>
          </ac:picMkLst>
        </pc:picChg>
        <pc:picChg chg="del">
          <ac:chgData name="Jose Siqueira" userId="94c393a73704f6b1" providerId="LiveId" clId="{1CB52EDC-D9D8-48E3-A12E-00DD22C40269}" dt="2018-09-24T19:42:43.149" v="1705" actId="478"/>
          <ac:picMkLst>
            <pc:docMk/>
            <pc:sldMk cId="3708761994" sldId="451"/>
            <ac:picMk id="7" creationId="{E68C08EF-CA91-4D9E-814B-9FE5193DF49D}"/>
          </ac:picMkLst>
        </pc:picChg>
      </pc:sldChg>
      <pc:sldChg chg="modSp add">
        <pc:chgData name="Jose Siqueira" userId="94c393a73704f6b1" providerId="LiveId" clId="{1CB52EDC-D9D8-48E3-A12E-00DD22C40269}" dt="2018-09-24T20:27:38.920" v="3336" actId="12"/>
        <pc:sldMkLst>
          <pc:docMk/>
          <pc:sldMk cId="2119028576" sldId="452"/>
        </pc:sldMkLst>
        <pc:spChg chg="mod">
          <ac:chgData name="Jose Siqueira" userId="94c393a73704f6b1" providerId="LiveId" clId="{1CB52EDC-D9D8-48E3-A12E-00DD22C40269}" dt="2018-09-24T20:02:57.211" v="2601" actId="20577"/>
          <ac:spMkLst>
            <pc:docMk/>
            <pc:sldMk cId="2119028576" sldId="452"/>
            <ac:spMk id="2" creationId="{4B4175AB-A7EF-410A-913D-6F8C63476986}"/>
          </ac:spMkLst>
        </pc:spChg>
        <pc:spChg chg="mod">
          <ac:chgData name="Jose Siqueira" userId="94c393a73704f6b1" providerId="LiveId" clId="{1CB52EDC-D9D8-48E3-A12E-00DD22C40269}" dt="2018-09-24T20:27:38.920" v="3336" actId="12"/>
          <ac:spMkLst>
            <pc:docMk/>
            <pc:sldMk cId="2119028576" sldId="452"/>
            <ac:spMk id="3" creationId="{020B073E-45B6-49B2-B60C-A7314425AFBF}"/>
          </ac:spMkLst>
        </pc:spChg>
      </pc:sldChg>
      <pc:sldChg chg="modSp add">
        <pc:chgData name="Jose Siqueira" userId="94c393a73704f6b1" providerId="LiveId" clId="{1CB52EDC-D9D8-48E3-A12E-00DD22C40269}" dt="2018-09-24T20:11:57.791" v="3026" actId="1076"/>
        <pc:sldMkLst>
          <pc:docMk/>
          <pc:sldMk cId="2488864961" sldId="453"/>
        </pc:sldMkLst>
        <pc:spChg chg="mod">
          <ac:chgData name="Jose Siqueira" userId="94c393a73704f6b1" providerId="LiveId" clId="{1CB52EDC-D9D8-48E3-A12E-00DD22C40269}" dt="2018-09-24T20:11:57.791" v="3026" actId="1076"/>
          <ac:spMkLst>
            <pc:docMk/>
            <pc:sldMk cId="2488864961" sldId="453"/>
            <ac:spMk id="2" creationId="{72A27988-2275-4A37-9314-AE5CCC064B80}"/>
          </ac:spMkLst>
        </pc:spChg>
        <pc:spChg chg="mod">
          <ac:chgData name="Jose Siqueira" userId="94c393a73704f6b1" providerId="LiveId" clId="{1CB52EDC-D9D8-48E3-A12E-00DD22C40269}" dt="2018-09-24T20:10:20.399" v="3018" actId="12"/>
          <ac:spMkLst>
            <pc:docMk/>
            <pc:sldMk cId="2488864961" sldId="453"/>
            <ac:spMk id="3" creationId="{DCA6ADDE-192A-405E-AD93-14B226E86F6E}"/>
          </ac:spMkLst>
        </pc:spChg>
      </pc:sldChg>
      <pc:sldChg chg="modSp add">
        <pc:chgData name="Jose Siqueira" userId="94c393a73704f6b1" providerId="LiveId" clId="{1CB52EDC-D9D8-48E3-A12E-00DD22C40269}" dt="2018-09-24T20:17:54.460" v="3211" actId="1076"/>
        <pc:sldMkLst>
          <pc:docMk/>
          <pc:sldMk cId="626179591" sldId="454"/>
        </pc:sldMkLst>
        <pc:spChg chg="mod">
          <ac:chgData name="Jose Siqueira" userId="94c393a73704f6b1" providerId="LiveId" clId="{1CB52EDC-D9D8-48E3-A12E-00DD22C40269}" dt="2018-09-24T20:17:54.460" v="3211" actId="1076"/>
          <ac:spMkLst>
            <pc:docMk/>
            <pc:sldMk cId="626179591" sldId="454"/>
            <ac:spMk id="2" creationId="{D0BDD124-D768-428E-8F51-417BF249B231}"/>
          </ac:spMkLst>
        </pc:spChg>
        <pc:spChg chg="mod">
          <ac:chgData name="Jose Siqueira" userId="94c393a73704f6b1" providerId="LiveId" clId="{1CB52EDC-D9D8-48E3-A12E-00DD22C40269}" dt="2018-09-24T20:13:48.983" v="3090" actId="12"/>
          <ac:spMkLst>
            <pc:docMk/>
            <pc:sldMk cId="626179591" sldId="454"/>
            <ac:spMk id="3" creationId="{3F317FEF-D538-470C-B730-92950B9B3AC8}"/>
          </ac:spMkLst>
        </pc:spChg>
      </pc:sldChg>
      <pc:sldChg chg="modSp add">
        <pc:chgData name="Jose Siqueira" userId="94c393a73704f6b1" providerId="LiveId" clId="{1CB52EDC-D9D8-48E3-A12E-00DD22C40269}" dt="2018-09-24T20:27:17.961" v="3335" actId="12"/>
        <pc:sldMkLst>
          <pc:docMk/>
          <pc:sldMk cId="2899598483" sldId="455"/>
        </pc:sldMkLst>
        <pc:spChg chg="mod">
          <ac:chgData name="Jose Siqueira" userId="94c393a73704f6b1" providerId="LiveId" clId="{1CB52EDC-D9D8-48E3-A12E-00DD22C40269}" dt="2018-09-24T20:17:34.648" v="3209" actId="1076"/>
          <ac:spMkLst>
            <pc:docMk/>
            <pc:sldMk cId="2899598483" sldId="455"/>
            <ac:spMk id="2" creationId="{6A2B1ADD-55C4-408D-B5B1-7C5B261B5EBA}"/>
          </ac:spMkLst>
        </pc:spChg>
        <pc:spChg chg="mod">
          <ac:chgData name="Jose Siqueira" userId="94c393a73704f6b1" providerId="LiveId" clId="{1CB52EDC-D9D8-48E3-A12E-00DD22C40269}" dt="2018-09-24T20:27:17.961" v="3335" actId="12"/>
          <ac:spMkLst>
            <pc:docMk/>
            <pc:sldMk cId="2899598483" sldId="455"/>
            <ac:spMk id="3" creationId="{C97476A4-4845-4937-8AC8-283B737EBEAB}"/>
          </ac:spMkLst>
        </pc:spChg>
      </pc:sldChg>
      <pc:sldChg chg="modSp add">
        <pc:chgData name="Jose Siqueira" userId="94c393a73704f6b1" providerId="LiveId" clId="{1CB52EDC-D9D8-48E3-A12E-00DD22C40269}" dt="2018-09-24T20:53:33.511" v="3706" actId="14100"/>
        <pc:sldMkLst>
          <pc:docMk/>
          <pc:sldMk cId="1404263104" sldId="456"/>
        </pc:sldMkLst>
        <pc:spChg chg="mod">
          <ac:chgData name="Jose Siqueira" userId="94c393a73704f6b1" providerId="LiveId" clId="{1CB52EDC-D9D8-48E3-A12E-00DD22C40269}" dt="2018-09-24T20:26:59.921" v="3334" actId="20577"/>
          <ac:spMkLst>
            <pc:docMk/>
            <pc:sldMk cId="1404263104" sldId="456"/>
            <ac:spMk id="2" creationId="{B892320F-C3DF-42F6-9B2F-4847036C6F88}"/>
          </ac:spMkLst>
        </pc:spChg>
        <pc:spChg chg="mod">
          <ac:chgData name="Jose Siqueira" userId="94c393a73704f6b1" providerId="LiveId" clId="{1CB52EDC-D9D8-48E3-A12E-00DD22C40269}" dt="2018-09-24T20:53:33.511" v="3706" actId="14100"/>
          <ac:spMkLst>
            <pc:docMk/>
            <pc:sldMk cId="1404263104" sldId="456"/>
            <ac:spMk id="3" creationId="{B92756F7-7D14-4CDF-A8E1-73FB0E4707E0}"/>
          </ac:spMkLst>
        </pc:spChg>
      </pc:sldChg>
      <pc:sldChg chg="addSp delSp modSp add mod setBg setClrOvrMap delDesignElem">
        <pc:chgData name="Jose Siqueira" userId="94c393a73704f6b1" providerId="LiveId" clId="{1CB52EDC-D9D8-48E3-A12E-00DD22C40269}" dt="2018-09-24T21:02:32.046" v="3857" actId="1076"/>
        <pc:sldMkLst>
          <pc:docMk/>
          <pc:sldMk cId="2641806714" sldId="457"/>
        </pc:sldMkLst>
        <pc:spChg chg="mod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2" creationId="{1DCD023C-3B31-4364-A90C-C43EA5C9B0FE}"/>
          </ac:spMkLst>
        </pc:spChg>
        <pc:spChg chg="add del mod">
          <ac:chgData name="Jose Siqueira" userId="94c393a73704f6b1" providerId="LiveId" clId="{1CB52EDC-D9D8-48E3-A12E-00DD22C40269}" dt="2018-09-24T21:01:50.483" v="3851" actId="931"/>
          <ac:spMkLst>
            <pc:docMk/>
            <pc:sldMk cId="2641806714" sldId="457"/>
            <ac:spMk id="4" creationId="{2A4C22E6-0C69-4607-91FB-B7803DFC4823}"/>
          </ac:spMkLst>
        </pc:spChg>
        <pc:spChg chg="del">
          <ac:chgData name="Jose Siqueira" userId="94c393a73704f6b1" providerId="LiveId" clId="{1CB52EDC-D9D8-48E3-A12E-00DD22C40269}" dt="2018-09-24T20:59:06.405" v="3760" actId="26606"/>
          <ac:spMkLst>
            <pc:docMk/>
            <pc:sldMk cId="2641806714" sldId="457"/>
            <ac:spMk id="7" creationId="{00000000-0000-0000-0000-000000000000}"/>
          </ac:spMkLst>
        </pc:spChg>
        <pc:spChg chg="del">
          <ac:chgData name="Jose Siqueira" userId="94c393a73704f6b1" providerId="LiveId" clId="{1CB52EDC-D9D8-48E3-A12E-00DD22C40269}" dt="2018-09-24T20:54:27.132" v="3747"/>
          <ac:spMkLst>
            <pc:docMk/>
            <pc:sldMk cId="2641806714" sldId="457"/>
            <ac:spMk id="11" creationId="{133F8CB7-795C-4272-9073-64D8CF97F220}"/>
          </ac:spMkLst>
        </pc:spChg>
        <pc:spChg chg="del">
          <ac:chgData name="Jose Siqueira" userId="94c393a73704f6b1" providerId="LiveId" clId="{1CB52EDC-D9D8-48E3-A12E-00DD22C40269}" dt="2018-09-24T20:54:27.132" v="3747"/>
          <ac:spMkLst>
            <pc:docMk/>
            <pc:sldMk cId="2641806714" sldId="457"/>
            <ac:spMk id="13" creationId="{B7743172-17A8-4FA4-8434-B813E03B7665}"/>
          </ac:spMkLst>
        </pc:spChg>
        <pc:spChg chg="add del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14" creationId="{133F8CB7-795C-4272-9073-64D8CF97F220}"/>
          </ac:spMkLst>
        </pc:spChg>
        <pc:spChg chg="del">
          <ac:chgData name="Jose Siqueira" userId="94c393a73704f6b1" providerId="LiveId" clId="{1CB52EDC-D9D8-48E3-A12E-00DD22C40269}" dt="2018-09-24T20:54:27.132" v="3747"/>
          <ac:spMkLst>
            <pc:docMk/>
            <pc:sldMk cId="2641806714" sldId="457"/>
            <ac:spMk id="15" creationId="{4CE1233C-FD2F-489E-BFDE-086F5FED6491}"/>
          </ac:spMkLst>
        </pc:spChg>
        <pc:spChg chg="add del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16" creationId="{B7743172-17A8-4FA4-8434-B813E03B7665}"/>
          </ac:spMkLst>
        </pc:spChg>
        <pc:spChg chg="add del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18" creationId="{4CE1233C-FD2F-489E-BFDE-086F5FED6491}"/>
          </ac:spMkLst>
        </pc:spChg>
        <pc:spChg chg="add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23" creationId="{133F8CB7-795C-4272-9073-64D8CF97F220}"/>
          </ac:spMkLst>
        </pc:spChg>
        <pc:spChg chg="add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25" creationId="{B7743172-17A8-4FA4-8434-B813E03B7665}"/>
          </ac:spMkLst>
        </pc:spChg>
        <pc:spChg chg="add">
          <ac:chgData name="Jose Siqueira" userId="94c393a73704f6b1" providerId="LiveId" clId="{1CB52EDC-D9D8-48E3-A12E-00DD22C40269}" dt="2018-09-24T21:02:25.557" v="3856" actId="26606"/>
          <ac:spMkLst>
            <pc:docMk/>
            <pc:sldMk cId="2641806714" sldId="457"/>
            <ac:spMk id="27" creationId="{4CE1233C-FD2F-489E-BFDE-086F5FED6491}"/>
          </ac:spMkLst>
        </pc:spChg>
        <pc:picChg chg="add mod">
          <ac:chgData name="Jose Siqueira" userId="94c393a73704f6b1" providerId="LiveId" clId="{1CB52EDC-D9D8-48E3-A12E-00DD22C40269}" dt="2018-09-24T21:02:32.046" v="3857" actId="1076"/>
          <ac:picMkLst>
            <pc:docMk/>
            <pc:sldMk cId="2641806714" sldId="457"/>
            <ac:picMk id="6" creationId="{09CB3CAD-58B8-473C-B515-9AF96FB3C0E2}"/>
          </ac:picMkLst>
        </pc:picChg>
        <pc:picChg chg="del">
          <ac:chgData name="Jose Siqueira" userId="94c393a73704f6b1" providerId="LiveId" clId="{1CB52EDC-D9D8-48E3-A12E-00DD22C40269}" dt="2018-09-24T20:59:06.405" v="3760" actId="26606"/>
          <ac:picMkLst>
            <pc:docMk/>
            <pc:sldMk cId="2641806714" sldId="457"/>
            <ac:picMk id="8" creationId="{E6952562-0062-4616-8324-6321B9A3D32D}"/>
          </ac:picMkLst>
        </pc:picChg>
        <pc:picChg chg="add del">
          <ac:chgData name="Jose Siqueira" userId="94c393a73704f6b1" providerId="LiveId" clId="{1CB52EDC-D9D8-48E3-A12E-00DD22C40269}" dt="2018-09-24T20:59:21.533" v="3763" actId="478"/>
          <ac:picMkLst>
            <pc:docMk/>
            <pc:sldMk cId="2641806714" sldId="457"/>
            <ac:picMk id="10" creationId="{E6952562-0062-4616-8324-6321B9A3D3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56E2D-B4EE-485F-ABFD-0BEFA1104AF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02ACB-C24F-4D34-86A8-766C024A52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2ACB-C24F-4D34-86A8-766C024A52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04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2ACB-C24F-4D34-86A8-766C024A52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7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A16-1049-43B2-AF9C-8A557AD235E7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6B77-87A9-464F-B648-8C3406BB5075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974B-047A-489F-B436-1669573BE2CD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84E1-0120-44A3-AB8E-7284D3837683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3C5-5D0E-4E22-B116-D4465AA639F5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29E5-C58B-4029-A7C3-34CBEAAC00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08831" y="5573588"/>
            <a:ext cx="7526338" cy="99119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400" dirty="0"/>
              <a:t>PEF3111 – aula </a:t>
            </a:r>
            <a:r>
              <a:rPr lang="pt-BR" sz="4400" dirty="0" smtClean="0"/>
              <a:t>12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 smtClean="0"/>
              <a:t>30 de outubro, </a:t>
            </a:r>
            <a:r>
              <a:rPr lang="pt-BR" sz="4400" dirty="0"/>
              <a:t>2018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115616" y="1038188"/>
            <a:ext cx="7526338" cy="43497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pt-BR" sz="14400" dirty="0"/>
              <a:t>Empreendedorismo e Modelos de Negócio</a:t>
            </a:r>
          </a:p>
          <a:p>
            <a:pPr eaLnBrk="1" hangingPunct="1"/>
            <a:r>
              <a:rPr lang="pt-BR" sz="9600" dirty="0"/>
              <a:t>Professor José Antonio Lerosa de Siqueira</a:t>
            </a:r>
          </a:p>
          <a:p>
            <a:pPr eaLnBrk="1" hangingPunct="1"/>
            <a:r>
              <a:rPr lang="pt-BR" sz="9600" dirty="0"/>
              <a:t>jals@usp.br</a:t>
            </a:r>
          </a:p>
          <a:p>
            <a:pPr eaLnBrk="1" hangingPunct="1"/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 premissa foi testada?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leros\OneDrive\Pef3111-2018\Figuras\Makesmesm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8802"/>
            <a:ext cx="3286116" cy="2832157"/>
          </a:xfrm>
          <a:prstGeom prst="rect">
            <a:avLst/>
          </a:prstGeom>
          <a:noFill/>
        </p:spPr>
      </p:pic>
      <p:pic>
        <p:nvPicPr>
          <p:cNvPr id="7" name="Picture 2" descr="C:\Users\leros\OneDrive\Pef3111-2018\Figuras\Makesmesmileatno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5582819" cy="459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 premissa foi testada?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C:\Users\leros\OneDrive\Pef3111-2018\Figuras\beforeIdiea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77" y="1987171"/>
            <a:ext cx="3441531" cy="2299085"/>
          </a:xfrm>
          <a:prstGeom prst="rect">
            <a:avLst/>
          </a:prstGeom>
          <a:noFill/>
        </p:spPr>
      </p:pic>
      <p:pic>
        <p:nvPicPr>
          <p:cNvPr id="7" name="Picture 2" descr="C:\Users\leros\OneDrive\Pef3111-2018\Figuras\beforeIdiedepo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676" y="1428737"/>
            <a:ext cx="5249610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/>
              <a:t>Em resumo: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4288">
              <a:buNone/>
            </a:pPr>
            <a:r>
              <a:rPr lang="pt-BR" sz="2400" dirty="0" smtClean="0"/>
              <a:t>Testar as principais premissas, particularmente as suposições mais significativas, como metas de custo e interesse dos clientes </a:t>
            </a:r>
            <a:r>
              <a:rPr lang="pt-BR" sz="2400" dirty="0" smtClean="0"/>
              <a:t>formadores de opinião, </a:t>
            </a:r>
            <a:r>
              <a:rPr lang="pt-BR" sz="2400" dirty="0" smtClean="0"/>
              <a:t>prepara você para vender seu produto porque ele complementa a abordagem básica de pesquisa de mercado que você já adotou. A convergência de sua pesquisa de mercado com resultados empíricos de seus experimentos prepara você para montar </a:t>
            </a:r>
            <a:r>
              <a:rPr lang="pt-BR" sz="2400" dirty="0" smtClean="0"/>
              <a:t>uma primeira versão do </a:t>
            </a:r>
            <a:r>
              <a:rPr lang="pt-BR" sz="2400" dirty="0" smtClean="0"/>
              <a:t>produto </a:t>
            </a:r>
            <a:r>
              <a:rPr lang="pt-BR" sz="2400" dirty="0" smtClean="0"/>
              <a:t>e </a:t>
            </a:r>
            <a:r>
              <a:rPr lang="pt-BR" sz="2400" dirty="0" smtClean="0"/>
              <a:t>vender para os clientes.</a:t>
            </a:r>
            <a:endParaRPr lang="pt-BR" sz="240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7895"/>
            <a:ext cx="9144000" cy="98903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Passo </a:t>
            </a:r>
            <a:r>
              <a:rPr lang="pt-BR" sz="3200" dirty="0" smtClean="0"/>
              <a:t>22</a:t>
            </a:r>
            <a:r>
              <a:rPr lang="pt-BR" sz="3200" dirty="0" smtClean="0"/>
              <a:t>: </a:t>
            </a:r>
            <a:r>
              <a:rPr lang="pt-BR" sz="3200" dirty="0" smtClean="0"/>
              <a:t>Definir o menor produto viável que seja negociável</a:t>
            </a:r>
            <a:endParaRPr lang="pt-BR" sz="3200" dirty="0"/>
          </a:p>
        </p:txBody>
      </p:sp>
      <p:pic>
        <p:nvPicPr>
          <p:cNvPr id="10" name="Espaço Reservado para Conteúdo 9" descr="Passo 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70" y="1815911"/>
            <a:ext cx="4812283" cy="4542047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Neste passo você irá: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Integrar </a:t>
            </a:r>
            <a:r>
              <a:rPr lang="pt-BR" dirty="0" smtClean="0"/>
              <a:t>suas suposições em um teste de sistemas, consistindo no produto </a:t>
            </a:r>
            <a:r>
              <a:rPr lang="pt-BR" dirty="0" smtClean="0"/>
              <a:t>mínimo, mais simples, pelo qual um </a:t>
            </a:r>
            <a:r>
              <a:rPr lang="pt-BR" dirty="0" smtClean="0"/>
              <a:t>cliente ainda pagará.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97" y="281812"/>
            <a:ext cx="8048283" cy="970450"/>
          </a:xfrm>
        </p:spPr>
        <p:txBody>
          <a:bodyPr/>
          <a:lstStyle/>
          <a:p>
            <a:r>
              <a:rPr lang="pt-BR" dirty="0" smtClean="0"/>
              <a:t>Não é o que ele queria, mas...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4" y="1928802"/>
            <a:ext cx="3833438" cy="371568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MVBP combina suas principais premissas individuais importantes em um produto integrado que pode ser vendido.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 descr="C:\Users\leros\OneDrive\Pef3111-2018\Figuras\runningoutof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5000660" cy="473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8119721" cy="97045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TRÊS CONDIÇÕES DE UM PRODUTO DE NEGÓCIO VIÁVEL MÍNIMO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222287"/>
            <a:ext cx="8572559" cy="3636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1. O cliente obtém valor </a:t>
            </a:r>
            <a:r>
              <a:rPr lang="pt-BR" dirty="0" smtClean="0"/>
              <a:t>através </a:t>
            </a:r>
            <a:r>
              <a:rPr lang="pt-BR" dirty="0" smtClean="0"/>
              <a:t>do uso do produto.</a:t>
            </a:r>
          </a:p>
          <a:p>
            <a:pPr>
              <a:buNone/>
            </a:pPr>
            <a:r>
              <a:rPr lang="pt-BR" dirty="0" smtClean="0"/>
              <a:t>2. O cliente paga pelo produto.</a:t>
            </a:r>
          </a:p>
          <a:p>
            <a:pPr>
              <a:buNone/>
            </a:pPr>
            <a:r>
              <a:rPr lang="pt-BR" dirty="0" smtClean="0"/>
              <a:t>3. O produto é suficiente para iniciar o ciclo de feedback do cliente, onde o cliente pode ajudá-lo a </a:t>
            </a:r>
            <a:r>
              <a:rPr lang="pt-BR" dirty="0" smtClean="0"/>
              <a:t>iterar gerando </a:t>
            </a:r>
            <a:r>
              <a:rPr lang="pt-BR" dirty="0" smtClean="0"/>
              <a:t>um produto </a:t>
            </a:r>
            <a:r>
              <a:rPr lang="pt-BR" dirty="0" smtClean="0"/>
              <a:t>gradualmente melhor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Seu MVBP deve equilibrar a simplicidade com a suficiência.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Einstein </a:t>
            </a:r>
            <a:r>
              <a:rPr lang="pt-BR" dirty="0" smtClean="0"/>
              <a:t>disse: "Tudo deve ser feito da maneira mais simples possível, mas não mais simples".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- </a:t>
            </a:r>
            <a:r>
              <a:rPr lang="pt-BR" dirty="0" smtClean="0"/>
              <a:t>Home </a:t>
            </a:r>
            <a:r>
              <a:rPr lang="pt-BR" dirty="0" err="1" smtClean="0"/>
              <a:t>Team</a:t>
            </a:r>
            <a:r>
              <a:rPr lang="pt-BR" dirty="0" smtClean="0"/>
              <a:t> </a:t>
            </a:r>
            <a:r>
              <a:rPr lang="pt-BR" dirty="0" err="1" smtClean="0"/>
              <a:t>Therapy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Microsoft </a:t>
            </a:r>
            <a:r>
              <a:rPr lang="pt-BR" dirty="0" err="1" smtClean="0"/>
              <a:t>Kinect</a:t>
            </a:r>
            <a:endParaRPr lang="pt-BR" dirty="0" smtClean="0"/>
          </a:p>
          <a:p>
            <a:r>
              <a:rPr lang="pt-BR" dirty="0" smtClean="0"/>
              <a:t>Xbox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 descr="C:\Users\leros\OneDrive\Pef3111-2018\Figuras\hometeamthera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113" y="1555750"/>
            <a:ext cx="5162550" cy="517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5" y="2400703"/>
            <a:ext cx="8786874" cy="3636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Você testou anteriormente elementos individuais </a:t>
            </a:r>
            <a:r>
              <a:rPr lang="pt-BR" sz="2400" dirty="0" smtClean="0"/>
              <a:t>do seu  negócio; </a:t>
            </a:r>
            <a:r>
              <a:rPr lang="pt-BR" sz="2400" dirty="0" smtClean="0"/>
              <a:t>no entanto, o MVBP (</a:t>
            </a:r>
            <a:r>
              <a:rPr lang="pt-BR" sz="2400" dirty="0" err="1" smtClean="0"/>
              <a:t>Minimum</a:t>
            </a:r>
            <a:r>
              <a:rPr lang="pt-BR" sz="2400" dirty="0" smtClean="0"/>
              <a:t> </a:t>
            </a:r>
            <a:r>
              <a:rPr lang="pt-BR" sz="2400" dirty="0" err="1" smtClean="0"/>
              <a:t>Viable</a:t>
            </a:r>
            <a:r>
              <a:rPr lang="pt-BR" sz="2400" dirty="0" smtClean="0"/>
              <a:t> Business </a:t>
            </a:r>
            <a:r>
              <a:rPr lang="pt-BR" sz="2400" dirty="0" err="1" smtClean="0"/>
              <a:t>Product</a:t>
            </a:r>
            <a:r>
              <a:rPr lang="pt-BR" sz="2400" dirty="0" smtClean="0"/>
              <a:t>) representa um teste de sistemas de um produto que realmente fornece valor para o cliente. O cliente pagante pode usar isso para iniciar um ciclo de feedback que o ajuda a </a:t>
            </a:r>
            <a:r>
              <a:rPr lang="pt-BR" sz="2400" dirty="0" smtClean="0"/>
              <a:t>gerar </a:t>
            </a:r>
            <a:r>
              <a:rPr lang="pt-BR" sz="2400" dirty="0" smtClean="0"/>
              <a:t>iterativamente </a:t>
            </a:r>
            <a:r>
              <a:rPr lang="pt-BR" sz="2400" dirty="0" smtClean="0"/>
              <a:t>versões </a:t>
            </a:r>
            <a:r>
              <a:rPr lang="pt-BR" sz="2400" dirty="0" smtClean="0"/>
              <a:t>melhores do produto.</a:t>
            </a:r>
            <a:endParaRPr lang="pt-BR" sz="240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85" y="874564"/>
            <a:ext cx="8858312" cy="141142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Passo </a:t>
            </a:r>
            <a:r>
              <a:rPr lang="pt-BR" sz="2800" dirty="0" smtClean="0"/>
              <a:t>23. Fazer o cliente avaliar o produto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 descr="C:\Users\leros\OneDrive\Pef3111-2018\Figuras\Passo 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80450"/>
            <a:ext cx="5786478" cy="546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9182E0-1FDF-4DE1-91A3-E8CC3F3B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50" y="188640"/>
            <a:ext cx="7524003" cy="648072"/>
          </a:xfrm>
        </p:spPr>
        <p:txBody>
          <a:bodyPr>
            <a:normAutofit fontScale="90000"/>
          </a:bodyPr>
          <a:lstStyle/>
          <a:p>
            <a:r>
              <a:rPr lang="pt-BR" dirty="0"/>
              <a:t>Programação das aulas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DCAD86CC-0BB6-42DB-B055-3BA837431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7674850"/>
              </p:ext>
            </p:extLst>
          </p:nvPr>
        </p:nvGraphicFramePr>
        <p:xfrm>
          <a:off x="90432" y="71414"/>
          <a:ext cx="9009565" cy="64887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2818">
                  <a:extLst>
                    <a:ext uri="{9D8B030D-6E8A-4147-A177-3AD203B41FA5}">
                      <a16:colId xmlns="" xmlns:a16="http://schemas.microsoft.com/office/drawing/2014/main" val="953225803"/>
                    </a:ext>
                  </a:extLst>
                </a:gridCol>
                <a:gridCol w="797746">
                  <a:extLst>
                    <a:ext uri="{9D8B030D-6E8A-4147-A177-3AD203B41FA5}">
                      <a16:colId xmlns="" xmlns:a16="http://schemas.microsoft.com/office/drawing/2014/main" val="3339344552"/>
                    </a:ext>
                  </a:extLst>
                </a:gridCol>
                <a:gridCol w="7719001">
                  <a:extLst>
                    <a:ext uri="{9D8B030D-6E8A-4147-A177-3AD203B41FA5}">
                      <a16:colId xmlns="" xmlns:a16="http://schemas.microsoft.com/office/drawing/2014/main" val="4288614767"/>
                    </a:ext>
                  </a:extLst>
                </a:gridCol>
              </a:tblGrid>
              <a:tr h="36936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Programação das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8584515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07/08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Introdução </a:t>
                      </a:r>
                      <a:r>
                        <a:rPr lang="pt-BR" sz="1200" dirty="0" smtClean="0"/>
                        <a:t>geral – passo 0. Qual é a sua </a:t>
                      </a:r>
                      <a:r>
                        <a:rPr lang="pt-BR" sz="1200" dirty="0" err="1" smtClean="0"/>
                        <a:t>motivavação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para empreender?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4135163"/>
                  </a:ext>
                </a:extLst>
              </a:tr>
              <a:tr h="455387">
                <a:tc>
                  <a:txBody>
                    <a:bodyPr/>
                    <a:lstStyle/>
                    <a:p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1.</a:t>
                      </a:r>
                      <a:r>
                        <a:rPr lang="pt-BR" sz="1200" baseline="0" dirty="0"/>
                        <a:t> Segmentação do mercado; 2. Seleção de um setor para conseguir entrar no mercado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4547908"/>
                  </a:ext>
                </a:extLst>
              </a:tr>
              <a:tr h="455387">
                <a:tc>
                  <a:txBody>
                    <a:bodyPr/>
                    <a:lstStyle/>
                    <a:p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3. Descrição de um perfil para o usuário; 4. Cálculo do TAM (total </a:t>
                      </a:r>
                      <a:r>
                        <a:rPr lang="pt-BR" sz="1200" dirty="0" err="1"/>
                        <a:t>addressable</a:t>
                      </a: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market</a:t>
                      </a:r>
                      <a:r>
                        <a:rPr lang="pt-BR" sz="1200" dirty="0"/>
                        <a:t>) para o mercado piloto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9755630"/>
                  </a:ext>
                </a:extLst>
              </a:tr>
              <a:tr h="455387">
                <a:tc>
                  <a:txBody>
                    <a:bodyPr/>
                    <a:lstStyle/>
                    <a:p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5. Detalhamento de um representante real da persona;  6. Execução de um caso de uso de um ciclo de vida </a:t>
                      </a:r>
                      <a:r>
                        <a:rPr lang="pt-BR" sz="1200" dirty="0" smtClean="0"/>
                        <a:t>completo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740114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7. Especificação de alto nível do produto; 8. Quantificação da proposta de </a:t>
                      </a:r>
                      <a:r>
                        <a:rPr lang="pt-BR" sz="1200" dirty="0" smtClean="0"/>
                        <a:t>valor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33841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9. Identificação de dez clientes em potencial; 10: identificação do seu </a:t>
                      </a:r>
                      <a:r>
                        <a:rPr lang="pt-BR" sz="1200" dirty="0" smtClean="0"/>
                        <a:t>núcleo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44092"/>
                  </a:ext>
                </a:extLst>
              </a:tr>
              <a:tr h="460796">
                <a:tc>
                  <a:txBody>
                    <a:bodyPr/>
                    <a:lstStyle/>
                    <a:p>
                      <a:r>
                        <a:rPr lang="pt-B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11. Levantamento da sua posição competitiva. 12. Descoberta de qual seria a unidade ou setor que toma a decisão de compra pelo </a:t>
                      </a:r>
                      <a:r>
                        <a:rPr lang="pt-BR" sz="1200" dirty="0" smtClean="0"/>
                        <a:t>cliente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9322865"/>
                  </a:ext>
                </a:extLst>
              </a:tr>
              <a:tr h="425028">
                <a:tc>
                  <a:txBody>
                    <a:bodyPr/>
                    <a:lstStyle/>
                    <a:p>
                      <a:r>
                        <a:rPr lang="pt-BR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13. Mapeamento do processo para conseguir um cliente pagante. 14. </a:t>
                      </a:r>
                      <a:r>
                        <a:rPr lang="pt-BR" sz="1200" dirty="0" smtClean="0"/>
                        <a:t>Cálculo </a:t>
                      </a:r>
                      <a:r>
                        <a:rPr lang="pt-BR" sz="1200" dirty="0"/>
                        <a:t>do tamanho total do mercado endereçável para os mercados </a:t>
                      </a:r>
                      <a:r>
                        <a:rPr lang="pt-BR" sz="1200" dirty="0" err="1" smtClean="0"/>
                        <a:t>subsequentes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0593907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15. Concepção do modelo de </a:t>
                      </a:r>
                      <a:r>
                        <a:rPr lang="pt-BR" sz="1200" dirty="0" smtClean="0"/>
                        <a:t>negócio</a:t>
                      </a:r>
                      <a:r>
                        <a:rPr lang="pt-BR" sz="1200" dirty="0"/>
                        <a:t>. 16. Definição do </a:t>
                      </a:r>
                      <a:r>
                        <a:rPr lang="pt-BR" sz="1200" dirty="0" smtClean="0"/>
                        <a:t>esquema </a:t>
                      </a:r>
                      <a:r>
                        <a:rPr lang="pt-BR" sz="1200" dirty="0"/>
                        <a:t>de </a:t>
                      </a:r>
                      <a:r>
                        <a:rPr lang="pt-BR" sz="1200" dirty="0" smtClean="0"/>
                        <a:t>precificação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450948"/>
                  </a:ext>
                </a:extLst>
              </a:tr>
              <a:tr h="425028">
                <a:tc>
                  <a:txBody>
                    <a:bodyPr/>
                    <a:lstStyle/>
                    <a:p>
                      <a:r>
                        <a:rPr lang="pt-BR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17. Calculo do </a:t>
                      </a:r>
                      <a:r>
                        <a:rPr lang="pt-BR" sz="1200" dirty="0" err="1"/>
                        <a:t>lifetime</a:t>
                      </a: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value</a:t>
                      </a:r>
                      <a:r>
                        <a:rPr lang="pt-BR" sz="1200" dirty="0"/>
                        <a:t> (LTV) de um cliente conquistado. 18. Mapeamento do processo de vendas para conquistar um </a:t>
                      </a:r>
                      <a:r>
                        <a:rPr lang="pt-BR" sz="1200" dirty="0" smtClean="0"/>
                        <a:t>cliente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399067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19. Calculo do custo de aquisição de um cliente. 20. identificação das premissas </a:t>
                      </a:r>
                      <a:r>
                        <a:rPr lang="pt-BR" sz="1200" dirty="0" smtClean="0"/>
                        <a:t>essenciais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6647599"/>
                  </a:ext>
                </a:extLst>
              </a:tr>
              <a:tr h="239293">
                <a:tc>
                  <a:txBody>
                    <a:bodyPr/>
                    <a:lstStyle/>
                    <a:p>
                      <a:r>
                        <a:rPr lang="pt-BR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21. Teste das premissas essenciais. 22. </a:t>
                      </a:r>
                      <a:r>
                        <a:rPr lang="pt-BR" sz="1400" dirty="0" smtClean="0"/>
                        <a:t>Definição do menor produto viável que seja negociável (em </a:t>
                      </a:r>
                      <a:r>
                        <a:rPr lang="pt-BR" sz="1400" dirty="0" smtClean="0"/>
                        <a:t>inglês, MVBP</a:t>
                      </a:r>
                      <a:r>
                        <a:rPr lang="pt-BR" sz="1400" dirty="0" smtClean="0"/>
                        <a:t>) 23. Avaliação do produto pelo cliente. 24. Desenvolvimento de um plano de produto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694896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Visão geral do processo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7577163"/>
                  </a:ext>
                </a:extLst>
              </a:tr>
              <a:tr h="182348">
                <a:tc>
                  <a:txBody>
                    <a:bodyPr/>
                    <a:lstStyle/>
                    <a:p>
                      <a:r>
                        <a:rPr lang="pt-BR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Palestra por Sandra </a:t>
                      </a:r>
                      <a:r>
                        <a:rPr lang="pt-BR" sz="1200" dirty="0" err="1" smtClean="0"/>
                        <a:t>Ralston</a:t>
                      </a:r>
                      <a:r>
                        <a:rPr lang="pt-BR" sz="1200" dirty="0" smtClean="0"/>
                        <a:t> e Hélio Cerqueira, da C+R</a:t>
                      </a:r>
                      <a:r>
                        <a:rPr lang="pt-BR" sz="1200" baseline="0" dirty="0" smtClean="0"/>
                        <a:t> Real </a:t>
                      </a:r>
                      <a:r>
                        <a:rPr lang="pt-BR" sz="1200" baseline="0" dirty="0" err="1" smtClean="0"/>
                        <a:t>Estate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312840"/>
                  </a:ext>
                </a:extLst>
              </a:tr>
              <a:tr h="369369">
                <a:tc>
                  <a:txBody>
                    <a:bodyPr/>
                    <a:lstStyle/>
                    <a:p>
                      <a:r>
                        <a:rPr lang="pt-BR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Apresentações finais dos modelos de negócio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9177703"/>
                  </a:ext>
                </a:extLst>
              </a:tr>
            </a:tbl>
          </a:graphicData>
        </a:graphic>
      </p:graphicFrame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3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Neste passo você irá: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Demonstrar quantitativamente que os clientes pagarão pelo seu Produto </a:t>
            </a:r>
            <a:r>
              <a:rPr lang="pt-BR" dirty="0" smtClean="0"/>
              <a:t>Negociável </a:t>
            </a:r>
            <a:r>
              <a:rPr lang="pt-BR" dirty="0" smtClean="0"/>
              <a:t>Mínimo Viável (MVBP).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Desenvolver métricas </a:t>
            </a:r>
            <a:r>
              <a:rPr lang="pt-BR" dirty="0" smtClean="0"/>
              <a:t>que indiquem o nível de boca a boca que o seu MVBP está criando entre os clientes.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3" y="447188"/>
            <a:ext cx="8715436" cy="97045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“Mas todos os meus dados lógicos mostram que cães adoram este produto...”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 descr="C:\Users\leros\OneDrive\Pef3111-2018\Figuras\Itdoesntmakesen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531495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Ford </a:t>
            </a:r>
            <a:r>
              <a:rPr lang="pt-BR" dirty="0" err="1" smtClean="0"/>
              <a:t>Edsel</a:t>
            </a:r>
            <a:r>
              <a:rPr lang="pt-BR" dirty="0" smtClean="0"/>
              <a:t> 1958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218" name="Picture 2" descr="C:\Users\leros\OneDrive\Pef3111-2018\Figuras\Fordedsel1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1"/>
            <a:ext cx="5072098" cy="2584508"/>
          </a:xfrm>
          <a:prstGeom prst="rect">
            <a:avLst/>
          </a:prstGeom>
          <a:noFill/>
        </p:spPr>
      </p:pic>
      <p:pic>
        <p:nvPicPr>
          <p:cNvPr id="9219" name="Picture 3" descr="C:\Users\leros\OneDrive\Pef3111-2018\Figuras\Fordedselpacerconverti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108468" cy="256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3" y="2222287"/>
            <a:ext cx="8715436" cy="36365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Leve seu </a:t>
            </a:r>
            <a:r>
              <a:rPr lang="pt-BR" dirty="0" smtClean="0"/>
              <a:t>MVBP aos </a:t>
            </a:r>
            <a:r>
              <a:rPr lang="pt-BR" dirty="0" smtClean="0"/>
              <a:t>clientes para ver se eles realmente usarão e pagarão pelo produto.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Colete </a:t>
            </a:r>
            <a:r>
              <a:rPr lang="pt-BR" dirty="0" smtClean="0"/>
              <a:t>dados para ver se eles realmente estão sendo usados e </a:t>
            </a:r>
            <a:r>
              <a:rPr lang="pt-BR" dirty="0" smtClean="0"/>
              <a:t>quanto estão </a:t>
            </a:r>
            <a:r>
              <a:rPr lang="pt-BR" dirty="0" smtClean="0"/>
              <a:t>envolvidos como usuários.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Determine </a:t>
            </a:r>
            <a:r>
              <a:rPr lang="pt-BR" dirty="0" smtClean="0"/>
              <a:t>se eles, ou alguém associado a eles, pagará por isso e também se eles estão advogando pelo seu produto com o boca a boca.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Depois </a:t>
            </a:r>
            <a:r>
              <a:rPr lang="pt-BR" dirty="0" smtClean="0"/>
              <a:t>de coletar dados ao longo do tempo, analise-os e, em especial, procure tendências e entenda os </a:t>
            </a:r>
            <a:r>
              <a:rPr lang="pt-BR" dirty="0" err="1" smtClean="0"/>
              <a:t>drivers</a:t>
            </a:r>
            <a:r>
              <a:rPr lang="pt-BR" dirty="0" smtClean="0"/>
              <a:t> subjacentes.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Certifique-se </a:t>
            </a:r>
            <a:r>
              <a:rPr lang="pt-BR" dirty="0" smtClean="0"/>
              <a:t>de que você é intelectualmente honesto e </a:t>
            </a:r>
            <a:r>
              <a:rPr lang="pt-BR" dirty="0" smtClean="0"/>
              <a:t>confia </a:t>
            </a:r>
            <a:r>
              <a:rPr lang="pt-BR" dirty="0" smtClean="0"/>
              <a:t>em dados do mundo real e não em lógica abstrata.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24: desenvolver um plano de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 descr="C:\Users\leros\OneDrive\Pef3111-2018\Figuras\Passo 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38122"/>
            <a:ext cx="5575314" cy="506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Neste passo você irá: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Ir </a:t>
            </a:r>
            <a:r>
              <a:rPr lang="pt-BR" dirty="0" smtClean="0"/>
              <a:t>além do </a:t>
            </a:r>
            <a:r>
              <a:rPr lang="pt-BR" dirty="0" smtClean="0"/>
              <a:t>MVBP </a:t>
            </a:r>
            <a:r>
              <a:rPr lang="pt-BR" dirty="0" smtClean="0"/>
              <a:t>para determinar quais recursos você criará para o mercado de cabeça de ponte.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Determinar </a:t>
            </a:r>
            <a:r>
              <a:rPr lang="pt-BR" dirty="0" smtClean="0"/>
              <a:t>quais mercados adjacentes você vai vender depois de dominar o mercado de cabeça de ponte e como seu produto terá que mudar para cada novo mercado.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 descr="C:\Users\leros\OneDrive\Pef3111-2018\Figuras\Thatisourflexiblepl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469855" cy="634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 descr="C:\Users\leros\OneDrive\Pef3111-2018\Figuras\SensAbleallthemark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785927"/>
            <a:ext cx="8153380" cy="406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22287"/>
            <a:ext cx="8572559" cy="363651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Estabelecer um plano de produtos é semelhante à etapa para calcular o TAM mais amplo.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 err="1" smtClean="0"/>
              <a:t>ideia</a:t>
            </a:r>
            <a:r>
              <a:rPr lang="pt-BR" dirty="0" smtClean="0"/>
              <a:t> é fazer com que você pense com antecedência, para que você </a:t>
            </a:r>
            <a:r>
              <a:rPr lang="pt-BR" dirty="0" smtClean="0"/>
              <a:t>olhe além de onde está e </a:t>
            </a:r>
            <a:r>
              <a:rPr lang="pt-BR" dirty="0" smtClean="0"/>
              <a:t>não fique muito atolado em seu </a:t>
            </a:r>
            <a:r>
              <a:rPr lang="pt-BR" dirty="0" smtClean="0"/>
              <a:t>mercado-piloto, </a:t>
            </a:r>
            <a:r>
              <a:rPr lang="pt-BR" dirty="0" smtClean="0"/>
              <a:t>que é apenas o primeiro passo como um negócio.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Você </a:t>
            </a:r>
            <a:r>
              <a:rPr lang="pt-BR" dirty="0" smtClean="0"/>
              <a:t>quer expandir a partir </a:t>
            </a:r>
            <a:r>
              <a:rPr lang="pt-BR" dirty="0" smtClean="0"/>
              <a:t>desse mercado-piloto. </a:t>
            </a:r>
            <a:r>
              <a:rPr lang="pt-BR" dirty="0" smtClean="0"/>
              <a:t>Ele oferece uma visão de longo prazo que o mantém alcançando e pensando no futuro, especialmente no design de seu produto e organização.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5C44DBB-AD7C-4682-B258-6367305D2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218476"/>
            <a:ext cx="2614354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Fim da </a:t>
            </a:r>
            <a:r>
              <a:rPr lang="pt-BR" sz="2800" dirty="0" smtClean="0">
                <a:solidFill>
                  <a:schemeClr val="tx1"/>
                </a:solidFill>
              </a:rPr>
              <a:t>aula </a:t>
            </a:r>
            <a:r>
              <a:rPr lang="pt-BR" sz="2800" dirty="0" smtClean="0">
                <a:solidFill>
                  <a:schemeClr val="tx1"/>
                </a:solidFill>
              </a:rPr>
              <a:t>12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0063" y="1218475"/>
            <a:ext cx="4560037" cy="442105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/>
              <a:t>Obrigado!</a:t>
            </a:r>
          </a:p>
          <a:p>
            <a:pPr marL="0" indent="0">
              <a:buNone/>
            </a:pPr>
            <a:r>
              <a:rPr lang="pt-BR" sz="1400"/>
              <a:t>José Antonio Lerosa</a:t>
            </a:r>
          </a:p>
          <a:p>
            <a:pPr marL="0" indent="0">
              <a:buNone/>
            </a:pPr>
            <a:endParaRPr lang="pt-BR" sz="1400"/>
          </a:p>
          <a:p>
            <a:pPr marL="0" indent="0">
              <a:buNone/>
            </a:pPr>
            <a:r>
              <a:rPr lang="pt-BR" sz="1400"/>
              <a:t>jals@usp.br</a:t>
            </a: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1CED323-FAF0-4E0B-8717-FC1F468A2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87225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5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Sete domínios dos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662" y="2643182"/>
            <a:ext cx="7758138" cy="348298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t-BR" sz="2400" dirty="0" smtClean="0"/>
              <a:t>Qual é a motivação para empreender?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Quem é o seu cliente?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O que você pode fazer por ele?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Como o seu cliente adquire o seu produto?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Como você gera receita a partir do seu produto?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Como você concebe e constrói o seu produto?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Como você faz o seu negócio crescer?</a:t>
            </a:r>
            <a:endParaRPr lang="pt-BR" sz="2400" dirty="0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214282" y="3120450"/>
            <a:ext cx="357190" cy="357190"/>
          </a:xfrm>
          <a:prstGeom prst="ellipse">
            <a:avLst/>
          </a:prstGeom>
          <a:solidFill>
            <a:srgbClr val="00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96914" y="3576996"/>
            <a:ext cx="357190" cy="357190"/>
          </a:xfrm>
          <a:prstGeom prst="ellipse">
            <a:avLst/>
          </a:prstGeom>
          <a:solidFill>
            <a:srgbClr val="961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14282" y="4039118"/>
            <a:ext cx="357190" cy="357190"/>
          </a:xfrm>
          <a:prstGeom prst="ellipse">
            <a:avLst/>
          </a:prstGeom>
          <a:solidFill>
            <a:srgbClr val="535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76621" y="4431320"/>
            <a:ext cx="357190" cy="357190"/>
          </a:xfrm>
          <a:prstGeom prst="ellipse">
            <a:avLst/>
          </a:prstGeom>
          <a:solidFill>
            <a:srgbClr val="638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14282" y="4896374"/>
            <a:ext cx="360000" cy="357190"/>
          </a:xfrm>
          <a:prstGeom prst="ellipse">
            <a:avLst/>
          </a:prstGeom>
          <a:solidFill>
            <a:srgbClr val="B94A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57158" y="5347800"/>
            <a:ext cx="357190" cy="357190"/>
          </a:xfrm>
          <a:prstGeom prst="ellipse">
            <a:avLst/>
          </a:prstGeom>
          <a:solidFill>
            <a:srgbClr val="6147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8596" y="2691822"/>
            <a:ext cx="357190" cy="357190"/>
          </a:xfrm>
          <a:prstGeom prst="ellipse">
            <a:avLst/>
          </a:prstGeom>
          <a:solidFill>
            <a:srgbClr val="21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upos de pass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52"/>
            <a:ext cx="7679198" cy="6627553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6" name="AutoShape 2" descr="ms-local-stream://EpubReader_1C98458C5A1B4813A01DFFE9EB2CFBBD/Content/OEBPS/images/f013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709374-20B4-4520-9523-DF1F1C0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1546"/>
            <a:ext cx="9034962" cy="725741"/>
          </a:xfrm>
        </p:spPr>
        <p:txBody>
          <a:bodyPr>
            <a:normAutofit fontScale="90000"/>
          </a:bodyPr>
          <a:lstStyle/>
          <a:p>
            <a:r>
              <a:rPr lang="pt-BR" sz="3200" b="0" dirty="0"/>
              <a:t>Passo </a:t>
            </a:r>
            <a:r>
              <a:rPr lang="pt-BR" sz="3200" b="0" dirty="0" smtClean="0"/>
              <a:t>21: Testar as premissas essenciais– neste passo você irá: </a:t>
            </a:r>
            <a:endParaRPr lang="pt-BR" sz="3200" b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09997" y="2222286"/>
            <a:ext cx="7833969" cy="434998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Listar todas as premissas essenciais e conceber </a:t>
            </a:r>
            <a:r>
              <a:rPr lang="pt-BR" sz="2400" dirty="0" smtClean="0"/>
              <a:t>testes empíricos para validá-los ou refutá-los.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Realizar </a:t>
            </a:r>
            <a:r>
              <a:rPr lang="pt-BR" sz="2400" dirty="0" smtClean="0"/>
              <a:t>os testes empíricos, movendo-se de forma rápida e eficiente para diminuir o risco </a:t>
            </a:r>
            <a:r>
              <a:rPr lang="pt-BR" sz="2400" dirty="0" smtClean="0"/>
              <a:t>que a sua startup tem que correr.</a:t>
            </a:r>
            <a:endParaRPr lang="pt-BR" sz="240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746" name="AutoShape 2" descr="ms-local-stream://EpubReader_0E2106463E954C2682EBC77FCE781963/Content/OEBPS/images/f150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62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222286"/>
            <a:ext cx="8643997" cy="3921357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Agora, você projetará experimentos para testar essas suposições da maneira mais barata, rápida e fácil possível.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Reunirá </a:t>
            </a:r>
            <a:r>
              <a:rPr lang="pt-BR" dirty="0" smtClean="0"/>
              <a:t>dados empíricos que </a:t>
            </a:r>
            <a:r>
              <a:rPr lang="pt-BR" dirty="0" err="1" smtClean="0"/>
              <a:t>apoiem</a:t>
            </a:r>
            <a:r>
              <a:rPr lang="pt-BR" dirty="0" smtClean="0"/>
              <a:t> ou refutem suas suposições.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Usará </a:t>
            </a:r>
            <a:r>
              <a:rPr lang="pt-BR" dirty="0" smtClean="0"/>
              <a:t>raciocínio lógico para projetar testes simples, mas eficazes.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Com todo o conhecimento que você tem e o foco de adequação do produto ao mercado, você </a:t>
            </a:r>
            <a:r>
              <a:rPr lang="pt-BR" dirty="0" smtClean="0"/>
              <a:t>deverá </a:t>
            </a:r>
            <a:r>
              <a:rPr lang="pt-BR" dirty="0" smtClean="0"/>
              <a:t>ser capaz de projetar e executar experimentos eficientes.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se você executar um monte de experimentos com diferentes hipóteses fora da sua cabeça, e alguns dos experimentos parecem ter sucesso, isso por si só não garante sucesso.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Na pesquisa em ciências sociais, você não prova hipóteses tanto quanto refuta hipóteses; </a:t>
            </a:r>
            <a:r>
              <a:rPr lang="pt-BR" dirty="0" smtClean="0"/>
              <a:t>portanto</a:t>
            </a:r>
            <a:r>
              <a:rPr lang="pt-BR" dirty="0" smtClean="0"/>
              <a:t>, uma experiência bem-sucedida sugere apenas </a:t>
            </a:r>
            <a:r>
              <a:rPr lang="pt-BR" dirty="0" smtClean="0"/>
              <a:t>a possibilidade de um </a:t>
            </a:r>
            <a:r>
              <a:rPr lang="pt-BR" dirty="0" smtClean="0"/>
              <a:t>empreendimento </a:t>
            </a:r>
            <a:r>
              <a:rPr lang="pt-BR" dirty="0" smtClean="0"/>
              <a:t>ser bem-sucedido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testes são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222287"/>
            <a:ext cx="8715435" cy="3636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/>
              <a:t>Como verificar se meus custos estão  corretos?</a:t>
            </a:r>
          </a:p>
          <a:p>
            <a:pPr>
              <a:buNone/>
            </a:pPr>
            <a:r>
              <a:rPr lang="pt-BR" dirty="0" smtClean="0"/>
              <a:t>Solicite um orçamento.</a:t>
            </a:r>
          </a:p>
          <a:p>
            <a:pPr>
              <a:buNone/>
            </a:pPr>
            <a:r>
              <a:rPr lang="pt-BR" dirty="0" smtClean="0"/>
              <a:t>Para testar o interesse dos clientes </a:t>
            </a:r>
            <a:r>
              <a:rPr lang="pt-BR" dirty="0" smtClean="0"/>
              <a:t>do tipo “</a:t>
            </a:r>
            <a:r>
              <a:rPr lang="pt-BR" dirty="0" err="1" smtClean="0"/>
              <a:t>lighthouse</a:t>
            </a:r>
            <a:r>
              <a:rPr lang="pt-BR" dirty="0" smtClean="0"/>
              <a:t>”  (formadores de opinião) </a:t>
            </a:r>
            <a:r>
              <a:rPr lang="pt-BR" dirty="0" smtClean="0"/>
              <a:t>farol e </a:t>
            </a:r>
            <a:r>
              <a:rPr lang="pt-BR" dirty="0" smtClean="0"/>
              <a:t>de “</a:t>
            </a:r>
            <a:r>
              <a:rPr lang="pt-BR" dirty="0" err="1" smtClean="0"/>
              <a:t>linchpin</a:t>
            </a:r>
            <a:r>
              <a:rPr lang="pt-BR" dirty="0" smtClean="0"/>
              <a:t>” (se eles não comprarem ninguém mais compra) </a:t>
            </a:r>
            <a:r>
              <a:rPr lang="pt-BR" dirty="0" smtClean="0"/>
              <a:t>veja se eles farão o seguinte: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Pré-pagamento para a sua solução (melhor)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Fazer um adiantamento </a:t>
            </a:r>
            <a:r>
              <a:rPr lang="pt-BR" dirty="0" smtClean="0"/>
              <a:t>(bom)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Fornecer uma carta de intenções (ok)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Concordar com um piloto (aceitável)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Expressar um forte interesse na compra se determinadas condições forem cumpridas (não muito </a:t>
            </a:r>
            <a:r>
              <a:rPr lang="pt-BR" dirty="0" err="1" smtClean="0"/>
              <a:t>tranquilizador</a:t>
            </a:r>
            <a:r>
              <a:rPr lang="pt-BR" dirty="0" smtClean="0"/>
              <a:t>, </a:t>
            </a:r>
            <a:r>
              <a:rPr lang="pt-BR" dirty="0" smtClean="0"/>
              <a:t>mas </a:t>
            </a:r>
            <a:r>
              <a:rPr lang="pt-BR" dirty="0" smtClean="0"/>
              <a:t>pode </a:t>
            </a:r>
            <a:r>
              <a:rPr lang="pt-BR" dirty="0" smtClean="0"/>
              <a:t>ser </a:t>
            </a:r>
            <a:r>
              <a:rPr lang="pt-BR" dirty="0" smtClean="0"/>
              <a:t>aceitável)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612564"/>
            <a:ext cx="8858311" cy="97045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Hipótese: usuários de </a:t>
            </a:r>
            <a:r>
              <a:rPr lang="pt-BR" sz="2800" dirty="0" err="1" smtClean="0"/>
              <a:t>smartphones</a:t>
            </a:r>
            <a:r>
              <a:rPr lang="pt-BR" sz="2800" dirty="0" smtClean="0"/>
              <a:t> com idades entre 25 e 34 anos acessam as previsões do tempo em seus telefones para decidir o que vestir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222287"/>
            <a:ext cx="8786873" cy="3636510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Uma equipe propôs isso como uma única suposição, mas dentro dela há dois pressupostos que devem ser dissociados. A suposição 1 é que as pessoas com </a:t>
            </a:r>
            <a:r>
              <a:rPr lang="pt-BR" dirty="0" err="1" smtClean="0"/>
              <a:t>smartphones</a:t>
            </a:r>
            <a:r>
              <a:rPr lang="pt-BR" dirty="0" smtClean="0"/>
              <a:t> as usam para obter previsões do tempo. A suposição 2 é que as pessoas consultam as previsões do tempo baseadas </a:t>
            </a:r>
            <a:r>
              <a:rPr lang="pt-BR" dirty="0" smtClean="0"/>
              <a:t>em seu </a:t>
            </a:r>
            <a:r>
              <a:rPr lang="pt-BR" dirty="0" err="1" smtClean="0"/>
              <a:t>smartphone</a:t>
            </a:r>
            <a:r>
              <a:rPr lang="pt-BR" dirty="0" smtClean="0"/>
              <a:t> para decidir o que vestir.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 testar a primeira suposição, a equipe abordou seus clientes-alvo (em um </a:t>
            </a:r>
            <a:r>
              <a:rPr lang="pt-BR" dirty="0" err="1" smtClean="0"/>
              <a:t>health</a:t>
            </a:r>
            <a:r>
              <a:rPr lang="pt-BR" dirty="0" smtClean="0"/>
              <a:t> </a:t>
            </a:r>
            <a:r>
              <a:rPr lang="pt-BR" dirty="0" err="1" smtClean="0"/>
              <a:t>club</a:t>
            </a:r>
            <a:r>
              <a:rPr lang="pt-BR" dirty="0" smtClean="0"/>
              <a:t> ou restaurante, ou na calçada perto de onde o cliente-alvo trabalhava) e perguntou se eles tinham um aplicativo de previsão do tempo no telefone e se usavam o aplicativo.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Mais de 90% disseram que sim, validando essa primeira suposição.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Em um grupo distinto, menos de 30% consultaram as previsões do tempo em seus telefones com o propósito de decidir o que </a:t>
            </a:r>
            <a:r>
              <a:rPr lang="pt-BR" dirty="0" smtClean="0"/>
              <a:t>vestir.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equipe percebeu que o primeiro grupo tinha a característica distintiva de ser </a:t>
            </a:r>
            <a:r>
              <a:rPr lang="pt-BR" dirty="0" smtClean="0"/>
              <a:t>composta por homens. </a:t>
            </a:r>
            <a:r>
              <a:rPr lang="pt-BR" dirty="0" smtClean="0"/>
              <a:t>O segundo grupo era feminino.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651476"/>
            <a:ext cx="8858311" cy="97045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Suposição: “</a:t>
            </a:r>
            <a:r>
              <a:rPr lang="pt-BR" sz="3200" dirty="0" err="1" smtClean="0"/>
              <a:t>Neohippies</a:t>
            </a:r>
            <a:r>
              <a:rPr lang="pt-BR" sz="3200" dirty="0" smtClean="0"/>
              <a:t>” com idades entre 25 e 35 anos usam seus </a:t>
            </a:r>
            <a:r>
              <a:rPr lang="pt-BR" sz="3200" dirty="0" err="1" smtClean="0"/>
              <a:t>smartphones</a:t>
            </a:r>
            <a:r>
              <a:rPr lang="pt-BR" sz="3200" dirty="0" smtClean="0"/>
              <a:t> para ajudá-los a comprar na mercearia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Como testar?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pef3111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1585</Words>
  <Application>Microsoft Office PowerPoint</Application>
  <PresentationFormat>Apresentação na tela (4:3)</PresentationFormat>
  <Paragraphs>190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PEF3111 – aula 12 30 de outubro, 2018</vt:lpstr>
      <vt:lpstr>Programação das aulas</vt:lpstr>
      <vt:lpstr>Sete domínios dos passos</vt:lpstr>
      <vt:lpstr>Slide 4</vt:lpstr>
      <vt:lpstr>Passo 21: Testar as premissas essenciais– neste passo você irá: </vt:lpstr>
      <vt:lpstr>Slide 6</vt:lpstr>
      <vt:lpstr>Alguns testes são simples</vt:lpstr>
      <vt:lpstr>Hipótese: usuários de smartphones com idades entre 25 e 34 anos acessam as previsões do tempo em seus telefones para decidir o que vestir</vt:lpstr>
      <vt:lpstr>Suposição: “Neohippies” com idades entre 25 e 35 anos usam seus smartphones para ajudá-los a comprar na mercearia</vt:lpstr>
      <vt:lpstr>Que premissa foi testada?</vt:lpstr>
      <vt:lpstr>Que premissa foi testada?</vt:lpstr>
      <vt:lpstr>Em resumo:</vt:lpstr>
      <vt:lpstr>Passo 22: Definir o menor produto viável que seja negociável</vt:lpstr>
      <vt:lpstr>Neste passo você irá:</vt:lpstr>
      <vt:lpstr>Não é o que ele queria, mas...</vt:lpstr>
      <vt:lpstr>TRÊS CONDIÇÕES DE UM PRODUTO DE NEGÓCIO VIÁVEL MÍNIMO</vt:lpstr>
      <vt:lpstr>Exemplos - Home Team Therapy</vt:lpstr>
      <vt:lpstr>Resumindo:</vt:lpstr>
      <vt:lpstr>Passo 23. Fazer o cliente avaliar o produto   </vt:lpstr>
      <vt:lpstr>Neste passo você irá:</vt:lpstr>
      <vt:lpstr>“Mas todos os meus dados lógicos mostram que cães adoram este produto...”</vt:lpstr>
      <vt:lpstr>Ford Edsel 1958</vt:lpstr>
      <vt:lpstr>Resumindo</vt:lpstr>
      <vt:lpstr>Passo 24: desenvolver um plano de produto</vt:lpstr>
      <vt:lpstr>Neste passo você irá:</vt:lpstr>
      <vt:lpstr>Slide 26</vt:lpstr>
      <vt:lpstr>Slide 27</vt:lpstr>
      <vt:lpstr>Resumindo</vt:lpstr>
      <vt:lpstr>Fim da aula 12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PEF3111 – aula 7 25 set 2018</dc:title>
  <dc:creator>Jose Siqueira</dc:creator>
  <cp:lastModifiedBy>Jose Siqueira</cp:lastModifiedBy>
  <cp:revision>20</cp:revision>
  <dcterms:created xsi:type="dcterms:W3CDTF">2018-09-24T19:41:29Z</dcterms:created>
  <dcterms:modified xsi:type="dcterms:W3CDTF">2018-10-30T16:21:53Z</dcterms:modified>
</cp:coreProperties>
</file>