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9"/>
  </p:notesMasterIdLst>
  <p:handoutMasterIdLst>
    <p:handoutMasterId r:id="rId20"/>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3C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36" autoAdjust="0"/>
    <p:restoredTop sz="87884" autoAdjust="0"/>
  </p:normalViewPr>
  <p:slideViewPr>
    <p:cSldViewPr>
      <p:cViewPr>
        <p:scale>
          <a:sx n="70" d="100"/>
          <a:sy n="70" d="100"/>
        </p:scale>
        <p:origin x="-1284" y="-96"/>
      </p:cViewPr>
      <p:guideLst>
        <p:guide orient="horz" pos="3702"/>
        <p:guide pos="295"/>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53" d="100"/>
          <a:sy n="53" d="100"/>
        </p:scale>
        <p:origin x="-286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66AA977-B640-448C-A45F-5F585BABAF05}" type="datetimeFigureOut">
              <a:rPr lang="pt-BR" smtClean="0"/>
              <a:t>29/07/2016</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A5E1607-38BF-4FFE-AE21-139EFD6ABA3D}" type="slidenum">
              <a:rPr lang="pt-BR" smtClean="0"/>
              <a:t>‹nº›</a:t>
            </a:fld>
            <a:endParaRPr lang="pt-BR"/>
          </a:p>
        </p:txBody>
      </p:sp>
    </p:spTree>
    <p:extLst>
      <p:ext uri="{BB962C8B-B14F-4D97-AF65-F5344CB8AC3E}">
        <p14:creationId xmlns:p14="http://schemas.microsoft.com/office/powerpoint/2010/main" val="29015170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A22EDE-D437-47DB-B98C-C3948A154F4F}" type="datetimeFigureOut">
              <a:rPr lang="pt-BR" smtClean="0"/>
              <a:t>29/07/2016</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772C82-61B0-4194-8329-6CF47B045013}" type="slidenum">
              <a:rPr lang="pt-BR" smtClean="0"/>
              <a:t>‹nº›</a:t>
            </a:fld>
            <a:endParaRPr lang="pt-BR"/>
          </a:p>
        </p:txBody>
      </p:sp>
    </p:spTree>
    <p:extLst>
      <p:ext uri="{BB962C8B-B14F-4D97-AF65-F5344CB8AC3E}">
        <p14:creationId xmlns:p14="http://schemas.microsoft.com/office/powerpoint/2010/main" val="37956645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smtClean="0"/>
          </a:p>
        </p:txBody>
      </p:sp>
      <p:sp>
        <p:nvSpPr>
          <p:cNvPr id="4" name="Espaço Reservado para Número de Slide 3"/>
          <p:cNvSpPr>
            <a:spLocks noGrp="1"/>
          </p:cNvSpPr>
          <p:nvPr>
            <p:ph type="sldNum" sz="quarter" idx="10"/>
          </p:nvPr>
        </p:nvSpPr>
        <p:spPr/>
        <p:txBody>
          <a:bodyPr/>
          <a:lstStyle/>
          <a:p>
            <a:fld id="{5C0C0543-5326-4F60-8E37-BB6286A9A65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4.jpe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4.jpe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jpe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pic>
        <p:nvPicPr>
          <p:cNvPr id="7" name="Picture 2" descr="C:\Users\Markestrat\Desktop\comunicação 2012\Nova Identidade Visual\Markestrat\Materiais - separados para powerpoint\Fundos\fundo1.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3074" r="3074"/>
          <a:stretch/>
        </p:blipFill>
        <p:spPr bwMode="auto">
          <a:xfrm>
            <a:off x="1" y="0"/>
            <a:ext cx="9144000" cy="6888859"/>
          </a:xfrm>
          <a:prstGeom prst="rect">
            <a:avLst/>
          </a:prstGeom>
          <a:noFill/>
          <a:extLst>
            <a:ext uri="{909E8E84-426E-40DD-AFC4-6F175D3DCCD1}">
              <a14:hiddenFill xmlns:a14="http://schemas.microsoft.com/office/drawing/2010/main">
                <a:solidFill>
                  <a:srgbClr val="FFFFFF"/>
                </a:solidFill>
              </a14:hiddenFill>
            </a:ext>
          </a:extLst>
        </p:spPr>
      </p:pic>
      <p:sp>
        <p:nvSpPr>
          <p:cNvPr id="8" name="Título 1"/>
          <p:cNvSpPr>
            <a:spLocks noGrp="1"/>
          </p:cNvSpPr>
          <p:nvPr>
            <p:ph type="ctrTitle"/>
          </p:nvPr>
        </p:nvSpPr>
        <p:spPr>
          <a:xfrm>
            <a:off x="4465250" y="548680"/>
            <a:ext cx="4245949" cy="2304951"/>
          </a:xfrm>
        </p:spPr>
        <p:txBody>
          <a:bodyPr anchor="t">
            <a:noAutofit/>
          </a:bodyPr>
          <a:lstStyle>
            <a:lvl1pPr algn="ctr">
              <a:defRPr sz="3600" b="1">
                <a:solidFill>
                  <a:schemeClr val="bg1"/>
                </a:solidFill>
              </a:defRPr>
            </a:lvl1pPr>
          </a:lstStyle>
          <a:p>
            <a:r>
              <a:rPr lang="pt-BR" dirty="0" smtClean="0"/>
              <a:t>Clique para editar o título mestre</a:t>
            </a:r>
            <a:endParaRPr lang="pt-BR" dirty="0"/>
          </a:p>
        </p:txBody>
      </p:sp>
      <p:sp>
        <p:nvSpPr>
          <p:cNvPr id="9" name="Subtítulo 2"/>
          <p:cNvSpPr>
            <a:spLocks noGrp="1"/>
          </p:cNvSpPr>
          <p:nvPr>
            <p:ph type="subTitle" idx="1"/>
          </p:nvPr>
        </p:nvSpPr>
        <p:spPr>
          <a:xfrm>
            <a:off x="4463989" y="4509120"/>
            <a:ext cx="4248471" cy="1104528"/>
          </a:xfrm>
        </p:spPr>
        <p:txBody>
          <a:bodyPr anchor="b">
            <a:noAutofit/>
          </a:bodyPr>
          <a:lstStyle>
            <a:lvl1pPr marL="0" indent="0" algn="ctr">
              <a:buNone/>
              <a:defRPr sz="2000">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dirty="0" smtClean="0"/>
              <a:t>Clique para editar o estilo do subtítulo mestre</a:t>
            </a:r>
            <a:endParaRPr lang="pt-BR" dirty="0"/>
          </a:p>
        </p:txBody>
      </p:sp>
      <p:sp>
        <p:nvSpPr>
          <p:cNvPr id="10" name="Espaço Reservado para Rodapé 4"/>
          <p:cNvSpPr>
            <a:spLocks noGrp="1"/>
          </p:cNvSpPr>
          <p:nvPr>
            <p:ph type="ftr" sz="quarter" idx="11"/>
          </p:nvPr>
        </p:nvSpPr>
        <p:spPr>
          <a:xfrm>
            <a:off x="4500562" y="6237312"/>
            <a:ext cx="4247901" cy="432048"/>
          </a:xfrm>
          <a:prstGeom prst="rect">
            <a:avLst/>
          </a:prstGeom>
        </p:spPr>
        <p:txBody>
          <a:bodyPr/>
          <a:lstStyle>
            <a:lvl1pPr algn="ctr">
              <a:defRPr sz="1600">
                <a:solidFill>
                  <a:schemeClr val="bg1"/>
                </a:solidFill>
              </a:defRPr>
            </a:lvl1pPr>
          </a:lstStyle>
          <a:p>
            <a:endParaRPr lang="pt-BR" dirty="0"/>
          </a:p>
        </p:txBody>
      </p:sp>
      <p:pic>
        <p:nvPicPr>
          <p:cNvPr id="12" name="Picture 2" descr="C:\Users\Markestrat\Desktop\usp_escrita_branca.gi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41243" y="2902077"/>
            <a:ext cx="2034613" cy="80326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erver\servidor\PASTA COMUM\Comunicação\Logos\Logo_FEA-RP_Power-Point-01.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248760" y="620688"/>
            <a:ext cx="2020196" cy="1500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0539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dirty="0"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dirty="0" smtClean="0"/>
              <a:t>Clique para editar 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dirty="0"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9" name="Espaço Reservado para Rodapé 4"/>
          <p:cNvSpPr>
            <a:spLocks noGrp="1"/>
          </p:cNvSpPr>
          <p:nvPr>
            <p:ph type="ftr" sz="quarter" idx="11"/>
          </p:nvPr>
        </p:nvSpPr>
        <p:spPr>
          <a:xfrm>
            <a:off x="3275856" y="6376243"/>
            <a:ext cx="3168352" cy="365125"/>
          </a:xfrm>
          <a:prstGeom prst="rect">
            <a:avLst/>
          </a:prstGeom>
        </p:spPr>
        <p:txBody>
          <a:bodyPr/>
          <a:lstStyle>
            <a:lvl1pPr>
              <a:defRPr sz="1200">
                <a:solidFill>
                  <a:schemeClr val="bg1"/>
                </a:solidFill>
              </a:defRPr>
            </a:lvl1pPr>
          </a:lstStyle>
          <a:p>
            <a:endParaRPr lang="pt-BR" dirty="0"/>
          </a:p>
        </p:txBody>
      </p:sp>
      <p:sp>
        <p:nvSpPr>
          <p:cNvPr id="12" name="Espaço Reservado para Número de Slide 5"/>
          <p:cNvSpPr>
            <a:spLocks noGrp="1"/>
          </p:cNvSpPr>
          <p:nvPr>
            <p:ph type="sldNum" sz="quarter" idx="12"/>
          </p:nvPr>
        </p:nvSpPr>
        <p:spPr>
          <a:xfrm>
            <a:off x="2449005" y="6376243"/>
            <a:ext cx="754843" cy="365125"/>
          </a:xfrm>
          <a:prstGeom prst="rect">
            <a:avLst/>
          </a:prstGeom>
        </p:spPr>
        <p:txBody>
          <a:bodyPr/>
          <a:lstStyle>
            <a:lvl1pPr>
              <a:defRPr sz="1200">
                <a:solidFill>
                  <a:schemeClr val="bg1"/>
                </a:solidFill>
              </a:defRPr>
            </a:lvl1pPr>
          </a:lstStyle>
          <a:p>
            <a:fld id="{A8C5357B-FFAF-4808-A6CA-BB0C4F2BA858}" type="slidenum">
              <a:rPr lang="pt-BR" smtClean="0"/>
              <a:pPr/>
              <a:t>‹nº›</a:t>
            </a:fld>
            <a:endParaRPr lang="pt-BR"/>
          </a:p>
        </p:txBody>
      </p:sp>
    </p:spTree>
    <p:extLst>
      <p:ext uri="{BB962C8B-B14F-4D97-AF65-F5344CB8AC3E}">
        <p14:creationId xmlns:p14="http://schemas.microsoft.com/office/powerpoint/2010/main" val="228807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5" name="Espaço Reservado para Rodapé 4"/>
          <p:cNvSpPr>
            <a:spLocks noGrp="1"/>
          </p:cNvSpPr>
          <p:nvPr>
            <p:ph type="ftr" sz="quarter" idx="11"/>
          </p:nvPr>
        </p:nvSpPr>
        <p:spPr>
          <a:xfrm>
            <a:off x="3275856" y="6376243"/>
            <a:ext cx="3168352" cy="365125"/>
          </a:xfrm>
          <a:prstGeom prst="rect">
            <a:avLst/>
          </a:prstGeom>
        </p:spPr>
        <p:txBody>
          <a:bodyPr/>
          <a:lstStyle>
            <a:lvl1pPr>
              <a:defRPr sz="1200">
                <a:solidFill>
                  <a:schemeClr val="bg1"/>
                </a:solidFill>
              </a:defRPr>
            </a:lvl1pPr>
          </a:lstStyle>
          <a:p>
            <a:endParaRPr lang="pt-BR" dirty="0"/>
          </a:p>
        </p:txBody>
      </p:sp>
      <p:sp>
        <p:nvSpPr>
          <p:cNvPr id="8" name="Espaço Reservado para Número de Slide 5"/>
          <p:cNvSpPr>
            <a:spLocks noGrp="1"/>
          </p:cNvSpPr>
          <p:nvPr>
            <p:ph type="sldNum" sz="quarter" idx="12"/>
          </p:nvPr>
        </p:nvSpPr>
        <p:spPr>
          <a:xfrm>
            <a:off x="2449005" y="6376243"/>
            <a:ext cx="754843" cy="365125"/>
          </a:xfrm>
          <a:prstGeom prst="rect">
            <a:avLst/>
          </a:prstGeom>
        </p:spPr>
        <p:txBody>
          <a:bodyPr/>
          <a:lstStyle>
            <a:lvl1pPr>
              <a:defRPr sz="1200">
                <a:solidFill>
                  <a:schemeClr val="bg1"/>
                </a:solidFill>
              </a:defRPr>
            </a:lvl1pPr>
          </a:lstStyle>
          <a:p>
            <a:fld id="{A8C5357B-FFAF-4808-A6CA-BB0C4F2BA858}" type="slidenum">
              <a:rPr lang="pt-BR" smtClean="0"/>
              <a:pPr/>
              <a:t>‹nº›</a:t>
            </a:fld>
            <a:endParaRPr lang="pt-BR"/>
          </a:p>
        </p:txBody>
      </p:sp>
    </p:spTree>
    <p:extLst>
      <p:ext uri="{BB962C8B-B14F-4D97-AF65-F5344CB8AC3E}">
        <p14:creationId xmlns:p14="http://schemas.microsoft.com/office/powerpoint/2010/main" val="24641764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4" name="Espaço Reservado para Rodapé 4"/>
          <p:cNvSpPr>
            <a:spLocks noGrp="1"/>
          </p:cNvSpPr>
          <p:nvPr>
            <p:ph type="ftr" sz="quarter" idx="11"/>
          </p:nvPr>
        </p:nvSpPr>
        <p:spPr>
          <a:xfrm>
            <a:off x="3275856" y="6376243"/>
            <a:ext cx="3168352" cy="365125"/>
          </a:xfrm>
          <a:prstGeom prst="rect">
            <a:avLst/>
          </a:prstGeom>
        </p:spPr>
        <p:txBody>
          <a:bodyPr/>
          <a:lstStyle>
            <a:lvl1pPr>
              <a:defRPr sz="1200">
                <a:solidFill>
                  <a:schemeClr val="bg1"/>
                </a:solidFill>
              </a:defRPr>
            </a:lvl1pPr>
          </a:lstStyle>
          <a:p>
            <a:endParaRPr lang="pt-BR" dirty="0"/>
          </a:p>
        </p:txBody>
      </p:sp>
      <p:sp>
        <p:nvSpPr>
          <p:cNvPr id="7" name="Espaço Reservado para Número de Slide 5"/>
          <p:cNvSpPr>
            <a:spLocks noGrp="1"/>
          </p:cNvSpPr>
          <p:nvPr>
            <p:ph type="sldNum" sz="quarter" idx="12"/>
          </p:nvPr>
        </p:nvSpPr>
        <p:spPr>
          <a:xfrm>
            <a:off x="2449005" y="6376243"/>
            <a:ext cx="754843" cy="365125"/>
          </a:xfrm>
          <a:prstGeom prst="rect">
            <a:avLst/>
          </a:prstGeom>
        </p:spPr>
        <p:txBody>
          <a:bodyPr/>
          <a:lstStyle>
            <a:lvl1pPr>
              <a:defRPr sz="1200">
                <a:solidFill>
                  <a:schemeClr val="bg1"/>
                </a:solidFill>
              </a:defRPr>
            </a:lvl1pPr>
          </a:lstStyle>
          <a:p>
            <a:fld id="{A8C5357B-FFAF-4808-A6CA-BB0C4F2BA858}" type="slidenum">
              <a:rPr lang="pt-BR" smtClean="0"/>
              <a:pPr/>
              <a:t>‹nº›</a:t>
            </a:fld>
            <a:endParaRPr lang="pt-BR"/>
          </a:p>
        </p:txBody>
      </p:sp>
    </p:spTree>
    <p:extLst>
      <p:ext uri="{BB962C8B-B14F-4D97-AF65-F5344CB8AC3E}">
        <p14:creationId xmlns:p14="http://schemas.microsoft.com/office/powerpoint/2010/main" val="36612826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6038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4418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7" name="Espaço Reservado para Rodapé 4"/>
          <p:cNvSpPr>
            <a:spLocks noGrp="1"/>
          </p:cNvSpPr>
          <p:nvPr>
            <p:ph type="ftr" sz="quarter" idx="11"/>
          </p:nvPr>
        </p:nvSpPr>
        <p:spPr>
          <a:xfrm>
            <a:off x="3275856" y="6376243"/>
            <a:ext cx="3168352" cy="365125"/>
          </a:xfrm>
          <a:prstGeom prst="rect">
            <a:avLst/>
          </a:prstGeom>
        </p:spPr>
        <p:txBody>
          <a:bodyPr/>
          <a:lstStyle>
            <a:lvl1pPr>
              <a:defRPr sz="1200">
                <a:solidFill>
                  <a:schemeClr val="bg1"/>
                </a:solidFill>
              </a:defRPr>
            </a:lvl1pPr>
          </a:lstStyle>
          <a:p>
            <a:endParaRPr lang="pt-BR" dirty="0"/>
          </a:p>
        </p:txBody>
      </p:sp>
      <p:sp>
        <p:nvSpPr>
          <p:cNvPr id="10" name="Espaço Reservado para Número de Slide 5"/>
          <p:cNvSpPr>
            <a:spLocks noGrp="1"/>
          </p:cNvSpPr>
          <p:nvPr>
            <p:ph type="sldNum" sz="quarter" idx="12"/>
          </p:nvPr>
        </p:nvSpPr>
        <p:spPr>
          <a:xfrm>
            <a:off x="2449005" y="6376243"/>
            <a:ext cx="754843" cy="365125"/>
          </a:xfrm>
          <a:prstGeom prst="rect">
            <a:avLst/>
          </a:prstGeom>
        </p:spPr>
        <p:txBody>
          <a:bodyPr/>
          <a:lstStyle>
            <a:lvl1pPr>
              <a:defRPr sz="1200">
                <a:solidFill>
                  <a:schemeClr val="bg1"/>
                </a:solidFill>
              </a:defRPr>
            </a:lvl1pPr>
          </a:lstStyle>
          <a:p>
            <a:fld id="{A8C5357B-FFAF-4808-A6CA-BB0C4F2BA858}" type="slidenum">
              <a:rPr lang="pt-BR" smtClean="0"/>
              <a:pPr/>
              <a:t>‹nº›</a:t>
            </a:fld>
            <a:endParaRPr lang="pt-BR"/>
          </a:p>
        </p:txBody>
      </p:sp>
    </p:spTree>
    <p:extLst>
      <p:ext uri="{BB962C8B-B14F-4D97-AF65-F5344CB8AC3E}">
        <p14:creationId xmlns:p14="http://schemas.microsoft.com/office/powerpoint/2010/main" val="14716657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581128"/>
            <a:ext cx="5486400" cy="504056"/>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38243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157192"/>
            <a:ext cx="5486400" cy="7197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7" name="Espaço Reservado para Rodapé 4"/>
          <p:cNvSpPr>
            <a:spLocks noGrp="1"/>
          </p:cNvSpPr>
          <p:nvPr>
            <p:ph type="ftr" sz="quarter" idx="11"/>
          </p:nvPr>
        </p:nvSpPr>
        <p:spPr>
          <a:xfrm>
            <a:off x="3275856" y="6376243"/>
            <a:ext cx="3168352" cy="365125"/>
          </a:xfrm>
          <a:prstGeom prst="rect">
            <a:avLst/>
          </a:prstGeom>
        </p:spPr>
        <p:txBody>
          <a:bodyPr/>
          <a:lstStyle>
            <a:lvl1pPr>
              <a:defRPr sz="1200">
                <a:solidFill>
                  <a:schemeClr val="bg1"/>
                </a:solidFill>
              </a:defRPr>
            </a:lvl1pPr>
          </a:lstStyle>
          <a:p>
            <a:endParaRPr lang="pt-BR" dirty="0"/>
          </a:p>
        </p:txBody>
      </p:sp>
      <p:sp>
        <p:nvSpPr>
          <p:cNvPr id="10" name="Espaço Reservado para Número de Slide 5"/>
          <p:cNvSpPr>
            <a:spLocks noGrp="1"/>
          </p:cNvSpPr>
          <p:nvPr>
            <p:ph type="sldNum" sz="quarter" idx="12"/>
          </p:nvPr>
        </p:nvSpPr>
        <p:spPr>
          <a:xfrm>
            <a:off x="2449005" y="6376243"/>
            <a:ext cx="754843" cy="365125"/>
          </a:xfrm>
          <a:prstGeom prst="rect">
            <a:avLst/>
          </a:prstGeom>
        </p:spPr>
        <p:txBody>
          <a:bodyPr/>
          <a:lstStyle>
            <a:lvl1pPr>
              <a:defRPr sz="1200">
                <a:solidFill>
                  <a:schemeClr val="bg1"/>
                </a:solidFill>
              </a:defRPr>
            </a:lvl1pPr>
          </a:lstStyle>
          <a:p>
            <a:fld id="{A8C5357B-FFAF-4808-A6CA-BB0C4F2BA858}" type="slidenum">
              <a:rPr lang="pt-BR" smtClean="0"/>
              <a:pPr/>
              <a:t>‹nº›</a:t>
            </a:fld>
            <a:endParaRPr lang="pt-BR"/>
          </a:p>
        </p:txBody>
      </p:sp>
    </p:spTree>
    <p:extLst>
      <p:ext uri="{BB962C8B-B14F-4D97-AF65-F5344CB8AC3E}">
        <p14:creationId xmlns:p14="http://schemas.microsoft.com/office/powerpoint/2010/main" val="578958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4"/>
          <p:cNvSpPr>
            <a:spLocks noGrp="1"/>
          </p:cNvSpPr>
          <p:nvPr>
            <p:ph type="ftr" sz="quarter" idx="11"/>
          </p:nvPr>
        </p:nvSpPr>
        <p:spPr>
          <a:xfrm>
            <a:off x="3275856" y="6376243"/>
            <a:ext cx="3168352" cy="365125"/>
          </a:xfrm>
          <a:prstGeom prst="rect">
            <a:avLst/>
          </a:prstGeom>
        </p:spPr>
        <p:txBody>
          <a:bodyPr/>
          <a:lstStyle>
            <a:lvl1pPr>
              <a:defRPr sz="1200">
                <a:solidFill>
                  <a:schemeClr val="bg1"/>
                </a:solidFill>
              </a:defRPr>
            </a:lvl1pPr>
          </a:lstStyle>
          <a:p>
            <a:endParaRPr lang="pt-BR" dirty="0"/>
          </a:p>
        </p:txBody>
      </p:sp>
      <p:sp>
        <p:nvSpPr>
          <p:cNvPr id="9" name="Espaço Reservado para Número de Slide 5"/>
          <p:cNvSpPr>
            <a:spLocks noGrp="1"/>
          </p:cNvSpPr>
          <p:nvPr>
            <p:ph type="sldNum" sz="quarter" idx="12"/>
          </p:nvPr>
        </p:nvSpPr>
        <p:spPr>
          <a:xfrm>
            <a:off x="2449005" y="6376243"/>
            <a:ext cx="754843" cy="365125"/>
          </a:xfrm>
          <a:prstGeom prst="rect">
            <a:avLst/>
          </a:prstGeom>
        </p:spPr>
        <p:txBody>
          <a:bodyPr/>
          <a:lstStyle>
            <a:lvl1pPr>
              <a:defRPr sz="1200">
                <a:solidFill>
                  <a:schemeClr val="bg1"/>
                </a:solidFill>
              </a:defRPr>
            </a:lvl1pPr>
          </a:lstStyle>
          <a:p>
            <a:fld id="{A8C5357B-FFAF-4808-A6CA-BB0C4F2BA858}" type="slidenum">
              <a:rPr lang="pt-BR" smtClean="0"/>
              <a:pPr/>
              <a:t>‹nº›</a:t>
            </a:fld>
            <a:endParaRPr lang="pt-BR"/>
          </a:p>
        </p:txBody>
      </p:sp>
    </p:spTree>
    <p:extLst>
      <p:ext uri="{BB962C8B-B14F-4D97-AF65-F5344CB8AC3E}">
        <p14:creationId xmlns:p14="http://schemas.microsoft.com/office/powerpoint/2010/main" val="3012131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602287"/>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602287"/>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4"/>
          <p:cNvSpPr>
            <a:spLocks noGrp="1"/>
          </p:cNvSpPr>
          <p:nvPr>
            <p:ph type="ftr" sz="quarter" idx="11"/>
          </p:nvPr>
        </p:nvSpPr>
        <p:spPr>
          <a:xfrm>
            <a:off x="3275856" y="6376243"/>
            <a:ext cx="3168352" cy="365125"/>
          </a:xfrm>
          <a:prstGeom prst="rect">
            <a:avLst/>
          </a:prstGeom>
        </p:spPr>
        <p:txBody>
          <a:bodyPr/>
          <a:lstStyle>
            <a:lvl1pPr>
              <a:defRPr sz="1200">
                <a:solidFill>
                  <a:schemeClr val="bg1"/>
                </a:solidFill>
              </a:defRPr>
            </a:lvl1pPr>
          </a:lstStyle>
          <a:p>
            <a:endParaRPr lang="pt-BR" dirty="0"/>
          </a:p>
        </p:txBody>
      </p:sp>
      <p:sp>
        <p:nvSpPr>
          <p:cNvPr id="9" name="Espaço Reservado para Número de Slide 5"/>
          <p:cNvSpPr>
            <a:spLocks noGrp="1"/>
          </p:cNvSpPr>
          <p:nvPr>
            <p:ph type="sldNum" sz="quarter" idx="12"/>
          </p:nvPr>
        </p:nvSpPr>
        <p:spPr>
          <a:xfrm>
            <a:off x="2449005" y="6376243"/>
            <a:ext cx="754843" cy="365125"/>
          </a:xfrm>
          <a:prstGeom prst="rect">
            <a:avLst/>
          </a:prstGeom>
        </p:spPr>
        <p:txBody>
          <a:bodyPr/>
          <a:lstStyle>
            <a:lvl1pPr>
              <a:defRPr sz="1200">
                <a:solidFill>
                  <a:schemeClr val="bg1"/>
                </a:solidFill>
              </a:defRPr>
            </a:lvl1pPr>
          </a:lstStyle>
          <a:p>
            <a:fld id="{A8C5357B-FFAF-4808-A6CA-BB0C4F2BA858}" type="slidenum">
              <a:rPr lang="pt-BR" smtClean="0"/>
              <a:pPr/>
              <a:t>‹nº›</a:t>
            </a:fld>
            <a:endParaRPr lang="pt-BR"/>
          </a:p>
        </p:txBody>
      </p:sp>
    </p:spTree>
    <p:extLst>
      <p:ext uri="{BB962C8B-B14F-4D97-AF65-F5344CB8AC3E}">
        <p14:creationId xmlns:p14="http://schemas.microsoft.com/office/powerpoint/2010/main" val="35710496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Slide de título">
    <p:spTree>
      <p:nvGrpSpPr>
        <p:cNvPr id="1" name=""/>
        <p:cNvGrpSpPr/>
        <p:nvPr/>
      </p:nvGrpSpPr>
      <p:grpSpPr>
        <a:xfrm>
          <a:off x="0" y="0"/>
          <a:ext cx="0" cy="0"/>
          <a:chOff x="0" y="0"/>
          <a:chExt cx="0" cy="0"/>
        </a:xfrm>
      </p:grpSpPr>
      <p:sp>
        <p:nvSpPr>
          <p:cNvPr id="2" name="Espaço Reservado para Rodapé 4"/>
          <p:cNvSpPr>
            <a:spLocks noGrp="1"/>
          </p:cNvSpPr>
          <p:nvPr>
            <p:ph type="ftr" sz="quarter" idx="11"/>
          </p:nvPr>
        </p:nvSpPr>
        <p:spPr>
          <a:xfrm>
            <a:off x="3275856" y="6376243"/>
            <a:ext cx="3168352" cy="365125"/>
          </a:xfrm>
          <a:prstGeom prst="rect">
            <a:avLst/>
          </a:prstGeom>
        </p:spPr>
        <p:txBody>
          <a:bodyPr/>
          <a:lstStyle>
            <a:lvl1pPr>
              <a:defRPr sz="1200">
                <a:solidFill>
                  <a:schemeClr val="bg1"/>
                </a:solidFill>
              </a:defRPr>
            </a:lvl1pPr>
          </a:lstStyle>
          <a:p>
            <a:endParaRPr lang="pt-BR" dirty="0"/>
          </a:p>
        </p:txBody>
      </p:sp>
      <p:sp>
        <p:nvSpPr>
          <p:cNvPr id="3" name="Espaço Reservado para Número de Slide 5"/>
          <p:cNvSpPr>
            <a:spLocks noGrp="1"/>
          </p:cNvSpPr>
          <p:nvPr>
            <p:ph type="sldNum" sz="quarter" idx="12"/>
          </p:nvPr>
        </p:nvSpPr>
        <p:spPr>
          <a:xfrm>
            <a:off x="2449005" y="6376243"/>
            <a:ext cx="754843" cy="365125"/>
          </a:xfrm>
          <a:prstGeom prst="rect">
            <a:avLst/>
          </a:prstGeom>
        </p:spPr>
        <p:txBody>
          <a:bodyPr/>
          <a:lstStyle>
            <a:lvl1pPr>
              <a:defRPr sz="1200">
                <a:solidFill>
                  <a:schemeClr val="bg1"/>
                </a:solidFill>
              </a:defRPr>
            </a:lvl1pPr>
          </a:lstStyle>
          <a:p>
            <a:fld id="{A8C5357B-FFAF-4808-A6CA-BB0C4F2BA858}" type="slidenum">
              <a:rPr lang="pt-BR" smtClean="0"/>
              <a:pPr/>
              <a:t>‹nº›</a:t>
            </a:fld>
            <a:endParaRPr lang="pt-BR"/>
          </a:p>
        </p:txBody>
      </p:sp>
    </p:spTree>
    <p:extLst>
      <p:ext uri="{BB962C8B-B14F-4D97-AF65-F5344CB8AC3E}">
        <p14:creationId xmlns:p14="http://schemas.microsoft.com/office/powerpoint/2010/main" val="11218960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2_Em br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11681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bl">
  <p:cSld name="1_Título e tabela">
    <p:spTree>
      <p:nvGrpSpPr>
        <p:cNvPr id="1" name=""/>
        <p:cNvGrpSpPr/>
        <p:nvPr/>
      </p:nvGrpSpPr>
      <p:grpSpPr>
        <a:xfrm>
          <a:off x="0" y="0"/>
          <a:ext cx="0" cy="0"/>
          <a:chOff x="0" y="0"/>
          <a:chExt cx="0" cy="0"/>
        </a:xfrm>
      </p:grpSpPr>
      <p:sp>
        <p:nvSpPr>
          <p:cNvPr id="2" name="Título 1"/>
          <p:cNvSpPr>
            <a:spLocks noGrp="1"/>
          </p:cNvSpPr>
          <p:nvPr>
            <p:ph type="title"/>
          </p:nvPr>
        </p:nvSpPr>
        <p:spPr>
          <a:xfrm>
            <a:off x="395288" y="438150"/>
            <a:ext cx="8520112" cy="469900"/>
          </a:xfrm>
        </p:spPr>
        <p:txBody>
          <a:bodyPr/>
          <a:lstStyle/>
          <a:p>
            <a:r>
              <a:rPr lang="pt-BR" smtClean="0"/>
              <a:t>Clique para editar o estilo do título mestre</a:t>
            </a:r>
            <a:endParaRPr lang="pt-BR"/>
          </a:p>
        </p:txBody>
      </p:sp>
      <p:sp>
        <p:nvSpPr>
          <p:cNvPr id="3" name="Espaço Reservado para Tabela 2"/>
          <p:cNvSpPr>
            <a:spLocks noGrp="1"/>
          </p:cNvSpPr>
          <p:nvPr>
            <p:ph type="tbl" idx="1"/>
          </p:nvPr>
        </p:nvSpPr>
        <p:spPr>
          <a:xfrm>
            <a:off x="214313" y="1143000"/>
            <a:ext cx="8701087" cy="5399088"/>
          </a:xfrm>
        </p:spPr>
        <p:txBody>
          <a:bodyPr/>
          <a:lstStyle/>
          <a:p>
            <a:pPr lvl="0"/>
            <a:endParaRPr lang="pt-BR" noProof="0"/>
          </a:p>
        </p:txBody>
      </p:sp>
      <p:sp>
        <p:nvSpPr>
          <p:cNvPr id="4" name="Espaço Reservado para Número de Slide 3"/>
          <p:cNvSpPr>
            <a:spLocks noGrp="1"/>
          </p:cNvSpPr>
          <p:nvPr>
            <p:ph type="sldNum" sz="quarter" idx="10"/>
          </p:nvPr>
        </p:nvSpPr>
        <p:spPr>
          <a:xfrm>
            <a:off x="4500563" y="6615113"/>
            <a:ext cx="925512" cy="457200"/>
          </a:xfrm>
          <a:prstGeom prst="rect">
            <a:avLst/>
          </a:prstGeom>
        </p:spPr>
        <p:txBody>
          <a:bodyPr/>
          <a:lstStyle>
            <a:lvl1pPr>
              <a:defRPr/>
            </a:lvl1pPr>
          </a:lstStyle>
          <a:p>
            <a:pPr>
              <a:defRPr/>
            </a:pPr>
            <a:fld id="{57ABD49E-EE9E-4894-ACEA-DAA0106B8925}" type="slidenum">
              <a:rPr lang="pt-BR"/>
              <a:pPr>
                <a:defRPr/>
              </a:pPr>
              <a:t>‹nº›</a:t>
            </a:fld>
            <a:endParaRPr lang="pt-BR"/>
          </a:p>
        </p:txBody>
      </p:sp>
    </p:spTree>
    <p:extLst>
      <p:ext uri="{BB962C8B-B14F-4D97-AF65-F5344CB8AC3E}">
        <p14:creationId xmlns:p14="http://schemas.microsoft.com/office/powerpoint/2010/main" val="1321905934"/>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yout Personalizado">
    <p:spTree>
      <p:nvGrpSpPr>
        <p:cNvPr id="1" name=""/>
        <p:cNvGrpSpPr/>
        <p:nvPr/>
      </p:nvGrpSpPr>
      <p:grpSpPr>
        <a:xfrm>
          <a:off x="0" y="0"/>
          <a:ext cx="0" cy="0"/>
          <a:chOff x="0" y="0"/>
          <a:chExt cx="0" cy="0"/>
        </a:xfrm>
      </p:grpSpPr>
      <p:pic>
        <p:nvPicPr>
          <p:cNvPr id="3" name="Picture 2" descr="C:\Users\Markestrat\Desktop\comunicação 2012\Nova Identidade Visual\Markestrat\Materiais - separados para powerpoint\Fundos\fundo1.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3074" r="3074"/>
          <a:stretch/>
        </p:blipFill>
        <p:spPr bwMode="auto">
          <a:xfrm>
            <a:off x="1" y="0"/>
            <a:ext cx="9144000" cy="6888859"/>
          </a:xfrm>
          <a:prstGeom prst="rect">
            <a:avLst/>
          </a:prstGeom>
          <a:noFill/>
          <a:extLst>
            <a:ext uri="{909E8E84-426E-40DD-AFC4-6F175D3DCCD1}">
              <a14:hiddenFill xmlns:a14="http://schemas.microsoft.com/office/drawing/2010/main">
                <a:solidFill>
                  <a:srgbClr val="FFFFFF"/>
                </a:solidFill>
              </a14:hiddenFill>
            </a:ext>
          </a:extLst>
        </p:spPr>
      </p:pic>
      <p:sp>
        <p:nvSpPr>
          <p:cNvPr id="5" name="Título 1"/>
          <p:cNvSpPr>
            <a:spLocks noGrp="1"/>
          </p:cNvSpPr>
          <p:nvPr userDrawn="1">
            <p:ph type="ctrTitle"/>
          </p:nvPr>
        </p:nvSpPr>
        <p:spPr>
          <a:xfrm>
            <a:off x="685799" y="620688"/>
            <a:ext cx="7772400" cy="1872208"/>
          </a:xfrm>
        </p:spPr>
        <p:txBody>
          <a:bodyPr anchor="t">
            <a:normAutofit/>
          </a:bodyPr>
          <a:lstStyle>
            <a:lvl1pPr algn="ctr">
              <a:defRPr sz="3200" b="1">
                <a:solidFill>
                  <a:schemeClr val="bg1"/>
                </a:solidFill>
              </a:defRPr>
            </a:lvl1pPr>
          </a:lstStyle>
          <a:p>
            <a:r>
              <a:rPr lang="pt-BR" dirty="0" smtClean="0"/>
              <a:t>Clique para editar o título mestre</a:t>
            </a:r>
            <a:endParaRPr lang="pt-BR" dirty="0"/>
          </a:p>
        </p:txBody>
      </p:sp>
      <p:sp>
        <p:nvSpPr>
          <p:cNvPr id="6" name="Subtítulo 2"/>
          <p:cNvSpPr>
            <a:spLocks noGrp="1"/>
          </p:cNvSpPr>
          <p:nvPr userDrawn="1">
            <p:ph type="subTitle" idx="1"/>
          </p:nvPr>
        </p:nvSpPr>
        <p:spPr>
          <a:xfrm>
            <a:off x="683568" y="2828528"/>
            <a:ext cx="7776863" cy="1608584"/>
          </a:xfrm>
        </p:spPr>
        <p:txBody>
          <a:bodyPr anchor="ctr">
            <a:normAutofit/>
          </a:bodyPr>
          <a:lstStyle>
            <a:lvl1pPr marL="0" indent="0" algn="ctr">
              <a:buNone/>
              <a:defRPr sz="2400">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dirty="0" smtClean="0"/>
              <a:t>Clique para editar o estilo do subtítulo mestre</a:t>
            </a:r>
            <a:endParaRPr lang="pt-BR" dirty="0"/>
          </a:p>
        </p:txBody>
      </p:sp>
      <p:sp>
        <p:nvSpPr>
          <p:cNvPr id="7" name="Espaço Reservado para Rodapé 4"/>
          <p:cNvSpPr>
            <a:spLocks noGrp="1"/>
          </p:cNvSpPr>
          <p:nvPr userDrawn="1">
            <p:ph type="ftr" sz="quarter" idx="11"/>
          </p:nvPr>
        </p:nvSpPr>
        <p:spPr>
          <a:xfrm>
            <a:off x="684212" y="6376243"/>
            <a:ext cx="7775575" cy="365125"/>
          </a:xfrm>
          <a:prstGeom prst="rect">
            <a:avLst/>
          </a:prstGeom>
        </p:spPr>
        <p:txBody>
          <a:bodyPr/>
          <a:lstStyle>
            <a:lvl1pPr algn="ctr">
              <a:defRPr sz="1600">
                <a:solidFill>
                  <a:schemeClr val="bg1"/>
                </a:solidFill>
              </a:defRPr>
            </a:lvl1pPr>
          </a:lstStyle>
          <a:p>
            <a:endParaRPr lang="pt-BR" dirty="0"/>
          </a:p>
        </p:txBody>
      </p:sp>
      <p:pic>
        <p:nvPicPr>
          <p:cNvPr id="10" name="Picture 2" descr="C:\Users\Markestrat\Desktop\usp_escrita_branca.gi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090692" y="5111805"/>
            <a:ext cx="2121268" cy="83747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server\servidor\PASTA COMUM\Comunicação\Logos\Logo_FEA-RP_Power-Point-01.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989694" y="4509120"/>
            <a:ext cx="1886562" cy="14012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853674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Slide de título">
    <p:spTree>
      <p:nvGrpSpPr>
        <p:cNvPr id="1" name=""/>
        <p:cNvGrpSpPr/>
        <p:nvPr/>
      </p:nvGrpSpPr>
      <p:grpSpPr>
        <a:xfrm>
          <a:off x="0" y="0"/>
          <a:ext cx="0" cy="0"/>
          <a:chOff x="0" y="0"/>
          <a:chExt cx="0" cy="0"/>
        </a:xfrm>
      </p:grpSpPr>
      <p:pic>
        <p:nvPicPr>
          <p:cNvPr id="14" name="Picture 2" descr="C:\Users\Markestrat\Desktop\comunicação 2012\Nova Identidade Visual\Markestrat\Materiais - separados para powerpoint\Fundos\fundo1.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3074" r="3074"/>
          <a:stretch/>
        </p:blipFill>
        <p:spPr bwMode="auto">
          <a:xfrm>
            <a:off x="1" y="0"/>
            <a:ext cx="9144000" cy="6888859"/>
          </a:xfrm>
          <a:prstGeom prst="rect">
            <a:avLst/>
          </a:prstGeom>
          <a:noFill/>
          <a:extLst>
            <a:ext uri="{909E8E84-426E-40DD-AFC4-6F175D3DCCD1}">
              <a14:hiddenFill xmlns:a14="http://schemas.microsoft.com/office/drawing/2010/main">
                <a:solidFill>
                  <a:srgbClr val="FFFFFF"/>
                </a:solidFill>
              </a14:hiddenFill>
            </a:ext>
          </a:extLst>
        </p:spPr>
      </p:pic>
      <p:sp>
        <p:nvSpPr>
          <p:cNvPr id="15" name="Título 1"/>
          <p:cNvSpPr>
            <a:spLocks noGrp="1"/>
          </p:cNvSpPr>
          <p:nvPr>
            <p:ph type="ctrTitle"/>
          </p:nvPr>
        </p:nvSpPr>
        <p:spPr>
          <a:xfrm>
            <a:off x="4465250" y="548680"/>
            <a:ext cx="4245949" cy="2304951"/>
          </a:xfrm>
          <a:prstGeom prst="rect">
            <a:avLst/>
          </a:prstGeom>
        </p:spPr>
        <p:txBody>
          <a:bodyPr anchor="t">
            <a:noAutofit/>
          </a:bodyPr>
          <a:lstStyle>
            <a:lvl1pPr>
              <a:defRPr sz="3600" b="1">
                <a:solidFill>
                  <a:schemeClr val="bg1"/>
                </a:solidFill>
              </a:defRPr>
            </a:lvl1pPr>
          </a:lstStyle>
          <a:p>
            <a:r>
              <a:rPr lang="pt-BR" dirty="0" smtClean="0"/>
              <a:t>Clique para editar o título mestre</a:t>
            </a:r>
            <a:endParaRPr lang="pt-BR" dirty="0"/>
          </a:p>
        </p:txBody>
      </p:sp>
      <p:sp>
        <p:nvSpPr>
          <p:cNvPr id="16" name="Subtítulo 2"/>
          <p:cNvSpPr>
            <a:spLocks noGrp="1"/>
          </p:cNvSpPr>
          <p:nvPr>
            <p:ph type="subTitle" idx="1"/>
          </p:nvPr>
        </p:nvSpPr>
        <p:spPr>
          <a:xfrm>
            <a:off x="4463989" y="4509120"/>
            <a:ext cx="4248471" cy="1104528"/>
          </a:xfrm>
        </p:spPr>
        <p:txBody>
          <a:bodyPr anchor="b">
            <a:noAutofit/>
          </a:bodyPr>
          <a:lstStyle>
            <a:lvl1pPr marL="0" indent="0" algn="ctr">
              <a:buNone/>
              <a:defRPr sz="2000">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dirty="0" smtClean="0"/>
              <a:t>Clique para editar o estilo do subtítulo mestre</a:t>
            </a:r>
            <a:endParaRPr lang="pt-BR" dirty="0"/>
          </a:p>
        </p:txBody>
      </p:sp>
      <p:sp>
        <p:nvSpPr>
          <p:cNvPr id="17" name="Espaço Reservado para Rodapé 4"/>
          <p:cNvSpPr>
            <a:spLocks noGrp="1"/>
          </p:cNvSpPr>
          <p:nvPr>
            <p:ph type="ftr" sz="quarter" idx="11"/>
          </p:nvPr>
        </p:nvSpPr>
        <p:spPr>
          <a:xfrm>
            <a:off x="4500562" y="6237312"/>
            <a:ext cx="4247901" cy="432048"/>
          </a:xfrm>
          <a:prstGeom prst="rect">
            <a:avLst/>
          </a:prstGeom>
        </p:spPr>
        <p:txBody>
          <a:bodyPr/>
          <a:lstStyle>
            <a:lvl1pPr algn="ctr">
              <a:defRPr sz="1600">
                <a:solidFill>
                  <a:schemeClr val="bg1"/>
                </a:solidFill>
              </a:defRPr>
            </a:lvl1pPr>
          </a:lstStyle>
          <a:p>
            <a:endParaRPr lang="pt-BR" dirty="0"/>
          </a:p>
        </p:txBody>
      </p:sp>
      <p:pic>
        <p:nvPicPr>
          <p:cNvPr id="19" name="Picture 2" descr="C:\Users\Markestrat\Desktop\usp_escrita_branca.gi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10572" y="1079357"/>
            <a:ext cx="2121268" cy="83747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server\servidor\PASTA COMUM\Comunicação\Logos\Logo_FEA-RP_Power-Point-01.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90034" y="2420888"/>
            <a:ext cx="1959100" cy="1455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60912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Layout Personalizado">
    <p:spTree>
      <p:nvGrpSpPr>
        <p:cNvPr id="1" name=""/>
        <p:cNvGrpSpPr/>
        <p:nvPr/>
      </p:nvGrpSpPr>
      <p:grpSpPr>
        <a:xfrm>
          <a:off x="0" y="0"/>
          <a:ext cx="0" cy="0"/>
          <a:chOff x="0" y="0"/>
          <a:chExt cx="0" cy="0"/>
        </a:xfrm>
      </p:grpSpPr>
      <p:pic>
        <p:nvPicPr>
          <p:cNvPr id="3" name="Picture 2" descr="C:\Users\Markestrat\Desktop\comunicação 2012\Nova Identidade Visual\Markestrat\Materiais - separados para powerpoint\Fundos\fundo1.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3074" r="3074"/>
          <a:stretch/>
        </p:blipFill>
        <p:spPr bwMode="auto">
          <a:xfrm>
            <a:off x="1" y="0"/>
            <a:ext cx="9144000" cy="6888859"/>
          </a:xfrm>
          <a:prstGeom prst="rect">
            <a:avLst/>
          </a:prstGeom>
          <a:noFill/>
          <a:extLst>
            <a:ext uri="{909E8E84-426E-40DD-AFC4-6F175D3DCCD1}">
              <a14:hiddenFill xmlns:a14="http://schemas.microsoft.com/office/drawing/2010/main">
                <a:solidFill>
                  <a:srgbClr val="FFFFFF"/>
                </a:solidFill>
              </a14:hiddenFill>
            </a:ext>
          </a:extLst>
        </p:spPr>
      </p:pic>
      <p:sp>
        <p:nvSpPr>
          <p:cNvPr id="5" name="Título 1"/>
          <p:cNvSpPr>
            <a:spLocks noGrp="1"/>
          </p:cNvSpPr>
          <p:nvPr userDrawn="1">
            <p:ph type="ctrTitle"/>
          </p:nvPr>
        </p:nvSpPr>
        <p:spPr>
          <a:xfrm>
            <a:off x="685799" y="620688"/>
            <a:ext cx="7772400" cy="1872208"/>
          </a:xfrm>
        </p:spPr>
        <p:txBody>
          <a:bodyPr anchor="t">
            <a:normAutofit/>
          </a:bodyPr>
          <a:lstStyle>
            <a:lvl1pPr algn="ctr">
              <a:defRPr sz="3200" b="1">
                <a:solidFill>
                  <a:schemeClr val="bg1"/>
                </a:solidFill>
              </a:defRPr>
            </a:lvl1pPr>
          </a:lstStyle>
          <a:p>
            <a:r>
              <a:rPr lang="pt-BR" dirty="0" smtClean="0"/>
              <a:t>Clique para editar o título mestre</a:t>
            </a:r>
            <a:endParaRPr lang="pt-BR" dirty="0"/>
          </a:p>
        </p:txBody>
      </p:sp>
      <p:sp>
        <p:nvSpPr>
          <p:cNvPr id="6" name="Subtítulo 2"/>
          <p:cNvSpPr>
            <a:spLocks noGrp="1"/>
          </p:cNvSpPr>
          <p:nvPr userDrawn="1">
            <p:ph type="subTitle" idx="1"/>
          </p:nvPr>
        </p:nvSpPr>
        <p:spPr>
          <a:xfrm>
            <a:off x="683568" y="2828528"/>
            <a:ext cx="7776863" cy="1608584"/>
          </a:xfrm>
        </p:spPr>
        <p:txBody>
          <a:bodyPr anchor="ctr">
            <a:normAutofit/>
          </a:bodyPr>
          <a:lstStyle>
            <a:lvl1pPr marL="0" indent="0" algn="ctr">
              <a:buNone/>
              <a:defRPr sz="2400">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dirty="0" smtClean="0"/>
              <a:t>Clique para editar o estilo do subtítulo mestre</a:t>
            </a:r>
            <a:endParaRPr lang="pt-BR" dirty="0"/>
          </a:p>
        </p:txBody>
      </p:sp>
      <p:sp>
        <p:nvSpPr>
          <p:cNvPr id="7" name="Espaço Reservado para Rodapé 4"/>
          <p:cNvSpPr>
            <a:spLocks noGrp="1"/>
          </p:cNvSpPr>
          <p:nvPr userDrawn="1">
            <p:ph type="ftr" sz="quarter" idx="11"/>
          </p:nvPr>
        </p:nvSpPr>
        <p:spPr>
          <a:xfrm>
            <a:off x="684212" y="6237312"/>
            <a:ext cx="7775575" cy="365125"/>
          </a:xfrm>
          <a:prstGeom prst="rect">
            <a:avLst/>
          </a:prstGeom>
        </p:spPr>
        <p:txBody>
          <a:bodyPr/>
          <a:lstStyle>
            <a:lvl1pPr algn="ctr">
              <a:defRPr sz="1600">
                <a:solidFill>
                  <a:schemeClr val="bg1"/>
                </a:solidFill>
              </a:defRPr>
            </a:lvl1pPr>
          </a:lstStyle>
          <a:p>
            <a:endParaRPr lang="pt-BR" dirty="0"/>
          </a:p>
        </p:txBody>
      </p:sp>
      <p:pic>
        <p:nvPicPr>
          <p:cNvPr id="10" name="Picture 2" descr="C:\Users\Markestrat\Desktop\usp_escrita_branca.gi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098207" y="5039797"/>
            <a:ext cx="2121268" cy="83747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server\servidor\PASTA COMUM\Comunicação\Logos\Logo_FEA-RP_Power-Point-01.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917686" y="4635788"/>
            <a:ext cx="1886562" cy="14012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457323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6_Slide de título">
    <p:spTree>
      <p:nvGrpSpPr>
        <p:cNvPr id="1" name=""/>
        <p:cNvGrpSpPr/>
        <p:nvPr/>
      </p:nvGrpSpPr>
      <p:grpSpPr>
        <a:xfrm>
          <a:off x="0" y="0"/>
          <a:ext cx="0" cy="0"/>
          <a:chOff x="0" y="0"/>
          <a:chExt cx="0" cy="0"/>
        </a:xfrm>
      </p:grpSpPr>
      <p:sp>
        <p:nvSpPr>
          <p:cNvPr id="2" name="Retângulo 1"/>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prstClr val="white"/>
              </a:solidFill>
            </a:endParaRPr>
          </a:p>
        </p:txBody>
      </p:sp>
      <p:sp>
        <p:nvSpPr>
          <p:cNvPr id="14" name="Título 1"/>
          <p:cNvSpPr>
            <a:spLocks noGrp="1"/>
          </p:cNvSpPr>
          <p:nvPr userDrawn="1">
            <p:ph type="ctrTitle"/>
          </p:nvPr>
        </p:nvSpPr>
        <p:spPr>
          <a:xfrm>
            <a:off x="685800" y="620688"/>
            <a:ext cx="7772400" cy="1872208"/>
          </a:xfrm>
          <a:prstGeom prst="rect">
            <a:avLst/>
          </a:prstGeom>
        </p:spPr>
        <p:txBody>
          <a:bodyPr anchor="t">
            <a:normAutofit/>
          </a:bodyPr>
          <a:lstStyle>
            <a:lvl1pPr>
              <a:defRPr sz="3200" b="1">
                <a:solidFill>
                  <a:schemeClr val="tx1"/>
                </a:solidFill>
              </a:defRPr>
            </a:lvl1pPr>
          </a:lstStyle>
          <a:p>
            <a:r>
              <a:rPr lang="pt-BR" dirty="0" smtClean="0"/>
              <a:t>Clique para editar o título mestre</a:t>
            </a:r>
            <a:endParaRPr lang="pt-BR" dirty="0"/>
          </a:p>
        </p:txBody>
      </p:sp>
      <p:sp>
        <p:nvSpPr>
          <p:cNvPr id="15" name="Subtítulo 2"/>
          <p:cNvSpPr>
            <a:spLocks noGrp="1"/>
          </p:cNvSpPr>
          <p:nvPr userDrawn="1">
            <p:ph type="subTitle" idx="1"/>
          </p:nvPr>
        </p:nvSpPr>
        <p:spPr>
          <a:xfrm>
            <a:off x="683569" y="2828528"/>
            <a:ext cx="7776863" cy="1608584"/>
          </a:xfrm>
          <a:prstGeom prst="rect">
            <a:avLst/>
          </a:prstGeom>
        </p:spPr>
        <p:txBody>
          <a:bodyPr anchor="ct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dirty="0" smtClean="0"/>
              <a:t>Clique para editar o estilo do subtítulo mestre</a:t>
            </a:r>
            <a:endParaRPr lang="pt-BR" dirty="0"/>
          </a:p>
        </p:txBody>
      </p:sp>
      <p:pic>
        <p:nvPicPr>
          <p:cNvPr id="9" name="Picture 2" descr="C:\Users\Markestrat\Desktop\comunicação 2012\Nova Identidade Visual\Markestrat\Materiais - separados para powerpoint\Fundos\fundo1.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3074" r="3074"/>
          <a:stretch/>
        </p:blipFill>
        <p:spPr bwMode="auto">
          <a:xfrm>
            <a:off x="0" y="4653136"/>
            <a:ext cx="9144000" cy="223572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Markestrat\Desktop\usp_escrita_branca.gi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70215" y="5474395"/>
            <a:ext cx="2121268" cy="83747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server\servidor\PASTA COMUM\Comunicação\Logos\Logo_FEA-RP_Power-Point-01.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989694" y="5070386"/>
            <a:ext cx="1886562" cy="14012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7300428"/>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Slide de título">
    <p:spTree>
      <p:nvGrpSpPr>
        <p:cNvPr id="1" name=""/>
        <p:cNvGrpSpPr/>
        <p:nvPr/>
      </p:nvGrpSpPr>
      <p:grpSpPr>
        <a:xfrm>
          <a:off x="0" y="0"/>
          <a:ext cx="0" cy="0"/>
          <a:chOff x="0" y="0"/>
          <a:chExt cx="0" cy="0"/>
        </a:xfrm>
      </p:grpSpPr>
      <p:sp>
        <p:nvSpPr>
          <p:cNvPr id="11" name="Retângulo 10"/>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prstClr val="white"/>
              </a:solidFill>
            </a:endParaRPr>
          </a:p>
        </p:txBody>
      </p:sp>
      <p:sp>
        <p:nvSpPr>
          <p:cNvPr id="7" name="Título 1"/>
          <p:cNvSpPr>
            <a:spLocks noGrp="1"/>
          </p:cNvSpPr>
          <p:nvPr userDrawn="1">
            <p:ph type="ctrTitle"/>
          </p:nvPr>
        </p:nvSpPr>
        <p:spPr>
          <a:xfrm>
            <a:off x="4235682" y="836711"/>
            <a:ext cx="4245949" cy="2304951"/>
          </a:xfrm>
          <a:prstGeom prst="rect">
            <a:avLst/>
          </a:prstGeom>
        </p:spPr>
        <p:txBody>
          <a:bodyPr anchor="t">
            <a:noAutofit/>
          </a:bodyPr>
          <a:lstStyle>
            <a:lvl1pPr algn="ctr">
              <a:defRPr sz="3600" b="1">
                <a:solidFill>
                  <a:schemeClr val="tx1"/>
                </a:solidFill>
              </a:defRPr>
            </a:lvl1pPr>
          </a:lstStyle>
          <a:p>
            <a:r>
              <a:rPr lang="pt-BR" dirty="0" smtClean="0"/>
              <a:t>Clique para editar o título mestre</a:t>
            </a:r>
            <a:endParaRPr lang="pt-BR" dirty="0"/>
          </a:p>
        </p:txBody>
      </p:sp>
      <p:sp>
        <p:nvSpPr>
          <p:cNvPr id="8" name="Subtítulo 2"/>
          <p:cNvSpPr>
            <a:spLocks noGrp="1"/>
          </p:cNvSpPr>
          <p:nvPr userDrawn="1">
            <p:ph type="subTitle" idx="1"/>
          </p:nvPr>
        </p:nvSpPr>
        <p:spPr>
          <a:xfrm>
            <a:off x="4139952" y="4074402"/>
            <a:ext cx="4464496" cy="1104528"/>
          </a:xfrm>
          <a:prstGeom prst="rect">
            <a:avLst/>
          </a:prstGeom>
        </p:spPr>
        <p:txBody>
          <a:bodyPr anchor="b">
            <a:no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dirty="0" smtClean="0"/>
              <a:t>Clique para editar o estilo do subtítulo mestre</a:t>
            </a:r>
            <a:endParaRPr lang="pt-BR" dirty="0"/>
          </a:p>
        </p:txBody>
      </p:sp>
      <p:sp>
        <p:nvSpPr>
          <p:cNvPr id="9" name="Espaço Reservado para Rodapé 4"/>
          <p:cNvSpPr>
            <a:spLocks noGrp="1"/>
          </p:cNvSpPr>
          <p:nvPr userDrawn="1">
            <p:ph type="ftr" sz="quarter" idx="11"/>
          </p:nvPr>
        </p:nvSpPr>
        <p:spPr>
          <a:xfrm>
            <a:off x="800294" y="6165304"/>
            <a:ext cx="7543412" cy="432048"/>
          </a:xfrm>
          <a:prstGeom prst="rect">
            <a:avLst/>
          </a:prstGeom>
        </p:spPr>
        <p:txBody>
          <a:bodyPr/>
          <a:lstStyle>
            <a:lvl1pPr algn="ctr">
              <a:defRPr sz="1600">
                <a:solidFill>
                  <a:schemeClr val="tx1"/>
                </a:solidFill>
              </a:defRPr>
            </a:lvl1pPr>
          </a:lstStyle>
          <a:p>
            <a:endParaRPr lang="pt-BR" dirty="0">
              <a:solidFill>
                <a:prstClr val="black"/>
              </a:solidFill>
            </a:endParaRPr>
          </a:p>
        </p:txBody>
      </p:sp>
      <p:pic>
        <p:nvPicPr>
          <p:cNvPr id="2" name="Picture 2" descr="\\server\servidor\PASTA COMUM\Comunicação\Logos\Logo Fea.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67797" y="2060848"/>
            <a:ext cx="1992035" cy="145240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server\servidor\PASTA COMUM\Comunicação\Logos\logoUSP1.gif"/>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b="22178"/>
          <a:stretch/>
        </p:blipFill>
        <p:spPr bwMode="auto">
          <a:xfrm>
            <a:off x="965499" y="877722"/>
            <a:ext cx="2283382" cy="953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749170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Slide de título">
    <p:spTree>
      <p:nvGrpSpPr>
        <p:cNvPr id="1" name=""/>
        <p:cNvGrpSpPr/>
        <p:nvPr/>
      </p:nvGrpSpPr>
      <p:grpSpPr>
        <a:xfrm>
          <a:off x="0" y="0"/>
          <a:ext cx="0" cy="0"/>
          <a:chOff x="0" y="0"/>
          <a:chExt cx="0" cy="0"/>
        </a:xfrm>
      </p:grpSpPr>
      <p:sp>
        <p:nvSpPr>
          <p:cNvPr id="11" name="Retângulo 10"/>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prstClr val="white"/>
              </a:solidFill>
            </a:endParaRPr>
          </a:p>
        </p:txBody>
      </p:sp>
      <p:sp>
        <p:nvSpPr>
          <p:cNvPr id="7" name="Título 1"/>
          <p:cNvSpPr>
            <a:spLocks noGrp="1"/>
          </p:cNvSpPr>
          <p:nvPr userDrawn="1">
            <p:ph type="ctrTitle"/>
          </p:nvPr>
        </p:nvSpPr>
        <p:spPr>
          <a:xfrm>
            <a:off x="4355976" y="836711"/>
            <a:ext cx="4245949" cy="2304951"/>
          </a:xfrm>
          <a:prstGeom prst="rect">
            <a:avLst/>
          </a:prstGeom>
        </p:spPr>
        <p:txBody>
          <a:bodyPr anchor="t">
            <a:noAutofit/>
          </a:bodyPr>
          <a:lstStyle>
            <a:lvl1pPr algn="ctr">
              <a:defRPr sz="3600" b="1">
                <a:solidFill>
                  <a:schemeClr val="tx1"/>
                </a:solidFill>
              </a:defRPr>
            </a:lvl1pPr>
          </a:lstStyle>
          <a:p>
            <a:r>
              <a:rPr lang="pt-BR" dirty="0" smtClean="0"/>
              <a:t>Clique para editar o título mestre</a:t>
            </a:r>
            <a:endParaRPr lang="pt-BR" dirty="0"/>
          </a:p>
        </p:txBody>
      </p:sp>
      <p:sp>
        <p:nvSpPr>
          <p:cNvPr id="8" name="Subtítulo 2"/>
          <p:cNvSpPr>
            <a:spLocks noGrp="1"/>
          </p:cNvSpPr>
          <p:nvPr userDrawn="1">
            <p:ph type="subTitle" idx="1"/>
          </p:nvPr>
        </p:nvSpPr>
        <p:spPr>
          <a:xfrm>
            <a:off x="539750" y="4844752"/>
            <a:ext cx="8136706" cy="1104528"/>
          </a:xfrm>
          <a:prstGeom prst="rect">
            <a:avLst/>
          </a:prstGeom>
        </p:spPr>
        <p:txBody>
          <a:bodyPr anchor="b">
            <a:no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dirty="0" smtClean="0"/>
              <a:t>Clique para editar o estilo do subtítulo mestre</a:t>
            </a:r>
            <a:endParaRPr lang="pt-BR" dirty="0"/>
          </a:p>
        </p:txBody>
      </p:sp>
      <p:sp>
        <p:nvSpPr>
          <p:cNvPr id="9" name="Espaço Reservado para Rodapé 4"/>
          <p:cNvSpPr>
            <a:spLocks noGrp="1"/>
          </p:cNvSpPr>
          <p:nvPr userDrawn="1">
            <p:ph type="ftr" sz="quarter" idx="11"/>
          </p:nvPr>
        </p:nvSpPr>
        <p:spPr>
          <a:xfrm>
            <a:off x="539750" y="6237312"/>
            <a:ext cx="8135938" cy="432048"/>
          </a:xfrm>
          <a:prstGeom prst="rect">
            <a:avLst/>
          </a:prstGeom>
        </p:spPr>
        <p:txBody>
          <a:bodyPr/>
          <a:lstStyle>
            <a:lvl1pPr algn="ctr">
              <a:defRPr sz="1600">
                <a:solidFill>
                  <a:schemeClr val="tx1"/>
                </a:solidFill>
              </a:defRPr>
            </a:lvl1pPr>
          </a:lstStyle>
          <a:p>
            <a:endParaRPr lang="pt-BR" dirty="0">
              <a:solidFill>
                <a:prstClr val="black"/>
              </a:solidFill>
            </a:endParaRPr>
          </a:p>
        </p:txBody>
      </p:sp>
      <p:pic>
        <p:nvPicPr>
          <p:cNvPr id="14" name="Picture 2" descr="\\server\servidor\PASTA COMUM\Comunicação\Logos\Logo Fea.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55829" y="1825462"/>
            <a:ext cx="1606748" cy="117149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server\servidor\PASTA COMUM\Comunicação\Logos\logoUSP1.gif"/>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b="22178"/>
          <a:stretch/>
        </p:blipFill>
        <p:spPr bwMode="auto">
          <a:xfrm>
            <a:off x="1253530" y="877722"/>
            <a:ext cx="1841744" cy="769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20999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7_Slide de título">
    <p:spTree>
      <p:nvGrpSpPr>
        <p:cNvPr id="1" name=""/>
        <p:cNvGrpSpPr/>
        <p:nvPr/>
      </p:nvGrpSpPr>
      <p:grpSpPr>
        <a:xfrm>
          <a:off x="0" y="0"/>
          <a:ext cx="0" cy="0"/>
          <a:chOff x="0" y="0"/>
          <a:chExt cx="0" cy="0"/>
        </a:xfrm>
      </p:grpSpPr>
      <p:sp>
        <p:nvSpPr>
          <p:cNvPr id="2" name="Retângulo 1"/>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prstClr val="white"/>
              </a:solidFill>
            </a:endParaRPr>
          </a:p>
        </p:txBody>
      </p:sp>
      <p:sp>
        <p:nvSpPr>
          <p:cNvPr id="14" name="Título 1"/>
          <p:cNvSpPr>
            <a:spLocks noGrp="1"/>
          </p:cNvSpPr>
          <p:nvPr userDrawn="1">
            <p:ph type="ctrTitle"/>
          </p:nvPr>
        </p:nvSpPr>
        <p:spPr>
          <a:xfrm>
            <a:off x="685799" y="620688"/>
            <a:ext cx="7772400" cy="1872208"/>
          </a:xfrm>
          <a:prstGeom prst="rect">
            <a:avLst/>
          </a:prstGeom>
        </p:spPr>
        <p:txBody>
          <a:bodyPr anchor="t">
            <a:normAutofit/>
          </a:bodyPr>
          <a:lstStyle>
            <a:lvl1pPr algn="ctr">
              <a:defRPr sz="3200" b="1">
                <a:solidFill>
                  <a:schemeClr val="tx1"/>
                </a:solidFill>
              </a:defRPr>
            </a:lvl1pPr>
          </a:lstStyle>
          <a:p>
            <a:r>
              <a:rPr lang="pt-BR" dirty="0" smtClean="0"/>
              <a:t>Clique para editar o título mestre</a:t>
            </a:r>
            <a:endParaRPr lang="pt-BR" dirty="0"/>
          </a:p>
        </p:txBody>
      </p:sp>
      <p:sp>
        <p:nvSpPr>
          <p:cNvPr id="15" name="Subtítulo 2"/>
          <p:cNvSpPr>
            <a:spLocks noGrp="1"/>
          </p:cNvSpPr>
          <p:nvPr userDrawn="1">
            <p:ph type="subTitle" idx="1"/>
          </p:nvPr>
        </p:nvSpPr>
        <p:spPr>
          <a:xfrm>
            <a:off x="683568" y="2828528"/>
            <a:ext cx="7776863" cy="1608584"/>
          </a:xfrm>
          <a:prstGeom prst="rect">
            <a:avLst/>
          </a:prstGeom>
        </p:spPr>
        <p:txBody>
          <a:bodyPr anchor="ct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dirty="0" smtClean="0"/>
              <a:t>Clique para editar o estilo do subtítulo mestre</a:t>
            </a:r>
            <a:endParaRPr lang="pt-BR" dirty="0"/>
          </a:p>
        </p:txBody>
      </p:sp>
      <p:sp>
        <p:nvSpPr>
          <p:cNvPr id="16" name="Espaço Reservado para Rodapé 4"/>
          <p:cNvSpPr>
            <a:spLocks noGrp="1"/>
          </p:cNvSpPr>
          <p:nvPr userDrawn="1">
            <p:ph type="ftr" sz="quarter" idx="11"/>
          </p:nvPr>
        </p:nvSpPr>
        <p:spPr>
          <a:xfrm>
            <a:off x="684212" y="6237312"/>
            <a:ext cx="7775575" cy="365125"/>
          </a:xfrm>
          <a:prstGeom prst="rect">
            <a:avLst/>
          </a:prstGeom>
        </p:spPr>
        <p:txBody>
          <a:bodyPr/>
          <a:lstStyle>
            <a:lvl1pPr algn="ctr">
              <a:defRPr sz="1600">
                <a:solidFill>
                  <a:schemeClr val="tx1"/>
                </a:solidFill>
              </a:defRPr>
            </a:lvl1pPr>
          </a:lstStyle>
          <a:p>
            <a:endParaRPr lang="pt-BR" dirty="0">
              <a:solidFill>
                <a:prstClr val="black"/>
              </a:solidFill>
            </a:endParaRPr>
          </a:p>
        </p:txBody>
      </p:sp>
      <p:pic>
        <p:nvPicPr>
          <p:cNvPr id="11" name="Picture 2" descr="\\server\servidor\PASTA COMUM\Comunicação\Logos\Logo Fea.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7504" y="4665017"/>
            <a:ext cx="1780760" cy="129836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server\servidor\PASTA COMUM\Comunicação\Logos\logoUSP1.gif"/>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b="22178"/>
          <a:stretch/>
        </p:blipFill>
        <p:spPr bwMode="auto">
          <a:xfrm>
            <a:off x="2061439" y="5024489"/>
            <a:ext cx="2041206" cy="852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046742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a:prstGeom prst="rect">
            <a:avLst/>
          </a:prstGeo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7" name="Espaço Reservado para Rodapé 4"/>
          <p:cNvSpPr>
            <a:spLocks noGrp="1"/>
          </p:cNvSpPr>
          <p:nvPr>
            <p:ph type="ftr" sz="quarter" idx="11"/>
          </p:nvPr>
        </p:nvSpPr>
        <p:spPr>
          <a:xfrm>
            <a:off x="3563888" y="6376243"/>
            <a:ext cx="3168352" cy="365125"/>
          </a:xfrm>
          <a:prstGeom prst="rect">
            <a:avLst/>
          </a:prstGeom>
        </p:spPr>
        <p:txBody>
          <a:bodyPr/>
          <a:lstStyle>
            <a:lvl1pPr>
              <a:defRPr sz="1200">
                <a:solidFill>
                  <a:schemeClr val="bg1"/>
                </a:solidFill>
              </a:defRPr>
            </a:lvl1pPr>
          </a:lstStyle>
          <a:p>
            <a:endParaRPr lang="pt-BR" dirty="0"/>
          </a:p>
        </p:txBody>
      </p:sp>
      <p:sp>
        <p:nvSpPr>
          <p:cNvPr id="8" name="Espaço Reservado para Número de Slide 5"/>
          <p:cNvSpPr>
            <a:spLocks noGrp="1"/>
          </p:cNvSpPr>
          <p:nvPr>
            <p:ph type="sldNum" sz="quarter" idx="12"/>
          </p:nvPr>
        </p:nvSpPr>
        <p:spPr>
          <a:xfrm>
            <a:off x="2737037" y="6376243"/>
            <a:ext cx="754843" cy="365125"/>
          </a:xfrm>
          <a:prstGeom prst="rect">
            <a:avLst/>
          </a:prstGeom>
        </p:spPr>
        <p:txBody>
          <a:bodyPr/>
          <a:lstStyle>
            <a:lvl1pPr>
              <a:defRPr sz="1200">
                <a:solidFill>
                  <a:schemeClr val="bg1"/>
                </a:solidFill>
              </a:defRPr>
            </a:lvl1pPr>
          </a:lstStyle>
          <a:p>
            <a:fld id="{A8C5357B-FFAF-4808-A6CA-BB0C4F2BA858}" type="slidenum">
              <a:rPr lang="pt-BR" smtClean="0"/>
              <a:pPr/>
              <a:t>‹nº›</a:t>
            </a:fld>
            <a:endParaRPr lang="pt-BR"/>
          </a:p>
        </p:txBody>
      </p:sp>
    </p:spTree>
    <p:extLst>
      <p:ext uri="{BB962C8B-B14F-4D97-AF65-F5344CB8AC3E}">
        <p14:creationId xmlns:p14="http://schemas.microsoft.com/office/powerpoint/2010/main" val="39474242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850106"/>
          </a:xfrm>
          <a:prstGeom prst="rect">
            <a:avLst/>
          </a:prstGeom>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10" name="Espaço Reservado para Rodapé 4"/>
          <p:cNvSpPr>
            <a:spLocks noGrp="1"/>
          </p:cNvSpPr>
          <p:nvPr>
            <p:ph type="ftr" sz="quarter" idx="11"/>
          </p:nvPr>
        </p:nvSpPr>
        <p:spPr>
          <a:xfrm>
            <a:off x="3563888" y="6376243"/>
            <a:ext cx="3168352" cy="365125"/>
          </a:xfrm>
          <a:prstGeom prst="rect">
            <a:avLst/>
          </a:prstGeom>
        </p:spPr>
        <p:txBody>
          <a:bodyPr/>
          <a:lstStyle>
            <a:lvl1pPr>
              <a:defRPr sz="1200">
                <a:solidFill>
                  <a:schemeClr val="bg1"/>
                </a:solidFill>
              </a:defRPr>
            </a:lvl1pPr>
          </a:lstStyle>
          <a:p>
            <a:endParaRPr lang="pt-BR" dirty="0"/>
          </a:p>
        </p:txBody>
      </p:sp>
      <p:sp>
        <p:nvSpPr>
          <p:cNvPr id="11" name="Espaço Reservado para Número de Slide 5"/>
          <p:cNvSpPr>
            <a:spLocks noGrp="1"/>
          </p:cNvSpPr>
          <p:nvPr>
            <p:ph type="sldNum" sz="quarter" idx="12"/>
          </p:nvPr>
        </p:nvSpPr>
        <p:spPr>
          <a:xfrm>
            <a:off x="2737037" y="6376243"/>
            <a:ext cx="754843" cy="365125"/>
          </a:xfrm>
          <a:prstGeom prst="rect">
            <a:avLst/>
          </a:prstGeom>
        </p:spPr>
        <p:txBody>
          <a:bodyPr/>
          <a:lstStyle>
            <a:lvl1pPr>
              <a:defRPr sz="1200">
                <a:solidFill>
                  <a:schemeClr val="bg1"/>
                </a:solidFill>
              </a:defRPr>
            </a:lvl1pPr>
          </a:lstStyle>
          <a:p>
            <a:fld id="{A8C5357B-FFAF-4808-A6CA-BB0C4F2BA858}" type="slidenum">
              <a:rPr lang="pt-BR" smtClean="0"/>
              <a:pPr/>
              <a:t>‹nº›</a:t>
            </a:fld>
            <a:endParaRPr lang="pt-BR"/>
          </a:p>
        </p:txBody>
      </p:sp>
    </p:spTree>
    <p:extLst>
      <p:ext uri="{BB962C8B-B14F-4D97-AF65-F5344CB8AC3E}">
        <p14:creationId xmlns:p14="http://schemas.microsoft.com/office/powerpoint/2010/main" val="942708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10" name="Espaço Reservado para Rodapé 4"/>
          <p:cNvSpPr>
            <a:spLocks noGrp="1"/>
          </p:cNvSpPr>
          <p:nvPr>
            <p:ph type="ftr" sz="quarter" idx="11"/>
          </p:nvPr>
        </p:nvSpPr>
        <p:spPr>
          <a:xfrm>
            <a:off x="3563888" y="6376243"/>
            <a:ext cx="3168352" cy="365125"/>
          </a:xfrm>
          <a:prstGeom prst="rect">
            <a:avLst/>
          </a:prstGeom>
        </p:spPr>
        <p:txBody>
          <a:bodyPr/>
          <a:lstStyle>
            <a:lvl1pPr>
              <a:defRPr sz="1200">
                <a:solidFill>
                  <a:schemeClr val="bg1"/>
                </a:solidFill>
              </a:defRPr>
            </a:lvl1pPr>
          </a:lstStyle>
          <a:p>
            <a:endParaRPr lang="pt-BR" dirty="0"/>
          </a:p>
        </p:txBody>
      </p:sp>
      <p:sp>
        <p:nvSpPr>
          <p:cNvPr id="11" name="Espaço Reservado para Número de Slide 5"/>
          <p:cNvSpPr>
            <a:spLocks noGrp="1"/>
          </p:cNvSpPr>
          <p:nvPr>
            <p:ph type="sldNum" sz="quarter" idx="12"/>
          </p:nvPr>
        </p:nvSpPr>
        <p:spPr>
          <a:xfrm>
            <a:off x="2737037" y="6376243"/>
            <a:ext cx="754843" cy="365125"/>
          </a:xfrm>
          <a:prstGeom prst="rect">
            <a:avLst/>
          </a:prstGeom>
        </p:spPr>
        <p:txBody>
          <a:bodyPr/>
          <a:lstStyle>
            <a:lvl1pPr>
              <a:defRPr sz="1200">
                <a:solidFill>
                  <a:schemeClr val="bg1"/>
                </a:solidFill>
              </a:defRPr>
            </a:lvl1pPr>
          </a:lstStyle>
          <a:p>
            <a:fld id="{A8C5357B-FFAF-4808-A6CA-BB0C4F2BA858}" type="slidenum">
              <a:rPr lang="pt-BR" smtClean="0"/>
              <a:pPr/>
              <a:t>‹nº›</a:t>
            </a:fld>
            <a:endParaRPr lang="pt-BR"/>
          </a:p>
        </p:txBody>
      </p:sp>
    </p:spTree>
    <p:extLst>
      <p:ext uri="{BB962C8B-B14F-4D97-AF65-F5344CB8AC3E}">
        <p14:creationId xmlns:p14="http://schemas.microsoft.com/office/powerpoint/2010/main" val="29562873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850106"/>
          </a:xfrm>
          <a:prstGeom prst="rect">
            <a:avLst/>
          </a:prstGeom>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27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27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Rodapé 4"/>
          <p:cNvSpPr>
            <a:spLocks noGrp="1"/>
          </p:cNvSpPr>
          <p:nvPr>
            <p:ph type="ftr" sz="quarter" idx="11"/>
          </p:nvPr>
        </p:nvSpPr>
        <p:spPr>
          <a:xfrm>
            <a:off x="3563888" y="6376243"/>
            <a:ext cx="3168352" cy="365125"/>
          </a:xfrm>
          <a:prstGeom prst="rect">
            <a:avLst/>
          </a:prstGeom>
        </p:spPr>
        <p:txBody>
          <a:bodyPr/>
          <a:lstStyle>
            <a:lvl1pPr>
              <a:defRPr sz="1200">
                <a:solidFill>
                  <a:schemeClr val="bg1"/>
                </a:solidFill>
              </a:defRPr>
            </a:lvl1pPr>
          </a:lstStyle>
          <a:p>
            <a:endParaRPr lang="pt-BR" dirty="0"/>
          </a:p>
        </p:txBody>
      </p:sp>
      <p:sp>
        <p:nvSpPr>
          <p:cNvPr id="10" name="Espaço Reservado para Número de Slide 5"/>
          <p:cNvSpPr>
            <a:spLocks noGrp="1"/>
          </p:cNvSpPr>
          <p:nvPr>
            <p:ph type="sldNum" sz="quarter" idx="12"/>
          </p:nvPr>
        </p:nvSpPr>
        <p:spPr>
          <a:xfrm>
            <a:off x="2737037" y="6376243"/>
            <a:ext cx="754843" cy="365125"/>
          </a:xfrm>
          <a:prstGeom prst="rect">
            <a:avLst/>
          </a:prstGeom>
        </p:spPr>
        <p:txBody>
          <a:bodyPr/>
          <a:lstStyle>
            <a:lvl1pPr>
              <a:defRPr sz="1200">
                <a:solidFill>
                  <a:schemeClr val="bg1"/>
                </a:solidFill>
              </a:defRPr>
            </a:lvl1pPr>
          </a:lstStyle>
          <a:p>
            <a:fld id="{A8C5357B-FFAF-4808-A6CA-BB0C4F2BA858}" type="slidenum">
              <a:rPr lang="pt-BR" smtClean="0"/>
              <a:pPr/>
              <a:t>‹nº›</a:t>
            </a:fld>
            <a:endParaRPr lang="pt-BR"/>
          </a:p>
        </p:txBody>
      </p:sp>
    </p:spTree>
    <p:extLst>
      <p:ext uri="{BB962C8B-B14F-4D97-AF65-F5344CB8AC3E}">
        <p14:creationId xmlns:p14="http://schemas.microsoft.com/office/powerpoint/2010/main" val="2375673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Slide de título">
    <p:spTree>
      <p:nvGrpSpPr>
        <p:cNvPr id="1" name=""/>
        <p:cNvGrpSpPr/>
        <p:nvPr/>
      </p:nvGrpSpPr>
      <p:grpSpPr>
        <a:xfrm>
          <a:off x="0" y="0"/>
          <a:ext cx="0" cy="0"/>
          <a:chOff x="0" y="0"/>
          <a:chExt cx="0" cy="0"/>
        </a:xfrm>
      </p:grpSpPr>
      <p:sp>
        <p:nvSpPr>
          <p:cNvPr id="2" name="Retângulo 1"/>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prstClr val="white"/>
              </a:solidFill>
            </a:endParaRPr>
          </a:p>
        </p:txBody>
      </p:sp>
      <p:sp>
        <p:nvSpPr>
          <p:cNvPr id="14" name="Título 1"/>
          <p:cNvSpPr>
            <a:spLocks noGrp="1"/>
          </p:cNvSpPr>
          <p:nvPr userDrawn="1">
            <p:ph type="ctrTitle"/>
          </p:nvPr>
        </p:nvSpPr>
        <p:spPr>
          <a:xfrm>
            <a:off x="685800" y="620688"/>
            <a:ext cx="7772400" cy="1872208"/>
          </a:xfrm>
          <a:prstGeom prst="rect">
            <a:avLst/>
          </a:prstGeom>
        </p:spPr>
        <p:txBody>
          <a:bodyPr anchor="t">
            <a:normAutofit/>
          </a:bodyPr>
          <a:lstStyle>
            <a:lvl1pPr algn="ctr">
              <a:defRPr sz="3200" b="1">
                <a:solidFill>
                  <a:schemeClr val="tx1"/>
                </a:solidFill>
              </a:defRPr>
            </a:lvl1pPr>
          </a:lstStyle>
          <a:p>
            <a:r>
              <a:rPr lang="pt-BR" dirty="0" smtClean="0"/>
              <a:t>Clique para editar o título mestre</a:t>
            </a:r>
            <a:endParaRPr lang="pt-BR" dirty="0"/>
          </a:p>
        </p:txBody>
      </p:sp>
      <p:sp>
        <p:nvSpPr>
          <p:cNvPr id="15" name="Subtítulo 2"/>
          <p:cNvSpPr>
            <a:spLocks noGrp="1"/>
          </p:cNvSpPr>
          <p:nvPr userDrawn="1">
            <p:ph type="subTitle" idx="1"/>
          </p:nvPr>
        </p:nvSpPr>
        <p:spPr>
          <a:xfrm>
            <a:off x="683569" y="2828528"/>
            <a:ext cx="7776863" cy="1608584"/>
          </a:xfrm>
          <a:prstGeom prst="rect">
            <a:avLst/>
          </a:prstGeom>
        </p:spPr>
        <p:txBody>
          <a:bodyPr anchor="ct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dirty="0" smtClean="0"/>
              <a:t>Clique para editar o estilo do subtítulo mestre</a:t>
            </a:r>
            <a:endParaRPr lang="pt-BR" dirty="0"/>
          </a:p>
        </p:txBody>
      </p:sp>
      <p:pic>
        <p:nvPicPr>
          <p:cNvPr id="9" name="Picture 2" descr="C:\Users\Markestrat\Desktop\comunicação 2012\Nova Identidade Visual\Markestrat\Materiais - separados para powerpoint\Fundos\fundo1.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3074" r="3074"/>
          <a:stretch/>
        </p:blipFill>
        <p:spPr bwMode="auto">
          <a:xfrm>
            <a:off x="0" y="4653136"/>
            <a:ext cx="9144000" cy="2235723"/>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Markestrat\Desktop\usp_escrita_branca.gi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23728" y="5633980"/>
            <a:ext cx="2112669" cy="83408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descr="\\server\servidor\PASTA COMUM\Comunicação\Logos\Logo_FEA-RP_Power-Point-01.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055115" y="5157192"/>
            <a:ext cx="1878913" cy="13955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6131971"/>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850106"/>
          </a:xfrm>
          <a:prstGeom prst="rect">
            <a:avLst/>
          </a:prstGeo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7020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7020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9" name="Espaço Reservado para Rodapé 4"/>
          <p:cNvSpPr>
            <a:spLocks noGrp="1"/>
          </p:cNvSpPr>
          <p:nvPr>
            <p:ph type="ftr" sz="quarter" idx="11"/>
          </p:nvPr>
        </p:nvSpPr>
        <p:spPr>
          <a:xfrm>
            <a:off x="3563888" y="6376243"/>
            <a:ext cx="3168352" cy="365125"/>
          </a:xfrm>
          <a:prstGeom prst="rect">
            <a:avLst/>
          </a:prstGeom>
        </p:spPr>
        <p:txBody>
          <a:bodyPr/>
          <a:lstStyle>
            <a:lvl1pPr>
              <a:defRPr sz="1200">
                <a:solidFill>
                  <a:schemeClr val="bg1"/>
                </a:solidFill>
              </a:defRPr>
            </a:lvl1pPr>
          </a:lstStyle>
          <a:p>
            <a:endParaRPr lang="pt-BR" dirty="0"/>
          </a:p>
        </p:txBody>
      </p:sp>
      <p:sp>
        <p:nvSpPr>
          <p:cNvPr id="12" name="Espaço Reservado para Número de Slide 5"/>
          <p:cNvSpPr>
            <a:spLocks noGrp="1"/>
          </p:cNvSpPr>
          <p:nvPr>
            <p:ph type="sldNum" sz="quarter" idx="12"/>
          </p:nvPr>
        </p:nvSpPr>
        <p:spPr>
          <a:xfrm>
            <a:off x="2737037" y="6376243"/>
            <a:ext cx="754843" cy="365125"/>
          </a:xfrm>
          <a:prstGeom prst="rect">
            <a:avLst/>
          </a:prstGeom>
        </p:spPr>
        <p:txBody>
          <a:bodyPr/>
          <a:lstStyle>
            <a:lvl1pPr>
              <a:defRPr sz="1200">
                <a:solidFill>
                  <a:schemeClr val="bg1"/>
                </a:solidFill>
              </a:defRPr>
            </a:lvl1pPr>
          </a:lstStyle>
          <a:p>
            <a:fld id="{A8C5357B-FFAF-4808-A6CA-BB0C4F2BA858}" type="slidenum">
              <a:rPr lang="pt-BR" smtClean="0"/>
              <a:pPr/>
              <a:t>‹nº›</a:t>
            </a:fld>
            <a:endParaRPr lang="pt-BR"/>
          </a:p>
        </p:txBody>
      </p:sp>
    </p:spTree>
    <p:extLst>
      <p:ext uri="{BB962C8B-B14F-4D97-AF65-F5344CB8AC3E}">
        <p14:creationId xmlns:p14="http://schemas.microsoft.com/office/powerpoint/2010/main" val="377309282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850106"/>
          </a:xfrm>
          <a:prstGeom prst="rect">
            <a:avLst/>
          </a:prstGeom>
        </p:spPr>
        <p:txBody>
          <a:bodyPr/>
          <a:lstStyle/>
          <a:p>
            <a:r>
              <a:rPr lang="pt-BR" smtClean="0"/>
              <a:t>Clique para editar o título mestre</a:t>
            </a:r>
            <a:endParaRPr lang="pt-BR"/>
          </a:p>
        </p:txBody>
      </p:sp>
      <p:sp>
        <p:nvSpPr>
          <p:cNvPr id="5" name="Espaço Reservado para Rodapé 4"/>
          <p:cNvSpPr>
            <a:spLocks noGrp="1"/>
          </p:cNvSpPr>
          <p:nvPr>
            <p:ph type="ftr" sz="quarter" idx="11"/>
          </p:nvPr>
        </p:nvSpPr>
        <p:spPr>
          <a:xfrm>
            <a:off x="3563888" y="6376243"/>
            <a:ext cx="3168352" cy="365125"/>
          </a:xfrm>
          <a:prstGeom prst="rect">
            <a:avLst/>
          </a:prstGeom>
        </p:spPr>
        <p:txBody>
          <a:bodyPr/>
          <a:lstStyle>
            <a:lvl1pPr>
              <a:defRPr sz="1200">
                <a:solidFill>
                  <a:schemeClr val="bg1"/>
                </a:solidFill>
              </a:defRPr>
            </a:lvl1pPr>
          </a:lstStyle>
          <a:p>
            <a:endParaRPr lang="pt-BR" dirty="0"/>
          </a:p>
        </p:txBody>
      </p:sp>
      <p:sp>
        <p:nvSpPr>
          <p:cNvPr id="8" name="Espaço Reservado para Número de Slide 5"/>
          <p:cNvSpPr>
            <a:spLocks noGrp="1"/>
          </p:cNvSpPr>
          <p:nvPr>
            <p:ph type="sldNum" sz="quarter" idx="12"/>
          </p:nvPr>
        </p:nvSpPr>
        <p:spPr>
          <a:xfrm>
            <a:off x="2737037" y="6376243"/>
            <a:ext cx="754843" cy="365125"/>
          </a:xfrm>
          <a:prstGeom prst="rect">
            <a:avLst/>
          </a:prstGeom>
        </p:spPr>
        <p:txBody>
          <a:bodyPr/>
          <a:lstStyle>
            <a:lvl1pPr>
              <a:defRPr sz="1200">
                <a:solidFill>
                  <a:schemeClr val="bg1"/>
                </a:solidFill>
              </a:defRPr>
            </a:lvl1pPr>
          </a:lstStyle>
          <a:p>
            <a:fld id="{A8C5357B-FFAF-4808-A6CA-BB0C4F2BA858}" type="slidenum">
              <a:rPr lang="pt-BR" smtClean="0"/>
              <a:pPr/>
              <a:t>‹nº›</a:t>
            </a:fld>
            <a:endParaRPr lang="pt-BR"/>
          </a:p>
        </p:txBody>
      </p:sp>
    </p:spTree>
    <p:extLst>
      <p:ext uri="{BB962C8B-B14F-4D97-AF65-F5344CB8AC3E}">
        <p14:creationId xmlns:p14="http://schemas.microsoft.com/office/powerpoint/2010/main" val="25214733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4" name="Espaço Reservado para Rodapé 4"/>
          <p:cNvSpPr>
            <a:spLocks noGrp="1"/>
          </p:cNvSpPr>
          <p:nvPr>
            <p:ph type="ftr" sz="quarter" idx="11"/>
          </p:nvPr>
        </p:nvSpPr>
        <p:spPr>
          <a:xfrm>
            <a:off x="3563888" y="6376243"/>
            <a:ext cx="3168352" cy="365125"/>
          </a:xfrm>
          <a:prstGeom prst="rect">
            <a:avLst/>
          </a:prstGeom>
        </p:spPr>
        <p:txBody>
          <a:bodyPr/>
          <a:lstStyle>
            <a:lvl1pPr>
              <a:defRPr sz="1200">
                <a:solidFill>
                  <a:schemeClr val="bg1"/>
                </a:solidFill>
              </a:defRPr>
            </a:lvl1pPr>
          </a:lstStyle>
          <a:p>
            <a:endParaRPr lang="pt-BR" dirty="0"/>
          </a:p>
        </p:txBody>
      </p:sp>
      <p:sp>
        <p:nvSpPr>
          <p:cNvPr id="7" name="Espaço Reservado para Número de Slide 5"/>
          <p:cNvSpPr>
            <a:spLocks noGrp="1"/>
          </p:cNvSpPr>
          <p:nvPr>
            <p:ph type="sldNum" sz="quarter" idx="12"/>
          </p:nvPr>
        </p:nvSpPr>
        <p:spPr>
          <a:xfrm>
            <a:off x="2737037" y="6376243"/>
            <a:ext cx="754843" cy="365125"/>
          </a:xfrm>
          <a:prstGeom prst="rect">
            <a:avLst/>
          </a:prstGeom>
        </p:spPr>
        <p:txBody>
          <a:bodyPr/>
          <a:lstStyle>
            <a:lvl1pPr>
              <a:defRPr sz="1200">
                <a:solidFill>
                  <a:schemeClr val="bg1"/>
                </a:solidFill>
              </a:defRPr>
            </a:lvl1pPr>
          </a:lstStyle>
          <a:p>
            <a:fld id="{A8C5357B-FFAF-4808-A6CA-BB0C4F2BA858}" type="slidenum">
              <a:rPr lang="pt-BR" smtClean="0"/>
              <a:pPr/>
              <a:t>‹nº›</a:t>
            </a:fld>
            <a:endParaRPr lang="pt-BR"/>
          </a:p>
        </p:txBody>
      </p:sp>
    </p:spTree>
    <p:extLst>
      <p:ext uri="{BB962C8B-B14F-4D97-AF65-F5344CB8AC3E}">
        <p14:creationId xmlns:p14="http://schemas.microsoft.com/office/powerpoint/2010/main" val="10940682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6038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4418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7" name="Espaço Reservado para Rodapé 4"/>
          <p:cNvSpPr>
            <a:spLocks noGrp="1"/>
          </p:cNvSpPr>
          <p:nvPr>
            <p:ph type="ftr" sz="quarter" idx="11"/>
          </p:nvPr>
        </p:nvSpPr>
        <p:spPr>
          <a:xfrm>
            <a:off x="3563888" y="6376243"/>
            <a:ext cx="3168352" cy="365125"/>
          </a:xfrm>
          <a:prstGeom prst="rect">
            <a:avLst/>
          </a:prstGeom>
        </p:spPr>
        <p:txBody>
          <a:bodyPr/>
          <a:lstStyle>
            <a:lvl1pPr>
              <a:defRPr sz="1200">
                <a:solidFill>
                  <a:schemeClr val="bg1"/>
                </a:solidFill>
              </a:defRPr>
            </a:lvl1pPr>
          </a:lstStyle>
          <a:p>
            <a:endParaRPr lang="pt-BR" dirty="0"/>
          </a:p>
        </p:txBody>
      </p:sp>
      <p:sp>
        <p:nvSpPr>
          <p:cNvPr id="10" name="Espaço Reservado para Número de Slide 5"/>
          <p:cNvSpPr>
            <a:spLocks noGrp="1"/>
          </p:cNvSpPr>
          <p:nvPr>
            <p:ph type="sldNum" sz="quarter" idx="12"/>
          </p:nvPr>
        </p:nvSpPr>
        <p:spPr>
          <a:xfrm>
            <a:off x="2737037" y="6376243"/>
            <a:ext cx="754843" cy="365125"/>
          </a:xfrm>
          <a:prstGeom prst="rect">
            <a:avLst/>
          </a:prstGeom>
        </p:spPr>
        <p:txBody>
          <a:bodyPr/>
          <a:lstStyle>
            <a:lvl1pPr>
              <a:defRPr sz="1200">
                <a:solidFill>
                  <a:schemeClr val="bg1"/>
                </a:solidFill>
              </a:defRPr>
            </a:lvl1pPr>
          </a:lstStyle>
          <a:p>
            <a:fld id="{A8C5357B-FFAF-4808-A6CA-BB0C4F2BA858}" type="slidenum">
              <a:rPr lang="pt-BR" smtClean="0"/>
              <a:pPr/>
              <a:t>‹nº›</a:t>
            </a:fld>
            <a:endParaRPr lang="pt-BR"/>
          </a:p>
        </p:txBody>
      </p:sp>
    </p:spTree>
    <p:extLst>
      <p:ext uri="{BB962C8B-B14F-4D97-AF65-F5344CB8AC3E}">
        <p14:creationId xmlns:p14="http://schemas.microsoft.com/office/powerpoint/2010/main" val="21117411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581128"/>
            <a:ext cx="5486400" cy="504056"/>
          </a:xfrm>
          <a:prstGeom prst="rect">
            <a:avLst/>
          </a:prstGeo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38963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229200"/>
            <a:ext cx="5486400" cy="6477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7" name="Espaço Reservado para Rodapé 4"/>
          <p:cNvSpPr>
            <a:spLocks noGrp="1"/>
          </p:cNvSpPr>
          <p:nvPr>
            <p:ph type="ftr" sz="quarter" idx="11"/>
          </p:nvPr>
        </p:nvSpPr>
        <p:spPr>
          <a:xfrm>
            <a:off x="3563888" y="6376243"/>
            <a:ext cx="3168352" cy="365125"/>
          </a:xfrm>
          <a:prstGeom prst="rect">
            <a:avLst/>
          </a:prstGeom>
        </p:spPr>
        <p:txBody>
          <a:bodyPr/>
          <a:lstStyle>
            <a:lvl1pPr>
              <a:defRPr sz="1200">
                <a:solidFill>
                  <a:schemeClr val="bg1"/>
                </a:solidFill>
              </a:defRPr>
            </a:lvl1pPr>
          </a:lstStyle>
          <a:p>
            <a:endParaRPr lang="pt-BR" dirty="0"/>
          </a:p>
        </p:txBody>
      </p:sp>
      <p:sp>
        <p:nvSpPr>
          <p:cNvPr id="10" name="Espaço Reservado para Número de Slide 5"/>
          <p:cNvSpPr>
            <a:spLocks noGrp="1"/>
          </p:cNvSpPr>
          <p:nvPr>
            <p:ph type="sldNum" sz="quarter" idx="12"/>
          </p:nvPr>
        </p:nvSpPr>
        <p:spPr>
          <a:xfrm>
            <a:off x="2737037" y="6376243"/>
            <a:ext cx="754843" cy="365125"/>
          </a:xfrm>
          <a:prstGeom prst="rect">
            <a:avLst/>
          </a:prstGeom>
        </p:spPr>
        <p:txBody>
          <a:bodyPr/>
          <a:lstStyle>
            <a:lvl1pPr>
              <a:defRPr sz="1200">
                <a:solidFill>
                  <a:schemeClr val="bg1"/>
                </a:solidFill>
              </a:defRPr>
            </a:lvl1pPr>
          </a:lstStyle>
          <a:p>
            <a:fld id="{A8C5357B-FFAF-4808-A6CA-BB0C4F2BA858}" type="slidenum">
              <a:rPr lang="pt-BR" smtClean="0"/>
              <a:pPr/>
              <a:t>‹nº›</a:t>
            </a:fld>
            <a:endParaRPr lang="pt-BR"/>
          </a:p>
        </p:txBody>
      </p:sp>
    </p:spTree>
    <p:extLst>
      <p:ext uri="{BB962C8B-B14F-4D97-AF65-F5344CB8AC3E}">
        <p14:creationId xmlns:p14="http://schemas.microsoft.com/office/powerpoint/2010/main" val="91521795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850106"/>
          </a:xfrm>
          <a:prstGeom prst="rect">
            <a:avLst/>
          </a:prstGeom>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4"/>
          <p:cNvSpPr>
            <a:spLocks noGrp="1"/>
          </p:cNvSpPr>
          <p:nvPr>
            <p:ph type="ftr" sz="quarter" idx="11"/>
          </p:nvPr>
        </p:nvSpPr>
        <p:spPr>
          <a:xfrm>
            <a:off x="3563888" y="6376243"/>
            <a:ext cx="3168352" cy="365125"/>
          </a:xfrm>
          <a:prstGeom prst="rect">
            <a:avLst/>
          </a:prstGeom>
        </p:spPr>
        <p:txBody>
          <a:bodyPr/>
          <a:lstStyle>
            <a:lvl1pPr>
              <a:defRPr sz="1200">
                <a:solidFill>
                  <a:schemeClr val="bg1"/>
                </a:solidFill>
              </a:defRPr>
            </a:lvl1pPr>
          </a:lstStyle>
          <a:p>
            <a:endParaRPr lang="pt-BR" dirty="0"/>
          </a:p>
        </p:txBody>
      </p:sp>
      <p:sp>
        <p:nvSpPr>
          <p:cNvPr id="9" name="Espaço Reservado para Número de Slide 5"/>
          <p:cNvSpPr>
            <a:spLocks noGrp="1"/>
          </p:cNvSpPr>
          <p:nvPr>
            <p:ph type="sldNum" sz="quarter" idx="12"/>
          </p:nvPr>
        </p:nvSpPr>
        <p:spPr>
          <a:xfrm>
            <a:off x="2737037" y="6376243"/>
            <a:ext cx="754843" cy="365125"/>
          </a:xfrm>
          <a:prstGeom prst="rect">
            <a:avLst/>
          </a:prstGeom>
        </p:spPr>
        <p:txBody>
          <a:bodyPr/>
          <a:lstStyle>
            <a:lvl1pPr>
              <a:defRPr sz="1200">
                <a:solidFill>
                  <a:schemeClr val="bg1"/>
                </a:solidFill>
              </a:defRPr>
            </a:lvl1pPr>
          </a:lstStyle>
          <a:p>
            <a:fld id="{A8C5357B-FFAF-4808-A6CA-BB0C4F2BA858}" type="slidenum">
              <a:rPr lang="pt-BR" smtClean="0"/>
              <a:pPr/>
              <a:t>‹nº›</a:t>
            </a:fld>
            <a:endParaRPr lang="pt-BR"/>
          </a:p>
        </p:txBody>
      </p:sp>
    </p:spTree>
    <p:extLst>
      <p:ext uri="{BB962C8B-B14F-4D97-AF65-F5344CB8AC3E}">
        <p14:creationId xmlns:p14="http://schemas.microsoft.com/office/powerpoint/2010/main" val="344439326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602287"/>
          </a:xfrm>
          <a:prstGeom prst="rect">
            <a:avLst/>
          </a:prstGeom>
        </p:spPr>
        <p:txBody>
          <a:bodyPr vert="eaVert"/>
          <a:lstStyle/>
          <a:p>
            <a:r>
              <a:rPr lang="pt-BR" dirty="0" smtClean="0"/>
              <a:t>Clique para editar o título mestre</a:t>
            </a:r>
            <a:endParaRPr lang="pt-BR" dirty="0"/>
          </a:p>
        </p:txBody>
      </p:sp>
      <p:sp>
        <p:nvSpPr>
          <p:cNvPr id="3" name="Espaço Reservado para Texto Vertical 2"/>
          <p:cNvSpPr>
            <a:spLocks noGrp="1"/>
          </p:cNvSpPr>
          <p:nvPr>
            <p:ph type="body" orient="vert" idx="1"/>
          </p:nvPr>
        </p:nvSpPr>
        <p:spPr>
          <a:xfrm>
            <a:off x="457200" y="274638"/>
            <a:ext cx="6019800" cy="5602287"/>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4"/>
          <p:cNvSpPr>
            <a:spLocks noGrp="1"/>
          </p:cNvSpPr>
          <p:nvPr>
            <p:ph type="ftr" sz="quarter" idx="11"/>
          </p:nvPr>
        </p:nvSpPr>
        <p:spPr>
          <a:xfrm>
            <a:off x="3563888" y="6376243"/>
            <a:ext cx="3168352" cy="365125"/>
          </a:xfrm>
          <a:prstGeom prst="rect">
            <a:avLst/>
          </a:prstGeom>
        </p:spPr>
        <p:txBody>
          <a:bodyPr/>
          <a:lstStyle>
            <a:lvl1pPr>
              <a:defRPr sz="1200">
                <a:solidFill>
                  <a:schemeClr val="bg1"/>
                </a:solidFill>
              </a:defRPr>
            </a:lvl1pPr>
          </a:lstStyle>
          <a:p>
            <a:endParaRPr lang="pt-BR" dirty="0"/>
          </a:p>
        </p:txBody>
      </p:sp>
      <p:sp>
        <p:nvSpPr>
          <p:cNvPr id="9" name="Espaço Reservado para Número de Slide 5"/>
          <p:cNvSpPr>
            <a:spLocks noGrp="1"/>
          </p:cNvSpPr>
          <p:nvPr>
            <p:ph type="sldNum" sz="quarter" idx="12"/>
          </p:nvPr>
        </p:nvSpPr>
        <p:spPr>
          <a:xfrm>
            <a:off x="2737037" y="6376243"/>
            <a:ext cx="754843" cy="365125"/>
          </a:xfrm>
          <a:prstGeom prst="rect">
            <a:avLst/>
          </a:prstGeom>
        </p:spPr>
        <p:txBody>
          <a:bodyPr/>
          <a:lstStyle>
            <a:lvl1pPr>
              <a:defRPr sz="1200">
                <a:solidFill>
                  <a:schemeClr val="bg1"/>
                </a:solidFill>
              </a:defRPr>
            </a:lvl1pPr>
          </a:lstStyle>
          <a:p>
            <a:fld id="{A8C5357B-FFAF-4808-A6CA-BB0C4F2BA858}" type="slidenum">
              <a:rPr lang="pt-BR" smtClean="0"/>
              <a:pPr/>
              <a:t>‹nº›</a:t>
            </a:fld>
            <a:endParaRPr lang="pt-BR"/>
          </a:p>
        </p:txBody>
      </p:sp>
    </p:spTree>
    <p:extLst>
      <p:ext uri="{BB962C8B-B14F-4D97-AF65-F5344CB8AC3E}">
        <p14:creationId xmlns:p14="http://schemas.microsoft.com/office/powerpoint/2010/main" val="3690085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Slide de título">
    <p:spTree>
      <p:nvGrpSpPr>
        <p:cNvPr id="1" name=""/>
        <p:cNvGrpSpPr/>
        <p:nvPr/>
      </p:nvGrpSpPr>
      <p:grpSpPr>
        <a:xfrm>
          <a:off x="0" y="0"/>
          <a:ext cx="0" cy="0"/>
          <a:chOff x="0" y="0"/>
          <a:chExt cx="0" cy="0"/>
        </a:xfrm>
      </p:grpSpPr>
      <p:sp>
        <p:nvSpPr>
          <p:cNvPr id="11" name="Retângulo 10"/>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prstClr val="white"/>
              </a:solidFill>
            </a:endParaRPr>
          </a:p>
        </p:txBody>
      </p:sp>
      <p:sp>
        <p:nvSpPr>
          <p:cNvPr id="7" name="Título 1"/>
          <p:cNvSpPr>
            <a:spLocks noGrp="1"/>
          </p:cNvSpPr>
          <p:nvPr userDrawn="1">
            <p:ph type="ctrTitle"/>
          </p:nvPr>
        </p:nvSpPr>
        <p:spPr>
          <a:xfrm>
            <a:off x="4235682" y="692696"/>
            <a:ext cx="4245949" cy="2304951"/>
          </a:xfrm>
          <a:prstGeom prst="rect">
            <a:avLst/>
          </a:prstGeom>
        </p:spPr>
        <p:txBody>
          <a:bodyPr anchor="t">
            <a:noAutofit/>
          </a:bodyPr>
          <a:lstStyle>
            <a:lvl1pPr algn="ctr">
              <a:defRPr sz="3600" b="1">
                <a:solidFill>
                  <a:schemeClr val="tx1"/>
                </a:solidFill>
              </a:defRPr>
            </a:lvl1pPr>
          </a:lstStyle>
          <a:p>
            <a:r>
              <a:rPr lang="pt-BR" dirty="0" smtClean="0"/>
              <a:t>Clique para editar o título mestre</a:t>
            </a:r>
            <a:endParaRPr lang="pt-BR" dirty="0"/>
          </a:p>
        </p:txBody>
      </p:sp>
      <p:sp>
        <p:nvSpPr>
          <p:cNvPr id="8" name="Subtítulo 2"/>
          <p:cNvSpPr>
            <a:spLocks noGrp="1"/>
          </p:cNvSpPr>
          <p:nvPr userDrawn="1">
            <p:ph type="subTitle" idx="1"/>
          </p:nvPr>
        </p:nvSpPr>
        <p:spPr>
          <a:xfrm>
            <a:off x="4139952" y="4196680"/>
            <a:ext cx="4464496" cy="1104528"/>
          </a:xfrm>
          <a:prstGeom prst="rect">
            <a:avLst/>
          </a:prstGeom>
        </p:spPr>
        <p:txBody>
          <a:bodyPr anchor="b">
            <a:no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dirty="0" smtClean="0"/>
              <a:t>Clique para editar o estilo do subtítulo mestre</a:t>
            </a:r>
            <a:endParaRPr lang="pt-BR" dirty="0"/>
          </a:p>
        </p:txBody>
      </p:sp>
      <p:sp>
        <p:nvSpPr>
          <p:cNvPr id="9" name="Espaço Reservado para Rodapé 4"/>
          <p:cNvSpPr>
            <a:spLocks noGrp="1"/>
          </p:cNvSpPr>
          <p:nvPr userDrawn="1">
            <p:ph type="ftr" sz="quarter" idx="11"/>
          </p:nvPr>
        </p:nvSpPr>
        <p:spPr>
          <a:xfrm>
            <a:off x="800294" y="6165304"/>
            <a:ext cx="7543412" cy="432048"/>
          </a:xfrm>
          <a:prstGeom prst="rect">
            <a:avLst/>
          </a:prstGeom>
        </p:spPr>
        <p:txBody>
          <a:bodyPr/>
          <a:lstStyle>
            <a:lvl1pPr algn="ctr">
              <a:defRPr sz="1600">
                <a:solidFill>
                  <a:schemeClr val="tx1"/>
                </a:solidFill>
              </a:defRPr>
            </a:lvl1pPr>
          </a:lstStyle>
          <a:p>
            <a:endParaRPr lang="pt-BR" dirty="0">
              <a:solidFill>
                <a:prstClr val="black"/>
              </a:solidFill>
            </a:endParaRPr>
          </a:p>
        </p:txBody>
      </p:sp>
      <p:pic>
        <p:nvPicPr>
          <p:cNvPr id="2" name="Picture 2" descr="\\server\servidor\PASTA COMUM\Comunicação\Logos\Logo Fea.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11813" y="1976595"/>
            <a:ext cx="1992035" cy="145240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server\servidor\PASTA COMUM\Comunicação\Logos\logoUSP1.gif"/>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b="22178"/>
          <a:stretch/>
        </p:blipFill>
        <p:spPr bwMode="auto">
          <a:xfrm>
            <a:off x="1187624" y="770835"/>
            <a:ext cx="2053606" cy="857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859159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Slide de título">
    <p:spTree>
      <p:nvGrpSpPr>
        <p:cNvPr id="1" name=""/>
        <p:cNvGrpSpPr/>
        <p:nvPr/>
      </p:nvGrpSpPr>
      <p:grpSpPr>
        <a:xfrm>
          <a:off x="0" y="0"/>
          <a:ext cx="0" cy="0"/>
          <a:chOff x="0" y="0"/>
          <a:chExt cx="0" cy="0"/>
        </a:xfrm>
      </p:grpSpPr>
      <p:sp>
        <p:nvSpPr>
          <p:cNvPr id="11" name="Retângulo 10"/>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prstClr val="white"/>
              </a:solidFill>
            </a:endParaRPr>
          </a:p>
        </p:txBody>
      </p:sp>
      <p:sp>
        <p:nvSpPr>
          <p:cNvPr id="7" name="Título 1"/>
          <p:cNvSpPr>
            <a:spLocks noGrp="1"/>
          </p:cNvSpPr>
          <p:nvPr userDrawn="1">
            <p:ph type="ctrTitle"/>
          </p:nvPr>
        </p:nvSpPr>
        <p:spPr>
          <a:xfrm>
            <a:off x="4355976" y="764704"/>
            <a:ext cx="4245949" cy="2304951"/>
          </a:xfrm>
          <a:prstGeom prst="rect">
            <a:avLst/>
          </a:prstGeom>
        </p:spPr>
        <p:txBody>
          <a:bodyPr anchor="t">
            <a:noAutofit/>
          </a:bodyPr>
          <a:lstStyle>
            <a:lvl1pPr algn="ctr">
              <a:defRPr sz="3600" b="1">
                <a:solidFill>
                  <a:schemeClr val="tx1"/>
                </a:solidFill>
              </a:defRPr>
            </a:lvl1pPr>
          </a:lstStyle>
          <a:p>
            <a:r>
              <a:rPr lang="pt-BR" dirty="0" smtClean="0"/>
              <a:t>Clique para editar o título mestre</a:t>
            </a:r>
            <a:endParaRPr lang="pt-BR" dirty="0"/>
          </a:p>
        </p:txBody>
      </p:sp>
      <p:sp>
        <p:nvSpPr>
          <p:cNvPr id="8" name="Subtítulo 2"/>
          <p:cNvSpPr>
            <a:spLocks noGrp="1"/>
          </p:cNvSpPr>
          <p:nvPr userDrawn="1">
            <p:ph type="subTitle" idx="1"/>
          </p:nvPr>
        </p:nvSpPr>
        <p:spPr>
          <a:xfrm>
            <a:off x="539750" y="4844752"/>
            <a:ext cx="8136706" cy="1104528"/>
          </a:xfrm>
          <a:prstGeom prst="rect">
            <a:avLst/>
          </a:prstGeom>
        </p:spPr>
        <p:txBody>
          <a:bodyPr anchor="b">
            <a:no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dirty="0" smtClean="0"/>
              <a:t>Clique para editar o estilo do subtítulo mestre</a:t>
            </a:r>
            <a:endParaRPr lang="pt-BR" dirty="0"/>
          </a:p>
        </p:txBody>
      </p:sp>
      <p:sp>
        <p:nvSpPr>
          <p:cNvPr id="9" name="Espaço Reservado para Rodapé 4"/>
          <p:cNvSpPr>
            <a:spLocks noGrp="1"/>
          </p:cNvSpPr>
          <p:nvPr userDrawn="1">
            <p:ph type="ftr" sz="quarter" idx="11"/>
          </p:nvPr>
        </p:nvSpPr>
        <p:spPr>
          <a:xfrm>
            <a:off x="539750" y="6237312"/>
            <a:ext cx="8135938" cy="432048"/>
          </a:xfrm>
          <a:prstGeom prst="rect">
            <a:avLst/>
          </a:prstGeom>
        </p:spPr>
        <p:txBody>
          <a:bodyPr/>
          <a:lstStyle>
            <a:lvl1pPr algn="ctr">
              <a:defRPr sz="1600">
                <a:solidFill>
                  <a:schemeClr val="tx1"/>
                </a:solidFill>
              </a:defRPr>
            </a:lvl1pPr>
          </a:lstStyle>
          <a:p>
            <a:endParaRPr lang="pt-BR" dirty="0">
              <a:solidFill>
                <a:prstClr val="black"/>
              </a:solidFill>
            </a:endParaRPr>
          </a:p>
        </p:txBody>
      </p:sp>
      <p:pic>
        <p:nvPicPr>
          <p:cNvPr id="14" name="Picture 2" descr="\\server\servidor\PASTA COMUM\Comunicação\Logos\Logo Fea.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47664" y="1774113"/>
            <a:ext cx="1539800" cy="112267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server\servidor\PASTA COMUM\Comunicação\Logos\logoUSP1.gif"/>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b="22178"/>
          <a:stretch/>
        </p:blipFill>
        <p:spPr bwMode="auto">
          <a:xfrm>
            <a:off x="1547664" y="836712"/>
            <a:ext cx="1656184" cy="6919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687834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Slide de título">
    <p:spTree>
      <p:nvGrpSpPr>
        <p:cNvPr id="1" name=""/>
        <p:cNvGrpSpPr/>
        <p:nvPr/>
      </p:nvGrpSpPr>
      <p:grpSpPr>
        <a:xfrm>
          <a:off x="0" y="0"/>
          <a:ext cx="0" cy="0"/>
          <a:chOff x="0" y="0"/>
          <a:chExt cx="0" cy="0"/>
        </a:xfrm>
      </p:grpSpPr>
      <p:sp>
        <p:nvSpPr>
          <p:cNvPr id="2" name="Retângulo 1"/>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prstClr val="white"/>
              </a:solidFill>
            </a:endParaRPr>
          </a:p>
        </p:txBody>
      </p:sp>
      <p:sp>
        <p:nvSpPr>
          <p:cNvPr id="14" name="Título 1"/>
          <p:cNvSpPr>
            <a:spLocks noGrp="1"/>
          </p:cNvSpPr>
          <p:nvPr userDrawn="1">
            <p:ph type="ctrTitle"/>
          </p:nvPr>
        </p:nvSpPr>
        <p:spPr>
          <a:xfrm>
            <a:off x="685799" y="620688"/>
            <a:ext cx="7772400" cy="1872208"/>
          </a:xfrm>
          <a:prstGeom prst="rect">
            <a:avLst/>
          </a:prstGeom>
        </p:spPr>
        <p:txBody>
          <a:bodyPr anchor="t">
            <a:normAutofit/>
          </a:bodyPr>
          <a:lstStyle>
            <a:lvl1pPr algn="ctr">
              <a:defRPr sz="3200" b="1">
                <a:solidFill>
                  <a:schemeClr val="tx1"/>
                </a:solidFill>
              </a:defRPr>
            </a:lvl1pPr>
          </a:lstStyle>
          <a:p>
            <a:r>
              <a:rPr lang="pt-BR" dirty="0" smtClean="0"/>
              <a:t>Clique para editar o título mestre</a:t>
            </a:r>
            <a:endParaRPr lang="pt-BR" dirty="0"/>
          </a:p>
        </p:txBody>
      </p:sp>
      <p:sp>
        <p:nvSpPr>
          <p:cNvPr id="15" name="Subtítulo 2"/>
          <p:cNvSpPr>
            <a:spLocks noGrp="1"/>
          </p:cNvSpPr>
          <p:nvPr userDrawn="1">
            <p:ph type="subTitle" idx="1"/>
          </p:nvPr>
        </p:nvSpPr>
        <p:spPr>
          <a:xfrm>
            <a:off x="683568" y="2828528"/>
            <a:ext cx="7776863" cy="1608584"/>
          </a:xfrm>
          <a:prstGeom prst="rect">
            <a:avLst/>
          </a:prstGeom>
        </p:spPr>
        <p:txBody>
          <a:bodyPr anchor="ct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dirty="0" smtClean="0"/>
              <a:t>Clique para editar o estilo do subtítulo mestre</a:t>
            </a:r>
            <a:endParaRPr lang="pt-BR" dirty="0"/>
          </a:p>
        </p:txBody>
      </p:sp>
      <p:sp>
        <p:nvSpPr>
          <p:cNvPr id="16" name="Espaço Reservado para Rodapé 4"/>
          <p:cNvSpPr>
            <a:spLocks noGrp="1"/>
          </p:cNvSpPr>
          <p:nvPr userDrawn="1">
            <p:ph type="ftr" sz="quarter" idx="11"/>
          </p:nvPr>
        </p:nvSpPr>
        <p:spPr>
          <a:xfrm>
            <a:off x="684212" y="6237312"/>
            <a:ext cx="7775575" cy="365125"/>
          </a:xfrm>
          <a:prstGeom prst="rect">
            <a:avLst/>
          </a:prstGeom>
        </p:spPr>
        <p:txBody>
          <a:bodyPr/>
          <a:lstStyle>
            <a:lvl1pPr algn="ctr">
              <a:defRPr sz="1600">
                <a:solidFill>
                  <a:schemeClr val="tx1"/>
                </a:solidFill>
              </a:defRPr>
            </a:lvl1pPr>
          </a:lstStyle>
          <a:p>
            <a:endParaRPr lang="pt-BR" dirty="0">
              <a:solidFill>
                <a:prstClr val="black"/>
              </a:solidFill>
            </a:endParaRPr>
          </a:p>
        </p:txBody>
      </p:sp>
      <p:pic>
        <p:nvPicPr>
          <p:cNvPr id="11" name="Picture 2" descr="\\server\servidor\PASTA COMUM\Comunicação\Logos\Logo Fea.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23488" y="4676380"/>
            <a:ext cx="1780760" cy="129836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server\servidor\PASTA COMUM\Comunicação\Logos\logoUSP1.gif"/>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b="22178"/>
          <a:stretch/>
        </p:blipFill>
        <p:spPr bwMode="auto">
          <a:xfrm>
            <a:off x="2132904" y="4963365"/>
            <a:ext cx="1956708" cy="8174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278819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dirty="0" smtClean="0"/>
              <a:t>Clique para editar 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sp>
        <p:nvSpPr>
          <p:cNvPr id="7" name="Espaço Reservado para Rodapé 4"/>
          <p:cNvSpPr>
            <a:spLocks noGrp="1"/>
          </p:cNvSpPr>
          <p:nvPr>
            <p:ph type="ftr" sz="quarter" idx="11"/>
          </p:nvPr>
        </p:nvSpPr>
        <p:spPr>
          <a:xfrm>
            <a:off x="3275856" y="6376243"/>
            <a:ext cx="3168352" cy="365125"/>
          </a:xfrm>
          <a:prstGeom prst="rect">
            <a:avLst/>
          </a:prstGeom>
        </p:spPr>
        <p:txBody>
          <a:bodyPr/>
          <a:lstStyle>
            <a:lvl1pPr>
              <a:defRPr sz="1200">
                <a:solidFill>
                  <a:schemeClr val="bg1"/>
                </a:solidFill>
              </a:defRPr>
            </a:lvl1pPr>
          </a:lstStyle>
          <a:p>
            <a:endParaRPr lang="pt-BR" dirty="0"/>
          </a:p>
        </p:txBody>
      </p:sp>
      <p:sp>
        <p:nvSpPr>
          <p:cNvPr id="8" name="Espaço Reservado para Número de Slide 5"/>
          <p:cNvSpPr>
            <a:spLocks noGrp="1"/>
          </p:cNvSpPr>
          <p:nvPr>
            <p:ph type="sldNum" sz="quarter" idx="12"/>
          </p:nvPr>
        </p:nvSpPr>
        <p:spPr>
          <a:xfrm>
            <a:off x="144749" y="6376243"/>
            <a:ext cx="754843" cy="365125"/>
          </a:xfrm>
          <a:prstGeom prst="rect">
            <a:avLst/>
          </a:prstGeom>
        </p:spPr>
        <p:txBody>
          <a:bodyPr/>
          <a:lstStyle>
            <a:lvl1pPr>
              <a:defRPr sz="1200">
                <a:solidFill>
                  <a:schemeClr val="bg1"/>
                </a:solidFill>
              </a:defRPr>
            </a:lvl1pPr>
          </a:lstStyle>
          <a:p>
            <a:fld id="{A8C5357B-FFAF-4808-A6CA-BB0C4F2BA858}" type="slidenum">
              <a:rPr lang="pt-BR" smtClean="0"/>
              <a:pPr/>
              <a:t>‹nº›</a:t>
            </a:fld>
            <a:endParaRPr lang="pt-BR"/>
          </a:p>
        </p:txBody>
      </p:sp>
    </p:spTree>
    <p:extLst>
      <p:ext uri="{BB962C8B-B14F-4D97-AF65-F5344CB8AC3E}">
        <p14:creationId xmlns:p14="http://schemas.microsoft.com/office/powerpoint/2010/main" val="1518517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dirty="0" smtClean="0"/>
              <a:t>Clique para editar o título mestre</a:t>
            </a:r>
            <a:endParaRPr lang="pt-BR" dirty="0"/>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6" name="Espaço Reservado para Rodapé 4"/>
          <p:cNvSpPr>
            <a:spLocks noGrp="1"/>
          </p:cNvSpPr>
          <p:nvPr>
            <p:ph type="ftr" sz="quarter" idx="11"/>
          </p:nvPr>
        </p:nvSpPr>
        <p:spPr>
          <a:xfrm>
            <a:off x="3275856" y="6376243"/>
            <a:ext cx="3168352" cy="365125"/>
          </a:xfrm>
          <a:prstGeom prst="rect">
            <a:avLst/>
          </a:prstGeom>
        </p:spPr>
        <p:txBody>
          <a:bodyPr/>
          <a:lstStyle>
            <a:lvl1pPr>
              <a:defRPr sz="1200">
                <a:solidFill>
                  <a:schemeClr val="bg1"/>
                </a:solidFill>
              </a:defRPr>
            </a:lvl1pPr>
          </a:lstStyle>
          <a:p>
            <a:endParaRPr lang="pt-BR" dirty="0"/>
          </a:p>
        </p:txBody>
      </p:sp>
      <p:sp>
        <p:nvSpPr>
          <p:cNvPr id="9" name="Espaço Reservado para Número de Slide 5"/>
          <p:cNvSpPr>
            <a:spLocks noGrp="1"/>
          </p:cNvSpPr>
          <p:nvPr>
            <p:ph type="sldNum" sz="quarter" idx="12"/>
          </p:nvPr>
        </p:nvSpPr>
        <p:spPr>
          <a:xfrm>
            <a:off x="2449005" y="6376243"/>
            <a:ext cx="754843" cy="365125"/>
          </a:xfrm>
          <a:prstGeom prst="rect">
            <a:avLst/>
          </a:prstGeom>
        </p:spPr>
        <p:txBody>
          <a:bodyPr/>
          <a:lstStyle>
            <a:lvl1pPr>
              <a:defRPr sz="1200">
                <a:solidFill>
                  <a:schemeClr val="bg1"/>
                </a:solidFill>
              </a:defRPr>
            </a:lvl1pPr>
          </a:lstStyle>
          <a:p>
            <a:fld id="{A8C5357B-FFAF-4808-A6CA-BB0C4F2BA858}" type="slidenum">
              <a:rPr lang="pt-BR" smtClean="0"/>
              <a:pPr/>
              <a:t>‹nº›</a:t>
            </a:fld>
            <a:endParaRPr lang="pt-BR"/>
          </a:p>
        </p:txBody>
      </p:sp>
    </p:spTree>
    <p:extLst>
      <p:ext uri="{BB962C8B-B14F-4D97-AF65-F5344CB8AC3E}">
        <p14:creationId xmlns:p14="http://schemas.microsoft.com/office/powerpoint/2010/main" val="767586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Rodapé 4"/>
          <p:cNvSpPr>
            <a:spLocks noGrp="1"/>
          </p:cNvSpPr>
          <p:nvPr>
            <p:ph type="ftr" sz="quarter" idx="11"/>
          </p:nvPr>
        </p:nvSpPr>
        <p:spPr>
          <a:xfrm>
            <a:off x="3275856" y="6376243"/>
            <a:ext cx="3168352" cy="365125"/>
          </a:xfrm>
          <a:prstGeom prst="rect">
            <a:avLst/>
          </a:prstGeom>
        </p:spPr>
        <p:txBody>
          <a:bodyPr/>
          <a:lstStyle>
            <a:lvl1pPr>
              <a:defRPr sz="1200">
                <a:solidFill>
                  <a:schemeClr val="bg1"/>
                </a:solidFill>
              </a:defRPr>
            </a:lvl1pPr>
          </a:lstStyle>
          <a:p>
            <a:endParaRPr lang="pt-BR" dirty="0"/>
          </a:p>
        </p:txBody>
      </p:sp>
      <p:sp>
        <p:nvSpPr>
          <p:cNvPr id="10" name="Espaço Reservado para Número de Slide 5"/>
          <p:cNvSpPr>
            <a:spLocks noGrp="1"/>
          </p:cNvSpPr>
          <p:nvPr>
            <p:ph type="sldNum" sz="quarter" idx="12"/>
          </p:nvPr>
        </p:nvSpPr>
        <p:spPr>
          <a:xfrm>
            <a:off x="2449005" y="6376243"/>
            <a:ext cx="754843" cy="365125"/>
          </a:xfrm>
          <a:prstGeom prst="rect">
            <a:avLst/>
          </a:prstGeom>
        </p:spPr>
        <p:txBody>
          <a:bodyPr/>
          <a:lstStyle>
            <a:lvl1pPr>
              <a:defRPr sz="1200">
                <a:solidFill>
                  <a:schemeClr val="bg1"/>
                </a:solidFill>
              </a:defRPr>
            </a:lvl1pPr>
          </a:lstStyle>
          <a:p>
            <a:fld id="{A8C5357B-FFAF-4808-A6CA-BB0C4F2BA858}" type="slidenum">
              <a:rPr lang="pt-BR" smtClean="0"/>
              <a:pPr/>
              <a:t>‹nº›</a:t>
            </a:fld>
            <a:endParaRPr lang="pt-BR"/>
          </a:p>
        </p:txBody>
      </p:sp>
    </p:spTree>
    <p:extLst>
      <p:ext uri="{BB962C8B-B14F-4D97-AF65-F5344CB8AC3E}">
        <p14:creationId xmlns:p14="http://schemas.microsoft.com/office/powerpoint/2010/main" val="2004428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gi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18" Type="http://schemas.openxmlformats.org/officeDocument/2006/relationships/theme" Target="../theme/theme2.xml"/><Relationship Id="rId3" Type="http://schemas.openxmlformats.org/officeDocument/2006/relationships/slideLayout" Target="../slideLayouts/slideLayout22.xml"/><Relationship Id="rId21" Type="http://schemas.openxmlformats.org/officeDocument/2006/relationships/image" Target="../media/image3.png"/><Relationship Id="rId7" Type="http://schemas.openxmlformats.org/officeDocument/2006/relationships/slideLayout" Target="../slideLayouts/slideLayout26.xml"/><Relationship Id="rId12" Type="http://schemas.openxmlformats.org/officeDocument/2006/relationships/slideLayout" Target="../slideLayouts/slideLayout31.xml"/><Relationship Id="rId17" Type="http://schemas.openxmlformats.org/officeDocument/2006/relationships/slideLayout" Target="../slideLayouts/slideLayout36.xml"/><Relationship Id="rId2" Type="http://schemas.openxmlformats.org/officeDocument/2006/relationships/slideLayout" Target="../slideLayouts/slideLayout21.xml"/><Relationship Id="rId16" Type="http://schemas.openxmlformats.org/officeDocument/2006/relationships/slideLayout" Target="../slideLayouts/slideLayout35.xml"/><Relationship Id="rId20" Type="http://schemas.openxmlformats.org/officeDocument/2006/relationships/image" Target="../media/image2.gif"/><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slideLayout" Target="../slideLayouts/slideLayout34.xml"/><Relationship Id="rId10" Type="http://schemas.openxmlformats.org/officeDocument/2006/relationships/slideLayout" Target="../slideLayouts/slideLayout29.xml"/><Relationship Id="rId19" Type="http://schemas.openxmlformats.org/officeDocument/2006/relationships/image" Target="../media/image1.jpeg"/><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922114"/>
          </a:xfrm>
          <a:prstGeom prst="rect">
            <a:avLst/>
          </a:prstGeom>
        </p:spPr>
        <p:txBody>
          <a:bodyPr vert="horz" lIns="91440" tIns="45720" rIns="91440" bIns="45720" rtlCol="0" anchor="t">
            <a:normAutofit/>
          </a:bodyPr>
          <a:lstStyle/>
          <a:p>
            <a:r>
              <a:rPr lang="pt-BR" dirty="0" smtClean="0"/>
              <a:t>Clique para editar o título mestre</a:t>
            </a:r>
            <a:endParaRPr lang="pt-BR" dirty="0"/>
          </a:p>
        </p:txBody>
      </p:sp>
      <p:sp>
        <p:nvSpPr>
          <p:cNvPr id="3" name="Espaço Reservado para Texto 2"/>
          <p:cNvSpPr>
            <a:spLocks noGrp="1"/>
          </p:cNvSpPr>
          <p:nvPr>
            <p:ph type="body" idx="1"/>
          </p:nvPr>
        </p:nvSpPr>
        <p:spPr>
          <a:xfrm>
            <a:off x="457200" y="1340768"/>
            <a:ext cx="8229600" cy="4536157"/>
          </a:xfrm>
          <a:prstGeom prst="rect">
            <a:avLst/>
          </a:prstGeom>
        </p:spPr>
        <p:txBody>
          <a:bodyPr vert="horz" lIns="91440" tIns="45720" rIns="91440" bIns="45720" rtlCol="0">
            <a:normAutofit/>
          </a:bodyPr>
          <a:lstStyle/>
          <a:p>
            <a:pPr lvl="0"/>
            <a:r>
              <a:rPr lang="pt-BR" dirty="0" smtClean="0"/>
              <a:t>Clique para editar 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pic>
        <p:nvPicPr>
          <p:cNvPr id="7" name="Picture 2" descr="C:\Users\Markestrat\Desktop\comunicação 2012\Nova Identidade Visual\Markestrat\Materiais - separados para powerpoint\Tarjas\tarja_horizontal_petroleo.jpg"/>
          <p:cNvPicPr>
            <a:picLocks noChangeAspect="1" noChangeArrowheads="1"/>
          </p:cNvPicPr>
          <p:nvPr userDrawn="1"/>
        </p:nvPicPr>
        <p:blipFill>
          <a:blip r:embed="rId21" cstate="print">
            <a:extLst>
              <a:ext uri="{28A0092B-C50C-407E-A947-70E740481C1C}">
                <a14:useLocalDpi xmlns:a14="http://schemas.microsoft.com/office/drawing/2010/main" val="0"/>
              </a:ext>
            </a:extLst>
          </a:blip>
          <a:srcRect/>
          <a:stretch>
            <a:fillRect/>
          </a:stretch>
        </p:blipFill>
        <p:spPr bwMode="auto">
          <a:xfrm>
            <a:off x="0" y="6122988"/>
            <a:ext cx="9144000" cy="765734"/>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9" name="Picture 2" descr="C:\Users\Markestrat\Desktop\usp_escrita_branca.gif"/>
          <p:cNvPicPr>
            <a:picLocks noChangeAspect="1" noChangeArrowheads="1"/>
          </p:cNvPicPr>
          <p:nvPr userDrawn="1"/>
        </p:nvPicPr>
        <p:blipFill>
          <a:blip r:embed="rId22" cstate="print">
            <a:extLst>
              <a:ext uri="{28A0092B-C50C-407E-A947-70E740481C1C}">
                <a14:useLocalDpi xmlns:a14="http://schemas.microsoft.com/office/drawing/2010/main" val="0"/>
              </a:ext>
            </a:extLst>
          </a:blip>
          <a:srcRect/>
          <a:stretch>
            <a:fillRect/>
          </a:stretch>
        </p:blipFill>
        <p:spPr bwMode="auto">
          <a:xfrm>
            <a:off x="7876080" y="6382239"/>
            <a:ext cx="936104" cy="36957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server\servidor\PASTA COMUM\Comunicação\Logos\Logo_FEA-RP_Power-Point-01.png"/>
          <p:cNvPicPr>
            <a:picLocks noChangeAspect="1" noChangeArrowheads="1"/>
          </p:cNvPicPr>
          <p:nvPr userDrawn="1"/>
        </p:nvPicPr>
        <p:blipFill>
          <a:blip r:embed="rId23" cstate="print">
            <a:extLst>
              <a:ext uri="{28A0092B-C50C-407E-A947-70E740481C1C}">
                <a14:useLocalDpi xmlns:a14="http://schemas.microsoft.com/office/drawing/2010/main" val="0"/>
              </a:ext>
            </a:extLst>
          </a:blip>
          <a:srcRect/>
          <a:stretch>
            <a:fillRect/>
          </a:stretch>
        </p:blipFill>
        <p:spPr bwMode="auto">
          <a:xfrm>
            <a:off x="6876256" y="6199865"/>
            <a:ext cx="783800" cy="5821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6764384"/>
      </p:ext>
    </p:extLst>
  </p:cSld>
  <p:clrMap bg1="lt1" tx1="dk1" bg2="lt2" tx2="dk2" accent1="accent1" accent2="accent2" accent3="accent3" accent4="accent4" accent5="accent5" accent6="accent6" hlink="hlink" folHlink="folHlink"/>
  <p:sldLayoutIdLst>
    <p:sldLayoutId id="2147483649" r:id="rId1"/>
    <p:sldLayoutId id="2147483674" r:id="rId2"/>
    <p:sldLayoutId id="2147483676" r:id="rId3"/>
    <p:sldLayoutId id="2147483677" r:id="rId4"/>
    <p:sldLayoutId id="2147483678" r:id="rId5"/>
    <p:sldLayoutId id="2147483679" r:id="rId6"/>
    <p:sldLayoutId id="2147483650" r:id="rId7"/>
    <p:sldLayoutId id="2147483651" r:id="rId8"/>
    <p:sldLayoutId id="2147483652" r:id="rId9"/>
    <p:sldLayoutId id="2147483653" r:id="rId10"/>
    <p:sldLayoutId id="2147483654" r:id="rId11"/>
    <p:sldLayoutId id="2147483655" r:id="rId12"/>
    <p:sldLayoutId id="2147483656" r:id="rId13"/>
    <p:sldLayoutId id="2147483657" r:id="rId14"/>
    <p:sldLayoutId id="2147483658" r:id="rId15"/>
    <p:sldLayoutId id="2147483659" r:id="rId16"/>
    <p:sldLayoutId id="2147483660" r:id="rId17"/>
    <p:sldLayoutId id="2147483688" r:id="rId18"/>
    <p:sldLayoutId id="2147483691" r:id="rId19"/>
  </p:sldLayoutIdLst>
  <p:hf hdr="0" ftr="0" dt="0"/>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457200" y="1340768"/>
            <a:ext cx="8229600" cy="4536157"/>
          </a:xfrm>
          <a:prstGeom prst="rect">
            <a:avLst/>
          </a:prstGeom>
        </p:spPr>
        <p:txBody>
          <a:bodyPr vert="horz" lIns="91440" tIns="45720" rIns="91440" bIns="45720" rtlCol="0">
            <a:normAutofit/>
          </a:bodyPr>
          <a:lstStyle/>
          <a:p>
            <a:pPr lvl="0"/>
            <a:r>
              <a:rPr lang="pt-BR" dirty="0" smtClean="0"/>
              <a:t>Clique para editar 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pic>
        <p:nvPicPr>
          <p:cNvPr id="7" name="Picture 2" descr="C:\Users\Markestrat\Desktop\comunicação 2012\Nova Identidade Visual\Markestrat\Materiais - separados para powerpoint\Tarjas\tarja_horizontal_petroleo.jpg"/>
          <p:cNvPicPr>
            <a:picLocks noChangeAspect="1" noChangeArrowheads="1"/>
          </p:cNvPicPr>
          <p:nvPr userDrawn="1"/>
        </p:nvPicPr>
        <p:blipFill>
          <a:blip r:embed="rId19" cstate="print">
            <a:extLst>
              <a:ext uri="{28A0092B-C50C-407E-A947-70E740481C1C}">
                <a14:useLocalDpi xmlns:a14="http://schemas.microsoft.com/office/drawing/2010/main" val="0"/>
              </a:ext>
            </a:extLst>
          </a:blip>
          <a:srcRect/>
          <a:stretch>
            <a:fillRect/>
          </a:stretch>
        </p:blipFill>
        <p:spPr bwMode="auto">
          <a:xfrm>
            <a:off x="0" y="6122988"/>
            <a:ext cx="9144000" cy="765734"/>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8" name="Picture 2" descr="C:\Users\Markestrat\Desktop\usp_escrita_branca.gif"/>
          <p:cNvPicPr>
            <a:picLocks noChangeAspect="1" noChangeArrowheads="1"/>
          </p:cNvPicPr>
          <p:nvPr userDrawn="1"/>
        </p:nvPicPr>
        <p:blipFill>
          <a:blip r:embed="rId20" cstate="print">
            <a:extLst>
              <a:ext uri="{28A0092B-C50C-407E-A947-70E740481C1C}">
                <a14:useLocalDpi xmlns:a14="http://schemas.microsoft.com/office/drawing/2010/main" val="0"/>
              </a:ext>
            </a:extLst>
          </a:blip>
          <a:srcRect/>
          <a:stretch>
            <a:fillRect/>
          </a:stretch>
        </p:blipFill>
        <p:spPr bwMode="auto">
          <a:xfrm>
            <a:off x="436670" y="6359606"/>
            <a:ext cx="966978" cy="38176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server\servidor\PASTA COMUM\Comunicação\Logos\Logo_FEA-RP_Power-Point-01.png"/>
          <p:cNvPicPr>
            <a:picLocks noChangeAspect="1" noChangeArrowheads="1"/>
          </p:cNvPicPr>
          <p:nvPr userDrawn="1"/>
        </p:nvPicPr>
        <p:blipFill>
          <a:blip r:embed="rId21" cstate="print">
            <a:extLst>
              <a:ext uri="{28A0092B-C50C-407E-A947-70E740481C1C}">
                <a14:useLocalDpi xmlns:a14="http://schemas.microsoft.com/office/drawing/2010/main" val="0"/>
              </a:ext>
            </a:extLst>
          </a:blip>
          <a:srcRect/>
          <a:stretch>
            <a:fillRect/>
          </a:stretch>
        </p:blipFill>
        <p:spPr bwMode="auto">
          <a:xfrm>
            <a:off x="1699968" y="6184892"/>
            <a:ext cx="783800" cy="582158"/>
          </a:xfrm>
          <a:prstGeom prst="rect">
            <a:avLst/>
          </a:prstGeom>
          <a:noFill/>
          <a:extLst>
            <a:ext uri="{909E8E84-426E-40DD-AFC4-6F175D3DCCD1}">
              <a14:hiddenFill xmlns:a14="http://schemas.microsoft.com/office/drawing/2010/main">
                <a:solidFill>
                  <a:srgbClr val="FFFFFF"/>
                </a:solidFill>
              </a14:hiddenFill>
            </a:ext>
          </a:extLst>
        </p:spPr>
      </p:pic>
      <p:sp>
        <p:nvSpPr>
          <p:cNvPr id="11" name="Espaço Reservado para Título 1"/>
          <p:cNvSpPr>
            <a:spLocks noGrp="1"/>
          </p:cNvSpPr>
          <p:nvPr>
            <p:ph type="title"/>
          </p:nvPr>
        </p:nvSpPr>
        <p:spPr>
          <a:xfrm>
            <a:off x="457200" y="274638"/>
            <a:ext cx="8229600" cy="922114"/>
          </a:xfrm>
          <a:prstGeom prst="rect">
            <a:avLst/>
          </a:prstGeom>
        </p:spPr>
        <p:txBody>
          <a:bodyPr vert="horz" lIns="91440" tIns="45720" rIns="91440" bIns="45720" rtlCol="0" anchor="t">
            <a:normAutofit/>
          </a:bodyPr>
          <a:lstStyle/>
          <a:p>
            <a:r>
              <a:rPr lang="pt-BR" dirty="0" smtClean="0"/>
              <a:t>Clique para editar o título mestre</a:t>
            </a:r>
            <a:endParaRPr lang="pt-BR" dirty="0"/>
          </a:p>
        </p:txBody>
      </p:sp>
    </p:spTree>
    <p:extLst>
      <p:ext uri="{BB962C8B-B14F-4D97-AF65-F5344CB8AC3E}">
        <p14:creationId xmlns:p14="http://schemas.microsoft.com/office/powerpoint/2010/main" val="3420544834"/>
      </p:ext>
    </p:extLst>
  </p:cSld>
  <p:clrMap bg1="lt1" tx1="dk1" bg2="lt2" tx2="dk2" accent1="accent1" accent2="accent2" accent3="accent3" accent4="accent4" accent5="accent5" accent6="accent6" hlink="hlink" folHlink="folHlink"/>
  <p:sldLayoutIdLst>
    <p:sldLayoutId id="2147483673" r:id="rId1"/>
    <p:sldLayoutId id="2147483680" r:id="rId2"/>
    <p:sldLayoutId id="2147483681" r:id="rId3"/>
    <p:sldLayoutId id="2147483682" r:id="rId4"/>
    <p:sldLayoutId id="2147483683" r:id="rId5"/>
    <p:sldLayoutId id="2147483684" r:id="rId6"/>
    <p:sldLayoutId id="2147483662" r:id="rId7"/>
    <p:sldLayoutId id="2147483663" r:id="rId8"/>
    <p:sldLayoutId id="2147483664" r:id="rId9"/>
    <p:sldLayoutId id="2147483665" r:id="rId10"/>
    <p:sldLayoutId id="2147483666" r:id="rId11"/>
    <p:sldLayoutId id="2147483667" r:id="rId12"/>
    <p:sldLayoutId id="2147483668" r:id="rId13"/>
    <p:sldLayoutId id="2147483669" r:id="rId14"/>
    <p:sldLayoutId id="2147483670" r:id="rId15"/>
    <p:sldLayoutId id="2147483671" r:id="rId16"/>
    <p:sldLayoutId id="2147483672" r:id="rId17"/>
  </p:sldLayoutIdLst>
  <p:hf hdr="0" ftr="0" dt="0"/>
  <p:txStyles>
    <p:titleStyle>
      <a:lvl1pPr algn="l" defTabSz="914400" rtl="0" eaLnBrk="1" latinLnBrk="0" hangingPunct="1">
        <a:spcBef>
          <a:spcPct val="0"/>
        </a:spcBef>
        <a:buNone/>
        <a:defRPr sz="3600" b="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tmp"/><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sz="quarter"/>
          </p:nvPr>
        </p:nvSpPr>
        <p:spPr>
          <a:xfrm>
            <a:off x="2819400" y="2132856"/>
            <a:ext cx="6324600" cy="1296144"/>
          </a:xfrm>
        </p:spPr>
        <p:txBody>
          <a:bodyPr/>
          <a:lstStyle/>
          <a:p>
            <a:r>
              <a:rPr lang="pt-BR" sz="5400" dirty="0" smtClean="0">
                <a:effectLst/>
              </a:rPr>
              <a:t>Liderança</a:t>
            </a:r>
            <a:endParaRPr lang="pt-BR" sz="5400" dirty="0">
              <a:effectLst/>
            </a:endParaRPr>
          </a:p>
        </p:txBody>
      </p:sp>
      <p:sp>
        <p:nvSpPr>
          <p:cNvPr id="3" name="Subtítulo 2"/>
          <p:cNvSpPr>
            <a:spLocks noGrp="1"/>
          </p:cNvSpPr>
          <p:nvPr>
            <p:ph type="subTitle" sz="quarter" idx="1"/>
          </p:nvPr>
        </p:nvSpPr>
        <p:spPr>
          <a:xfrm>
            <a:off x="2339752" y="4725144"/>
            <a:ext cx="4896544" cy="1176536"/>
          </a:xfrm>
        </p:spPr>
        <p:txBody>
          <a:bodyPr/>
          <a:lstStyle/>
          <a:p>
            <a:pPr algn="r"/>
            <a:r>
              <a:rPr lang="pt-BR" sz="2400" b="1" dirty="0" smtClean="0">
                <a:effectLst/>
              </a:rPr>
              <a:t>Prof. Dr. Luciano Thomé e Castro</a:t>
            </a:r>
          </a:p>
          <a:p>
            <a:endParaRPr lang="pt-BR" sz="2400" b="1" dirty="0">
              <a:effectLst/>
            </a:endParaRPr>
          </a:p>
        </p:txBody>
      </p:sp>
    </p:spTree>
    <p:extLst>
      <p:ext uri="{BB962C8B-B14F-4D97-AF65-F5344CB8AC3E}">
        <p14:creationId xmlns:p14="http://schemas.microsoft.com/office/powerpoint/2010/main" val="8591402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0" y="260648"/>
            <a:ext cx="9144000" cy="792088"/>
          </a:xfrm>
          <a:prstGeom prst="rect">
            <a:avLst/>
          </a:prstGeom>
          <a:noFill/>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600" b="1" dirty="0" smtClean="0"/>
              <a:t>Grade gerencial de Blake e </a:t>
            </a:r>
            <a:r>
              <a:rPr lang="pt-BR" sz="3600" b="1" dirty="0" err="1" smtClean="0"/>
              <a:t>Mouton</a:t>
            </a:r>
            <a:r>
              <a:rPr lang="pt-BR" sz="3600" b="1" dirty="0" smtClean="0"/>
              <a:t> </a:t>
            </a:r>
          </a:p>
          <a:p>
            <a:r>
              <a:rPr lang="pt-BR" sz="2800" b="1" dirty="0" smtClean="0"/>
              <a:t>Combinação de estilos de liderança</a:t>
            </a:r>
            <a:endParaRPr lang="pt-BR" sz="2800" b="1" dirty="0"/>
          </a:p>
        </p:txBody>
      </p:sp>
      <p:pic>
        <p:nvPicPr>
          <p:cNvPr id="1028" name="Picture 4" descr="http://s4.static.brasilescola.com/img/2012/06/l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309190"/>
            <a:ext cx="8136904" cy="467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7649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p:cNvSpPr>
            <a:spLocks noGrp="1"/>
          </p:cNvSpPr>
          <p:nvPr>
            <p:ph idx="1"/>
          </p:nvPr>
        </p:nvSpPr>
        <p:spPr>
          <a:xfrm>
            <a:off x="179512" y="1268760"/>
            <a:ext cx="8507288" cy="4608165"/>
          </a:xfrm>
        </p:spPr>
        <p:txBody>
          <a:bodyPr>
            <a:normAutofit/>
          </a:bodyPr>
          <a:lstStyle/>
          <a:p>
            <a:pPr marL="0" indent="0" algn="just">
              <a:buNone/>
            </a:pPr>
            <a:r>
              <a:rPr lang="pt-BR" sz="2400" b="1" dirty="0" smtClean="0"/>
              <a:t>Modelo de </a:t>
            </a:r>
            <a:r>
              <a:rPr lang="pt-BR" sz="2400" b="1" dirty="0" err="1" smtClean="0"/>
              <a:t>Tannenbaum</a:t>
            </a:r>
            <a:r>
              <a:rPr lang="pt-BR" sz="2400" b="1" dirty="0" smtClean="0"/>
              <a:t> e Schmidt </a:t>
            </a:r>
            <a:r>
              <a:rPr lang="pt-BR" sz="2000" dirty="0" smtClean="0"/>
              <a:t>– Propõe 3 critérios para avaliar a situação:</a:t>
            </a:r>
            <a:endParaRPr lang="pt-BR" sz="1800" dirty="0" smtClean="0"/>
          </a:p>
          <a:p>
            <a:pPr marL="0" indent="0" algn="just">
              <a:buNone/>
            </a:pPr>
            <a:endParaRPr lang="pt-BR" sz="2400" dirty="0" smtClean="0"/>
          </a:p>
          <a:p>
            <a:pPr marL="514350" indent="-514350" algn="just">
              <a:buFont typeface="+mj-lt"/>
              <a:buAutoNum type="arabicParenR"/>
            </a:pPr>
            <a:r>
              <a:rPr lang="pt-BR" sz="2000" dirty="0" smtClean="0"/>
              <a:t>O próprio gerente: a forma como o líder se comporta é influenciada principalmente por sua formação, conhecimento, valores e experiência.</a:t>
            </a:r>
          </a:p>
          <a:p>
            <a:pPr marL="514350" indent="-514350" algn="just">
              <a:buFont typeface="+mj-lt"/>
              <a:buAutoNum type="arabicParenR"/>
            </a:pPr>
            <a:r>
              <a:rPr lang="pt-BR" sz="2000" dirty="0" smtClean="0"/>
              <a:t>Os funcionários: as características dos funcionários influenciam a escolha e a eficácia do estilo de liderança.</a:t>
            </a:r>
          </a:p>
          <a:p>
            <a:pPr marL="514350" indent="-514350" algn="just">
              <a:buFont typeface="+mj-lt"/>
              <a:buAutoNum type="arabicParenR"/>
            </a:pPr>
            <a:r>
              <a:rPr lang="pt-BR" sz="2000" dirty="0" smtClean="0"/>
              <a:t>A situação: o clima da organização, o grupo de trabalho, a natureza da tarefa e a pressão do tempo caracterizam a situação dentro da qual os estilos funcionam com maior ou menor eficácia.</a:t>
            </a:r>
          </a:p>
        </p:txBody>
      </p:sp>
      <p:sp>
        <p:nvSpPr>
          <p:cNvPr id="4" name="Título 1"/>
          <p:cNvSpPr txBox="1">
            <a:spLocks/>
          </p:cNvSpPr>
          <p:nvPr/>
        </p:nvSpPr>
        <p:spPr>
          <a:xfrm>
            <a:off x="0" y="234693"/>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600" b="1" dirty="0" smtClean="0"/>
              <a:t>Liderança Situacional</a:t>
            </a:r>
            <a:endParaRPr lang="pt-BR" sz="3600" b="1" dirty="0"/>
          </a:p>
        </p:txBody>
      </p:sp>
    </p:spTree>
    <p:extLst>
      <p:ext uri="{BB962C8B-B14F-4D97-AF65-F5344CB8AC3E}">
        <p14:creationId xmlns:p14="http://schemas.microsoft.com/office/powerpoint/2010/main" val="2613309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3508" y="1268760"/>
            <a:ext cx="8856984" cy="4464496"/>
          </a:xfrm>
        </p:spPr>
        <p:txBody>
          <a:bodyPr>
            <a:normAutofit fontScale="92500" lnSpcReduction="10000"/>
          </a:bodyPr>
          <a:lstStyle/>
          <a:p>
            <a:pPr marL="0" indent="0">
              <a:buNone/>
            </a:pPr>
            <a:r>
              <a:rPr lang="pt-BR" b="1" dirty="0" smtClean="0"/>
              <a:t>Modelo de </a:t>
            </a:r>
            <a:r>
              <a:rPr lang="pt-BR" b="1" dirty="0" err="1" smtClean="0"/>
              <a:t>Fiedler</a:t>
            </a:r>
            <a:r>
              <a:rPr lang="pt-BR" b="1" dirty="0" smtClean="0"/>
              <a:t> </a:t>
            </a:r>
            <a:r>
              <a:rPr lang="pt-BR" sz="2400" dirty="0" smtClean="0"/>
              <a:t>– Avalia o “grau de </a:t>
            </a:r>
            <a:r>
              <a:rPr lang="pt-BR" sz="2400" dirty="0" err="1" smtClean="0"/>
              <a:t>favorabilidade</a:t>
            </a:r>
            <a:r>
              <a:rPr lang="pt-BR" sz="2400" dirty="0" smtClean="0"/>
              <a:t>” da situação do líder.</a:t>
            </a:r>
          </a:p>
          <a:p>
            <a:pPr marL="0" indent="0">
              <a:buNone/>
            </a:pPr>
            <a:endParaRPr lang="pt-BR" sz="2400" dirty="0" smtClean="0"/>
          </a:p>
          <a:p>
            <a:pPr marL="457200" indent="-457200">
              <a:buFont typeface="+mj-lt"/>
              <a:buAutoNum type="arabicParenR"/>
            </a:pPr>
            <a:r>
              <a:rPr lang="pt-BR" sz="2400" dirty="0" smtClean="0"/>
              <a:t>As relações entre os líderes e os seguidores. </a:t>
            </a:r>
          </a:p>
          <a:p>
            <a:pPr marL="400050" lvl="1" indent="0">
              <a:buNone/>
            </a:pPr>
            <a:r>
              <a:rPr lang="pt-BR" sz="2000" dirty="0" smtClean="0"/>
              <a:t>Se os sentimentos dos seguidores forem positivos em relação ao líder, a situação é favorável. Se os seguidores forem hostis, a situação é desfavorável para o líder.</a:t>
            </a:r>
          </a:p>
          <a:p>
            <a:pPr marL="457200" indent="-457200">
              <a:buFont typeface="+mj-lt"/>
              <a:buAutoNum type="arabicParenR"/>
            </a:pPr>
            <a:r>
              <a:rPr lang="pt-BR" sz="2400" dirty="0" smtClean="0"/>
              <a:t>O grau de estruturação da tarefa. </a:t>
            </a:r>
          </a:p>
          <a:p>
            <a:pPr marL="400050" lvl="1" indent="0" algn="just">
              <a:buNone/>
            </a:pPr>
            <a:r>
              <a:rPr lang="pt-BR" sz="2000" dirty="0" smtClean="0"/>
              <a:t>Tarefas muito bem definidas, com alto grau de organização e certeza, são favoráveis para o líder. Tarefas imprevisíveis e desorganizadas são desfavoráveis para o líder.</a:t>
            </a:r>
          </a:p>
          <a:p>
            <a:pPr marL="457200" indent="-457200">
              <a:buFont typeface="+mj-lt"/>
              <a:buAutoNum type="arabicParenR"/>
            </a:pPr>
            <a:r>
              <a:rPr lang="pt-BR" sz="2400" dirty="0" smtClean="0"/>
              <a:t>O poder da posição. </a:t>
            </a:r>
          </a:p>
          <a:p>
            <a:pPr marL="400050" lvl="1" indent="0">
              <a:buNone/>
            </a:pPr>
            <a:r>
              <a:rPr lang="pt-BR" sz="2000" dirty="0" smtClean="0"/>
              <a:t>Se o líder puder promover ou remover qualquer integrante da equipe, e se seu título indicar importância e autoridade, é porque sua posição tem poder. Se o líder não tiver poder, a situação é desfavorável.</a:t>
            </a:r>
          </a:p>
        </p:txBody>
      </p:sp>
      <p:sp>
        <p:nvSpPr>
          <p:cNvPr id="4" name="Título 1"/>
          <p:cNvSpPr txBox="1">
            <a:spLocks/>
          </p:cNvSpPr>
          <p:nvPr/>
        </p:nvSpPr>
        <p:spPr>
          <a:xfrm>
            <a:off x="0" y="260648"/>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600" b="1" dirty="0" smtClean="0"/>
              <a:t>Liderança Situacional</a:t>
            </a:r>
            <a:endParaRPr lang="pt-BR" sz="3600" b="1" dirty="0"/>
          </a:p>
        </p:txBody>
      </p:sp>
    </p:spTree>
    <p:extLst>
      <p:ext uri="{BB962C8B-B14F-4D97-AF65-F5344CB8AC3E}">
        <p14:creationId xmlns:p14="http://schemas.microsoft.com/office/powerpoint/2010/main" val="27644444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19772" y="834372"/>
            <a:ext cx="3888432" cy="531848"/>
          </a:xfrm>
        </p:spPr>
        <p:txBody>
          <a:bodyPr>
            <a:normAutofit/>
          </a:bodyPr>
          <a:lstStyle/>
          <a:p>
            <a:pPr marL="0" indent="0">
              <a:buNone/>
            </a:pPr>
            <a:r>
              <a:rPr lang="pt-BR" sz="2400" b="1" dirty="0" smtClean="0"/>
              <a:t>Modelo de </a:t>
            </a:r>
            <a:r>
              <a:rPr lang="pt-BR" sz="2400" b="1" dirty="0" err="1" smtClean="0"/>
              <a:t>Hersey-Blanchard</a:t>
            </a:r>
            <a:r>
              <a:rPr lang="pt-BR" sz="2400" dirty="0" smtClean="0"/>
              <a:t>   </a:t>
            </a:r>
            <a:endParaRPr lang="pt-BR" sz="1800" dirty="0" smtClean="0"/>
          </a:p>
        </p:txBody>
      </p:sp>
      <p:sp>
        <p:nvSpPr>
          <p:cNvPr id="4" name="Título 1"/>
          <p:cNvSpPr txBox="1">
            <a:spLocks/>
          </p:cNvSpPr>
          <p:nvPr/>
        </p:nvSpPr>
        <p:spPr>
          <a:xfrm>
            <a:off x="-4287" y="42284"/>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4000" b="1" dirty="0" smtClean="0"/>
              <a:t>Liderança Situacional</a:t>
            </a:r>
            <a:endParaRPr lang="pt-BR" sz="4000" b="1" dirty="0"/>
          </a:p>
        </p:txBody>
      </p:sp>
      <p:pic>
        <p:nvPicPr>
          <p:cNvPr id="3076" name="Picture 4" descr="http://www.rustice.com.br/blog/img11/20111016_Situacional/situational04.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1484784"/>
            <a:ext cx="6048672" cy="4391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54787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idx="1"/>
            <p:extLst>
              <p:ext uri="{D42A27DB-BD31-4B8C-83A1-F6EECF244321}">
                <p14:modId xmlns:p14="http://schemas.microsoft.com/office/powerpoint/2010/main" val="3111705819"/>
              </p:ext>
            </p:extLst>
          </p:nvPr>
        </p:nvGraphicFramePr>
        <p:xfrm>
          <a:off x="215516" y="980729"/>
          <a:ext cx="8712968" cy="2107319"/>
        </p:xfrm>
        <a:graphic>
          <a:graphicData uri="http://schemas.openxmlformats.org/drawingml/2006/table">
            <a:tbl>
              <a:tblPr firstRow="1" bandRow="1">
                <a:effectLst>
                  <a:innerShdw blurRad="63500" dist="50800" dir="18900000">
                    <a:prstClr val="black">
                      <a:alpha val="50000"/>
                    </a:prstClr>
                  </a:innerShdw>
                </a:effectLst>
                <a:tableStyleId>{5C22544A-7EE6-4342-B048-85BDC9FD1C3A}</a:tableStyleId>
              </a:tblPr>
              <a:tblGrid>
                <a:gridCol w="4356484"/>
                <a:gridCol w="4356484"/>
              </a:tblGrid>
              <a:tr h="644279">
                <a:tc>
                  <a:txBody>
                    <a:bodyPr/>
                    <a:lstStyle/>
                    <a:p>
                      <a:pPr algn="ctr"/>
                      <a:r>
                        <a:rPr lang="pt-BR" dirty="0" smtClean="0"/>
                        <a:t>LIDERANÇA CARISMÁTICA OU  TRANSFORMADORA</a:t>
                      </a:r>
                      <a:endParaRPr lang="pt-BR" dirty="0"/>
                    </a:p>
                  </a:txBody>
                  <a:tcPr>
                    <a:solidFill>
                      <a:schemeClr val="accent3">
                        <a:lumMod val="75000"/>
                      </a:schemeClr>
                    </a:solidFill>
                  </a:tcPr>
                </a:tc>
                <a:tc>
                  <a:txBody>
                    <a:bodyPr/>
                    <a:lstStyle/>
                    <a:p>
                      <a:pPr algn="ctr"/>
                      <a:r>
                        <a:rPr lang="pt-BR" dirty="0" smtClean="0"/>
                        <a:t>LIDERANÇA TRANSACIONAL</a:t>
                      </a:r>
                      <a:endParaRPr lang="pt-BR" dirty="0"/>
                    </a:p>
                  </a:txBody>
                  <a:tcPr>
                    <a:solidFill>
                      <a:schemeClr val="accent3">
                        <a:lumMod val="75000"/>
                      </a:schemeClr>
                    </a:solidFill>
                  </a:tcPr>
                </a:tc>
              </a:tr>
              <a:tr h="370840">
                <a:tc>
                  <a:txBody>
                    <a:bodyPr/>
                    <a:lstStyle/>
                    <a:p>
                      <a:pPr algn="just"/>
                      <a:r>
                        <a:rPr lang="pt-BR" dirty="0" smtClean="0">
                          <a:solidFill>
                            <a:schemeClr val="bg1"/>
                          </a:solidFill>
                        </a:rPr>
                        <a:t>“A</a:t>
                      </a:r>
                      <a:r>
                        <a:rPr lang="pt-BR" baseline="0" dirty="0" smtClean="0">
                          <a:solidFill>
                            <a:schemeClr val="bg1"/>
                          </a:solidFill>
                        </a:rPr>
                        <a:t> liderança transformadora consiste em estabelecer valores e padrões e criar os meios para guiar os esforços coletivos na direção das metas” (David </a:t>
                      </a:r>
                      <a:r>
                        <a:rPr lang="pt-BR" baseline="0" dirty="0" err="1" smtClean="0">
                          <a:solidFill>
                            <a:schemeClr val="bg1"/>
                          </a:solidFill>
                        </a:rPr>
                        <a:t>Lohman</a:t>
                      </a:r>
                      <a:r>
                        <a:rPr lang="pt-BR" baseline="0" dirty="0" smtClean="0">
                          <a:solidFill>
                            <a:schemeClr val="bg1"/>
                          </a:solidFill>
                        </a:rPr>
                        <a:t>).</a:t>
                      </a:r>
                      <a:endParaRPr lang="pt-BR" dirty="0">
                        <a:solidFill>
                          <a:schemeClr val="bg1"/>
                        </a:solidFill>
                      </a:endParaRPr>
                    </a:p>
                  </a:txBody>
                  <a:tcPr>
                    <a:solidFill>
                      <a:schemeClr val="accent3">
                        <a:lumMod val="75000"/>
                      </a:schemeClr>
                    </a:solidFill>
                  </a:tcPr>
                </a:tc>
                <a:tc>
                  <a:txBody>
                    <a:bodyPr/>
                    <a:lstStyle/>
                    <a:p>
                      <a:pPr algn="just"/>
                      <a:r>
                        <a:rPr lang="pt-BR" dirty="0" smtClean="0">
                          <a:solidFill>
                            <a:schemeClr val="bg1"/>
                          </a:solidFill>
                        </a:rPr>
                        <a:t>A liderança transacional apela aos</a:t>
                      </a:r>
                      <a:r>
                        <a:rPr lang="pt-BR" baseline="0" dirty="0" smtClean="0">
                          <a:solidFill>
                            <a:schemeClr val="bg1"/>
                          </a:solidFill>
                        </a:rPr>
                        <a:t> interesses, especialmente às necessidades primárias, dos seguidores. O cumprimento de metas dá-se por recompensas ou ameaças.</a:t>
                      </a:r>
                      <a:endParaRPr lang="pt-BR" dirty="0">
                        <a:solidFill>
                          <a:schemeClr val="bg1"/>
                        </a:solidFill>
                      </a:endParaRPr>
                    </a:p>
                  </a:txBody>
                  <a:tcPr>
                    <a:solidFill>
                      <a:schemeClr val="accent3">
                        <a:lumMod val="75000"/>
                      </a:schemeClr>
                    </a:solidFill>
                  </a:tcPr>
                </a:tc>
              </a:tr>
            </a:tbl>
          </a:graphicData>
        </a:graphic>
      </p:graphicFrame>
      <p:sp>
        <p:nvSpPr>
          <p:cNvPr id="4" name="Título 1"/>
          <p:cNvSpPr txBox="1">
            <a:spLocks/>
          </p:cNvSpPr>
          <p:nvPr/>
        </p:nvSpPr>
        <p:spPr>
          <a:xfrm>
            <a:off x="0" y="116632"/>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600" b="1" dirty="0" smtClean="0"/>
              <a:t>Liderança Carismática e Liderança Transacional</a:t>
            </a:r>
            <a:endParaRPr lang="pt-BR" sz="3600" b="1" dirty="0"/>
          </a:p>
        </p:txBody>
      </p:sp>
      <p:sp>
        <p:nvSpPr>
          <p:cNvPr id="6" name="Seta para baixo 5"/>
          <p:cNvSpPr/>
          <p:nvPr/>
        </p:nvSpPr>
        <p:spPr>
          <a:xfrm>
            <a:off x="2015716" y="3241576"/>
            <a:ext cx="360040" cy="576064"/>
          </a:xfrm>
          <a:prstGeom prst="downArrow">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pt-BR"/>
          </a:p>
        </p:txBody>
      </p:sp>
      <p:sp>
        <p:nvSpPr>
          <p:cNvPr id="7" name="Seta para baixo 6"/>
          <p:cNvSpPr/>
          <p:nvPr/>
        </p:nvSpPr>
        <p:spPr>
          <a:xfrm>
            <a:off x="6624228" y="3241576"/>
            <a:ext cx="360040" cy="576064"/>
          </a:xfrm>
          <a:prstGeom prst="downArrow">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pt-BR"/>
          </a:p>
        </p:txBody>
      </p:sp>
      <p:sp>
        <p:nvSpPr>
          <p:cNvPr id="8" name="Retângulo 7"/>
          <p:cNvSpPr/>
          <p:nvPr/>
        </p:nvSpPr>
        <p:spPr>
          <a:xfrm>
            <a:off x="791580" y="3961656"/>
            <a:ext cx="2808312" cy="1872208"/>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marL="285750" indent="-285750" algn="l">
              <a:buFont typeface="Arial" panose="020B0604020202020204" pitchFamily="34" charset="0"/>
              <a:buChar char="•"/>
            </a:pPr>
            <a:r>
              <a:rPr lang="pt-BR" sz="1800" dirty="0" smtClean="0"/>
              <a:t>Líder inspirador</a:t>
            </a:r>
          </a:p>
          <a:p>
            <a:pPr marL="285750" indent="-285750" algn="l">
              <a:buFont typeface="Arial" panose="020B0604020202020204" pitchFamily="34" charset="0"/>
              <a:buChar char="•"/>
            </a:pPr>
            <a:r>
              <a:rPr lang="pt-BR" sz="1800" dirty="0" smtClean="0"/>
              <a:t>Líder transformador</a:t>
            </a:r>
          </a:p>
          <a:p>
            <a:pPr marL="285750" indent="-285750" algn="l">
              <a:buFont typeface="Arial" panose="020B0604020202020204" pitchFamily="34" charset="0"/>
              <a:buChar char="•"/>
            </a:pPr>
            <a:r>
              <a:rPr lang="pt-BR" sz="1800" dirty="0" smtClean="0"/>
              <a:t>Líder revolucionário</a:t>
            </a:r>
          </a:p>
          <a:p>
            <a:pPr marL="285750" indent="-285750" algn="l">
              <a:buFont typeface="Arial" panose="020B0604020202020204" pitchFamily="34" charset="0"/>
              <a:buChar char="•"/>
            </a:pPr>
            <a:r>
              <a:rPr lang="pt-BR" sz="1800" dirty="0" smtClean="0"/>
              <a:t>Agente de mudanças</a:t>
            </a:r>
          </a:p>
        </p:txBody>
      </p:sp>
      <p:sp>
        <p:nvSpPr>
          <p:cNvPr id="9" name="Retângulo 8"/>
          <p:cNvSpPr/>
          <p:nvPr/>
        </p:nvSpPr>
        <p:spPr>
          <a:xfrm>
            <a:off x="5184068" y="3961656"/>
            <a:ext cx="3240360" cy="1872208"/>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marL="285750" indent="-285750" algn="l">
              <a:buFont typeface="Arial" panose="020B0604020202020204" pitchFamily="34" charset="0"/>
              <a:buChar char="•"/>
            </a:pPr>
            <a:r>
              <a:rPr lang="pt-BR" sz="1800" dirty="0" smtClean="0"/>
              <a:t>Promoções</a:t>
            </a:r>
          </a:p>
          <a:p>
            <a:pPr marL="285750" indent="-285750" algn="l">
              <a:buFont typeface="Arial" panose="020B0604020202020204" pitchFamily="34" charset="0"/>
              <a:buChar char="•"/>
            </a:pPr>
            <a:r>
              <a:rPr lang="pt-BR" sz="1800" dirty="0" smtClean="0"/>
              <a:t>Aumentos salariais</a:t>
            </a:r>
          </a:p>
          <a:p>
            <a:pPr marL="285750" indent="-285750" algn="l">
              <a:buFont typeface="Arial" panose="020B0604020202020204" pitchFamily="34" charset="0"/>
              <a:buChar char="•"/>
            </a:pPr>
            <a:r>
              <a:rPr lang="pt-BR" sz="1800" dirty="0" smtClean="0"/>
              <a:t>Autonomia e liberalidade no uso do tempo</a:t>
            </a:r>
          </a:p>
          <a:p>
            <a:pPr marL="285750" indent="-285750" algn="l">
              <a:buFont typeface="Arial" panose="020B0604020202020204" pitchFamily="34" charset="0"/>
              <a:buChar char="•"/>
            </a:pPr>
            <a:r>
              <a:rPr lang="pt-BR" sz="1800" dirty="0" smtClean="0"/>
              <a:t>Atendimento de solicitações</a:t>
            </a:r>
            <a:endParaRPr lang="pt-BR" sz="1800" dirty="0"/>
          </a:p>
        </p:txBody>
      </p:sp>
    </p:spTree>
    <p:extLst>
      <p:ext uri="{BB962C8B-B14F-4D97-AF65-F5344CB8AC3E}">
        <p14:creationId xmlns:p14="http://schemas.microsoft.com/office/powerpoint/2010/main" val="1992483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9512" y="839999"/>
            <a:ext cx="8784976" cy="1076833"/>
          </a:xfrm>
        </p:spPr>
        <p:txBody>
          <a:bodyPr>
            <a:normAutofit fontScale="92500" lnSpcReduction="20000"/>
          </a:bodyPr>
          <a:lstStyle/>
          <a:p>
            <a:pPr algn="just"/>
            <a:r>
              <a:rPr lang="pt-BR" sz="2800" i="1" dirty="0"/>
              <a:t>MAXIMIANO, A. C. A. Teoria Geral da Administração: da revolução urbana à revolução digital. 6ª edição. São Paulo : Atlas, 2010. </a:t>
            </a:r>
          </a:p>
        </p:txBody>
      </p:sp>
      <p:sp>
        <p:nvSpPr>
          <p:cNvPr id="4" name="Título 1"/>
          <p:cNvSpPr txBox="1">
            <a:spLocks/>
          </p:cNvSpPr>
          <p:nvPr/>
        </p:nvSpPr>
        <p:spPr>
          <a:xfrm>
            <a:off x="0" y="116632"/>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600" b="1" dirty="0" smtClean="0"/>
              <a:t>Referência:</a:t>
            </a:r>
            <a:endParaRPr lang="pt-BR" sz="3600" b="1" dirty="0"/>
          </a:p>
        </p:txBody>
      </p:sp>
      <p:pic>
        <p:nvPicPr>
          <p:cNvPr id="2" name="Imagem 1" descr="Recorte de Tel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1800" y="1916832"/>
            <a:ext cx="3744416" cy="4115375"/>
          </a:xfrm>
          <a:prstGeom prst="rect">
            <a:avLst/>
          </a:prstGeom>
        </p:spPr>
      </p:pic>
    </p:spTree>
    <p:extLst>
      <p:ext uri="{BB962C8B-B14F-4D97-AF65-F5344CB8AC3E}">
        <p14:creationId xmlns:p14="http://schemas.microsoft.com/office/powerpoint/2010/main" val="42878956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19400" y="1844824"/>
            <a:ext cx="6324600" cy="1008112"/>
          </a:xfrm>
          <a:noFill/>
        </p:spPr>
        <p:txBody>
          <a:bodyPr/>
          <a:lstStyle/>
          <a:p>
            <a:r>
              <a:rPr lang="pt-BR" sz="4800" dirty="0" smtClean="0"/>
              <a:t>Obrigado!</a:t>
            </a:r>
            <a:endParaRPr lang="pt-BR" sz="4800" dirty="0"/>
          </a:p>
        </p:txBody>
      </p:sp>
      <p:sp>
        <p:nvSpPr>
          <p:cNvPr id="3" name="Subtítulo 2"/>
          <p:cNvSpPr>
            <a:spLocks noGrp="1"/>
          </p:cNvSpPr>
          <p:nvPr>
            <p:ph type="subTitle" idx="1"/>
          </p:nvPr>
        </p:nvSpPr>
        <p:spPr>
          <a:xfrm>
            <a:off x="2339752" y="5157192"/>
            <a:ext cx="4248471" cy="600472"/>
          </a:xfrm>
        </p:spPr>
        <p:txBody>
          <a:bodyPr/>
          <a:lstStyle/>
          <a:p>
            <a:r>
              <a:rPr lang="pt-BR" sz="2400" b="1" dirty="0" smtClean="0"/>
              <a:t>Luciano Thomé e Castro</a:t>
            </a:r>
            <a:endParaRPr lang="pt-BR" sz="2400" b="1" dirty="0"/>
          </a:p>
        </p:txBody>
      </p:sp>
    </p:spTree>
    <p:extLst>
      <p:ext uri="{BB962C8B-B14F-4D97-AF65-F5344CB8AC3E}">
        <p14:creationId xmlns:p14="http://schemas.microsoft.com/office/powerpoint/2010/main" val="29614383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027" y="188640"/>
            <a:ext cx="9144000" cy="792088"/>
          </a:xfrm>
          <a:noFill/>
        </p:spPr>
        <p:txBody>
          <a:bodyPr/>
          <a:lstStyle/>
          <a:p>
            <a:pPr algn="ctr"/>
            <a:r>
              <a:rPr lang="pt-BR" b="1" dirty="0" smtClean="0"/>
              <a:t>Liderança: de que se trata?</a:t>
            </a:r>
            <a:endParaRPr lang="pt-BR" b="1" dirty="0"/>
          </a:p>
        </p:txBody>
      </p:sp>
      <p:sp>
        <p:nvSpPr>
          <p:cNvPr id="3" name="Espaço Reservado para Conteúdo 2"/>
          <p:cNvSpPr>
            <a:spLocks noGrp="1"/>
          </p:cNvSpPr>
          <p:nvPr>
            <p:ph idx="1"/>
          </p:nvPr>
        </p:nvSpPr>
        <p:spPr>
          <a:xfrm>
            <a:off x="179512" y="980728"/>
            <a:ext cx="8964488" cy="4896544"/>
          </a:xfrm>
        </p:spPr>
        <p:txBody>
          <a:bodyPr>
            <a:normAutofit/>
          </a:bodyPr>
          <a:lstStyle/>
          <a:p>
            <a:pPr marL="0" indent="0" algn="just">
              <a:buNone/>
            </a:pPr>
            <a:r>
              <a:rPr lang="pt-BR" sz="2200" b="1" dirty="0" smtClean="0"/>
              <a:t>Definição:</a:t>
            </a:r>
          </a:p>
          <a:p>
            <a:pPr marL="0" indent="0" algn="just">
              <a:buNone/>
            </a:pPr>
            <a:r>
              <a:rPr lang="pt-BR" sz="2200" dirty="0"/>
              <a:t>	</a:t>
            </a:r>
            <a:r>
              <a:rPr lang="pt-BR" sz="2200" dirty="0" smtClean="0"/>
              <a:t>Liderança é o processo de conduzir as ações ou influenciar o comportamento e a mentalidade de outras pessoas. Proximidade física ou temporal não é importante no processo. Um cientista pode ser influenciado por um colega de profissão que nunca viu ou mesmo que viveu em outra época. Líderes religiosos são capazes de influenciar adeptos que estão muito longe e que têm pouquíssima chance de vê-los pessoalmente.</a:t>
            </a:r>
          </a:p>
          <a:p>
            <a:pPr marL="0" indent="0" algn="just">
              <a:buNone/>
            </a:pPr>
            <a:endParaRPr lang="pt-BR" sz="2200" dirty="0"/>
          </a:p>
          <a:p>
            <a:pPr marL="0" indent="0" algn="just">
              <a:buNone/>
            </a:pPr>
            <a:r>
              <a:rPr lang="pt-BR" sz="2200" b="1" dirty="0" smtClean="0"/>
              <a:t>Outra definição:</a:t>
            </a:r>
          </a:p>
          <a:p>
            <a:pPr marL="0" indent="0" algn="just">
              <a:buNone/>
            </a:pPr>
            <a:r>
              <a:rPr lang="pt-BR" sz="2200" dirty="0" smtClean="0"/>
              <a:t>	Liderança é a realização de metas por meio da direção de colaboradores. A pessoa que comanda com sucesso seus colaboradores para alcançar finalidades específicas é líder. Um grande líder tem essa capacidade dia após dia, ano após ano, em uma grande variedade de situações.</a:t>
            </a:r>
          </a:p>
          <a:p>
            <a:pPr marL="0" indent="0" algn="just">
              <a:buNone/>
            </a:pPr>
            <a:endParaRPr lang="pt-BR" sz="2000" dirty="0"/>
          </a:p>
        </p:txBody>
      </p:sp>
    </p:spTree>
    <p:extLst>
      <p:ext uri="{BB962C8B-B14F-4D97-AF65-F5344CB8AC3E}">
        <p14:creationId xmlns:p14="http://schemas.microsoft.com/office/powerpoint/2010/main" val="23392184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ço Reservado para Conteúdo 5"/>
          <p:cNvGraphicFramePr>
            <a:graphicFrameLocks noGrp="1"/>
          </p:cNvGraphicFramePr>
          <p:nvPr>
            <p:ph idx="1"/>
            <p:extLst>
              <p:ext uri="{D42A27DB-BD31-4B8C-83A1-F6EECF244321}">
                <p14:modId xmlns:p14="http://schemas.microsoft.com/office/powerpoint/2010/main" val="189637044"/>
              </p:ext>
            </p:extLst>
          </p:nvPr>
        </p:nvGraphicFramePr>
        <p:xfrm>
          <a:off x="107504" y="1196752"/>
          <a:ext cx="8856984" cy="4911166"/>
        </p:xfrm>
        <a:graphic>
          <a:graphicData uri="http://schemas.openxmlformats.org/drawingml/2006/table">
            <a:tbl>
              <a:tblPr firstRow="1" bandRow="1">
                <a:tableStyleId>{5C22544A-7EE6-4342-B048-85BDC9FD1C3A}</a:tableStyleId>
              </a:tblPr>
              <a:tblGrid>
                <a:gridCol w="4428492"/>
                <a:gridCol w="4428492"/>
              </a:tblGrid>
              <a:tr h="369646">
                <a:tc>
                  <a:txBody>
                    <a:bodyPr/>
                    <a:lstStyle/>
                    <a:p>
                      <a:pPr algn="ctr"/>
                      <a:r>
                        <a:rPr lang="pt-BR" dirty="0" smtClean="0"/>
                        <a:t>LIDERANÇA</a:t>
                      </a:r>
                      <a:endParaRPr lang="pt-B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dirty="0" smtClean="0"/>
                        <a:t>AUTORIDADE FORMAL</a:t>
                      </a:r>
                    </a:p>
                  </a:txBody>
                  <a:tcPr/>
                </a:tc>
              </a:tr>
              <a:tr h="820310">
                <a:tc>
                  <a:txBody>
                    <a:bodyPr/>
                    <a:lstStyle/>
                    <a:p>
                      <a:pPr algn="just"/>
                      <a:r>
                        <a:rPr lang="pt-BR" sz="1600" dirty="0" smtClean="0"/>
                        <a:t>Fundamenta-se  na crença dos seguidores a respeito das qualidades do líder e de seu interesse em segui-lo. </a:t>
                      </a:r>
                      <a:endParaRPr lang="pt-BR" sz="1600" dirty="0"/>
                    </a:p>
                  </a:txBody>
                  <a:tcPr/>
                </a:tc>
                <a:tc>
                  <a:txBody>
                    <a:bodyPr/>
                    <a:lstStyle/>
                    <a:p>
                      <a:r>
                        <a:rPr lang="pt-BR" sz="1600" dirty="0" smtClean="0"/>
                        <a:t>Fundamenta-se em leis aceitas de comum acordo, que cria figuras de autoridade</a:t>
                      </a:r>
                      <a:r>
                        <a:rPr lang="pt-BR" sz="1600" baseline="0" dirty="0" smtClean="0"/>
                        <a:t> dotadas do poder de comando.</a:t>
                      </a:r>
                      <a:endParaRPr lang="pt-BR" sz="1600" dirty="0"/>
                    </a:p>
                  </a:txBody>
                  <a:tcPr/>
                </a:tc>
              </a:tr>
              <a:tr h="577255">
                <a:tc>
                  <a:txBody>
                    <a:bodyPr/>
                    <a:lstStyle/>
                    <a:p>
                      <a:pPr algn="just"/>
                      <a:r>
                        <a:rPr lang="pt-BR" sz="1600" dirty="0" smtClean="0"/>
                        <a:t>O seguidor obedece o líder e à missão que ele representa.</a:t>
                      </a:r>
                      <a:endParaRPr lang="pt-BR" sz="1600" dirty="0"/>
                    </a:p>
                  </a:txBody>
                  <a:tcPr/>
                </a:tc>
                <a:tc>
                  <a:txBody>
                    <a:bodyPr/>
                    <a:lstStyle/>
                    <a:p>
                      <a:r>
                        <a:rPr lang="pt-BR" sz="1600" dirty="0" smtClean="0"/>
                        <a:t>O seguidor obedece à lei incorporada na figura de autoridade, não à pessoa que ocupa o cargo.</a:t>
                      </a:r>
                      <a:endParaRPr lang="pt-BR" sz="1600" dirty="0"/>
                    </a:p>
                  </a:txBody>
                  <a:tcPr/>
                </a:tc>
              </a:tr>
              <a:tr h="577255">
                <a:tc>
                  <a:txBody>
                    <a:bodyPr/>
                    <a:lstStyle/>
                    <a:p>
                      <a:pPr algn="just"/>
                      <a:r>
                        <a:rPr lang="pt-BR" sz="1600" dirty="0" smtClean="0"/>
                        <a:t>O líder é o instrumento para resolver problemas da comunidade.</a:t>
                      </a:r>
                      <a:endParaRPr lang="pt-BR" sz="1600" dirty="0"/>
                    </a:p>
                  </a:txBody>
                  <a:tcPr/>
                </a:tc>
                <a:tc>
                  <a:txBody>
                    <a:bodyPr/>
                    <a:lstStyle/>
                    <a:p>
                      <a:r>
                        <a:rPr lang="pt-BR" sz="1600" dirty="0" smtClean="0"/>
                        <a:t>A lei é o instrumento para</a:t>
                      </a:r>
                      <a:r>
                        <a:rPr lang="pt-BR" sz="1600" baseline="0" dirty="0" smtClean="0"/>
                        <a:t> possibilitar a convivências social.</a:t>
                      </a:r>
                      <a:endParaRPr lang="pt-BR" sz="1600" dirty="0"/>
                    </a:p>
                  </a:txBody>
                  <a:tcPr/>
                </a:tc>
              </a:tr>
              <a:tr h="820310">
                <a:tc>
                  <a:txBody>
                    <a:bodyPr/>
                    <a:lstStyle/>
                    <a:p>
                      <a:pPr algn="just"/>
                      <a:r>
                        <a:rPr lang="pt-BR" sz="1600" dirty="0" smtClean="0"/>
                        <a:t>A liderança é limitada ao grupo que acredita no líder ou precisa dele. Os limites da liderança definem a área de influência do líder.</a:t>
                      </a:r>
                      <a:endParaRPr lang="pt-BR" sz="1600" dirty="0"/>
                    </a:p>
                  </a:txBody>
                  <a:tcPr/>
                </a:tc>
                <a:tc>
                  <a:txBody>
                    <a:bodyPr/>
                    <a:lstStyle/>
                    <a:p>
                      <a:r>
                        <a:rPr lang="pt-BR" sz="1600" dirty="0" smtClean="0"/>
                        <a:t>A autoridade forma é limitada</a:t>
                      </a:r>
                      <a:r>
                        <a:rPr lang="pt-BR" sz="1600" baseline="0" dirty="0" smtClean="0"/>
                        <a:t> no tempo e no espaço geográfico, social ou organizacional. Os limites definem a jurisdição da autoridade.</a:t>
                      </a:r>
                      <a:endParaRPr lang="pt-BR" sz="1600" dirty="0"/>
                    </a:p>
                  </a:txBody>
                  <a:tcPr/>
                </a:tc>
              </a:tr>
              <a:tr h="577255">
                <a:tc>
                  <a:txBody>
                    <a:bodyPr/>
                    <a:lstStyle/>
                    <a:p>
                      <a:pPr algn="just"/>
                      <a:r>
                        <a:rPr lang="pt-BR" sz="1600" dirty="0" smtClean="0"/>
                        <a:t>A liderança tem a duração da utilidade do líder para o grupo de seguidores.</a:t>
                      </a:r>
                    </a:p>
                  </a:txBody>
                  <a:tcPr/>
                </a:tc>
                <a:tc>
                  <a:txBody>
                    <a:bodyPr/>
                    <a:lstStyle/>
                    <a:p>
                      <a:r>
                        <a:rPr lang="pt-BR" sz="1600" dirty="0" smtClean="0"/>
                        <a:t>A autoridade formal é temporária para a pessoa que desempenha</a:t>
                      </a:r>
                      <a:r>
                        <a:rPr lang="pt-BR" sz="1600" baseline="0" dirty="0" smtClean="0"/>
                        <a:t> o papel de figura de autoridade.</a:t>
                      </a:r>
                      <a:endParaRPr lang="pt-BR" sz="1600" dirty="0"/>
                    </a:p>
                  </a:txBody>
                  <a:tcPr/>
                </a:tc>
              </a:tr>
              <a:tr h="577255">
                <a:tc>
                  <a:txBody>
                    <a:bodyPr/>
                    <a:lstStyle/>
                    <a:p>
                      <a:pPr algn="just"/>
                      <a:r>
                        <a:rPr lang="pt-BR" sz="1600" dirty="0" smtClean="0"/>
                        <a:t>Os líderes têm o poder representado pela massa que os segue.</a:t>
                      </a:r>
                      <a:endParaRPr lang="pt-BR" sz="1600" dirty="0"/>
                    </a:p>
                  </a:txBody>
                  <a:tcPr/>
                </a:tc>
                <a:tc>
                  <a:txBody>
                    <a:bodyPr/>
                    <a:lstStyle/>
                    <a:p>
                      <a:r>
                        <a:rPr lang="pt-BR" sz="1600" dirty="0" smtClean="0"/>
                        <a:t>A autoridade formal inclui o poder de forçar a obediência das regras aceitas para a convivência. </a:t>
                      </a:r>
                      <a:endParaRPr lang="pt-BR" sz="1600" dirty="0"/>
                    </a:p>
                  </a:txBody>
                  <a:tcPr/>
                </a:tc>
              </a:tr>
              <a:tr h="577255">
                <a:tc>
                  <a:txBody>
                    <a:bodyPr/>
                    <a:lstStyle/>
                    <a:p>
                      <a:pPr algn="just"/>
                      <a:r>
                        <a:rPr lang="pt-BR" sz="1600" dirty="0" smtClean="0"/>
                        <a:t>A liderança é produto de inúmeros fatores.</a:t>
                      </a:r>
                      <a:r>
                        <a:rPr lang="pt-BR" sz="1600" baseline="0" dirty="0" smtClean="0"/>
                        <a:t> Não é pela qualidade pessoal singular.</a:t>
                      </a:r>
                      <a:endParaRPr lang="pt-BR" sz="1600" dirty="0"/>
                    </a:p>
                  </a:txBody>
                  <a:tcPr/>
                </a:tc>
                <a:tc>
                  <a:txBody>
                    <a:bodyPr/>
                    <a:lstStyle/>
                    <a:p>
                      <a:r>
                        <a:rPr lang="pt-BR" sz="1600" dirty="0" smtClean="0"/>
                        <a:t>A autoridade formal é atributo singular.</a:t>
                      </a:r>
                      <a:endParaRPr lang="pt-BR" sz="1600" dirty="0"/>
                    </a:p>
                  </a:txBody>
                  <a:tcPr/>
                </a:tc>
              </a:tr>
            </a:tbl>
          </a:graphicData>
        </a:graphic>
      </p:graphicFrame>
      <p:sp>
        <p:nvSpPr>
          <p:cNvPr id="4" name="Título 1"/>
          <p:cNvSpPr txBox="1">
            <a:spLocks/>
          </p:cNvSpPr>
          <p:nvPr/>
        </p:nvSpPr>
        <p:spPr>
          <a:xfrm>
            <a:off x="0" y="116632"/>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b="1" dirty="0" smtClean="0"/>
              <a:t>Liderança </a:t>
            </a:r>
            <a:r>
              <a:rPr lang="pt-BR" b="1" i="1" dirty="0" smtClean="0"/>
              <a:t>vs.</a:t>
            </a:r>
            <a:r>
              <a:rPr lang="pt-BR" b="1" dirty="0" smtClean="0"/>
              <a:t> Autoridade Formal</a:t>
            </a:r>
            <a:endParaRPr lang="pt-BR" b="1" dirty="0"/>
          </a:p>
        </p:txBody>
      </p:sp>
    </p:spTree>
    <p:extLst>
      <p:ext uri="{BB962C8B-B14F-4D97-AF65-F5344CB8AC3E}">
        <p14:creationId xmlns:p14="http://schemas.microsoft.com/office/powerpoint/2010/main" val="2138822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7504" y="1412776"/>
            <a:ext cx="9036496" cy="4680520"/>
          </a:xfrm>
        </p:spPr>
        <p:txBody>
          <a:bodyPr>
            <a:noAutofit/>
          </a:bodyPr>
          <a:lstStyle/>
          <a:p>
            <a:pPr algn="just">
              <a:buFont typeface="Wingdings" panose="05000000000000000000" pitchFamily="2" charset="2"/>
              <a:buChar char="Ø"/>
            </a:pPr>
            <a:r>
              <a:rPr lang="pt-BR" sz="2000" dirty="0" smtClean="0"/>
              <a:t>Um elemento importante em qualquer definição de liderança é o </a:t>
            </a:r>
            <a:r>
              <a:rPr lang="pt-BR" sz="2000" b="1" i="1" dirty="0" smtClean="0"/>
              <a:t>consentimento</a:t>
            </a:r>
            <a:r>
              <a:rPr lang="pt-BR" sz="2000" dirty="0" smtClean="0"/>
              <a:t> dos liderados. Ou seja, só há liderança quando o liderados seguem o líder espontaneamente.</a:t>
            </a:r>
          </a:p>
          <a:p>
            <a:pPr algn="just">
              <a:buNone/>
            </a:pPr>
            <a:endParaRPr lang="pt-BR" sz="1100" dirty="0" smtClean="0"/>
          </a:p>
          <a:p>
            <a:pPr algn="just">
              <a:buFont typeface="Wingdings" panose="05000000000000000000" pitchFamily="2" charset="2"/>
              <a:buChar char="Ø"/>
            </a:pPr>
            <a:r>
              <a:rPr lang="pt-BR" sz="2000" b="1" dirty="0" smtClean="0"/>
              <a:t>Consentimento pressupõe identidade de interesses. </a:t>
            </a:r>
            <a:r>
              <a:rPr lang="pt-BR" sz="2000" dirty="0" smtClean="0">
                <a:latin typeface="Courier New"/>
                <a:cs typeface="Courier New"/>
              </a:rPr>
              <a:t>→ </a:t>
            </a:r>
            <a:r>
              <a:rPr lang="pt-BR" sz="2000" dirty="0" smtClean="0">
                <a:cs typeface="Courier New"/>
              </a:rPr>
              <a:t>A liderança ocorre quando há identidade entre a proposta do líder e a recompensa esperada do líder. É essa identidade que cria no grupo a disposição (ou motivação) para fazer o que o líder propõe.</a:t>
            </a:r>
          </a:p>
          <a:p>
            <a:pPr algn="just">
              <a:buFont typeface="Wingdings" panose="05000000000000000000" pitchFamily="2" charset="2"/>
              <a:buChar char="Ø"/>
            </a:pPr>
            <a:endParaRPr lang="pt-BR" sz="1100" dirty="0">
              <a:latin typeface="Courier New"/>
              <a:cs typeface="Courier New"/>
            </a:endParaRPr>
          </a:p>
          <a:p>
            <a:pPr algn="just">
              <a:buFont typeface="Wingdings" panose="05000000000000000000" pitchFamily="2" charset="2"/>
              <a:buChar char="Ø"/>
            </a:pPr>
            <a:r>
              <a:rPr lang="pt-BR" sz="2000" dirty="0" smtClean="0"/>
              <a:t>No entanto, a </a:t>
            </a:r>
            <a:r>
              <a:rPr lang="pt-BR" sz="2000" b="1" dirty="0" smtClean="0"/>
              <a:t>liderança pode desaparecer</a:t>
            </a:r>
            <a:r>
              <a:rPr lang="pt-BR" sz="2000" dirty="0" smtClean="0"/>
              <a:t> quando desaparecem as circunstâncias que a sustentam ou justificam.</a:t>
            </a:r>
          </a:p>
          <a:p>
            <a:pPr algn="just">
              <a:buFont typeface="Wingdings" panose="05000000000000000000" pitchFamily="2" charset="2"/>
              <a:buChar char="Ø"/>
            </a:pPr>
            <a:endParaRPr lang="pt-BR" sz="1100" dirty="0"/>
          </a:p>
          <a:p>
            <a:pPr algn="just">
              <a:buFont typeface="Wingdings" panose="05000000000000000000" pitchFamily="2" charset="2"/>
              <a:buChar char="Ø"/>
            </a:pPr>
            <a:r>
              <a:rPr lang="pt-BR" sz="2000" dirty="0" smtClean="0"/>
              <a:t>Exemplo: </a:t>
            </a:r>
            <a:r>
              <a:rPr lang="pt-BR" sz="2000" dirty="0" err="1" smtClean="0"/>
              <a:t>Wilston</a:t>
            </a:r>
            <a:r>
              <a:rPr lang="pt-BR" sz="2000" dirty="0" smtClean="0"/>
              <a:t> Churchill conduziu a Inglaterra durante a Segunda Guerra Mundial, mas perdeu as eleições quando o conflito terminou. </a:t>
            </a:r>
            <a:endParaRPr lang="pt-BR" sz="2000" dirty="0"/>
          </a:p>
          <a:p>
            <a:pPr marL="0" indent="0" algn="just">
              <a:buNone/>
            </a:pPr>
            <a:endParaRPr lang="pt-BR" sz="2000" dirty="0"/>
          </a:p>
        </p:txBody>
      </p:sp>
      <p:sp>
        <p:nvSpPr>
          <p:cNvPr id="4" name="Título 1"/>
          <p:cNvSpPr txBox="1">
            <a:spLocks/>
          </p:cNvSpPr>
          <p:nvPr/>
        </p:nvSpPr>
        <p:spPr>
          <a:xfrm>
            <a:off x="0" y="260648"/>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b="1" dirty="0" smtClean="0"/>
              <a:t>Liderança - Consentimento</a:t>
            </a:r>
            <a:endParaRPr lang="pt-BR" b="1" dirty="0"/>
          </a:p>
        </p:txBody>
      </p:sp>
    </p:spTree>
    <p:extLst>
      <p:ext uri="{BB962C8B-B14F-4D97-AF65-F5344CB8AC3E}">
        <p14:creationId xmlns:p14="http://schemas.microsoft.com/office/powerpoint/2010/main" val="269404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50734" y="980728"/>
            <a:ext cx="8640960" cy="504056"/>
          </a:xfrm>
        </p:spPr>
        <p:txBody>
          <a:bodyPr>
            <a:normAutofit/>
          </a:bodyPr>
          <a:lstStyle/>
          <a:p>
            <a:pPr marL="0" indent="0" algn="ctr">
              <a:buNone/>
            </a:pPr>
            <a:r>
              <a:rPr lang="pt-BR" sz="2400" i="1" dirty="0" smtClean="0"/>
              <a:t>Os quatro componentes do contexto da liderança:</a:t>
            </a:r>
            <a:endParaRPr lang="pt-BR" sz="2400" i="1" dirty="0"/>
          </a:p>
        </p:txBody>
      </p:sp>
      <p:sp>
        <p:nvSpPr>
          <p:cNvPr id="4" name="Título 1"/>
          <p:cNvSpPr txBox="1">
            <a:spLocks/>
          </p:cNvSpPr>
          <p:nvPr/>
        </p:nvSpPr>
        <p:spPr>
          <a:xfrm>
            <a:off x="0" y="188640"/>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b="1" dirty="0" smtClean="0"/>
              <a:t>Contexto da liderança</a:t>
            </a:r>
            <a:endParaRPr lang="pt-BR" b="1" dirty="0"/>
          </a:p>
        </p:txBody>
      </p:sp>
      <p:cxnSp>
        <p:nvCxnSpPr>
          <p:cNvPr id="7" name="Conector de seta reta 6"/>
          <p:cNvCxnSpPr/>
          <p:nvPr/>
        </p:nvCxnSpPr>
        <p:spPr>
          <a:xfrm>
            <a:off x="1481717" y="4014859"/>
            <a:ext cx="6120680" cy="0"/>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sp>
        <p:nvSpPr>
          <p:cNvPr id="9" name="CaixaDeTexto 8"/>
          <p:cNvSpPr txBox="1"/>
          <p:nvPr/>
        </p:nvSpPr>
        <p:spPr>
          <a:xfrm>
            <a:off x="7836856" y="3830193"/>
            <a:ext cx="1221808" cy="307777"/>
          </a:xfrm>
          <a:prstGeom prst="rect">
            <a:avLst/>
          </a:prstGeom>
          <a:noFill/>
        </p:spPr>
        <p:txBody>
          <a:bodyPr wrap="none" rtlCol="0">
            <a:spAutoFit/>
          </a:bodyPr>
          <a:lstStyle/>
          <a:p>
            <a:r>
              <a:rPr lang="pt-BR" sz="1400" dirty="0" smtClean="0"/>
              <a:t>LIDERANÇA</a:t>
            </a:r>
            <a:endParaRPr lang="pt-BR" sz="1400" dirty="0"/>
          </a:p>
        </p:txBody>
      </p:sp>
      <p:sp>
        <p:nvSpPr>
          <p:cNvPr id="11" name="CaixaDeTexto 10"/>
          <p:cNvSpPr txBox="1"/>
          <p:nvPr/>
        </p:nvSpPr>
        <p:spPr>
          <a:xfrm>
            <a:off x="1150456" y="1612142"/>
            <a:ext cx="1872207" cy="738664"/>
          </a:xfrm>
          <a:prstGeom prst="rect">
            <a:avLst/>
          </a:prstGeom>
          <a:noFill/>
        </p:spPr>
        <p:txBody>
          <a:bodyPr wrap="square" rtlCol="0">
            <a:spAutoFit/>
          </a:bodyPr>
          <a:lstStyle/>
          <a:p>
            <a:pPr algn="ctr"/>
            <a:r>
              <a:rPr lang="pt-BR" sz="1400" dirty="0" smtClean="0"/>
              <a:t>CARACTERÍSTICAS PESSOAIS DOS LIDERADOS</a:t>
            </a:r>
            <a:endParaRPr lang="pt-BR" sz="1400" dirty="0"/>
          </a:p>
        </p:txBody>
      </p:sp>
      <p:sp>
        <p:nvSpPr>
          <p:cNvPr id="12" name="CaixaDeTexto 11"/>
          <p:cNvSpPr txBox="1"/>
          <p:nvPr/>
        </p:nvSpPr>
        <p:spPr>
          <a:xfrm>
            <a:off x="4146014" y="1607237"/>
            <a:ext cx="1872207" cy="523220"/>
          </a:xfrm>
          <a:prstGeom prst="rect">
            <a:avLst/>
          </a:prstGeom>
          <a:noFill/>
        </p:spPr>
        <p:txBody>
          <a:bodyPr wrap="square" rtlCol="0">
            <a:spAutoFit/>
          </a:bodyPr>
          <a:lstStyle/>
          <a:p>
            <a:pPr algn="ctr"/>
            <a:r>
              <a:rPr lang="pt-BR" sz="1400" dirty="0" smtClean="0"/>
              <a:t>CARACTERÍSTICAS PESSOAIS DO LÍDER</a:t>
            </a:r>
            <a:endParaRPr lang="pt-BR" sz="1400" dirty="0"/>
          </a:p>
        </p:txBody>
      </p:sp>
      <p:sp>
        <p:nvSpPr>
          <p:cNvPr id="13" name="CaixaDeTexto 12"/>
          <p:cNvSpPr txBox="1"/>
          <p:nvPr/>
        </p:nvSpPr>
        <p:spPr>
          <a:xfrm>
            <a:off x="1193685" y="5292419"/>
            <a:ext cx="1872207" cy="738664"/>
          </a:xfrm>
          <a:prstGeom prst="rect">
            <a:avLst/>
          </a:prstGeom>
          <a:noFill/>
        </p:spPr>
        <p:txBody>
          <a:bodyPr wrap="square" rtlCol="0">
            <a:spAutoFit/>
          </a:bodyPr>
          <a:lstStyle/>
          <a:p>
            <a:pPr algn="ctr"/>
            <a:r>
              <a:rPr lang="pt-BR" sz="1400" dirty="0" smtClean="0"/>
              <a:t>CARACTERÍSTICAS DA TAREFA OU DA MISSÃO</a:t>
            </a:r>
            <a:endParaRPr lang="pt-BR" sz="1400" dirty="0"/>
          </a:p>
        </p:txBody>
      </p:sp>
      <p:sp>
        <p:nvSpPr>
          <p:cNvPr id="14" name="CaixaDeTexto 13"/>
          <p:cNvSpPr txBox="1"/>
          <p:nvPr/>
        </p:nvSpPr>
        <p:spPr>
          <a:xfrm>
            <a:off x="4146013" y="5364427"/>
            <a:ext cx="2448271" cy="738664"/>
          </a:xfrm>
          <a:prstGeom prst="rect">
            <a:avLst/>
          </a:prstGeom>
          <a:noFill/>
        </p:spPr>
        <p:txBody>
          <a:bodyPr wrap="square" rtlCol="0">
            <a:spAutoFit/>
          </a:bodyPr>
          <a:lstStyle/>
          <a:p>
            <a:pPr algn="ctr"/>
            <a:r>
              <a:rPr lang="pt-BR" sz="1400" dirty="0" smtClean="0"/>
              <a:t>CONTEXTO ORGANIZACIONAL E SOCIAL DA LIDERANÇA</a:t>
            </a:r>
            <a:endParaRPr lang="pt-BR" sz="1400" dirty="0"/>
          </a:p>
        </p:txBody>
      </p:sp>
      <p:sp>
        <p:nvSpPr>
          <p:cNvPr id="15" name="CaixaDeTexto 14"/>
          <p:cNvSpPr txBox="1"/>
          <p:nvPr/>
        </p:nvSpPr>
        <p:spPr>
          <a:xfrm>
            <a:off x="940195" y="2733291"/>
            <a:ext cx="1440159" cy="738664"/>
          </a:xfrm>
          <a:prstGeom prst="rect">
            <a:avLst/>
          </a:prstGeom>
          <a:noFill/>
        </p:spPr>
        <p:txBody>
          <a:bodyPr wrap="square" rtlCol="0">
            <a:spAutoFit/>
          </a:bodyPr>
          <a:lstStyle/>
          <a:p>
            <a:pPr algn="ctr"/>
            <a:r>
              <a:rPr lang="pt-BR" sz="1400" dirty="0" smtClean="0"/>
              <a:t>Motivações, necessidades, competências.</a:t>
            </a:r>
            <a:endParaRPr lang="pt-BR" sz="1400" dirty="0"/>
          </a:p>
        </p:txBody>
      </p:sp>
      <p:sp>
        <p:nvSpPr>
          <p:cNvPr id="16" name="CaixaDeTexto 15"/>
          <p:cNvSpPr txBox="1"/>
          <p:nvPr/>
        </p:nvSpPr>
        <p:spPr>
          <a:xfrm>
            <a:off x="3929990" y="2759365"/>
            <a:ext cx="1440159" cy="738664"/>
          </a:xfrm>
          <a:prstGeom prst="rect">
            <a:avLst/>
          </a:prstGeom>
          <a:noFill/>
        </p:spPr>
        <p:txBody>
          <a:bodyPr wrap="square" rtlCol="0">
            <a:spAutoFit/>
          </a:bodyPr>
          <a:lstStyle/>
          <a:p>
            <a:pPr algn="ctr"/>
            <a:r>
              <a:rPr lang="pt-BR" sz="1400" dirty="0" smtClean="0"/>
              <a:t>Motivações, competências,</a:t>
            </a:r>
          </a:p>
          <a:p>
            <a:pPr algn="ctr"/>
            <a:r>
              <a:rPr lang="pt-BR" sz="1400" dirty="0" smtClean="0"/>
              <a:t>estilo.</a:t>
            </a:r>
            <a:endParaRPr lang="pt-BR" sz="1400" dirty="0"/>
          </a:p>
        </p:txBody>
      </p:sp>
      <p:cxnSp>
        <p:nvCxnSpPr>
          <p:cNvPr id="18" name="Conector reto 17"/>
          <p:cNvCxnSpPr>
            <a:stCxn id="11" idx="2"/>
          </p:cNvCxnSpPr>
          <p:nvPr/>
        </p:nvCxnSpPr>
        <p:spPr>
          <a:xfrm>
            <a:off x="2086560" y="2350806"/>
            <a:ext cx="936103" cy="14793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Conector reto 18"/>
          <p:cNvCxnSpPr>
            <a:stCxn id="12" idx="2"/>
          </p:cNvCxnSpPr>
          <p:nvPr/>
        </p:nvCxnSpPr>
        <p:spPr>
          <a:xfrm>
            <a:off x="5082118" y="2130457"/>
            <a:ext cx="1080118" cy="170760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ector reto 21"/>
          <p:cNvCxnSpPr>
            <a:stCxn id="13" idx="0"/>
          </p:cNvCxnSpPr>
          <p:nvPr/>
        </p:nvCxnSpPr>
        <p:spPr>
          <a:xfrm flipV="1">
            <a:off x="2129789" y="4199525"/>
            <a:ext cx="892874" cy="109289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a:stCxn id="14" idx="0"/>
          </p:cNvCxnSpPr>
          <p:nvPr/>
        </p:nvCxnSpPr>
        <p:spPr>
          <a:xfrm flipV="1">
            <a:off x="5370149" y="4199525"/>
            <a:ext cx="792087" cy="116490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a:off x="940194" y="4318236"/>
            <a:ext cx="1440159" cy="738664"/>
          </a:xfrm>
          <a:prstGeom prst="rect">
            <a:avLst/>
          </a:prstGeom>
          <a:noFill/>
        </p:spPr>
        <p:txBody>
          <a:bodyPr wrap="square" rtlCol="0">
            <a:spAutoFit/>
          </a:bodyPr>
          <a:lstStyle/>
          <a:p>
            <a:pPr algn="ctr"/>
            <a:r>
              <a:rPr lang="pt-BR" sz="1400" dirty="0" smtClean="0"/>
              <a:t>Conteúdo moral, calculista ou alienatório.</a:t>
            </a:r>
            <a:endParaRPr lang="pt-BR" sz="1400" dirty="0"/>
          </a:p>
        </p:txBody>
      </p:sp>
      <p:sp>
        <p:nvSpPr>
          <p:cNvPr id="28" name="CaixaDeTexto 27"/>
          <p:cNvSpPr txBox="1"/>
          <p:nvPr/>
        </p:nvSpPr>
        <p:spPr>
          <a:xfrm>
            <a:off x="4112608" y="4318236"/>
            <a:ext cx="1440159" cy="738664"/>
          </a:xfrm>
          <a:prstGeom prst="rect">
            <a:avLst/>
          </a:prstGeom>
          <a:noFill/>
        </p:spPr>
        <p:txBody>
          <a:bodyPr wrap="square" rtlCol="0">
            <a:spAutoFit/>
          </a:bodyPr>
          <a:lstStyle/>
          <a:p>
            <a:pPr algn="ctr"/>
            <a:r>
              <a:rPr lang="pt-BR" sz="1400" dirty="0" smtClean="0"/>
              <a:t>Cultura organizacional e social.</a:t>
            </a:r>
            <a:endParaRPr lang="pt-BR" sz="1400" dirty="0"/>
          </a:p>
        </p:txBody>
      </p:sp>
    </p:spTree>
    <p:extLst>
      <p:ext uri="{BB962C8B-B14F-4D97-AF65-F5344CB8AC3E}">
        <p14:creationId xmlns:p14="http://schemas.microsoft.com/office/powerpoint/2010/main" val="15938124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7504" y="1196752"/>
            <a:ext cx="8784976" cy="2304256"/>
          </a:xfrm>
        </p:spPr>
        <p:txBody>
          <a:bodyPr>
            <a:noAutofit/>
          </a:bodyPr>
          <a:lstStyle/>
          <a:p>
            <a:pPr algn="just">
              <a:buFont typeface="Wingdings" panose="05000000000000000000" pitchFamily="2" charset="2"/>
              <a:buChar char="ü"/>
            </a:pPr>
            <a:r>
              <a:rPr lang="pt-BR" sz="2400" dirty="0" smtClean="0"/>
              <a:t>O uso da autoridade é um tipo específico de habilidade.</a:t>
            </a:r>
          </a:p>
          <a:p>
            <a:pPr algn="just">
              <a:buFont typeface="Wingdings" panose="05000000000000000000" pitchFamily="2" charset="2"/>
              <a:buChar char="ü"/>
            </a:pPr>
            <a:endParaRPr lang="pt-BR" sz="1200" dirty="0" smtClean="0"/>
          </a:p>
          <a:p>
            <a:pPr algn="just">
              <a:buFont typeface="Wingdings" panose="05000000000000000000" pitchFamily="2" charset="2"/>
              <a:buChar char="ü"/>
            </a:pPr>
            <a:r>
              <a:rPr lang="pt-BR" sz="2400" b="1" dirty="0" smtClean="0"/>
              <a:t>Autocracia</a:t>
            </a:r>
            <a:r>
              <a:rPr lang="pt-BR" sz="2400" dirty="0" smtClean="0"/>
              <a:t> e </a:t>
            </a:r>
            <a:r>
              <a:rPr lang="pt-BR" sz="2400" b="1" dirty="0" smtClean="0"/>
              <a:t>Democracia</a:t>
            </a:r>
            <a:r>
              <a:rPr lang="pt-BR" sz="2400" dirty="0" smtClean="0"/>
              <a:t> são os dois estilos básicos de definir o uso da autoridade. </a:t>
            </a:r>
            <a:r>
              <a:rPr lang="pt-BR" sz="2400" b="1" dirty="0" smtClean="0"/>
              <a:t>Tirania</a:t>
            </a:r>
            <a:r>
              <a:rPr lang="pt-BR" sz="2400" dirty="0" smtClean="0"/>
              <a:t> e </a:t>
            </a:r>
            <a:r>
              <a:rPr lang="pt-BR" sz="2400" b="1" dirty="0"/>
              <a:t>D</a:t>
            </a:r>
            <a:r>
              <a:rPr lang="pt-BR" sz="2400" b="1" dirty="0" smtClean="0"/>
              <a:t>emagogia</a:t>
            </a:r>
            <a:r>
              <a:rPr lang="pt-BR" sz="2400" dirty="0" smtClean="0"/>
              <a:t> são suas disfunções, ou seja, são os extremos dos dois estilos básicos.</a:t>
            </a:r>
          </a:p>
          <a:p>
            <a:pPr algn="just">
              <a:buNone/>
            </a:pPr>
            <a:endParaRPr lang="pt-BR" sz="2400" dirty="0"/>
          </a:p>
        </p:txBody>
      </p:sp>
      <p:sp>
        <p:nvSpPr>
          <p:cNvPr id="4" name="Título 1"/>
          <p:cNvSpPr txBox="1">
            <a:spLocks/>
          </p:cNvSpPr>
          <p:nvPr/>
        </p:nvSpPr>
        <p:spPr>
          <a:xfrm>
            <a:off x="0" y="260648"/>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b="1" dirty="0" smtClean="0"/>
              <a:t>Estilos de liderança</a:t>
            </a:r>
            <a:endParaRPr lang="pt-BR" b="1" dirty="0"/>
          </a:p>
        </p:txBody>
      </p:sp>
      <p:sp>
        <p:nvSpPr>
          <p:cNvPr id="5" name="Retângulo 4"/>
          <p:cNvSpPr/>
          <p:nvPr/>
        </p:nvSpPr>
        <p:spPr>
          <a:xfrm>
            <a:off x="467544" y="3861048"/>
            <a:ext cx="1656184" cy="180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smtClean="0">
                <a:solidFill>
                  <a:schemeClr val="tx1"/>
                </a:solidFill>
              </a:rPr>
              <a:t>TIRANIA</a:t>
            </a:r>
          </a:p>
          <a:p>
            <a:pPr algn="ctr"/>
            <a:endParaRPr lang="pt-BR" sz="1600" dirty="0">
              <a:solidFill>
                <a:schemeClr val="tx1"/>
              </a:solidFill>
            </a:endParaRPr>
          </a:p>
          <a:p>
            <a:pPr algn="ctr"/>
            <a:r>
              <a:rPr lang="pt-BR" sz="1600" dirty="0" smtClean="0">
                <a:solidFill>
                  <a:schemeClr val="tx1"/>
                </a:solidFill>
              </a:rPr>
              <a:t>Abuso de autoridade; excesso de poder.</a:t>
            </a:r>
            <a:endParaRPr lang="pt-BR" sz="1600" dirty="0">
              <a:solidFill>
                <a:schemeClr val="tx1"/>
              </a:solidFill>
            </a:endParaRPr>
          </a:p>
        </p:txBody>
      </p:sp>
      <p:sp>
        <p:nvSpPr>
          <p:cNvPr id="6" name="Retângulo 5"/>
          <p:cNvSpPr/>
          <p:nvPr/>
        </p:nvSpPr>
        <p:spPr>
          <a:xfrm>
            <a:off x="2411760" y="3861048"/>
            <a:ext cx="1656184" cy="180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smtClean="0">
                <a:solidFill>
                  <a:schemeClr val="tx1"/>
                </a:solidFill>
              </a:rPr>
              <a:t>AUTOCRACIA</a:t>
            </a:r>
          </a:p>
          <a:p>
            <a:pPr algn="ctr"/>
            <a:endParaRPr lang="pt-BR" sz="1600" dirty="0">
              <a:solidFill>
                <a:schemeClr val="tx1"/>
              </a:solidFill>
            </a:endParaRPr>
          </a:p>
          <a:p>
            <a:pPr algn="ctr"/>
            <a:r>
              <a:rPr lang="pt-BR" sz="1600" dirty="0" smtClean="0">
                <a:solidFill>
                  <a:schemeClr val="tx1"/>
                </a:solidFill>
              </a:rPr>
              <a:t>Centralização de poder de decisão no chefe.</a:t>
            </a:r>
            <a:endParaRPr lang="pt-BR" sz="1600" dirty="0">
              <a:solidFill>
                <a:schemeClr val="tx1"/>
              </a:solidFill>
            </a:endParaRPr>
          </a:p>
        </p:txBody>
      </p:sp>
      <p:sp>
        <p:nvSpPr>
          <p:cNvPr id="7" name="Retângulo 6"/>
          <p:cNvSpPr/>
          <p:nvPr/>
        </p:nvSpPr>
        <p:spPr>
          <a:xfrm>
            <a:off x="4355976" y="3861048"/>
            <a:ext cx="1656184" cy="180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smtClean="0">
                <a:solidFill>
                  <a:schemeClr val="tx1"/>
                </a:solidFill>
              </a:rPr>
              <a:t>DEMOCRACIA</a:t>
            </a:r>
          </a:p>
          <a:p>
            <a:pPr algn="ctr"/>
            <a:endParaRPr lang="pt-BR" sz="1600" dirty="0">
              <a:solidFill>
                <a:schemeClr val="tx1"/>
              </a:solidFill>
            </a:endParaRPr>
          </a:p>
          <a:p>
            <a:pPr algn="ctr"/>
            <a:r>
              <a:rPr lang="pt-BR" sz="1600" dirty="0" smtClean="0">
                <a:solidFill>
                  <a:schemeClr val="tx1"/>
                </a:solidFill>
              </a:rPr>
              <a:t>Divisão dos poderes de decisão entre o chefe e grupo.</a:t>
            </a:r>
            <a:endParaRPr lang="pt-BR" sz="1600" dirty="0">
              <a:solidFill>
                <a:schemeClr val="tx1"/>
              </a:solidFill>
            </a:endParaRPr>
          </a:p>
        </p:txBody>
      </p:sp>
      <p:sp>
        <p:nvSpPr>
          <p:cNvPr id="8" name="Retângulo 7"/>
          <p:cNvSpPr/>
          <p:nvPr/>
        </p:nvSpPr>
        <p:spPr>
          <a:xfrm>
            <a:off x="6300192" y="3861048"/>
            <a:ext cx="1656184" cy="180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smtClean="0">
                <a:solidFill>
                  <a:schemeClr val="tx1"/>
                </a:solidFill>
              </a:rPr>
              <a:t>DEMAGOGIA</a:t>
            </a:r>
          </a:p>
          <a:p>
            <a:pPr algn="ctr"/>
            <a:endParaRPr lang="pt-BR" sz="1600" dirty="0">
              <a:solidFill>
                <a:schemeClr val="tx1"/>
              </a:solidFill>
            </a:endParaRPr>
          </a:p>
          <a:p>
            <a:pPr algn="ctr"/>
            <a:r>
              <a:rPr lang="pt-BR" sz="1600" dirty="0" smtClean="0">
                <a:solidFill>
                  <a:schemeClr val="tx1"/>
                </a:solidFill>
              </a:rPr>
              <a:t>Busca da popularidade com os liderados.</a:t>
            </a:r>
            <a:endParaRPr lang="pt-BR" sz="1600" dirty="0">
              <a:solidFill>
                <a:schemeClr val="tx1"/>
              </a:solidFill>
            </a:endParaRPr>
          </a:p>
        </p:txBody>
      </p:sp>
    </p:spTree>
    <p:extLst>
      <p:ext uri="{BB962C8B-B14F-4D97-AF65-F5344CB8AC3E}">
        <p14:creationId xmlns:p14="http://schemas.microsoft.com/office/powerpoint/2010/main" val="860957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0" y="260648"/>
            <a:ext cx="9144000" cy="792088"/>
          </a:xfrm>
          <a:prstGeom prst="rect">
            <a:avLst/>
          </a:prstGeom>
          <a:noFill/>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600" b="1" dirty="0" smtClean="0"/>
              <a:t>Modelo de liderança de </a:t>
            </a:r>
            <a:r>
              <a:rPr lang="pt-BR" sz="3600" b="1" dirty="0" err="1" smtClean="0"/>
              <a:t>Tannenbaum</a:t>
            </a:r>
            <a:r>
              <a:rPr lang="pt-BR" sz="3600" b="1" dirty="0" smtClean="0"/>
              <a:t> e Schmidt</a:t>
            </a:r>
            <a:endParaRPr lang="pt-BR" sz="3600" b="1" dirty="0"/>
          </a:p>
        </p:txBody>
      </p:sp>
      <p:pic>
        <p:nvPicPr>
          <p:cNvPr id="1026" name="Picture 2" descr="http://www.knoow.net/cienceconempr/gestao/continuumlideranc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5596" y="1340767"/>
            <a:ext cx="7272808" cy="46678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4993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ço Reservado para Conteúdo 5"/>
          <p:cNvGraphicFramePr>
            <a:graphicFrameLocks noGrp="1"/>
          </p:cNvGraphicFramePr>
          <p:nvPr>
            <p:ph idx="1"/>
            <p:extLst>
              <p:ext uri="{D42A27DB-BD31-4B8C-83A1-F6EECF244321}">
                <p14:modId xmlns:p14="http://schemas.microsoft.com/office/powerpoint/2010/main" val="120582911"/>
              </p:ext>
            </p:extLst>
          </p:nvPr>
        </p:nvGraphicFramePr>
        <p:xfrm>
          <a:off x="457200" y="1700808"/>
          <a:ext cx="8229600" cy="3888432"/>
        </p:xfrm>
        <a:graphic>
          <a:graphicData uri="http://schemas.openxmlformats.org/drawingml/2006/table">
            <a:tbl>
              <a:tblPr firstRow="1" bandRow="1">
                <a:tableStyleId>{5C22544A-7EE6-4342-B048-85BDC9FD1C3A}</a:tableStyleId>
              </a:tblPr>
              <a:tblGrid>
                <a:gridCol w="4114800"/>
                <a:gridCol w="4114800"/>
              </a:tblGrid>
              <a:tr h="680476">
                <a:tc>
                  <a:txBody>
                    <a:bodyPr/>
                    <a:lstStyle/>
                    <a:p>
                      <a:pPr algn="ctr"/>
                      <a:r>
                        <a:rPr lang="pt-BR" dirty="0" smtClean="0"/>
                        <a:t>LIDERANÇA ORIENTADA PARA A TAREFA (ESTILO AUTOCRÁTICO)</a:t>
                      </a:r>
                      <a:endParaRPr lang="pt-BR" dirty="0"/>
                    </a:p>
                  </a:txBody>
                  <a:tcPr>
                    <a:solidFill>
                      <a:schemeClr val="accent1">
                        <a:lumMod val="75000"/>
                      </a:schemeClr>
                    </a:solidFill>
                  </a:tcPr>
                </a:tc>
                <a:tc>
                  <a:txBody>
                    <a:bodyPr/>
                    <a:lstStyle/>
                    <a:p>
                      <a:pPr algn="ctr"/>
                      <a:r>
                        <a:rPr lang="pt-BR" dirty="0" smtClean="0"/>
                        <a:t>LIDERANÇA ORIENTADA PARA AS PESSOAS (ESTILO DEMOCRÁTICO)</a:t>
                      </a:r>
                      <a:endParaRPr lang="pt-BR" dirty="0"/>
                    </a:p>
                  </a:txBody>
                  <a:tcPr>
                    <a:solidFill>
                      <a:schemeClr val="accent1">
                        <a:lumMod val="75000"/>
                      </a:schemeClr>
                    </a:solidFill>
                  </a:tcPr>
                </a:tc>
              </a:tr>
              <a:tr h="1263740">
                <a:tc>
                  <a:txBody>
                    <a:bodyPr/>
                    <a:lstStyle/>
                    <a:p>
                      <a:pPr algn="just"/>
                      <a:r>
                        <a:rPr lang="pt-BR" dirty="0" smtClean="0"/>
                        <a:t>Focaliza o trabalho do subordinado ou grupo, enfatizando o cumprimento de prazos, os padrões de qualidade e a economia de custos.</a:t>
                      </a:r>
                    </a:p>
                  </a:txBody>
                  <a:tcPr>
                    <a:solidFill>
                      <a:schemeClr val="accent1">
                        <a:lumMod val="40000"/>
                        <a:lumOff val="60000"/>
                      </a:schemeClr>
                    </a:solidFill>
                  </a:tcPr>
                </a:tc>
                <a:tc>
                  <a:txBody>
                    <a:bodyPr/>
                    <a:lstStyle/>
                    <a:p>
                      <a:pPr algn="just"/>
                      <a:r>
                        <a:rPr lang="pt-BR" dirty="0" smtClean="0"/>
                        <a:t>Focaliza o próprio funcionário ou grupo, enfatizando as relações</a:t>
                      </a:r>
                      <a:r>
                        <a:rPr lang="pt-BR" baseline="0" dirty="0" smtClean="0"/>
                        <a:t> humanas e o desenvolvimento da capacidade de trabalhar em equipe.</a:t>
                      </a:r>
                      <a:endParaRPr lang="pt-BR" dirty="0"/>
                    </a:p>
                  </a:txBody>
                  <a:tcPr>
                    <a:solidFill>
                      <a:schemeClr val="accent1">
                        <a:lumMod val="40000"/>
                        <a:lumOff val="60000"/>
                      </a:schemeClr>
                    </a:solidFill>
                  </a:tcPr>
                </a:tc>
              </a:tr>
              <a:tr h="486054">
                <a:tc rowSpan="2">
                  <a:txBody>
                    <a:bodyPr/>
                    <a:lstStyle/>
                    <a:p>
                      <a:pPr algn="just"/>
                      <a:r>
                        <a:rPr lang="pt-BR" dirty="0" smtClean="0"/>
                        <a:t>Insiste</a:t>
                      </a:r>
                      <a:r>
                        <a:rPr lang="pt-BR" baseline="0" dirty="0" smtClean="0"/>
                        <a:t> na necessidade de cumprir as metas, e superar a concorrência ou o desempenho passado.</a:t>
                      </a:r>
                      <a:endParaRPr lang="pt-BR" dirty="0"/>
                    </a:p>
                  </a:txBody>
                  <a:tcPr/>
                </a:tc>
                <a:tc>
                  <a:txBody>
                    <a:bodyPr/>
                    <a:lstStyle/>
                    <a:p>
                      <a:pPr algn="just"/>
                      <a:r>
                        <a:rPr lang="pt-BR" dirty="0" smtClean="0"/>
                        <a:t>Ouve e presta atenção.</a:t>
                      </a:r>
                    </a:p>
                  </a:txBody>
                  <a:tcPr/>
                </a:tc>
              </a:tr>
              <a:tr h="486054">
                <a:tc vMerge="1">
                  <a:txBody>
                    <a:bodyPr/>
                    <a:lstStyle/>
                    <a:p>
                      <a:endParaRPr lang="pt-B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dirty="0" smtClean="0"/>
                        <a:t>É amigável.</a:t>
                      </a:r>
                    </a:p>
                  </a:txBody>
                  <a:tcPr>
                    <a:solidFill>
                      <a:schemeClr val="accent1">
                        <a:lumMod val="40000"/>
                        <a:lumOff val="60000"/>
                      </a:schemeClr>
                    </a:solidFill>
                  </a:tcPr>
                </a:tc>
              </a:tr>
              <a:tr h="972108">
                <a:tc>
                  <a:txBody>
                    <a:bodyPr/>
                    <a:lstStyle/>
                    <a:p>
                      <a:pPr marL="0" algn="just" defTabSz="914400" rtl="0" eaLnBrk="1" latinLnBrk="0" hangingPunct="1"/>
                      <a:r>
                        <a:rPr lang="pt-BR" sz="1800" kern="1200" dirty="0" smtClean="0">
                          <a:solidFill>
                            <a:schemeClr val="dk1"/>
                          </a:solidFill>
                          <a:latin typeface="+mn-lt"/>
                          <a:ea typeface="+mn-ea"/>
                          <a:cs typeface="+mn-cs"/>
                        </a:rPr>
                        <a:t>Esclarece as responsabilidades individuais e designa tarefas para pessoas específicas.</a:t>
                      </a:r>
                      <a:endParaRPr lang="pt-BR" sz="1800" kern="1200" dirty="0">
                        <a:solidFill>
                          <a:schemeClr val="dk1"/>
                        </a:solidFill>
                        <a:latin typeface="+mn-lt"/>
                        <a:ea typeface="+mn-ea"/>
                        <a:cs typeface="+mn-cs"/>
                      </a:endParaRPr>
                    </a:p>
                  </a:txBody>
                  <a:tcPr>
                    <a:solidFill>
                      <a:schemeClr val="accent1">
                        <a:lumMod val="40000"/>
                        <a:lumOff val="60000"/>
                      </a:schemeClr>
                    </a:solidFill>
                  </a:tcPr>
                </a:tc>
                <a:tc>
                  <a:txBody>
                    <a:bodyPr/>
                    <a:lstStyle/>
                    <a:p>
                      <a:pPr algn="just"/>
                      <a:r>
                        <a:rPr lang="pt-BR" dirty="0" smtClean="0"/>
                        <a:t>Apoia</a:t>
                      </a:r>
                      <a:r>
                        <a:rPr lang="pt-BR" baseline="0" dirty="0" smtClean="0"/>
                        <a:t> os funcionários.</a:t>
                      </a:r>
                      <a:endParaRPr lang="pt-BR" dirty="0"/>
                    </a:p>
                  </a:txBody>
                  <a:tcPr/>
                </a:tc>
              </a:tr>
            </a:tbl>
          </a:graphicData>
        </a:graphic>
      </p:graphicFrame>
      <p:sp>
        <p:nvSpPr>
          <p:cNvPr id="7" name="Título 1"/>
          <p:cNvSpPr txBox="1">
            <a:spLocks/>
          </p:cNvSpPr>
          <p:nvPr/>
        </p:nvSpPr>
        <p:spPr>
          <a:xfrm>
            <a:off x="0" y="260648"/>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4000" b="1" dirty="0" smtClean="0"/>
              <a:t>Estilos de Liderança</a:t>
            </a:r>
            <a:endParaRPr lang="pt-BR" sz="4000" b="1" dirty="0"/>
          </a:p>
        </p:txBody>
      </p:sp>
    </p:spTree>
    <p:extLst>
      <p:ext uri="{BB962C8B-B14F-4D97-AF65-F5344CB8AC3E}">
        <p14:creationId xmlns:p14="http://schemas.microsoft.com/office/powerpoint/2010/main" val="2774228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27813" y="0"/>
            <a:ext cx="9144000" cy="792088"/>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600" b="1" dirty="0" smtClean="0"/>
              <a:t>Eficácia do Líder</a:t>
            </a:r>
            <a:endParaRPr lang="pt-BR" sz="3600" b="1" dirty="0"/>
          </a:p>
        </p:txBody>
      </p:sp>
      <p:sp>
        <p:nvSpPr>
          <p:cNvPr id="5" name="Retângulo 4"/>
          <p:cNvSpPr/>
          <p:nvPr/>
        </p:nvSpPr>
        <p:spPr>
          <a:xfrm>
            <a:off x="940646" y="930336"/>
            <a:ext cx="3854361" cy="432048"/>
          </a:xfrm>
          <a:prstGeom prst="rect">
            <a:avLst/>
          </a:prstGeom>
          <a:effectLst>
            <a:innerShdw blurRad="63500" dist="50800" dir="18900000">
              <a:prstClr val="black">
                <a:alpha val="50000"/>
              </a:prstClr>
            </a:inn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pt-BR" sz="1800" dirty="0" smtClean="0"/>
              <a:t>ESTILO TAREFA</a:t>
            </a:r>
            <a:endParaRPr lang="pt-BR" sz="1800" dirty="0"/>
          </a:p>
        </p:txBody>
      </p:sp>
      <p:sp>
        <p:nvSpPr>
          <p:cNvPr id="6" name="Retângulo 5"/>
          <p:cNvSpPr/>
          <p:nvPr/>
        </p:nvSpPr>
        <p:spPr>
          <a:xfrm>
            <a:off x="4939024" y="930336"/>
            <a:ext cx="3924436" cy="432048"/>
          </a:xfrm>
          <a:prstGeom prst="rect">
            <a:avLst/>
          </a:prstGeom>
          <a:effectLst>
            <a:innerShdw blurRad="63500" dist="50800" dir="18900000">
              <a:prstClr val="black">
                <a:alpha val="50000"/>
              </a:prstClr>
            </a:inn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pt-BR" sz="1800" dirty="0" smtClean="0"/>
              <a:t>ESTILO PESSOAS</a:t>
            </a:r>
            <a:endParaRPr lang="pt-BR" sz="1800" dirty="0"/>
          </a:p>
        </p:txBody>
      </p:sp>
      <p:sp>
        <p:nvSpPr>
          <p:cNvPr id="7" name="Retângulo 6"/>
          <p:cNvSpPr/>
          <p:nvPr/>
        </p:nvSpPr>
        <p:spPr>
          <a:xfrm rot="16200000">
            <a:off x="-569588" y="2298488"/>
            <a:ext cx="2160240" cy="576064"/>
          </a:xfrm>
          <a:prstGeom prst="rect">
            <a:avLst/>
          </a:prstGeom>
          <a:effectLst>
            <a:innerShdw blurRad="63500" dist="50800" dir="18900000">
              <a:prstClr val="black">
                <a:alpha val="50000"/>
              </a:prstClr>
            </a:inn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pt-BR" sz="1800" dirty="0" smtClean="0"/>
              <a:t>COMPORTAMENTOS EFICAZES</a:t>
            </a:r>
            <a:endParaRPr lang="pt-BR" sz="1800" dirty="0"/>
          </a:p>
        </p:txBody>
      </p:sp>
      <p:sp>
        <p:nvSpPr>
          <p:cNvPr id="8" name="Retângulo 7"/>
          <p:cNvSpPr/>
          <p:nvPr/>
        </p:nvSpPr>
        <p:spPr>
          <a:xfrm rot="16200000">
            <a:off x="-641596" y="4674752"/>
            <a:ext cx="2304256" cy="576064"/>
          </a:xfrm>
          <a:prstGeom prst="rect">
            <a:avLst/>
          </a:prstGeom>
          <a:effectLst>
            <a:innerShdw blurRad="63500" dist="50800" dir="18900000">
              <a:prstClr val="black">
                <a:alpha val="50000"/>
              </a:prstClr>
            </a:inn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pt-BR" sz="1800" dirty="0" smtClean="0"/>
              <a:t>COMPORTAMENTOS INEFICAZES</a:t>
            </a:r>
            <a:endParaRPr lang="pt-BR" sz="1800" dirty="0"/>
          </a:p>
        </p:txBody>
      </p:sp>
      <p:sp>
        <p:nvSpPr>
          <p:cNvPr id="9" name="Retângulo 8"/>
          <p:cNvSpPr/>
          <p:nvPr/>
        </p:nvSpPr>
        <p:spPr>
          <a:xfrm>
            <a:off x="952479" y="1506399"/>
            <a:ext cx="3854361" cy="2160241"/>
          </a:xfrm>
          <a:prstGeom prst="rect">
            <a:avLst/>
          </a:prstGeom>
          <a:effectLst>
            <a:innerShdw blurRad="63500" dist="50800" dir="18900000">
              <a:prstClr val="black">
                <a:alpha val="50000"/>
              </a:prstClr>
            </a:innerShdw>
          </a:effectLst>
        </p:spPr>
        <p:style>
          <a:lnRef idx="1">
            <a:schemeClr val="accent1"/>
          </a:lnRef>
          <a:fillRef idx="2">
            <a:schemeClr val="accent1"/>
          </a:fillRef>
          <a:effectRef idx="1">
            <a:schemeClr val="accent1"/>
          </a:effectRef>
          <a:fontRef idx="minor">
            <a:schemeClr val="dk1"/>
          </a:fontRef>
        </p:style>
        <p:txBody>
          <a:bodyPr tIns="252000" rtlCol="0" anchor="ctr"/>
          <a:lstStyle/>
          <a:p>
            <a:pPr marL="285750" indent="-285750" algn="l">
              <a:buFont typeface="Arial" panose="020B0604020202020204" pitchFamily="34" charset="0"/>
              <a:buChar char="•"/>
            </a:pPr>
            <a:r>
              <a:rPr lang="pt-BR" sz="1800" dirty="0" smtClean="0"/>
              <a:t>De forma geral, o estilo tarefa tem efeito positivo sobre o desempenho da tarefa.</a:t>
            </a:r>
          </a:p>
          <a:p>
            <a:pPr marL="285750" indent="-285750" algn="l">
              <a:buFont typeface="Arial" panose="020B0604020202020204" pitchFamily="34" charset="0"/>
              <a:buChar char="•"/>
            </a:pPr>
            <a:endParaRPr lang="pt-BR" sz="1800" dirty="0" smtClean="0"/>
          </a:p>
          <a:p>
            <a:pPr marL="285750" indent="-285750" algn="l">
              <a:buFont typeface="Arial" panose="020B0604020202020204" pitchFamily="34" charset="0"/>
              <a:buChar char="•"/>
            </a:pPr>
            <a:r>
              <a:rPr lang="pt-BR" sz="1800" dirty="0" smtClean="0"/>
              <a:t>Dirigir a tarefa e manter distanciamento social são comportamentos associados à eficácia do líder.</a:t>
            </a:r>
          </a:p>
          <a:p>
            <a:pPr algn="l"/>
            <a:endParaRPr lang="pt-BR" sz="1800" dirty="0"/>
          </a:p>
        </p:txBody>
      </p:sp>
      <p:sp>
        <p:nvSpPr>
          <p:cNvPr id="10" name="Retângulo 9"/>
          <p:cNvSpPr/>
          <p:nvPr/>
        </p:nvSpPr>
        <p:spPr>
          <a:xfrm>
            <a:off x="4939024" y="1506399"/>
            <a:ext cx="3924436" cy="2160241"/>
          </a:xfrm>
          <a:prstGeom prst="rect">
            <a:avLst/>
          </a:prstGeom>
          <a:effectLst>
            <a:innerShdw blurRad="63500" dist="50800" dir="18900000">
              <a:prstClr val="black">
                <a:alpha val="50000"/>
              </a:prstClr>
            </a:innerShdw>
          </a:effectLst>
        </p:spPr>
        <p:style>
          <a:lnRef idx="1">
            <a:schemeClr val="accent1"/>
          </a:lnRef>
          <a:fillRef idx="2">
            <a:schemeClr val="accent1"/>
          </a:fillRef>
          <a:effectRef idx="1">
            <a:schemeClr val="accent1"/>
          </a:effectRef>
          <a:fontRef idx="minor">
            <a:schemeClr val="dk1"/>
          </a:fontRef>
        </p:style>
        <p:txBody>
          <a:bodyPr tIns="0" bIns="324000" rtlCol="0" anchor="ctr"/>
          <a:lstStyle/>
          <a:p>
            <a:pPr marL="285750" indent="-285750" algn="l">
              <a:buFont typeface="Arial" panose="020B0604020202020204" pitchFamily="34" charset="0"/>
              <a:buChar char="•"/>
            </a:pPr>
            <a:r>
              <a:rPr lang="pt-BR" sz="1800" dirty="0" smtClean="0"/>
              <a:t>De forma geral, o estilo pessoas tem impacto positivo sobre a satisfação das pessoas.</a:t>
            </a:r>
          </a:p>
          <a:p>
            <a:pPr marL="285750" indent="-285750" algn="l">
              <a:buFont typeface="Arial" panose="020B0604020202020204" pitchFamily="34" charset="0"/>
              <a:buChar char="•"/>
            </a:pPr>
            <a:endParaRPr lang="pt-BR" sz="1800" dirty="0" smtClean="0"/>
          </a:p>
          <a:p>
            <a:pPr marL="285750" indent="-285750" algn="l">
              <a:buFont typeface="Arial" panose="020B0604020202020204" pitchFamily="34" charset="0"/>
              <a:buChar char="•"/>
            </a:pPr>
            <a:r>
              <a:rPr lang="pt-BR" sz="1800" dirty="0" smtClean="0"/>
              <a:t>Reforçar o espirito de equipe é um comportamento específico associados à eficácia do líder.</a:t>
            </a:r>
            <a:endParaRPr lang="pt-BR" sz="1800" dirty="0"/>
          </a:p>
        </p:txBody>
      </p:sp>
      <p:sp>
        <p:nvSpPr>
          <p:cNvPr id="11" name="Retângulo 10"/>
          <p:cNvSpPr/>
          <p:nvPr/>
        </p:nvSpPr>
        <p:spPr>
          <a:xfrm>
            <a:off x="940645" y="3810656"/>
            <a:ext cx="3854362" cy="2304256"/>
          </a:xfrm>
          <a:prstGeom prst="rect">
            <a:avLst/>
          </a:prstGeom>
          <a:effectLst>
            <a:innerShdw blurRad="63500" dist="50800" dir="18900000">
              <a:prstClr val="black">
                <a:alpha val="50000"/>
              </a:prstClr>
            </a:innerShdw>
          </a:effectLst>
        </p:spPr>
        <p:style>
          <a:lnRef idx="1">
            <a:schemeClr val="accent1"/>
          </a:lnRef>
          <a:fillRef idx="2">
            <a:schemeClr val="accent1"/>
          </a:fillRef>
          <a:effectRef idx="1">
            <a:schemeClr val="accent1"/>
          </a:effectRef>
          <a:fontRef idx="minor">
            <a:schemeClr val="dk1"/>
          </a:fontRef>
        </p:style>
        <p:txBody>
          <a:bodyPr rtlCol="0" anchor="ctr"/>
          <a:lstStyle/>
          <a:p>
            <a:pPr marL="285750" indent="-285750" algn="l">
              <a:buFont typeface="Arial" panose="020B0604020202020204" pitchFamily="34" charset="0"/>
              <a:buChar char="•"/>
            </a:pPr>
            <a:r>
              <a:rPr lang="pt-BR" sz="1800" dirty="0" smtClean="0"/>
              <a:t>O comportamento autocrítico, que restringe a autonomia do subordinado, resulta na ineficácia do líder.</a:t>
            </a:r>
            <a:endParaRPr lang="pt-BR" sz="1800" dirty="0"/>
          </a:p>
        </p:txBody>
      </p:sp>
      <p:sp>
        <p:nvSpPr>
          <p:cNvPr id="12" name="Retângulo 11"/>
          <p:cNvSpPr/>
          <p:nvPr/>
        </p:nvSpPr>
        <p:spPr>
          <a:xfrm>
            <a:off x="4939024" y="3810656"/>
            <a:ext cx="3924436" cy="2304256"/>
          </a:xfrm>
          <a:prstGeom prst="rect">
            <a:avLst/>
          </a:prstGeom>
          <a:effectLst>
            <a:innerShdw blurRad="63500" dist="50800" dir="18900000">
              <a:prstClr val="black">
                <a:alpha val="50000"/>
              </a:prstClr>
            </a:innerShdw>
          </a:effectLst>
        </p:spPr>
        <p:style>
          <a:lnRef idx="1">
            <a:schemeClr val="accent1"/>
          </a:lnRef>
          <a:fillRef idx="2">
            <a:schemeClr val="accent1"/>
          </a:fillRef>
          <a:effectRef idx="1">
            <a:schemeClr val="accent1"/>
          </a:effectRef>
          <a:fontRef idx="minor">
            <a:schemeClr val="dk1"/>
          </a:fontRef>
        </p:style>
        <p:txBody>
          <a:bodyPr rtlCol="0" anchor="ctr"/>
          <a:lstStyle/>
          <a:p>
            <a:pPr marL="285750" indent="-285750" algn="l">
              <a:buFont typeface="Arial" panose="020B0604020202020204" pitchFamily="34" charset="0"/>
              <a:buChar char="•"/>
            </a:pPr>
            <a:r>
              <a:rPr lang="pt-BR" sz="1800" dirty="0" smtClean="0"/>
              <a:t>A permissividade ou demagogia diminui a satisfação e a produtividade.</a:t>
            </a:r>
          </a:p>
          <a:p>
            <a:pPr marL="285750" indent="-285750" algn="l"/>
            <a:endParaRPr lang="pt-BR" sz="1800" dirty="0"/>
          </a:p>
        </p:txBody>
      </p:sp>
    </p:spTree>
    <p:extLst>
      <p:ext uri="{BB962C8B-B14F-4D97-AF65-F5344CB8AC3E}">
        <p14:creationId xmlns:p14="http://schemas.microsoft.com/office/powerpoint/2010/main" val="6292487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ersonalizar design">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3404</TotalTime>
  <Words>1095</Words>
  <Application>Microsoft Office PowerPoint</Application>
  <PresentationFormat>Apresentação na tela (4:3)</PresentationFormat>
  <Paragraphs>122</Paragraphs>
  <Slides>16</Slides>
  <Notes>1</Notes>
  <HiddenSlides>0</HiddenSlides>
  <MMClips>0</MMClips>
  <ScaleCrop>false</ScaleCrop>
  <HeadingPairs>
    <vt:vector size="4" baseType="variant">
      <vt:variant>
        <vt:lpstr>Tema</vt:lpstr>
      </vt:variant>
      <vt:variant>
        <vt:i4>2</vt:i4>
      </vt:variant>
      <vt:variant>
        <vt:lpstr>Títulos de slides</vt:lpstr>
      </vt:variant>
      <vt:variant>
        <vt:i4>16</vt:i4>
      </vt:variant>
    </vt:vector>
  </HeadingPairs>
  <TitlesOfParts>
    <vt:vector size="18" baseType="lpstr">
      <vt:lpstr>Tema do Office</vt:lpstr>
      <vt:lpstr>Personalizar design</vt:lpstr>
      <vt:lpstr>Liderança</vt:lpstr>
      <vt:lpstr>Liderança: de que se trata?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Obrigado!</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RFS</dc:creator>
  <cp:lastModifiedBy>Tarso Rueda</cp:lastModifiedBy>
  <cp:revision>119</cp:revision>
  <dcterms:created xsi:type="dcterms:W3CDTF">2012-08-09T18:35:10Z</dcterms:created>
  <dcterms:modified xsi:type="dcterms:W3CDTF">2016-07-29T18:08:10Z</dcterms:modified>
</cp:coreProperties>
</file>