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5E5C30-D350-4679-8C47-18FC86D2AD4A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624E69-6663-4E0D-8525-8CCC14108D4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e3sgA7oYu4" TargetMode="External" /><Relationship Id="rId2" Type="http://schemas.openxmlformats.org/officeDocument/2006/relationships/hyperlink" Target="https://www.youtube.com/watch?v=R3IKAYnNtPg&amp;feature=youtu.be" TargetMode="External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www.youtube.com/watch?v=KuakZnhg_bI" TargetMode="External" /><Relationship Id="rId4" Type="http://schemas.openxmlformats.org/officeDocument/2006/relationships/hyperlink" Target="https://www.youtube.com/watch?v=JfVWSDC4yro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65" y="0"/>
            <a:ext cx="92526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63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83120"/>
            <a:ext cx="8229600" cy="5937523"/>
          </a:xfrm>
        </p:spPr>
        <p:txBody>
          <a:bodyPr>
            <a:normAutofit/>
          </a:bodyPr>
          <a:lstStyle/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Biografia</a:t>
            </a:r>
          </a:p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Metodologia de </a:t>
            </a:r>
            <a:r>
              <a:rPr lang="pt-BR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Dalcroze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Matérias básicas do processo de educação musical de </a:t>
            </a:r>
            <a:r>
              <a:rPr lang="pt-BR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Dalcroze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Objetivos</a:t>
            </a:r>
          </a:p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Conceitos Básicos</a:t>
            </a:r>
          </a:p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Vídeos </a:t>
            </a:r>
          </a:p>
        </p:txBody>
      </p:sp>
    </p:spTree>
    <p:extLst>
      <p:ext uri="{BB962C8B-B14F-4D97-AF65-F5344CB8AC3E}">
        <p14:creationId xmlns:p14="http://schemas.microsoft.com/office/powerpoint/2010/main" val="22518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err="1"/>
              <a:t>Émile</a:t>
            </a:r>
            <a:r>
              <a:rPr lang="pt-BR" dirty="0"/>
              <a:t> Jaques-</a:t>
            </a:r>
            <a:r>
              <a:rPr lang="pt-BR" dirty="0" err="1"/>
              <a:t>Dalcroze</a:t>
            </a:r>
            <a:r>
              <a:rPr lang="pt-BR" dirty="0"/>
              <a:t> foi compositor, músico e educador Musical, desenvolvedor da </a:t>
            </a:r>
            <a:r>
              <a:rPr lang="pt-BR" dirty="0" err="1"/>
              <a:t>Euritmia</a:t>
            </a:r>
            <a:r>
              <a:rPr lang="pt-BR" dirty="0"/>
              <a:t>.</a:t>
            </a:r>
          </a:p>
          <a:p>
            <a:r>
              <a:rPr lang="pt-BR" dirty="0"/>
              <a:t>Nasceu em 1865 em Viena, filho de pais suíços </a:t>
            </a:r>
          </a:p>
          <a:p>
            <a:r>
              <a:rPr lang="pt-BR" dirty="0"/>
              <a:t>Começou seus estudos aos 6 anos</a:t>
            </a:r>
          </a:p>
          <a:p>
            <a:r>
              <a:rPr lang="pt-BR" dirty="0"/>
              <a:t>Morreu em 1950 em Genebra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30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de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Dalcroze</a:t>
            </a:r>
            <a:b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 Rítmica criada por Jaques </a:t>
            </a:r>
            <a:r>
              <a:rPr lang="pt-BR" dirty="0" err="1"/>
              <a:t>Dalcroze</a:t>
            </a:r>
            <a:r>
              <a:rPr lang="pt-BR" dirty="0"/>
              <a:t> pretendia desvencilhar o aluno de uma pratica mecânica no aprendizado da música, normalmente apoiado na analise, na leitura e na escrita sem a participação do corpo, que ele considera fundamental para a sensibilização da consciência rítmica.</a:t>
            </a:r>
          </a:p>
          <a:p>
            <a:endParaRPr lang="pt-BR" dirty="0"/>
          </a:p>
          <a:p>
            <a:r>
              <a:rPr lang="pt-BR" dirty="0"/>
              <a:t>Aluno deve experimentar música fisicamente, mentalmente e espiritualmente.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26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062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Matérias básicas do processo de educação musical de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Dalcroze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Rítmica </a:t>
            </a:r>
          </a:p>
          <a:p>
            <a:pPr marL="0" indent="0">
              <a:buNone/>
            </a:pPr>
            <a:r>
              <a:rPr lang="pt-BR" b="1" i="1" dirty="0"/>
              <a:t>(Movimento e ritmo)</a:t>
            </a:r>
          </a:p>
          <a:p>
            <a:endParaRPr lang="pt-BR" b="1" dirty="0"/>
          </a:p>
          <a:p>
            <a:r>
              <a:rPr lang="pt-BR" b="1" dirty="0"/>
              <a:t>Solfejo: </a:t>
            </a:r>
            <a:r>
              <a:rPr lang="pt-BR" dirty="0"/>
              <a:t>O solfejo </a:t>
            </a:r>
            <a:r>
              <a:rPr lang="pt-BR" dirty="0" err="1"/>
              <a:t>dalcroziano</a:t>
            </a:r>
            <a:r>
              <a:rPr lang="pt-BR" dirty="0"/>
              <a:t> consiste na aplicação dos princípios da rítmica ao solfejo, que deve ser vivido antes de ser lido e analisado, ou seja, o solfejo oral e corporal vem antes do escrito.</a:t>
            </a:r>
            <a:endParaRPr lang="pt-BR" b="1" dirty="0"/>
          </a:p>
          <a:p>
            <a:endParaRPr lang="pt-BR" b="1" dirty="0"/>
          </a:p>
          <a:p>
            <a:r>
              <a:rPr lang="pt-BR" b="1" dirty="0"/>
              <a:t>Improvisação: </a:t>
            </a:r>
            <a:r>
              <a:rPr lang="pt-BR" dirty="0"/>
              <a:t>Jaques-</a:t>
            </a:r>
            <a:r>
              <a:rPr lang="pt-BR" dirty="0" err="1"/>
              <a:t>Dalerone</a:t>
            </a:r>
            <a:r>
              <a:rPr lang="pt-BR" dirty="0"/>
              <a:t> dava </a:t>
            </a:r>
            <a:r>
              <a:rPr lang="pt-BR" dirty="0" err="1"/>
              <a:t>grunde</a:t>
            </a:r>
            <a:r>
              <a:rPr lang="pt-BR" dirty="0"/>
              <a:t> </a:t>
            </a:r>
            <a:r>
              <a:rPr lang="pt-BR" dirty="0" err="1"/>
              <a:t>enfase</a:t>
            </a:r>
            <a:r>
              <a:rPr lang="pt-BR" dirty="0"/>
              <a:t> ao aspecto da improvisação no processo de aprendizagem musical. Para ele, tanto a improvisação vocal, quanto a instrumental ou corporal deveriam ocupar um espaço nas lições de música.</a:t>
            </a:r>
          </a:p>
        </p:txBody>
      </p:sp>
    </p:spTree>
    <p:extLst>
      <p:ext uri="{BB962C8B-B14F-4D97-AF65-F5344CB8AC3E}">
        <p14:creationId xmlns:p14="http://schemas.microsoft.com/office/powerpoint/2010/main" val="180296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sz="3000" dirty="0"/>
              <a:t>Regular as ações nervosismo</a:t>
            </a:r>
          </a:p>
          <a:p>
            <a:pPr lvl="0"/>
            <a:r>
              <a:rPr lang="pt-BR" sz="3000" dirty="0"/>
              <a:t>Desenvolver reflexos</a:t>
            </a:r>
          </a:p>
          <a:p>
            <a:pPr lvl="0"/>
            <a:r>
              <a:rPr lang="pt-BR" sz="3000" dirty="0"/>
              <a:t>Ajuste de sensibilidade e habilidade criativa</a:t>
            </a:r>
          </a:p>
          <a:p>
            <a:pPr lvl="0"/>
            <a:r>
              <a:rPr lang="pt-BR" sz="3000" dirty="0"/>
              <a:t>Desenvolva a improvisação, velocidade mental e equilíbrio. </a:t>
            </a:r>
          </a:p>
          <a:p>
            <a:pPr lvl="0"/>
            <a:r>
              <a:rPr lang="pt-BR" sz="3000" dirty="0"/>
              <a:t>Relaxamento</a:t>
            </a:r>
          </a:p>
          <a:p>
            <a:pPr lvl="0"/>
            <a:r>
              <a:rPr lang="pt-BR" sz="3000" dirty="0"/>
              <a:t>Facilitar o sentido rítmico</a:t>
            </a:r>
          </a:p>
          <a:p>
            <a:pPr lvl="0"/>
            <a:r>
              <a:rPr lang="pt-BR" sz="3000" dirty="0"/>
              <a:t>Melhorar a memória</a:t>
            </a:r>
          </a:p>
          <a:p>
            <a:pPr lvl="0"/>
            <a:r>
              <a:rPr lang="pt-BR" sz="3000" dirty="0"/>
              <a:t>Promover a coordenação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878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básicos 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8550"/>
            <a:ext cx="5715000" cy="3219450"/>
          </a:xfrm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z="2800" dirty="0"/>
              <a:t>Corpo como intermediário entre o som e a mente.</a:t>
            </a:r>
          </a:p>
          <a:p>
            <a:pPr lvl="0"/>
            <a:r>
              <a:rPr lang="pt-BR" sz="2800" dirty="0"/>
              <a:t>Musicalidade através Movimento do corpo</a:t>
            </a:r>
          </a:p>
          <a:p>
            <a:pPr lvl="0"/>
            <a:r>
              <a:rPr lang="pt-BR" sz="2800" dirty="0"/>
              <a:t>Educação musical através do ritmo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830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63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Exercícios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  <a:effectLst/>
        </p:spPr>
        <p:txBody>
          <a:bodyPr>
            <a:normAutofit fontScale="92500" lnSpcReduction="20000"/>
          </a:bodyPr>
          <a:lstStyle/>
          <a:p>
            <a:r>
              <a:rPr lang="pt-BR" dirty="0"/>
              <a:t> As crianças andam livremente, e então o piano começa a tocar uma marcha suave e aos poucos, sem perceber nada, os alunos se adaptam pouco a pouco sua marcha ao ritmo da música. </a:t>
            </a:r>
          </a:p>
          <a:p>
            <a:endParaRPr lang="pt-BR" dirty="0"/>
          </a:p>
          <a:p>
            <a:r>
              <a:rPr lang="pt-BR" dirty="0"/>
              <a:t>É assim que você insere os valores das notas (o figuras):</a:t>
            </a:r>
          </a:p>
          <a:p>
            <a:pPr marL="0" indent="0">
              <a:buNone/>
            </a:pPr>
            <a:r>
              <a:rPr lang="pt-BR" dirty="0"/>
              <a:t>   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pt-BR" dirty="0"/>
              <a:t> As semínimas para marchar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pt-BR" dirty="0"/>
              <a:t> As colcheias para correr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pt-BR" dirty="0"/>
              <a:t> A colcheia pontilhada e semicolcheia para pular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pt-BR" dirty="0"/>
          </a:p>
        </p:txBody>
      </p:sp>
      <p:sp>
        <p:nvSpPr>
          <p:cNvPr id="9" name="Fluxograma: Processo 8"/>
          <p:cNvSpPr/>
          <p:nvPr/>
        </p:nvSpPr>
        <p:spPr>
          <a:xfrm>
            <a:off x="395536" y="4437112"/>
            <a:ext cx="8424936" cy="2088232"/>
          </a:xfrm>
          <a:prstGeom prst="flowChartProcess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75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Vídeos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u="sng" dirty="0">
                <a:hlinkClick r:id="rId2"/>
              </a:rPr>
              <a:t>https://www.youtube.com/watch?v=R3IKAYnNtPg&amp;feature=youtu.be</a:t>
            </a:r>
            <a:endParaRPr lang="pt-BR" sz="2400" dirty="0"/>
          </a:p>
          <a:p>
            <a:endParaRPr lang="pt-BR" sz="2400" dirty="0">
              <a:hlinkClick r:id="rId3"/>
            </a:endParaRPr>
          </a:p>
          <a:p>
            <a:r>
              <a:rPr lang="pt-BR" sz="2400" dirty="0">
                <a:hlinkClick r:id="rId3"/>
              </a:rPr>
              <a:t>https://www.youtube.com/watch?v=_e3sgA7oYu4</a:t>
            </a:r>
            <a:endParaRPr lang="pt-BR" sz="2400" u="sng" dirty="0">
              <a:hlinkClick r:id="rId4"/>
            </a:endParaRPr>
          </a:p>
          <a:p>
            <a:endParaRPr lang="pt-BR" sz="2400" u="sng" dirty="0">
              <a:hlinkClick r:id="rId4"/>
            </a:endParaRPr>
          </a:p>
          <a:p>
            <a:r>
              <a:rPr lang="pt-BR" sz="2400" u="sng" dirty="0">
                <a:hlinkClick r:id="rId4"/>
              </a:rPr>
              <a:t>https://www.youtube.com/watch?v=JfVWSDC4yro</a:t>
            </a:r>
            <a:endParaRPr lang="pt-BR" sz="2400" dirty="0"/>
          </a:p>
          <a:p>
            <a:endParaRPr lang="pt-BR" sz="2400" dirty="0">
              <a:hlinkClick r:id="rId5"/>
            </a:endParaRPr>
          </a:p>
          <a:p>
            <a:r>
              <a:rPr lang="pt-BR" sz="2400" dirty="0">
                <a:hlinkClick r:id="rId5"/>
              </a:rPr>
              <a:t>https://www.youtube.com/watch?v=KuakZnhg_bI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47482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348</TotalTime>
  <Words>153</Words>
  <Application>Microsoft Office PowerPoint</Application>
  <PresentationFormat>Apresentação na tela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Viagem</vt:lpstr>
      <vt:lpstr>Apresentação do PowerPoint</vt:lpstr>
      <vt:lpstr>Apresentação do PowerPoint</vt:lpstr>
      <vt:lpstr>Biografia</vt:lpstr>
      <vt:lpstr>Metodologia de Dalcroze </vt:lpstr>
      <vt:lpstr>Matérias básicas do processo de educação musical de Dalcroze </vt:lpstr>
      <vt:lpstr>Objetivos</vt:lpstr>
      <vt:lpstr>Conceitos básicos </vt:lpstr>
      <vt:lpstr>Exercícios </vt:lpstr>
      <vt:lpstr>Vídeos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victor leandro</cp:lastModifiedBy>
  <cp:revision>22</cp:revision>
  <dcterms:created xsi:type="dcterms:W3CDTF">2020-11-23T00:53:33Z</dcterms:created>
  <dcterms:modified xsi:type="dcterms:W3CDTF">2023-06-12T11:09:01Z</dcterms:modified>
</cp:coreProperties>
</file>