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2" r:id="rId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Principais correntes sociológicas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RURAL– ZEB2317 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ZOOTECNIA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600" i="1">
                <a:solidFill>
                  <a:schemeClr val="tx1">
                    <a:lumMod val="95000"/>
                    <a:lumOff val="5000"/>
                  </a:schemeClr>
                </a:solidFill>
              </a:rPr>
              <a:t>Professor Marcelo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de seta reta 8"/>
          <p:cNvCxnSpPr/>
          <p:nvPr/>
        </p:nvCxnSpPr>
        <p:spPr>
          <a:xfrm flipV="1">
            <a:off x="2267744" y="292494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267744" y="400506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352928" cy="491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ítulo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dirty="0"/>
              <a:t>Principais Correntes Sociológicas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sz="2000" dirty="0"/>
              <a:t>                                                                                                                    Produtos   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Mercado: espaço de circulação das mercadorias       </a:t>
            </a:r>
            <a:r>
              <a:rPr lang="pt-BR" sz="2000" dirty="0"/>
              <a:t>Trabalho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                                              Moeda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/>
          </a:p>
          <a:p>
            <a:pPr>
              <a:buNone/>
            </a:pPr>
            <a:endParaRPr lang="pt-BR" sz="2000" dirty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Mercado: espaço de construção do valor 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</a:t>
            </a:r>
            <a:endParaRPr lang="pt-BR" sz="1900" dirty="0">
              <a:solidFill>
                <a:schemeClr val="tx1"/>
              </a:solidFill>
            </a:endParaRPr>
          </a:p>
        </p:txBody>
      </p:sp>
      <p:sp>
        <p:nvSpPr>
          <p:cNvPr id="19" name="Chave esquerda 18"/>
          <p:cNvSpPr/>
          <p:nvPr/>
        </p:nvSpPr>
        <p:spPr>
          <a:xfrm>
            <a:off x="7236296" y="2708920"/>
            <a:ext cx="14401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Capitalista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40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Georgia</vt:lpstr>
      <vt:lpstr>Wingdings</vt:lpstr>
      <vt:lpstr>Wingdings 2</vt:lpstr>
      <vt:lpstr>Cívico</vt:lpstr>
      <vt:lpstr>SOCIOLOGIA RURAL– ZEB2317  ZOOTECNIA  Professor Marcelo Ribeiro </vt:lpstr>
      <vt:lpstr>Principais Correntes Sociológicas</vt:lpstr>
      <vt:lpstr>Organização Capitalista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36</cp:revision>
  <dcterms:created xsi:type="dcterms:W3CDTF">2016-08-02T13:11:49Z</dcterms:created>
  <dcterms:modified xsi:type="dcterms:W3CDTF">2023-03-29T14:03:20Z</dcterms:modified>
</cp:coreProperties>
</file>