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7CD1-8A10-4CB6-81EB-FACDC88DF8CF}" type="datetimeFigureOut">
              <a:rPr lang="pt-BR" smtClean="0"/>
              <a:t>04/03/2018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C281-F6BA-4E38-BB8F-C8D482FE46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48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7CD1-8A10-4CB6-81EB-FACDC88DF8CF}" type="datetimeFigureOut">
              <a:rPr lang="pt-BR" smtClean="0"/>
              <a:t>04/03/2018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C281-F6BA-4E38-BB8F-C8D482FE46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54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7CD1-8A10-4CB6-81EB-FACDC88DF8CF}" type="datetimeFigureOut">
              <a:rPr lang="pt-BR" smtClean="0"/>
              <a:t>04/03/2018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C281-F6BA-4E38-BB8F-C8D482FE46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1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7CD1-8A10-4CB6-81EB-FACDC88DF8CF}" type="datetimeFigureOut">
              <a:rPr lang="pt-BR" smtClean="0"/>
              <a:t>04/03/2018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C281-F6BA-4E38-BB8F-C8D482FE46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83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7CD1-8A10-4CB6-81EB-FACDC88DF8CF}" type="datetimeFigureOut">
              <a:rPr lang="pt-BR" smtClean="0"/>
              <a:t>04/03/2018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C281-F6BA-4E38-BB8F-C8D482FE46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651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7CD1-8A10-4CB6-81EB-FACDC88DF8CF}" type="datetimeFigureOut">
              <a:rPr lang="pt-BR" smtClean="0"/>
              <a:t>04/03/2018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C281-F6BA-4E38-BB8F-C8D482FE46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28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7CD1-8A10-4CB6-81EB-FACDC88DF8CF}" type="datetimeFigureOut">
              <a:rPr lang="pt-BR" smtClean="0"/>
              <a:t>04/03/2018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C281-F6BA-4E38-BB8F-C8D482FE46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90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7CD1-8A10-4CB6-81EB-FACDC88DF8CF}" type="datetimeFigureOut">
              <a:rPr lang="pt-BR" smtClean="0"/>
              <a:t>04/03/2018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C281-F6BA-4E38-BB8F-C8D482FE46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31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7CD1-8A10-4CB6-81EB-FACDC88DF8CF}" type="datetimeFigureOut">
              <a:rPr lang="pt-BR" smtClean="0"/>
              <a:t>04/03/2018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C281-F6BA-4E38-BB8F-C8D482FE46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42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7CD1-8A10-4CB6-81EB-FACDC88DF8CF}" type="datetimeFigureOut">
              <a:rPr lang="pt-BR" smtClean="0"/>
              <a:t>04/03/2018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C281-F6BA-4E38-BB8F-C8D482FE46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47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7CD1-8A10-4CB6-81EB-FACDC88DF8CF}" type="datetimeFigureOut">
              <a:rPr lang="pt-BR" smtClean="0"/>
              <a:t>04/03/2018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C281-F6BA-4E38-BB8F-C8D482FE46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25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27CD1-8A10-4CB6-81EB-FACDC88DF8CF}" type="datetimeFigureOut">
              <a:rPr lang="pt-BR" smtClean="0"/>
              <a:t>04/03/2018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9C281-F6BA-4E38-BB8F-C8D482FE46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91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 comunicação nos </a:t>
            </a:r>
            <a:r>
              <a:rPr lang="pt-BR" smtClean="0"/>
              <a:t>meios </a:t>
            </a:r>
            <a:br>
              <a:rPr lang="pt-BR" smtClean="0"/>
            </a:br>
            <a:r>
              <a:rPr lang="pt-BR" smtClean="0"/>
              <a:t>de </a:t>
            </a:r>
            <a:r>
              <a:rPr lang="pt-BR" dirty="0" smtClean="0"/>
              <a:t>comunicação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Folha de São Paulo - HQ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30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4" t="3300" r="9083" b="64781"/>
          <a:stretch/>
        </p:blipFill>
        <p:spPr>
          <a:xfrm>
            <a:off x="-36512" y="1268760"/>
            <a:ext cx="917145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5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t="35555" r="9243" b="29091"/>
          <a:stretch/>
        </p:blipFill>
        <p:spPr>
          <a:xfrm>
            <a:off x="243859" y="1700808"/>
            <a:ext cx="868828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8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t="70620" r="10626"/>
          <a:stretch/>
        </p:blipFill>
        <p:spPr>
          <a:xfrm>
            <a:off x="323529" y="1862740"/>
            <a:ext cx="8672086" cy="250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75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</Words>
  <Application>Microsoft Office PowerPoint</Application>
  <PresentationFormat>Apresentação na tela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A comunicação nos meios  de comunicação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Dosvald1</dc:creator>
  <cp:lastModifiedBy>Dosvald1</cp:lastModifiedBy>
  <cp:revision>3</cp:revision>
  <dcterms:created xsi:type="dcterms:W3CDTF">2018-03-04T16:39:33Z</dcterms:created>
  <dcterms:modified xsi:type="dcterms:W3CDTF">2018-03-04T16:43:39Z</dcterms:modified>
</cp:coreProperties>
</file>