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49"/>
  </p:normalViewPr>
  <p:slideViewPr>
    <p:cSldViewPr snapToGrid="0" snapToObjects="1">
      <p:cViewPr varScale="1">
        <p:scale>
          <a:sx n="82" d="100"/>
          <a:sy n="82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F4D6C-310C-8F4E-BB5B-94F4A38A17E9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3ACF0-85C5-DF4F-A2DF-B467CA651034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07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77800" y="733425"/>
            <a:ext cx="6515100" cy="36655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73AEF2-0C02-4284-B7B5-CEEC97FA643F}" type="slidenum">
              <a:rPr lang="pt-BR" altLang="en-US" smtClean="0"/>
              <a:pPr>
                <a:defRPr/>
              </a:pPr>
              <a:t>1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4102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78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89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72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8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3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09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64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62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74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31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68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4BDA-01D6-6541-8151-54B39315D75F}" type="datetimeFigureOut">
              <a:rPr lang="pt-BR" smtClean="0"/>
              <a:t>05/06/17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32D3-4E16-EE47-9E4E-0802E845317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63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jpeg"/><Relationship Id="rId12" Type="http://schemas.openxmlformats.org/officeDocument/2006/relationships/image" Target="../media/image10.jpeg"/><Relationship Id="rId13" Type="http://schemas.openxmlformats.org/officeDocument/2006/relationships/image" Target="../media/image11.jpeg"/><Relationship Id="rId14" Type="http://schemas.openxmlformats.org/officeDocument/2006/relationships/image" Target="../media/image12.jpeg"/><Relationship Id="rId15" Type="http://schemas.openxmlformats.org/officeDocument/2006/relationships/image" Target="../media/image13.jpeg"/><Relationship Id="rId16" Type="http://schemas.openxmlformats.org/officeDocument/2006/relationships/image" Target="../media/image14.jpeg"/><Relationship Id="rId17" Type="http://schemas.openxmlformats.org/officeDocument/2006/relationships/image" Target="../media/image15.png"/><Relationship Id="rId18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upo 111"/>
          <p:cNvGrpSpPr/>
          <p:nvPr/>
        </p:nvGrpSpPr>
        <p:grpSpPr>
          <a:xfrm>
            <a:off x="2266951" y="303213"/>
            <a:ext cx="7615238" cy="3111500"/>
            <a:chOff x="549275" y="1417638"/>
            <a:chExt cx="8080375" cy="4830762"/>
          </a:xfrm>
        </p:grpSpPr>
        <p:sp>
          <p:nvSpPr>
            <p:cNvPr id="4" name="TextBox 2"/>
            <p:cNvSpPr txBox="1">
              <a:spLocks noChangeArrowheads="1"/>
            </p:cNvSpPr>
            <p:nvPr/>
          </p:nvSpPr>
          <p:spPr bwMode="auto">
            <a:xfrm>
              <a:off x="549275" y="1447799"/>
              <a:ext cx="1431925" cy="86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Respiratory system </a:t>
              </a:r>
            </a:p>
            <a:p>
              <a:pPr algn="ctr" eaLnBrk="1" hangingPunct="1"/>
              <a:r>
                <a:rPr lang="en-GB" sz="1000"/>
                <a:t>Gas exchange</a:t>
              </a:r>
            </a:p>
          </p:txBody>
        </p:sp>
        <p:sp>
          <p:nvSpPr>
            <p:cNvPr id="5" name="TextBox 9"/>
            <p:cNvSpPr txBox="1">
              <a:spLocks noChangeArrowheads="1"/>
            </p:cNvSpPr>
            <p:nvPr/>
          </p:nvSpPr>
          <p:spPr bwMode="auto">
            <a:xfrm>
              <a:off x="2147888" y="1447799"/>
              <a:ext cx="1516062" cy="86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Digestive system </a:t>
              </a:r>
            </a:p>
            <a:p>
              <a:pPr algn="ctr" eaLnBrk="1" hangingPunct="1"/>
              <a:r>
                <a:rPr lang="en-GB" sz="1000"/>
                <a:t>Water and Nutrient uptake</a:t>
              </a:r>
            </a:p>
          </p:txBody>
        </p:sp>
        <p:sp>
          <p:nvSpPr>
            <p:cNvPr id="6" name="TextBox 10"/>
            <p:cNvSpPr txBox="1">
              <a:spLocks noChangeArrowheads="1"/>
            </p:cNvSpPr>
            <p:nvPr/>
          </p:nvSpPr>
          <p:spPr bwMode="auto">
            <a:xfrm>
              <a:off x="3810000" y="1447799"/>
              <a:ext cx="1325563" cy="86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Circulatory system</a:t>
              </a:r>
            </a:p>
            <a:p>
              <a:pPr algn="ctr" eaLnBrk="1" hangingPunct="1"/>
              <a:r>
                <a:rPr lang="en-GB" sz="1000"/>
                <a:t>Nutrient transport</a:t>
              </a:r>
            </a:p>
          </p:txBody>
        </p:sp>
        <p:sp>
          <p:nvSpPr>
            <p:cNvPr id="7" name="TextBox 11"/>
            <p:cNvSpPr txBox="1">
              <a:spLocks noChangeArrowheads="1"/>
            </p:cNvSpPr>
            <p:nvPr/>
          </p:nvSpPr>
          <p:spPr bwMode="auto">
            <a:xfrm>
              <a:off x="5470525" y="1447799"/>
              <a:ext cx="1366838" cy="621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Nervous system</a:t>
              </a:r>
            </a:p>
            <a:p>
              <a:pPr algn="ctr" eaLnBrk="1" hangingPunct="1"/>
              <a:r>
                <a:rPr lang="en-GB" sz="1000"/>
                <a:t>Perception, control</a:t>
              </a:r>
            </a:p>
          </p:txBody>
        </p:sp>
        <p:grpSp>
          <p:nvGrpSpPr>
            <p:cNvPr id="8" name="Group 13333"/>
            <p:cNvGrpSpPr>
              <a:grpSpLocks/>
            </p:cNvGrpSpPr>
            <p:nvPr/>
          </p:nvGrpSpPr>
          <p:grpSpPr bwMode="auto">
            <a:xfrm>
              <a:off x="609600" y="2476500"/>
              <a:ext cx="1311275" cy="3771900"/>
              <a:chOff x="609600" y="2476500"/>
              <a:chExt cx="1311275" cy="3771900"/>
            </a:xfrm>
          </p:grpSpPr>
          <p:pic>
            <p:nvPicPr>
              <p:cNvPr id="9" name="Picture 2" descr="C:\Users\mary\Desktop\rejon_Person_Outline_2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" y="2476500"/>
                <a:ext cx="1311275" cy="3771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Freeform 7"/>
              <p:cNvSpPr/>
              <p:nvPr/>
            </p:nvSpPr>
            <p:spPr>
              <a:xfrm>
                <a:off x="914400" y="3146592"/>
                <a:ext cx="314551" cy="619520"/>
              </a:xfrm>
              <a:custGeom>
                <a:avLst/>
                <a:gdLst>
                  <a:gd name="connsiteX0" fmla="*/ 310139 w 314551"/>
                  <a:gd name="connsiteY0" fmla="*/ 222573 h 619520"/>
                  <a:gd name="connsiteX1" fmla="*/ 270249 w 314551"/>
                  <a:gd name="connsiteY1" fmla="*/ 127451 h 619520"/>
                  <a:gd name="connsiteX2" fmla="*/ 276386 w 314551"/>
                  <a:gd name="connsiteY2" fmla="*/ 26192 h 619520"/>
                  <a:gd name="connsiteX3" fmla="*/ 205811 w 314551"/>
                  <a:gd name="connsiteY3" fmla="*/ 4713 h 619520"/>
                  <a:gd name="connsiteX4" fmla="*/ 119895 w 314551"/>
                  <a:gd name="connsiteY4" fmla="*/ 99835 h 619520"/>
                  <a:gd name="connsiteX5" fmla="*/ 30909 w 314551"/>
                  <a:gd name="connsiteY5" fmla="*/ 250189 h 619520"/>
                  <a:gd name="connsiteX6" fmla="*/ 225 w 314551"/>
                  <a:gd name="connsiteY6" fmla="*/ 468050 h 619520"/>
                  <a:gd name="connsiteX7" fmla="*/ 24772 w 314551"/>
                  <a:gd name="connsiteY7" fmla="*/ 615336 h 619520"/>
                  <a:gd name="connsiteX8" fmla="*/ 144442 w 314551"/>
                  <a:gd name="connsiteY8" fmla="*/ 575446 h 619520"/>
                  <a:gd name="connsiteX9" fmla="*/ 304002 w 314551"/>
                  <a:gd name="connsiteY9" fmla="*/ 535556 h 619520"/>
                  <a:gd name="connsiteX10" fmla="*/ 300933 w 314551"/>
                  <a:gd name="connsiteY10" fmla="*/ 379064 h 619520"/>
                  <a:gd name="connsiteX11" fmla="*/ 310139 w 314551"/>
                  <a:gd name="connsiteY11" fmla="*/ 222573 h 619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4551" h="619520">
                    <a:moveTo>
                      <a:pt x="310139" y="222573"/>
                    </a:moveTo>
                    <a:cubicBezTo>
                      <a:pt x="305025" y="180638"/>
                      <a:pt x="275874" y="160181"/>
                      <a:pt x="270249" y="127451"/>
                    </a:cubicBezTo>
                    <a:cubicBezTo>
                      <a:pt x="264623" y="94721"/>
                      <a:pt x="287126" y="46648"/>
                      <a:pt x="276386" y="26192"/>
                    </a:cubicBezTo>
                    <a:cubicBezTo>
                      <a:pt x="265646" y="5736"/>
                      <a:pt x="231893" y="-7561"/>
                      <a:pt x="205811" y="4713"/>
                    </a:cubicBezTo>
                    <a:cubicBezTo>
                      <a:pt x="179729" y="16987"/>
                      <a:pt x="149045" y="58922"/>
                      <a:pt x="119895" y="99835"/>
                    </a:cubicBezTo>
                    <a:cubicBezTo>
                      <a:pt x="90745" y="140748"/>
                      <a:pt x="50854" y="188820"/>
                      <a:pt x="30909" y="250189"/>
                    </a:cubicBezTo>
                    <a:cubicBezTo>
                      <a:pt x="10964" y="311558"/>
                      <a:pt x="1248" y="407192"/>
                      <a:pt x="225" y="468050"/>
                    </a:cubicBezTo>
                    <a:cubicBezTo>
                      <a:pt x="-798" y="528908"/>
                      <a:pt x="736" y="597437"/>
                      <a:pt x="24772" y="615336"/>
                    </a:cubicBezTo>
                    <a:cubicBezTo>
                      <a:pt x="48808" y="633235"/>
                      <a:pt x="97904" y="588743"/>
                      <a:pt x="144442" y="575446"/>
                    </a:cubicBezTo>
                    <a:cubicBezTo>
                      <a:pt x="190980" y="562149"/>
                      <a:pt x="277920" y="568286"/>
                      <a:pt x="304002" y="535556"/>
                    </a:cubicBezTo>
                    <a:cubicBezTo>
                      <a:pt x="330084" y="502826"/>
                      <a:pt x="299399" y="425091"/>
                      <a:pt x="300933" y="379064"/>
                    </a:cubicBezTo>
                    <a:cubicBezTo>
                      <a:pt x="302467" y="333037"/>
                      <a:pt x="315253" y="264508"/>
                      <a:pt x="310139" y="22257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" name="Freeform 13"/>
              <p:cNvSpPr/>
              <p:nvPr/>
            </p:nvSpPr>
            <p:spPr>
              <a:xfrm flipH="1">
                <a:off x="1310967" y="3129314"/>
                <a:ext cx="314551" cy="619520"/>
              </a:xfrm>
              <a:custGeom>
                <a:avLst/>
                <a:gdLst>
                  <a:gd name="connsiteX0" fmla="*/ 310139 w 314551"/>
                  <a:gd name="connsiteY0" fmla="*/ 222573 h 619520"/>
                  <a:gd name="connsiteX1" fmla="*/ 270249 w 314551"/>
                  <a:gd name="connsiteY1" fmla="*/ 127451 h 619520"/>
                  <a:gd name="connsiteX2" fmla="*/ 276386 w 314551"/>
                  <a:gd name="connsiteY2" fmla="*/ 26192 h 619520"/>
                  <a:gd name="connsiteX3" fmla="*/ 205811 w 314551"/>
                  <a:gd name="connsiteY3" fmla="*/ 4713 h 619520"/>
                  <a:gd name="connsiteX4" fmla="*/ 119895 w 314551"/>
                  <a:gd name="connsiteY4" fmla="*/ 99835 h 619520"/>
                  <a:gd name="connsiteX5" fmla="*/ 30909 w 314551"/>
                  <a:gd name="connsiteY5" fmla="*/ 250189 h 619520"/>
                  <a:gd name="connsiteX6" fmla="*/ 225 w 314551"/>
                  <a:gd name="connsiteY6" fmla="*/ 468050 h 619520"/>
                  <a:gd name="connsiteX7" fmla="*/ 24772 w 314551"/>
                  <a:gd name="connsiteY7" fmla="*/ 615336 h 619520"/>
                  <a:gd name="connsiteX8" fmla="*/ 144442 w 314551"/>
                  <a:gd name="connsiteY8" fmla="*/ 575446 h 619520"/>
                  <a:gd name="connsiteX9" fmla="*/ 304002 w 314551"/>
                  <a:gd name="connsiteY9" fmla="*/ 535556 h 619520"/>
                  <a:gd name="connsiteX10" fmla="*/ 300933 w 314551"/>
                  <a:gd name="connsiteY10" fmla="*/ 379064 h 619520"/>
                  <a:gd name="connsiteX11" fmla="*/ 310139 w 314551"/>
                  <a:gd name="connsiteY11" fmla="*/ 222573 h 619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4551" h="619520">
                    <a:moveTo>
                      <a:pt x="310139" y="222573"/>
                    </a:moveTo>
                    <a:cubicBezTo>
                      <a:pt x="305025" y="180638"/>
                      <a:pt x="275874" y="160181"/>
                      <a:pt x="270249" y="127451"/>
                    </a:cubicBezTo>
                    <a:cubicBezTo>
                      <a:pt x="264623" y="94721"/>
                      <a:pt x="287126" y="46648"/>
                      <a:pt x="276386" y="26192"/>
                    </a:cubicBezTo>
                    <a:cubicBezTo>
                      <a:pt x="265646" y="5736"/>
                      <a:pt x="231893" y="-7561"/>
                      <a:pt x="205811" y="4713"/>
                    </a:cubicBezTo>
                    <a:cubicBezTo>
                      <a:pt x="179729" y="16987"/>
                      <a:pt x="149045" y="58922"/>
                      <a:pt x="119895" y="99835"/>
                    </a:cubicBezTo>
                    <a:cubicBezTo>
                      <a:pt x="90745" y="140748"/>
                      <a:pt x="50854" y="188820"/>
                      <a:pt x="30909" y="250189"/>
                    </a:cubicBezTo>
                    <a:cubicBezTo>
                      <a:pt x="10964" y="311558"/>
                      <a:pt x="1248" y="407192"/>
                      <a:pt x="225" y="468050"/>
                    </a:cubicBezTo>
                    <a:cubicBezTo>
                      <a:pt x="-798" y="528908"/>
                      <a:pt x="736" y="597437"/>
                      <a:pt x="24772" y="615336"/>
                    </a:cubicBezTo>
                    <a:cubicBezTo>
                      <a:pt x="48808" y="633235"/>
                      <a:pt x="97904" y="588743"/>
                      <a:pt x="144442" y="575446"/>
                    </a:cubicBezTo>
                    <a:cubicBezTo>
                      <a:pt x="190980" y="562149"/>
                      <a:pt x="277920" y="568286"/>
                      <a:pt x="304002" y="535556"/>
                    </a:cubicBezTo>
                    <a:cubicBezTo>
                      <a:pt x="330084" y="502826"/>
                      <a:pt x="299399" y="425091"/>
                      <a:pt x="300933" y="379064"/>
                    </a:cubicBezTo>
                    <a:cubicBezTo>
                      <a:pt x="302467" y="333037"/>
                      <a:pt x="315253" y="264508"/>
                      <a:pt x="310139" y="22257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" name="Rectangle 14"/>
              <p:cNvSpPr/>
              <p:nvPr/>
            </p:nvSpPr>
            <p:spPr>
              <a:xfrm rot="2285861">
                <a:off x="1165740" y="3263477"/>
                <a:ext cx="60984" cy="1754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" name="Rectangle 15"/>
              <p:cNvSpPr/>
              <p:nvPr/>
            </p:nvSpPr>
            <p:spPr>
              <a:xfrm rot="8198232" flipH="1" flipV="1">
                <a:off x="1285981" y="3260526"/>
                <a:ext cx="60984" cy="1754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" name="Rectangle 3"/>
              <p:cNvSpPr/>
              <p:nvPr/>
            </p:nvSpPr>
            <p:spPr>
              <a:xfrm>
                <a:off x="1232544" y="2819400"/>
                <a:ext cx="60984" cy="5116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5" name="Straight Connector 16"/>
              <p:cNvCxnSpPr/>
              <p:nvPr/>
            </p:nvCxnSpPr>
            <p:spPr>
              <a:xfrm rot="21000000">
                <a:off x="1228725" y="2743200"/>
                <a:ext cx="28575" cy="0"/>
              </a:xfrm>
              <a:prstGeom prst="line">
                <a:avLst/>
              </a:prstGeom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2"/>
              <p:cNvCxnSpPr/>
              <p:nvPr/>
            </p:nvCxnSpPr>
            <p:spPr>
              <a:xfrm rot="600000">
                <a:off x="1274763" y="2743200"/>
                <a:ext cx="28575" cy="0"/>
              </a:xfrm>
              <a:prstGeom prst="line">
                <a:avLst/>
              </a:prstGeom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Diamond 21"/>
              <p:cNvSpPr/>
              <p:nvPr/>
            </p:nvSpPr>
            <p:spPr>
              <a:xfrm>
                <a:off x="1217613" y="2786063"/>
                <a:ext cx="90487" cy="762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18" name="Group 13332"/>
            <p:cNvGrpSpPr>
              <a:grpSpLocks/>
            </p:cNvGrpSpPr>
            <p:nvPr/>
          </p:nvGrpSpPr>
          <p:grpSpPr bwMode="auto">
            <a:xfrm>
              <a:off x="2251075" y="2476500"/>
              <a:ext cx="1309688" cy="3771900"/>
              <a:chOff x="2251075" y="2476500"/>
              <a:chExt cx="1309688" cy="3771900"/>
            </a:xfrm>
          </p:grpSpPr>
          <p:pic>
            <p:nvPicPr>
              <p:cNvPr id="19" name="Picture 2" descr="C:\Users\mary\Desktop\rejon_Person_Outline_2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1075" y="2476500"/>
                <a:ext cx="1309688" cy="3771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ectangle 26"/>
              <p:cNvSpPr/>
              <p:nvPr/>
            </p:nvSpPr>
            <p:spPr>
              <a:xfrm>
                <a:off x="2905767" y="2823841"/>
                <a:ext cx="66033" cy="9099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pic>
            <p:nvPicPr>
              <p:cNvPr id="21" name="Picture 4" descr="C:\Users\mary\Desktop\anatomy05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800" y="3581400"/>
                <a:ext cx="628650" cy="10906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" name="Group 13331"/>
            <p:cNvGrpSpPr>
              <a:grpSpLocks/>
            </p:cNvGrpSpPr>
            <p:nvPr/>
          </p:nvGrpSpPr>
          <p:grpSpPr bwMode="auto">
            <a:xfrm>
              <a:off x="3890963" y="2476500"/>
              <a:ext cx="1311275" cy="3771900"/>
              <a:chOff x="3890963" y="2476500"/>
              <a:chExt cx="1311275" cy="3771900"/>
            </a:xfrm>
          </p:grpSpPr>
          <p:pic>
            <p:nvPicPr>
              <p:cNvPr id="23" name="Picture 2" descr="C:\Users\mary\Desktop\rejon_Person_Outline_2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90963" y="2476500"/>
                <a:ext cx="1311275" cy="3771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Freeform 53"/>
              <p:cNvSpPr/>
              <p:nvPr/>
            </p:nvSpPr>
            <p:spPr>
              <a:xfrm>
                <a:off x="4196385" y="3178537"/>
                <a:ext cx="314551" cy="619520"/>
              </a:xfrm>
              <a:custGeom>
                <a:avLst/>
                <a:gdLst>
                  <a:gd name="connsiteX0" fmla="*/ 310139 w 314551"/>
                  <a:gd name="connsiteY0" fmla="*/ 222573 h 619520"/>
                  <a:gd name="connsiteX1" fmla="*/ 270249 w 314551"/>
                  <a:gd name="connsiteY1" fmla="*/ 127451 h 619520"/>
                  <a:gd name="connsiteX2" fmla="*/ 276386 w 314551"/>
                  <a:gd name="connsiteY2" fmla="*/ 26192 h 619520"/>
                  <a:gd name="connsiteX3" fmla="*/ 205811 w 314551"/>
                  <a:gd name="connsiteY3" fmla="*/ 4713 h 619520"/>
                  <a:gd name="connsiteX4" fmla="*/ 119895 w 314551"/>
                  <a:gd name="connsiteY4" fmla="*/ 99835 h 619520"/>
                  <a:gd name="connsiteX5" fmla="*/ 30909 w 314551"/>
                  <a:gd name="connsiteY5" fmla="*/ 250189 h 619520"/>
                  <a:gd name="connsiteX6" fmla="*/ 225 w 314551"/>
                  <a:gd name="connsiteY6" fmla="*/ 468050 h 619520"/>
                  <a:gd name="connsiteX7" fmla="*/ 24772 w 314551"/>
                  <a:gd name="connsiteY7" fmla="*/ 615336 h 619520"/>
                  <a:gd name="connsiteX8" fmla="*/ 144442 w 314551"/>
                  <a:gd name="connsiteY8" fmla="*/ 575446 h 619520"/>
                  <a:gd name="connsiteX9" fmla="*/ 304002 w 314551"/>
                  <a:gd name="connsiteY9" fmla="*/ 535556 h 619520"/>
                  <a:gd name="connsiteX10" fmla="*/ 300933 w 314551"/>
                  <a:gd name="connsiteY10" fmla="*/ 379064 h 619520"/>
                  <a:gd name="connsiteX11" fmla="*/ 310139 w 314551"/>
                  <a:gd name="connsiteY11" fmla="*/ 222573 h 619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4551" h="619520">
                    <a:moveTo>
                      <a:pt x="310139" y="222573"/>
                    </a:moveTo>
                    <a:cubicBezTo>
                      <a:pt x="305025" y="180638"/>
                      <a:pt x="275874" y="160181"/>
                      <a:pt x="270249" y="127451"/>
                    </a:cubicBezTo>
                    <a:cubicBezTo>
                      <a:pt x="264623" y="94721"/>
                      <a:pt x="287126" y="46648"/>
                      <a:pt x="276386" y="26192"/>
                    </a:cubicBezTo>
                    <a:cubicBezTo>
                      <a:pt x="265646" y="5736"/>
                      <a:pt x="231893" y="-7561"/>
                      <a:pt x="205811" y="4713"/>
                    </a:cubicBezTo>
                    <a:cubicBezTo>
                      <a:pt x="179729" y="16987"/>
                      <a:pt x="149045" y="58922"/>
                      <a:pt x="119895" y="99835"/>
                    </a:cubicBezTo>
                    <a:cubicBezTo>
                      <a:pt x="90745" y="140748"/>
                      <a:pt x="50854" y="188820"/>
                      <a:pt x="30909" y="250189"/>
                    </a:cubicBezTo>
                    <a:cubicBezTo>
                      <a:pt x="10964" y="311558"/>
                      <a:pt x="1248" y="407192"/>
                      <a:pt x="225" y="468050"/>
                    </a:cubicBezTo>
                    <a:cubicBezTo>
                      <a:pt x="-798" y="528908"/>
                      <a:pt x="736" y="597437"/>
                      <a:pt x="24772" y="615336"/>
                    </a:cubicBezTo>
                    <a:cubicBezTo>
                      <a:pt x="48808" y="633235"/>
                      <a:pt x="97904" y="588743"/>
                      <a:pt x="144442" y="575446"/>
                    </a:cubicBezTo>
                    <a:cubicBezTo>
                      <a:pt x="190980" y="562149"/>
                      <a:pt x="277920" y="568286"/>
                      <a:pt x="304002" y="535556"/>
                    </a:cubicBezTo>
                    <a:cubicBezTo>
                      <a:pt x="330084" y="502826"/>
                      <a:pt x="299399" y="425091"/>
                      <a:pt x="300933" y="379064"/>
                    </a:cubicBezTo>
                    <a:cubicBezTo>
                      <a:pt x="302467" y="333037"/>
                      <a:pt x="315253" y="264508"/>
                      <a:pt x="310139" y="22257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5" name="Freeform 54"/>
              <p:cNvSpPr/>
              <p:nvPr/>
            </p:nvSpPr>
            <p:spPr>
              <a:xfrm flipH="1">
                <a:off x="4592952" y="3161259"/>
                <a:ext cx="314551" cy="619520"/>
              </a:xfrm>
              <a:custGeom>
                <a:avLst/>
                <a:gdLst>
                  <a:gd name="connsiteX0" fmla="*/ 310139 w 314551"/>
                  <a:gd name="connsiteY0" fmla="*/ 222573 h 619520"/>
                  <a:gd name="connsiteX1" fmla="*/ 270249 w 314551"/>
                  <a:gd name="connsiteY1" fmla="*/ 127451 h 619520"/>
                  <a:gd name="connsiteX2" fmla="*/ 276386 w 314551"/>
                  <a:gd name="connsiteY2" fmla="*/ 26192 h 619520"/>
                  <a:gd name="connsiteX3" fmla="*/ 205811 w 314551"/>
                  <a:gd name="connsiteY3" fmla="*/ 4713 h 619520"/>
                  <a:gd name="connsiteX4" fmla="*/ 119895 w 314551"/>
                  <a:gd name="connsiteY4" fmla="*/ 99835 h 619520"/>
                  <a:gd name="connsiteX5" fmla="*/ 30909 w 314551"/>
                  <a:gd name="connsiteY5" fmla="*/ 250189 h 619520"/>
                  <a:gd name="connsiteX6" fmla="*/ 225 w 314551"/>
                  <a:gd name="connsiteY6" fmla="*/ 468050 h 619520"/>
                  <a:gd name="connsiteX7" fmla="*/ 24772 w 314551"/>
                  <a:gd name="connsiteY7" fmla="*/ 615336 h 619520"/>
                  <a:gd name="connsiteX8" fmla="*/ 144442 w 314551"/>
                  <a:gd name="connsiteY8" fmla="*/ 575446 h 619520"/>
                  <a:gd name="connsiteX9" fmla="*/ 304002 w 314551"/>
                  <a:gd name="connsiteY9" fmla="*/ 535556 h 619520"/>
                  <a:gd name="connsiteX10" fmla="*/ 300933 w 314551"/>
                  <a:gd name="connsiteY10" fmla="*/ 379064 h 619520"/>
                  <a:gd name="connsiteX11" fmla="*/ 310139 w 314551"/>
                  <a:gd name="connsiteY11" fmla="*/ 222573 h 619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4551" h="619520">
                    <a:moveTo>
                      <a:pt x="310139" y="222573"/>
                    </a:moveTo>
                    <a:cubicBezTo>
                      <a:pt x="305025" y="180638"/>
                      <a:pt x="275874" y="160181"/>
                      <a:pt x="270249" y="127451"/>
                    </a:cubicBezTo>
                    <a:cubicBezTo>
                      <a:pt x="264623" y="94721"/>
                      <a:pt x="287126" y="46648"/>
                      <a:pt x="276386" y="26192"/>
                    </a:cubicBezTo>
                    <a:cubicBezTo>
                      <a:pt x="265646" y="5736"/>
                      <a:pt x="231893" y="-7561"/>
                      <a:pt x="205811" y="4713"/>
                    </a:cubicBezTo>
                    <a:cubicBezTo>
                      <a:pt x="179729" y="16987"/>
                      <a:pt x="149045" y="58922"/>
                      <a:pt x="119895" y="99835"/>
                    </a:cubicBezTo>
                    <a:cubicBezTo>
                      <a:pt x="90745" y="140748"/>
                      <a:pt x="50854" y="188820"/>
                      <a:pt x="30909" y="250189"/>
                    </a:cubicBezTo>
                    <a:cubicBezTo>
                      <a:pt x="10964" y="311558"/>
                      <a:pt x="1248" y="407192"/>
                      <a:pt x="225" y="468050"/>
                    </a:cubicBezTo>
                    <a:cubicBezTo>
                      <a:pt x="-798" y="528908"/>
                      <a:pt x="736" y="597437"/>
                      <a:pt x="24772" y="615336"/>
                    </a:cubicBezTo>
                    <a:cubicBezTo>
                      <a:pt x="48808" y="633235"/>
                      <a:pt x="97904" y="588743"/>
                      <a:pt x="144442" y="575446"/>
                    </a:cubicBezTo>
                    <a:cubicBezTo>
                      <a:pt x="190980" y="562149"/>
                      <a:pt x="277920" y="568286"/>
                      <a:pt x="304002" y="535556"/>
                    </a:cubicBezTo>
                    <a:cubicBezTo>
                      <a:pt x="330084" y="502826"/>
                      <a:pt x="299399" y="425091"/>
                      <a:pt x="300933" y="379064"/>
                    </a:cubicBezTo>
                    <a:cubicBezTo>
                      <a:pt x="302467" y="333037"/>
                      <a:pt x="315253" y="264508"/>
                      <a:pt x="310139" y="222573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6" name="Freeform 8"/>
              <p:cNvSpPr/>
              <p:nvPr/>
            </p:nvSpPr>
            <p:spPr>
              <a:xfrm>
                <a:off x="4044950" y="3074988"/>
                <a:ext cx="998538" cy="1231900"/>
              </a:xfrm>
              <a:custGeom>
                <a:avLst/>
                <a:gdLst>
                  <a:gd name="connsiteX0" fmla="*/ 47420 w 998105"/>
                  <a:gd name="connsiteY0" fmla="*/ 1184934 h 1232105"/>
                  <a:gd name="connsiteX1" fmla="*/ 248 w 998105"/>
                  <a:gd name="connsiteY1" fmla="*/ 880134 h 1232105"/>
                  <a:gd name="connsiteX2" fmla="*/ 65562 w 998105"/>
                  <a:gd name="connsiteY2" fmla="*/ 488248 h 1232105"/>
                  <a:gd name="connsiteX3" fmla="*/ 170791 w 998105"/>
                  <a:gd name="connsiteY3" fmla="*/ 161677 h 1232105"/>
                  <a:gd name="connsiteX4" fmla="*/ 392134 w 998105"/>
                  <a:gd name="connsiteY4" fmla="*/ 27420 h 1232105"/>
                  <a:gd name="connsiteX5" fmla="*/ 624362 w 998105"/>
                  <a:gd name="connsiteY5" fmla="*/ 9277 h 1232105"/>
                  <a:gd name="connsiteX6" fmla="*/ 816677 w 998105"/>
                  <a:gd name="connsiteY6" fmla="*/ 139905 h 1232105"/>
                  <a:gd name="connsiteX7" fmla="*/ 925534 w 998105"/>
                  <a:gd name="connsiteY7" fmla="*/ 415677 h 1232105"/>
                  <a:gd name="connsiteX8" fmla="*/ 972705 w 998105"/>
                  <a:gd name="connsiteY8" fmla="*/ 1036162 h 1232105"/>
                  <a:gd name="connsiteX9" fmla="*/ 998105 w 998105"/>
                  <a:gd name="connsiteY9" fmla="*/ 1232105 h 1232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98105" h="1232105">
                    <a:moveTo>
                      <a:pt x="47420" y="1184934"/>
                    </a:moveTo>
                    <a:cubicBezTo>
                      <a:pt x="22322" y="1090591"/>
                      <a:pt x="-2776" y="996248"/>
                      <a:pt x="248" y="880134"/>
                    </a:cubicBezTo>
                    <a:cubicBezTo>
                      <a:pt x="3272" y="764020"/>
                      <a:pt x="37138" y="607991"/>
                      <a:pt x="65562" y="488248"/>
                    </a:cubicBezTo>
                    <a:cubicBezTo>
                      <a:pt x="93986" y="368505"/>
                      <a:pt x="116362" y="238482"/>
                      <a:pt x="170791" y="161677"/>
                    </a:cubicBezTo>
                    <a:cubicBezTo>
                      <a:pt x="225220" y="84872"/>
                      <a:pt x="316539" y="52820"/>
                      <a:pt x="392134" y="27420"/>
                    </a:cubicBezTo>
                    <a:cubicBezTo>
                      <a:pt x="467729" y="2020"/>
                      <a:pt x="553605" y="-9470"/>
                      <a:pt x="624362" y="9277"/>
                    </a:cubicBezTo>
                    <a:cubicBezTo>
                      <a:pt x="695119" y="28024"/>
                      <a:pt x="766482" y="72172"/>
                      <a:pt x="816677" y="139905"/>
                    </a:cubicBezTo>
                    <a:cubicBezTo>
                      <a:pt x="866872" y="207638"/>
                      <a:pt x="899529" y="266301"/>
                      <a:pt x="925534" y="415677"/>
                    </a:cubicBezTo>
                    <a:cubicBezTo>
                      <a:pt x="951539" y="565053"/>
                      <a:pt x="960610" y="900091"/>
                      <a:pt x="972705" y="1036162"/>
                    </a:cubicBezTo>
                    <a:cubicBezTo>
                      <a:pt x="984800" y="1172233"/>
                      <a:pt x="998105" y="1232105"/>
                      <a:pt x="998105" y="1232105"/>
                    </a:cubicBezTo>
                  </a:path>
                </a:pathLst>
              </a:cu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7" name="Freeform 9"/>
              <p:cNvSpPr/>
              <p:nvPr/>
            </p:nvSpPr>
            <p:spPr>
              <a:xfrm>
                <a:off x="4633913" y="3041650"/>
                <a:ext cx="473075" cy="1265238"/>
              </a:xfrm>
              <a:custGeom>
                <a:avLst/>
                <a:gdLst>
                  <a:gd name="connsiteX0" fmla="*/ 413657 w 473429"/>
                  <a:gd name="connsiteY0" fmla="*/ 1264750 h 1264750"/>
                  <a:gd name="connsiteX1" fmla="*/ 471714 w 473429"/>
                  <a:gd name="connsiteY1" fmla="*/ 1166779 h 1264750"/>
                  <a:gd name="connsiteX2" fmla="*/ 446314 w 473429"/>
                  <a:gd name="connsiteY2" fmla="*/ 709579 h 1264750"/>
                  <a:gd name="connsiteX3" fmla="*/ 330200 w 473429"/>
                  <a:gd name="connsiteY3" fmla="*/ 259636 h 1264750"/>
                  <a:gd name="connsiteX4" fmla="*/ 90714 w 473429"/>
                  <a:gd name="connsiteY4" fmla="*/ 2007 h 1264750"/>
                  <a:gd name="connsiteX5" fmla="*/ 0 w 473429"/>
                  <a:gd name="connsiteY5" fmla="*/ 139893 h 1264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3429" h="1264750">
                    <a:moveTo>
                      <a:pt x="413657" y="1264750"/>
                    </a:moveTo>
                    <a:cubicBezTo>
                      <a:pt x="439964" y="1262028"/>
                      <a:pt x="466271" y="1259307"/>
                      <a:pt x="471714" y="1166779"/>
                    </a:cubicBezTo>
                    <a:cubicBezTo>
                      <a:pt x="477157" y="1074250"/>
                      <a:pt x="469900" y="860769"/>
                      <a:pt x="446314" y="709579"/>
                    </a:cubicBezTo>
                    <a:cubicBezTo>
                      <a:pt x="422728" y="558388"/>
                      <a:pt x="389467" y="377565"/>
                      <a:pt x="330200" y="259636"/>
                    </a:cubicBezTo>
                    <a:cubicBezTo>
                      <a:pt x="270933" y="141707"/>
                      <a:pt x="145747" y="21964"/>
                      <a:pt x="90714" y="2007"/>
                    </a:cubicBezTo>
                    <a:cubicBezTo>
                      <a:pt x="35681" y="-17950"/>
                      <a:pt x="15119" y="116912"/>
                      <a:pt x="0" y="139893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8" name="Freeform 10"/>
              <p:cNvSpPr/>
              <p:nvPr/>
            </p:nvSpPr>
            <p:spPr>
              <a:xfrm>
                <a:off x="3971925" y="3028950"/>
                <a:ext cx="619125" cy="1290638"/>
              </a:xfrm>
              <a:custGeom>
                <a:avLst/>
                <a:gdLst>
                  <a:gd name="connsiteX0" fmla="*/ 116883 w 617813"/>
                  <a:gd name="connsiteY0" fmla="*/ 1216618 h 1290487"/>
                  <a:gd name="connsiteX1" fmla="*/ 58826 w 617813"/>
                  <a:gd name="connsiteY1" fmla="*/ 1263789 h 1290487"/>
                  <a:gd name="connsiteX2" fmla="*/ 769 w 617813"/>
                  <a:gd name="connsiteY2" fmla="*/ 853760 h 1290487"/>
                  <a:gd name="connsiteX3" fmla="*/ 102369 w 617813"/>
                  <a:gd name="connsiteY3" fmla="*/ 360275 h 1290487"/>
                  <a:gd name="connsiteX4" fmla="*/ 345483 w 617813"/>
                  <a:gd name="connsiteY4" fmla="*/ 44589 h 1290487"/>
                  <a:gd name="connsiteX5" fmla="*/ 595854 w 617813"/>
                  <a:gd name="connsiteY5" fmla="*/ 8303 h 1290487"/>
                  <a:gd name="connsiteX6" fmla="*/ 606740 w 617813"/>
                  <a:gd name="connsiteY6" fmla="*/ 102646 h 1290487"/>
                  <a:gd name="connsiteX7" fmla="*/ 610369 w 617813"/>
                  <a:gd name="connsiteY7" fmla="*/ 196989 h 1290487"/>
                  <a:gd name="connsiteX8" fmla="*/ 606740 w 617813"/>
                  <a:gd name="connsiteY8" fmla="*/ 200618 h 1290487"/>
                  <a:gd name="connsiteX9" fmla="*/ 617626 w 617813"/>
                  <a:gd name="connsiteY9" fmla="*/ 196989 h 129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7813" h="1290487">
                    <a:moveTo>
                      <a:pt x="116883" y="1216618"/>
                    </a:moveTo>
                    <a:cubicBezTo>
                      <a:pt x="97530" y="1270441"/>
                      <a:pt x="78178" y="1324265"/>
                      <a:pt x="58826" y="1263789"/>
                    </a:cubicBezTo>
                    <a:cubicBezTo>
                      <a:pt x="39474" y="1203313"/>
                      <a:pt x="-6488" y="1004346"/>
                      <a:pt x="769" y="853760"/>
                    </a:cubicBezTo>
                    <a:cubicBezTo>
                      <a:pt x="8026" y="703174"/>
                      <a:pt x="44917" y="495137"/>
                      <a:pt x="102369" y="360275"/>
                    </a:cubicBezTo>
                    <a:cubicBezTo>
                      <a:pt x="159821" y="225413"/>
                      <a:pt x="263236" y="103251"/>
                      <a:pt x="345483" y="44589"/>
                    </a:cubicBezTo>
                    <a:cubicBezTo>
                      <a:pt x="427731" y="-14073"/>
                      <a:pt x="552311" y="-1373"/>
                      <a:pt x="595854" y="8303"/>
                    </a:cubicBezTo>
                    <a:cubicBezTo>
                      <a:pt x="639397" y="17979"/>
                      <a:pt x="604321" y="71198"/>
                      <a:pt x="606740" y="102646"/>
                    </a:cubicBezTo>
                    <a:cubicBezTo>
                      <a:pt x="609159" y="134094"/>
                      <a:pt x="610369" y="180660"/>
                      <a:pt x="610369" y="196989"/>
                    </a:cubicBezTo>
                    <a:cubicBezTo>
                      <a:pt x="610369" y="213318"/>
                      <a:pt x="605531" y="200618"/>
                      <a:pt x="606740" y="200618"/>
                    </a:cubicBezTo>
                    <a:cubicBezTo>
                      <a:pt x="607949" y="200618"/>
                      <a:pt x="615812" y="197594"/>
                      <a:pt x="617626" y="196989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9" name="Freeform 12"/>
              <p:cNvSpPr/>
              <p:nvPr/>
            </p:nvSpPr>
            <p:spPr>
              <a:xfrm>
                <a:off x="4187825" y="3452813"/>
                <a:ext cx="384175" cy="2714625"/>
              </a:xfrm>
              <a:custGeom>
                <a:avLst/>
                <a:gdLst>
                  <a:gd name="connsiteX0" fmla="*/ 384584 w 384584"/>
                  <a:gd name="connsiteY0" fmla="*/ 0 h 2714017"/>
                  <a:gd name="connsiteX1" fmla="*/ 369993 w 384584"/>
                  <a:gd name="connsiteY1" fmla="*/ 466928 h 2714017"/>
                  <a:gd name="connsiteX2" fmla="*/ 335946 w 384584"/>
                  <a:gd name="connsiteY2" fmla="*/ 787941 h 2714017"/>
                  <a:gd name="connsiteX3" fmla="*/ 39252 w 384584"/>
                  <a:gd name="connsiteY3" fmla="*/ 1191638 h 2714017"/>
                  <a:gd name="connsiteX4" fmla="*/ 19797 w 384584"/>
                  <a:gd name="connsiteY4" fmla="*/ 1512651 h 2714017"/>
                  <a:gd name="connsiteX5" fmla="*/ 34388 w 384584"/>
                  <a:gd name="connsiteY5" fmla="*/ 1877438 h 2714017"/>
                  <a:gd name="connsiteX6" fmla="*/ 29524 w 384584"/>
                  <a:gd name="connsiteY6" fmla="*/ 2149813 h 2714017"/>
                  <a:gd name="connsiteX7" fmla="*/ 34388 w 384584"/>
                  <a:gd name="connsiteY7" fmla="*/ 2358958 h 2714017"/>
                  <a:gd name="connsiteX8" fmla="*/ 341 w 384584"/>
                  <a:gd name="connsiteY8" fmla="*/ 2611877 h 2714017"/>
                  <a:gd name="connsiteX9" fmla="*/ 58707 w 384584"/>
                  <a:gd name="connsiteY9" fmla="*/ 2714017 h 2714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4584" h="2714017">
                    <a:moveTo>
                      <a:pt x="384584" y="0"/>
                    </a:moveTo>
                    <a:cubicBezTo>
                      <a:pt x="381341" y="167802"/>
                      <a:pt x="378099" y="335605"/>
                      <a:pt x="369993" y="466928"/>
                    </a:cubicBezTo>
                    <a:cubicBezTo>
                      <a:pt x="361887" y="598251"/>
                      <a:pt x="391069" y="667156"/>
                      <a:pt x="335946" y="787941"/>
                    </a:cubicBezTo>
                    <a:cubicBezTo>
                      <a:pt x="280823" y="908726"/>
                      <a:pt x="91943" y="1070853"/>
                      <a:pt x="39252" y="1191638"/>
                    </a:cubicBezTo>
                    <a:cubicBezTo>
                      <a:pt x="-13439" y="1312423"/>
                      <a:pt x="20608" y="1398351"/>
                      <a:pt x="19797" y="1512651"/>
                    </a:cubicBezTo>
                    <a:cubicBezTo>
                      <a:pt x="18986" y="1626951"/>
                      <a:pt x="32767" y="1771244"/>
                      <a:pt x="34388" y="1877438"/>
                    </a:cubicBezTo>
                    <a:cubicBezTo>
                      <a:pt x="36009" y="1983632"/>
                      <a:pt x="29524" y="2069560"/>
                      <a:pt x="29524" y="2149813"/>
                    </a:cubicBezTo>
                    <a:cubicBezTo>
                      <a:pt x="29524" y="2230066"/>
                      <a:pt x="39252" y="2281947"/>
                      <a:pt x="34388" y="2358958"/>
                    </a:cubicBezTo>
                    <a:cubicBezTo>
                      <a:pt x="29524" y="2435969"/>
                      <a:pt x="-3712" y="2552701"/>
                      <a:pt x="341" y="2611877"/>
                    </a:cubicBezTo>
                    <a:cubicBezTo>
                      <a:pt x="4394" y="2671053"/>
                      <a:pt x="48979" y="2696994"/>
                      <a:pt x="58707" y="2714017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0" name="Freeform 17"/>
              <p:cNvSpPr/>
              <p:nvPr/>
            </p:nvSpPr>
            <p:spPr>
              <a:xfrm>
                <a:off x="4241800" y="3478213"/>
                <a:ext cx="301625" cy="2670175"/>
              </a:xfrm>
              <a:custGeom>
                <a:avLst/>
                <a:gdLst>
                  <a:gd name="connsiteX0" fmla="*/ 301557 w 301557"/>
                  <a:gd name="connsiteY0" fmla="*/ 0 h 2670243"/>
                  <a:gd name="connsiteX1" fmla="*/ 282102 w 301557"/>
                  <a:gd name="connsiteY1" fmla="*/ 515566 h 2670243"/>
                  <a:gd name="connsiteX2" fmla="*/ 238327 w 301557"/>
                  <a:gd name="connsiteY2" fmla="*/ 783077 h 2670243"/>
                  <a:gd name="connsiteX3" fmla="*/ 194553 w 301557"/>
                  <a:gd name="connsiteY3" fmla="*/ 1074907 h 2670243"/>
                  <a:gd name="connsiteX4" fmla="*/ 184825 w 301557"/>
                  <a:gd name="connsiteY4" fmla="*/ 1439694 h 2670243"/>
                  <a:gd name="connsiteX5" fmla="*/ 136187 w 301557"/>
                  <a:gd name="connsiteY5" fmla="*/ 1804481 h 2670243"/>
                  <a:gd name="connsiteX6" fmla="*/ 136187 w 301557"/>
                  <a:gd name="connsiteY6" fmla="*/ 2149813 h 2670243"/>
                  <a:gd name="connsiteX7" fmla="*/ 141051 w 301557"/>
                  <a:gd name="connsiteY7" fmla="*/ 2417324 h 2670243"/>
                  <a:gd name="connsiteX8" fmla="*/ 43774 w 301557"/>
                  <a:gd name="connsiteY8" fmla="*/ 2641060 h 2670243"/>
                  <a:gd name="connsiteX9" fmla="*/ 0 w 301557"/>
                  <a:gd name="connsiteY9" fmla="*/ 2670243 h 2670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1557" h="2670243">
                    <a:moveTo>
                      <a:pt x="301557" y="0"/>
                    </a:moveTo>
                    <a:cubicBezTo>
                      <a:pt x="297098" y="192526"/>
                      <a:pt x="292640" y="385053"/>
                      <a:pt x="282102" y="515566"/>
                    </a:cubicBezTo>
                    <a:cubicBezTo>
                      <a:pt x="271564" y="646079"/>
                      <a:pt x="252919" y="689853"/>
                      <a:pt x="238327" y="783077"/>
                    </a:cubicBezTo>
                    <a:cubicBezTo>
                      <a:pt x="223735" y="876301"/>
                      <a:pt x="203470" y="965471"/>
                      <a:pt x="194553" y="1074907"/>
                    </a:cubicBezTo>
                    <a:cubicBezTo>
                      <a:pt x="185636" y="1184343"/>
                      <a:pt x="194553" y="1318098"/>
                      <a:pt x="184825" y="1439694"/>
                    </a:cubicBezTo>
                    <a:cubicBezTo>
                      <a:pt x="175097" y="1561290"/>
                      <a:pt x="144293" y="1686128"/>
                      <a:pt x="136187" y="1804481"/>
                    </a:cubicBezTo>
                    <a:cubicBezTo>
                      <a:pt x="128081" y="1922834"/>
                      <a:pt x="135376" y="2047673"/>
                      <a:pt x="136187" y="2149813"/>
                    </a:cubicBezTo>
                    <a:cubicBezTo>
                      <a:pt x="136998" y="2251953"/>
                      <a:pt x="156453" y="2335450"/>
                      <a:pt x="141051" y="2417324"/>
                    </a:cubicBezTo>
                    <a:cubicBezTo>
                      <a:pt x="125649" y="2499198"/>
                      <a:pt x="67282" y="2598907"/>
                      <a:pt x="43774" y="2641060"/>
                    </a:cubicBezTo>
                    <a:cubicBezTo>
                      <a:pt x="20266" y="2683213"/>
                      <a:pt x="7296" y="2665379"/>
                      <a:pt x="0" y="2670243"/>
                    </a:cubicBezTo>
                  </a:path>
                </a:pathLst>
              </a:cu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1" name="Freeform 18"/>
              <p:cNvSpPr/>
              <p:nvPr/>
            </p:nvSpPr>
            <p:spPr>
              <a:xfrm>
                <a:off x="4522788" y="4078288"/>
                <a:ext cx="317500" cy="2112962"/>
              </a:xfrm>
              <a:custGeom>
                <a:avLst/>
                <a:gdLst>
                  <a:gd name="connsiteX0" fmla="*/ 0 w 316149"/>
                  <a:gd name="connsiteY0" fmla="*/ 0 h 2062264"/>
                  <a:gd name="connsiteX1" fmla="*/ 38910 w 316149"/>
                  <a:gd name="connsiteY1" fmla="*/ 87549 h 2062264"/>
                  <a:gd name="connsiteX2" fmla="*/ 102140 w 316149"/>
                  <a:gd name="connsiteY2" fmla="*/ 423154 h 2062264"/>
                  <a:gd name="connsiteX3" fmla="*/ 102140 w 316149"/>
                  <a:gd name="connsiteY3" fmla="*/ 807396 h 2062264"/>
                  <a:gd name="connsiteX4" fmla="*/ 155642 w 316149"/>
                  <a:gd name="connsiteY4" fmla="*/ 1099226 h 2062264"/>
                  <a:gd name="connsiteX5" fmla="*/ 121595 w 316149"/>
                  <a:gd name="connsiteY5" fmla="*/ 1415375 h 2062264"/>
                  <a:gd name="connsiteX6" fmla="*/ 160506 w 316149"/>
                  <a:gd name="connsiteY6" fmla="*/ 1551562 h 2062264"/>
                  <a:gd name="connsiteX7" fmla="*/ 179961 w 316149"/>
                  <a:gd name="connsiteY7" fmla="*/ 1789890 h 2062264"/>
                  <a:gd name="connsiteX8" fmla="*/ 228600 w 316149"/>
                  <a:gd name="connsiteY8" fmla="*/ 1916349 h 2062264"/>
                  <a:gd name="connsiteX9" fmla="*/ 272374 w 316149"/>
                  <a:gd name="connsiteY9" fmla="*/ 2023354 h 2062264"/>
                  <a:gd name="connsiteX10" fmla="*/ 316149 w 316149"/>
                  <a:gd name="connsiteY10" fmla="*/ 2062264 h 2062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6149" h="2062264">
                    <a:moveTo>
                      <a:pt x="0" y="0"/>
                    </a:moveTo>
                    <a:cubicBezTo>
                      <a:pt x="10943" y="8511"/>
                      <a:pt x="21887" y="17023"/>
                      <a:pt x="38910" y="87549"/>
                    </a:cubicBezTo>
                    <a:cubicBezTo>
                      <a:pt x="55933" y="158075"/>
                      <a:pt x="91602" y="303180"/>
                      <a:pt x="102140" y="423154"/>
                    </a:cubicBezTo>
                    <a:cubicBezTo>
                      <a:pt x="112678" y="543129"/>
                      <a:pt x="93223" y="694717"/>
                      <a:pt x="102140" y="807396"/>
                    </a:cubicBezTo>
                    <a:cubicBezTo>
                      <a:pt x="111057" y="920075"/>
                      <a:pt x="152400" y="997896"/>
                      <a:pt x="155642" y="1099226"/>
                    </a:cubicBezTo>
                    <a:cubicBezTo>
                      <a:pt x="158884" y="1200556"/>
                      <a:pt x="120784" y="1339986"/>
                      <a:pt x="121595" y="1415375"/>
                    </a:cubicBezTo>
                    <a:cubicBezTo>
                      <a:pt x="122406" y="1490764"/>
                      <a:pt x="150778" y="1489143"/>
                      <a:pt x="160506" y="1551562"/>
                    </a:cubicBezTo>
                    <a:cubicBezTo>
                      <a:pt x="170234" y="1613981"/>
                      <a:pt x="168612" y="1729092"/>
                      <a:pt x="179961" y="1789890"/>
                    </a:cubicBezTo>
                    <a:cubicBezTo>
                      <a:pt x="191310" y="1850688"/>
                      <a:pt x="213198" y="1877438"/>
                      <a:pt x="228600" y="1916349"/>
                    </a:cubicBezTo>
                    <a:cubicBezTo>
                      <a:pt x="244002" y="1955260"/>
                      <a:pt x="257783" y="1999035"/>
                      <a:pt x="272374" y="2023354"/>
                    </a:cubicBezTo>
                    <a:cubicBezTo>
                      <a:pt x="286966" y="2047673"/>
                      <a:pt x="316149" y="2062264"/>
                      <a:pt x="316149" y="2062264"/>
                    </a:cubicBezTo>
                  </a:path>
                </a:pathLst>
              </a:cu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2" name="Freeform 19"/>
              <p:cNvSpPr/>
              <p:nvPr/>
            </p:nvSpPr>
            <p:spPr>
              <a:xfrm>
                <a:off x="4557713" y="4051300"/>
                <a:ext cx="369887" cy="2152650"/>
              </a:xfrm>
              <a:custGeom>
                <a:avLst/>
                <a:gdLst>
                  <a:gd name="connsiteX0" fmla="*/ 291829 w 369736"/>
                  <a:gd name="connsiteY0" fmla="*/ 2130358 h 2151746"/>
                  <a:gd name="connsiteX1" fmla="*/ 369651 w 369736"/>
                  <a:gd name="connsiteY1" fmla="*/ 2140085 h 2151746"/>
                  <a:gd name="connsiteX2" fmla="*/ 306421 w 369736"/>
                  <a:gd name="connsiteY2" fmla="*/ 1989307 h 2151746"/>
                  <a:gd name="connsiteX3" fmla="*/ 277238 w 369736"/>
                  <a:gd name="connsiteY3" fmla="*/ 1828800 h 2151746"/>
                  <a:gd name="connsiteX4" fmla="*/ 286965 w 369736"/>
                  <a:gd name="connsiteY4" fmla="*/ 1585609 h 2151746"/>
                  <a:gd name="connsiteX5" fmla="*/ 248055 w 369736"/>
                  <a:gd name="connsiteY5" fmla="*/ 1254868 h 2151746"/>
                  <a:gd name="connsiteX6" fmla="*/ 252919 w 369736"/>
                  <a:gd name="connsiteY6" fmla="*/ 963039 h 2151746"/>
                  <a:gd name="connsiteX7" fmla="*/ 262646 w 369736"/>
                  <a:gd name="connsiteY7" fmla="*/ 646890 h 2151746"/>
                  <a:gd name="connsiteX8" fmla="*/ 243191 w 369736"/>
                  <a:gd name="connsiteY8" fmla="*/ 481519 h 2151746"/>
                  <a:gd name="connsiteX9" fmla="*/ 131323 w 369736"/>
                  <a:gd name="connsiteY9" fmla="*/ 131324 h 2151746"/>
                  <a:gd name="connsiteX10" fmla="*/ 0 w 369736"/>
                  <a:gd name="connsiteY10" fmla="*/ 0 h 2151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9736" h="2151746">
                    <a:moveTo>
                      <a:pt x="291829" y="2130358"/>
                    </a:moveTo>
                    <a:cubicBezTo>
                      <a:pt x="329524" y="2146976"/>
                      <a:pt x="367219" y="2163594"/>
                      <a:pt x="369651" y="2140085"/>
                    </a:cubicBezTo>
                    <a:cubicBezTo>
                      <a:pt x="372083" y="2116576"/>
                      <a:pt x="321823" y="2041188"/>
                      <a:pt x="306421" y="1989307"/>
                    </a:cubicBezTo>
                    <a:cubicBezTo>
                      <a:pt x="291019" y="1937426"/>
                      <a:pt x="280481" y="1896083"/>
                      <a:pt x="277238" y="1828800"/>
                    </a:cubicBezTo>
                    <a:cubicBezTo>
                      <a:pt x="273995" y="1761517"/>
                      <a:pt x="291829" y="1681264"/>
                      <a:pt x="286965" y="1585609"/>
                    </a:cubicBezTo>
                    <a:cubicBezTo>
                      <a:pt x="282101" y="1489954"/>
                      <a:pt x="253729" y="1358630"/>
                      <a:pt x="248055" y="1254868"/>
                    </a:cubicBezTo>
                    <a:cubicBezTo>
                      <a:pt x="242381" y="1151106"/>
                      <a:pt x="250487" y="1064369"/>
                      <a:pt x="252919" y="963039"/>
                    </a:cubicBezTo>
                    <a:cubicBezTo>
                      <a:pt x="255351" y="861709"/>
                      <a:pt x="264267" y="727143"/>
                      <a:pt x="262646" y="646890"/>
                    </a:cubicBezTo>
                    <a:cubicBezTo>
                      <a:pt x="261025" y="566637"/>
                      <a:pt x="265078" y="567447"/>
                      <a:pt x="243191" y="481519"/>
                    </a:cubicBezTo>
                    <a:cubicBezTo>
                      <a:pt x="221304" y="395591"/>
                      <a:pt x="171855" y="211577"/>
                      <a:pt x="131323" y="131324"/>
                    </a:cubicBezTo>
                    <a:cubicBezTo>
                      <a:pt x="90791" y="51071"/>
                      <a:pt x="0" y="0"/>
                      <a:pt x="0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3" name="Freeform 20"/>
              <p:cNvSpPr/>
              <p:nvPr/>
            </p:nvSpPr>
            <p:spPr>
              <a:xfrm>
                <a:off x="4252913" y="3255963"/>
                <a:ext cx="196850" cy="425450"/>
              </a:xfrm>
              <a:custGeom>
                <a:avLst/>
                <a:gdLst>
                  <a:gd name="connsiteX0" fmla="*/ 196774 w 196774"/>
                  <a:gd name="connsiteY0" fmla="*/ 2182 h 425335"/>
                  <a:gd name="connsiteX1" fmla="*/ 80042 w 196774"/>
                  <a:gd name="connsiteY1" fmla="*/ 45956 h 425335"/>
                  <a:gd name="connsiteX2" fmla="*/ 2221 w 196774"/>
                  <a:gd name="connsiteY2" fmla="*/ 313467 h 425335"/>
                  <a:gd name="connsiteX3" fmla="*/ 21676 w 196774"/>
                  <a:gd name="connsiteY3" fmla="*/ 425335 h 42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6774" h="425335">
                    <a:moveTo>
                      <a:pt x="196774" y="2182"/>
                    </a:moveTo>
                    <a:cubicBezTo>
                      <a:pt x="154620" y="-1872"/>
                      <a:pt x="112467" y="-5925"/>
                      <a:pt x="80042" y="45956"/>
                    </a:cubicBezTo>
                    <a:cubicBezTo>
                      <a:pt x="47616" y="97837"/>
                      <a:pt x="11949" y="250237"/>
                      <a:pt x="2221" y="313467"/>
                    </a:cubicBezTo>
                    <a:cubicBezTo>
                      <a:pt x="-7507" y="376697"/>
                      <a:pt x="17623" y="405880"/>
                      <a:pt x="21676" y="425335"/>
                    </a:cubicBez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4" name="Freeform 23"/>
              <p:cNvSpPr/>
              <p:nvPr/>
            </p:nvSpPr>
            <p:spPr>
              <a:xfrm>
                <a:off x="4279900" y="3379788"/>
                <a:ext cx="228600" cy="300037"/>
              </a:xfrm>
              <a:custGeom>
                <a:avLst/>
                <a:gdLst>
                  <a:gd name="connsiteX0" fmla="*/ 228600 w 228600"/>
                  <a:gd name="connsiteY0" fmla="*/ 0 h 300082"/>
                  <a:gd name="connsiteX1" fmla="*/ 160507 w 228600"/>
                  <a:gd name="connsiteY1" fmla="*/ 87549 h 300082"/>
                  <a:gd name="connsiteX2" fmla="*/ 155643 w 228600"/>
                  <a:gd name="connsiteY2" fmla="*/ 277238 h 300082"/>
                  <a:gd name="connsiteX3" fmla="*/ 0 w 228600"/>
                  <a:gd name="connsiteY3" fmla="*/ 296693 h 300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8600" h="300082">
                    <a:moveTo>
                      <a:pt x="228600" y="0"/>
                    </a:moveTo>
                    <a:cubicBezTo>
                      <a:pt x="200633" y="20671"/>
                      <a:pt x="172666" y="41343"/>
                      <a:pt x="160507" y="87549"/>
                    </a:cubicBezTo>
                    <a:cubicBezTo>
                      <a:pt x="148348" y="133755"/>
                      <a:pt x="182394" y="242381"/>
                      <a:pt x="155643" y="277238"/>
                    </a:cubicBezTo>
                    <a:cubicBezTo>
                      <a:pt x="128892" y="312095"/>
                      <a:pt x="0" y="296693"/>
                      <a:pt x="0" y="296693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5" name="Freeform 24"/>
              <p:cNvSpPr/>
              <p:nvPr/>
            </p:nvSpPr>
            <p:spPr>
              <a:xfrm>
                <a:off x="4668838" y="3252788"/>
                <a:ext cx="180975" cy="395287"/>
              </a:xfrm>
              <a:custGeom>
                <a:avLst/>
                <a:gdLst>
                  <a:gd name="connsiteX0" fmla="*/ 0 w 179961"/>
                  <a:gd name="connsiteY0" fmla="*/ 10863 h 395105"/>
                  <a:gd name="connsiteX1" fmla="*/ 68093 w 179961"/>
                  <a:gd name="connsiteY1" fmla="*/ 15727 h 395105"/>
                  <a:gd name="connsiteX2" fmla="*/ 160506 w 179961"/>
                  <a:gd name="connsiteY2" fmla="*/ 161642 h 395105"/>
                  <a:gd name="connsiteX3" fmla="*/ 179961 w 179961"/>
                  <a:gd name="connsiteY3" fmla="*/ 395105 h 395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9961" h="395105">
                    <a:moveTo>
                      <a:pt x="0" y="10863"/>
                    </a:moveTo>
                    <a:cubicBezTo>
                      <a:pt x="20671" y="730"/>
                      <a:pt x="41342" y="-9403"/>
                      <a:pt x="68093" y="15727"/>
                    </a:cubicBezTo>
                    <a:cubicBezTo>
                      <a:pt x="94844" y="40857"/>
                      <a:pt x="141861" y="98412"/>
                      <a:pt x="160506" y="161642"/>
                    </a:cubicBezTo>
                    <a:cubicBezTo>
                      <a:pt x="179151" y="224872"/>
                      <a:pt x="179961" y="395105"/>
                      <a:pt x="179961" y="395105"/>
                    </a:cubicBez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6" name="Freeform 25"/>
              <p:cNvSpPr/>
              <p:nvPr/>
            </p:nvSpPr>
            <p:spPr>
              <a:xfrm>
                <a:off x="4645025" y="3438525"/>
                <a:ext cx="209550" cy="223838"/>
              </a:xfrm>
              <a:custGeom>
                <a:avLst/>
                <a:gdLst>
                  <a:gd name="connsiteX0" fmla="*/ 0 w 209145"/>
                  <a:gd name="connsiteY0" fmla="*/ 0 h 223203"/>
                  <a:gd name="connsiteX1" fmla="*/ 24320 w 209145"/>
                  <a:gd name="connsiteY1" fmla="*/ 126459 h 223203"/>
                  <a:gd name="connsiteX2" fmla="*/ 87549 w 209145"/>
                  <a:gd name="connsiteY2" fmla="*/ 218872 h 223203"/>
                  <a:gd name="connsiteX3" fmla="*/ 209145 w 209145"/>
                  <a:gd name="connsiteY3" fmla="*/ 209144 h 223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9145" h="223203">
                    <a:moveTo>
                      <a:pt x="0" y="0"/>
                    </a:moveTo>
                    <a:cubicBezTo>
                      <a:pt x="4864" y="44990"/>
                      <a:pt x="9728" y="89980"/>
                      <a:pt x="24320" y="126459"/>
                    </a:cubicBezTo>
                    <a:cubicBezTo>
                      <a:pt x="38912" y="162938"/>
                      <a:pt x="56745" y="205091"/>
                      <a:pt x="87549" y="218872"/>
                    </a:cubicBezTo>
                    <a:cubicBezTo>
                      <a:pt x="118353" y="232653"/>
                      <a:pt x="209145" y="209144"/>
                      <a:pt x="209145" y="20914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2771" y="3201390"/>
                <a:ext cx="360362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Freeform 27"/>
              <p:cNvSpPr/>
              <p:nvPr/>
            </p:nvSpPr>
            <p:spPr>
              <a:xfrm>
                <a:off x="4621213" y="2559050"/>
                <a:ext cx="61912" cy="509588"/>
              </a:xfrm>
              <a:custGeom>
                <a:avLst/>
                <a:gdLst>
                  <a:gd name="connsiteX0" fmla="*/ 19621 w 63395"/>
                  <a:gd name="connsiteY0" fmla="*/ 510703 h 510703"/>
                  <a:gd name="connsiteX1" fmla="*/ 165 w 63395"/>
                  <a:gd name="connsiteY1" fmla="*/ 350196 h 510703"/>
                  <a:gd name="connsiteX2" fmla="*/ 29348 w 63395"/>
                  <a:gd name="connsiteY2" fmla="*/ 243192 h 510703"/>
                  <a:gd name="connsiteX3" fmla="*/ 63395 w 63395"/>
                  <a:gd name="connsiteY3" fmla="*/ 68094 h 510703"/>
                  <a:gd name="connsiteX4" fmla="*/ 29348 w 63395"/>
                  <a:gd name="connsiteY4" fmla="*/ 0 h 510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395" h="510703">
                    <a:moveTo>
                      <a:pt x="19621" y="510703"/>
                    </a:moveTo>
                    <a:cubicBezTo>
                      <a:pt x="9082" y="452742"/>
                      <a:pt x="-1456" y="394781"/>
                      <a:pt x="165" y="350196"/>
                    </a:cubicBezTo>
                    <a:cubicBezTo>
                      <a:pt x="1786" y="305611"/>
                      <a:pt x="18810" y="290209"/>
                      <a:pt x="29348" y="243192"/>
                    </a:cubicBezTo>
                    <a:cubicBezTo>
                      <a:pt x="39886" y="196175"/>
                      <a:pt x="63395" y="108626"/>
                      <a:pt x="63395" y="68094"/>
                    </a:cubicBezTo>
                    <a:cubicBezTo>
                      <a:pt x="63395" y="27562"/>
                      <a:pt x="34212" y="11349"/>
                      <a:pt x="29348" y="0"/>
                    </a:cubicBezTo>
                  </a:path>
                </a:pathLst>
              </a:cu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9" name="Freeform 39"/>
              <p:cNvSpPr/>
              <p:nvPr/>
            </p:nvSpPr>
            <p:spPr>
              <a:xfrm>
                <a:off x="4424363" y="2563813"/>
                <a:ext cx="46037" cy="539750"/>
              </a:xfrm>
              <a:custGeom>
                <a:avLst/>
                <a:gdLst>
                  <a:gd name="connsiteX0" fmla="*/ 30817 w 45409"/>
                  <a:gd name="connsiteY0" fmla="*/ 539885 h 539885"/>
                  <a:gd name="connsiteX1" fmla="*/ 11362 w 45409"/>
                  <a:gd name="connsiteY1" fmla="*/ 335605 h 539885"/>
                  <a:gd name="connsiteX2" fmla="*/ 1634 w 45409"/>
                  <a:gd name="connsiteY2" fmla="*/ 126460 h 539885"/>
                  <a:gd name="connsiteX3" fmla="*/ 45409 w 45409"/>
                  <a:gd name="connsiteY3" fmla="*/ 0 h 539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409" h="539885">
                    <a:moveTo>
                      <a:pt x="30817" y="539885"/>
                    </a:moveTo>
                    <a:cubicBezTo>
                      <a:pt x="23521" y="472197"/>
                      <a:pt x="16226" y="404509"/>
                      <a:pt x="11362" y="335605"/>
                    </a:cubicBezTo>
                    <a:cubicBezTo>
                      <a:pt x="6498" y="266701"/>
                      <a:pt x="-4040" y="182394"/>
                      <a:pt x="1634" y="126460"/>
                    </a:cubicBezTo>
                    <a:cubicBezTo>
                      <a:pt x="7308" y="70526"/>
                      <a:pt x="45409" y="0"/>
                      <a:pt x="45409" y="0"/>
                    </a:cubicBezTo>
                  </a:path>
                </a:pathLst>
              </a:cu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0" name="Freeform 40"/>
              <p:cNvSpPr/>
              <p:nvPr/>
            </p:nvSpPr>
            <p:spPr>
              <a:xfrm>
                <a:off x="4475163" y="2559050"/>
                <a:ext cx="53975" cy="476250"/>
              </a:xfrm>
              <a:custGeom>
                <a:avLst/>
                <a:gdLst>
                  <a:gd name="connsiteX0" fmla="*/ 48639 w 53643"/>
                  <a:gd name="connsiteY0" fmla="*/ 475934 h 475934"/>
                  <a:gd name="connsiteX1" fmla="*/ 53503 w 53643"/>
                  <a:gd name="connsiteY1" fmla="*/ 271653 h 475934"/>
                  <a:gd name="connsiteX2" fmla="*/ 43775 w 53643"/>
                  <a:gd name="connsiteY2" fmla="*/ 18734 h 475934"/>
                  <a:gd name="connsiteX3" fmla="*/ 0 w 53643"/>
                  <a:gd name="connsiteY3" fmla="*/ 18734 h 475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643" h="475934">
                    <a:moveTo>
                      <a:pt x="48639" y="475934"/>
                    </a:moveTo>
                    <a:cubicBezTo>
                      <a:pt x="51476" y="411893"/>
                      <a:pt x="54314" y="347853"/>
                      <a:pt x="53503" y="271653"/>
                    </a:cubicBezTo>
                    <a:cubicBezTo>
                      <a:pt x="52692" y="195453"/>
                      <a:pt x="52692" y="60887"/>
                      <a:pt x="43775" y="18734"/>
                    </a:cubicBezTo>
                    <a:cubicBezTo>
                      <a:pt x="34858" y="-23419"/>
                      <a:pt x="0" y="18734"/>
                      <a:pt x="0" y="18734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1" name="Freeform 41"/>
              <p:cNvSpPr/>
              <p:nvPr/>
            </p:nvSpPr>
            <p:spPr>
              <a:xfrm>
                <a:off x="4557713" y="2559050"/>
                <a:ext cx="96837" cy="573088"/>
              </a:xfrm>
              <a:custGeom>
                <a:avLst/>
                <a:gdLst>
                  <a:gd name="connsiteX0" fmla="*/ 82232 w 96823"/>
                  <a:gd name="connsiteY0" fmla="*/ 573932 h 573932"/>
                  <a:gd name="connsiteX1" fmla="*/ 4410 w 96823"/>
                  <a:gd name="connsiteY1" fmla="*/ 462064 h 573932"/>
                  <a:gd name="connsiteX2" fmla="*/ 19002 w 96823"/>
                  <a:gd name="connsiteY2" fmla="*/ 126460 h 573932"/>
                  <a:gd name="connsiteX3" fmla="*/ 96823 w 96823"/>
                  <a:gd name="connsiteY3" fmla="*/ 0 h 573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823" h="573932">
                    <a:moveTo>
                      <a:pt x="82232" y="573932"/>
                    </a:moveTo>
                    <a:cubicBezTo>
                      <a:pt x="48590" y="555287"/>
                      <a:pt x="14948" y="536643"/>
                      <a:pt x="4410" y="462064"/>
                    </a:cubicBezTo>
                    <a:cubicBezTo>
                      <a:pt x="-6128" y="387485"/>
                      <a:pt x="3600" y="203471"/>
                      <a:pt x="19002" y="126460"/>
                    </a:cubicBezTo>
                    <a:cubicBezTo>
                      <a:pt x="34404" y="49449"/>
                      <a:pt x="96823" y="0"/>
                      <a:pt x="96823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2" name="Freeform 56"/>
              <p:cNvSpPr/>
              <p:nvPr/>
            </p:nvSpPr>
            <p:spPr>
              <a:xfrm>
                <a:off x="4529138" y="3935413"/>
                <a:ext cx="295275" cy="77787"/>
              </a:xfrm>
              <a:custGeom>
                <a:avLst/>
                <a:gdLst>
                  <a:gd name="connsiteX0" fmla="*/ 0 w 296357"/>
                  <a:gd name="connsiteY0" fmla="*/ 73456 h 77725"/>
                  <a:gd name="connsiteX1" fmla="*/ 126648 w 296357"/>
                  <a:gd name="connsiteY1" fmla="*/ 75989 h 77725"/>
                  <a:gd name="connsiteX2" fmla="*/ 227967 w 296357"/>
                  <a:gd name="connsiteY2" fmla="*/ 50659 h 77725"/>
                  <a:gd name="connsiteX3" fmla="*/ 296357 w 296357"/>
                  <a:gd name="connsiteY3" fmla="*/ 0 h 7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357" h="77725">
                    <a:moveTo>
                      <a:pt x="0" y="73456"/>
                    </a:moveTo>
                    <a:cubicBezTo>
                      <a:pt x="44326" y="76622"/>
                      <a:pt x="88653" y="79789"/>
                      <a:pt x="126648" y="75989"/>
                    </a:cubicBezTo>
                    <a:cubicBezTo>
                      <a:pt x="164643" y="72189"/>
                      <a:pt x="199682" y="63324"/>
                      <a:pt x="227967" y="50659"/>
                    </a:cubicBezTo>
                    <a:cubicBezTo>
                      <a:pt x="256252" y="37994"/>
                      <a:pt x="296357" y="0"/>
                      <a:pt x="296357" y="0"/>
                    </a:cubicBezTo>
                  </a:path>
                </a:pathLst>
              </a:cu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3" name="Freeform 70"/>
              <p:cNvSpPr/>
              <p:nvPr/>
            </p:nvSpPr>
            <p:spPr>
              <a:xfrm flipH="1">
                <a:off x="4302125" y="3935413"/>
                <a:ext cx="227013" cy="77787"/>
              </a:xfrm>
              <a:custGeom>
                <a:avLst/>
                <a:gdLst>
                  <a:gd name="connsiteX0" fmla="*/ 0 w 296357"/>
                  <a:gd name="connsiteY0" fmla="*/ 73456 h 77725"/>
                  <a:gd name="connsiteX1" fmla="*/ 126648 w 296357"/>
                  <a:gd name="connsiteY1" fmla="*/ 75989 h 77725"/>
                  <a:gd name="connsiteX2" fmla="*/ 227967 w 296357"/>
                  <a:gd name="connsiteY2" fmla="*/ 50659 h 77725"/>
                  <a:gd name="connsiteX3" fmla="*/ 296357 w 296357"/>
                  <a:gd name="connsiteY3" fmla="*/ 0 h 7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357" h="77725">
                    <a:moveTo>
                      <a:pt x="0" y="73456"/>
                    </a:moveTo>
                    <a:cubicBezTo>
                      <a:pt x="44326" y="76622"/>
                      <a:pt x="88653" y="79789"/>
                      <a:pt x="126648" y="75989"/>
                    </a:cubicBezTo>
                    <a:cubicBezTo>
                      <a:pt x="164643" y="72189"/>
                      <a:pt x="199682" y="63324"/>
                      <a:pt x="227967" y="50659"/>
                    </a:cubicBezTo>
                    <a:cubicBezTo>
                      <a:pt x="256252" y="37994"/>
                      <a:pt x="296357" y="0"/>
                      <a:pt x="296357" y="0"/>
                    </a:cubicBezTo>
                  </a:path>
                </a:pathLst>
              </a:custGeom>
              <a:no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4" name="Freeform 69"/>
              <p:cNvSpPr/>
              <p:nvPr/>
            </p:nvSpPr>
            <p:spPr>
              <a:xfrm flipH="1">
                <a:off x="4302125" y="3740150"/>
                <a:ext cx="258763" cy="217488"/>
              </a:xfrm>
              <a:custGeom>
                <a:avLst/>
                <a:gdLst>
                  <a:gd name="connsiteX0" fmla="*/ 0 w 259905"/>
                  <a:gd name="connsiteY0" fmla="*/ 810 h 216112"/>
                  <a:gd name="connsiteX1" fmla="*/ 136780 w 259905"/>
                  <a:gd name="connsiteY1" fmla="*/ 16008 h 216112"/>
                  <a:gd name="connsiteX2" fmla="*/ 253296 w 259905"/>
                  <a:gd name="connsiteY2" fmla="*/ 109727 h 216112"/>
                  <a:gd name="connsiteX3" fmla="*/ 245698 w 259905"/>
                  <a:gd name="connsiteY3" fmla="*/ 216112 h 216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9905" h="216112">
                    <a:moveTo>
                      <a:pt x="0" y="810"/>
                    </a:moveTo>
                    <a:cubicBezTo>
                      <a:pt x="47282" y="-668"/>
                      <a:pt x="94564" y="-2145"/>
                      <a:pt x="136780" y="16008"/>
                    </a:cubicBezTo>
                    <a:cubicBezTo>
                      <a:pt x="178996" y="34161"/>
                      <a:pt x="235143" y="76376"/>
                      <a:pt x="253296" y="109727"/>
                    </a:cubicBezTo>
                    <a:cubicBezTo>
                      <a:pt x="271449" y="143078"/>
                      <a:pt x="246542" y="198803"/>
                      <a:pt x="245698" y="216112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5" name="Freeform 55"/>
              <p:cNvSpPr/>
              <p:nvPr/>
            </p:nvSpPr>
            <p:spPr>
              <a:xfrm>
                <a:off x="4567238" y="3743325"/>
                <a:ext cx="260350" cy="215900"/>
              </a:xfrm>
              <a:custGeom>
                <a:avLst/>
                <a:gdLst>
                  <a:gd name="connsiteX0" fmla="*/ 0 w 259905"/>
                  <a:gd name="connsiteY0" fmla="*/ 810 h 216112"/>
                  <a:gd name="connsiteX1" fmla="*/ 136780 w 259905"/>
                  <a:gd name="connsiteY1" fmla="*/ 16008 h 216112"/>
                  <a:gd name="connsiteX2" fmla="*/ 253296 w 259905"/>
                  <a:gd name="connsiteY2" fmla="*/ 109727 h 216112"/>
                  <a:gd name="connsiteX3" fmla="*/ 245698 w 259905"/>
                  <a:gd name="connsiteY3" fmla="*/ 216112 h 216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9905" h="216112">
                    <a:moveTo>
                      <a:pt x="0" y="810"/>
                    </a:moveTo>
                    <a:cubicBezTo>
                      <a:pt x="47282" y="-668"/>
                      <a:pt x="94564" y="-2145"/>
                      <a:pt x="136780" y="16008"/>
                    </a:cubicBezTo>
                    <a:cubicBezTo>
                      <a:pt x="178996" y="34161"/>
                      <a:pt x="235143" y="76376"/>
                      <a:pt x="253296" y="109727"/>
                    </a:cubicBezTo>
                    <a:cubicBezTo>
                      <a:pt x="271449" y="143078"/>
                      <a:pt x="246542" y="198803"/>
                      <a:pt x="245698" y="216112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46" name="Group 13330"/>
            <p:cNvGrpSpPr>
              <a:grpSpLocks/>
            </p:cNvGrpSpPr>
            <p:nvPr/>
          </p:nvGrpSpPr>
          <p:grpSpPr bwMode="auto">
            <a:xfrm>
              <a:off x="5532438" y="2476500"/>
              <a:ext cx="1309687" cy="3771900"/>
              <a:chOff x="5532438" y="2476500"/>
              <a:chExt cx="1309687" cy="3771900"/>
            </a:xfrm>
          </p:grpSpPr>
          <p:pic>
            <p:nvPicPr>
              <p:cNvPr id="47" name="Picture 2" descr="C:\Users\mary\Desktop\rejon_Person_Outline_2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2438" y="2476500"/>
                <a:ext cx="1309687" cy="3771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8" name="Straight Connector 58"/>
              <p:cNvCxnSpPr/>
              <p:nvPr/>
            </p:nvCxnSpPr>
            <p:spPr>
              <a:xfrm flipV="1">
                <a:off x="6172200" y="2713038"/>
                <a:ext cx="14288" cy="1368425"/>
              </a:xfrm>
              <a:prstGeom prst="line">
                <a:avLst/>
              </a:prstGeom>
              <a:ln w="2857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8000" y="2509228"/>
                <a:ext cx="308769" cy="2939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0" name="Freeform 61"/>
              <p:cNvSpPr/>
              <p:nvPr/>
            </p:nvSpPr>
            <p:spPr>
              <a:xfrm>
                <a:off x="5653088" y="2843213"/>
                <a:ext cx="538162" cy="1484312"/>
              </a:xfrm>
              <a:custGeom>
                <a:avLst/>
                <a:gdLst>
                  <a:gd name="connsiteX0" fmla="*/ 538091 w 538091"/>
                  <a:gd name="connsiteY0" fmla="*/ 0 h 1483895"/>
                  <a:gd name="connsiteX1" fmla="*/ 497986 w 538091"/>
                  <a:gd name="connsiteY1" fmla="*/ 84221 h 1483895"/>
                  <a:gd name="connsiteX2" fmla="*/ 405744 w 538091"/>
                  <a:gd name="connsiteY2" fmla="*/ 168442 h 1483895"/>
                  <a:gd name="connsiteX3" fmla="*/ 285428 w 538091"/>
                  <a:gd name="connsiteY3" fmla="*/ 280737 h 1483895"/>
                  <a:gd name="connsiteX4" fmla="*/ 149070 w 538091"/>
                  <a:gd name="connsiteY4" fmla="*/ 457200 h 1483895"/>
                  <a:gd name="connsiteX5" fmla="*/ 60839 w 538091"/>
                  <a:gd name="connsiteY5" fmla="*/ 766011 h 1483895"/>
                  <a:gd name="connsiteX6" fmla="*/ 4691 w 538091"/>
                  <a:gd name="connsiteY6" fmla="*/ 1110916 h 1483895"/>
                  <a:gd name="connsiteX7" fmla="*/ 12713 w 538091"/>
                  <a:gd name="connsiteY7" fmla="*/ 1383632 h 1483895"/>
                  <a:gd name="connsiteX8" fmla="*/ 88913 w 538091"/>
                  <a:gd name="connsiteY8" fmla="*/ 1483895 h 1483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8091" h="1483895">
                    <a:moveTo>
                      <a:pt x="538091" y="0"/>
                    </a:moveTo>
                    <a:cubicBezTo>
                      <a:pt x="529067" y="28073"/>
                      <a:pt x="520044" y="56147"/>
                      <a:pt x="497986" y="84221"/>
                    </a:cubicBezTo>
                    <a:cubicBezTo>
                      <a:pt x="475928" y="112295"/>
                      <a:pt x="405744" y="168442"/>
                      <a:pt x="405744" y="168442"/>
                    </a:cubicBezTo>
                    <a:cubicBezTo>
                      <a:pt x="370318" y="201195"/>
                      <a:pt x="328207" y="232611"/>
                      <a:pt x="285428" y="280737"/>
                    </a:cubicBezTo>
                    <a:cubicBezTo>
                      <a:pt x="242649" y="328863"/>
                      <a:pt x="186501" y="376321"/>
                      <a:pt x="149070" y="457200"/>
                    </a:cubicBezTo>
                    <a:cubicBezTo>
                      <a:pt x="111639" y="538079"/>
                      <a:pt x="84902" y="657058"/>
                      <a:pt x="60839" y="766011"/>
                    </a:cubicBezTo>
                    <a:cubicBezTo>
                      <a:pt x="36776" y="874964"/>
                      <a:pt x="12712" y="1007979"/>
                      <a:pt x="4691" y="1110916"/>
                    </a:cubicBezTo>
                    <a:cubicBezTo>
                      <a:pt x="-3330" y="1213853"/>
                      <a:pt x="-1324" y="1321469"/>
                      <a:pt x="12713" y="1383632"/>
                    </a:cubicBezTo>
                    <a:cubicBezTo>
                      <a:pt x="26750" y="1445795"/>
                      <a:pt x="75545" y="1467185"/>
                      <a:pt x="88913" y="1483895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1" name="Freeform 62"/>
              <p:cNvSpPr/>
              <p:nvPr/>
            </p:nvSpPr>
            <p:spPr>
              <a:xfrm>
                <a:off x="5846763" y="2919413"/>
                <a:ext cx="309562" cy="349250"/>
              </a:xfrm>
              <a:custGeom>
                <a:avLst/>
                <a:gdLst>
                  <a:gd name="connsiteX0" fmla="*/ 308811 w 308811"/>
                  <a:gd name="connsiteY0" fmla="*/ 0 h 348916"/>
                  <a:gd name="connsiteX1" fmla="*/ 272716 w 308811"/>
                  <a:gd name="connsiteY1" fmla="*/ 92242 h 348916"/>
                  <a:gd name="connsiteX2" fmla="*/ 108285 w 308811"/>
                  <a:gd name="connsiteY2" fmla="*/ 192505 h 348916"/>
                  <a:gd name="connsiteX3" fmla="*/ 0 w 308811"/>
                  <a:gd name="connsiteY3" fmla="*/ 348916 h 348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8811" h="348916">
                    <a:moveTo>
                      <a:pt x="308811" y="0"/>
                    </a:moveTo>
                    <a:cubicBezTo>
                      <a:pt x="307474" y="30079"/>
                      <a:pt x="306137" y="60158"/>
                      <a:pt x="272716" y="92242"/>
                    </a:cubicBezTo>
                    <a:cubicBezTo>
                      <a:pt x="239295" y="124326"/>
                      <a:pt x="153738" y="149726"/>
                      <a:pt x="108285" y="192505"/>
                    </a:cubicBezTo>
                    <a:cubicBezTo>
                      <a:pt x="62832" y="235284"/>
                      <a:pt x="0" y="348916"/>
                      <a:pt x="0" y="348916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2" name="Freeform 63"/>
              <p:cNvSpPr/>
              <p:nvPr/>
            </p:nvSpPr>
            <p:spPr>
              <a:xfrm>
                <a:off x="6192838" y="2811463"/>
                <a:ext cx="573087" cy="1563687"/>
              </a:xfrm>
              <a:custGeom>
                <a:avLst/>
                <a:gdLst>
                  <a:gd name="connsiteX0" fmla="*/ 0 w 573003"/>
                  <a:gd name="connsiteY0" fmla="*/ 0 h 1563562"/>
                  <a:gd name="connsiteX1" fmla="*/ 48126 w 573003"/>
                  <a:gd name="connsiteY1" fmla="*/ 152400 h 1563562"/>
                  <a:gd name="connsiteX2" fmla="*/ 168442 w 573003"/>
                  <a:gd name="connsiteY2" fmla="*/ 260684 h 1563562"/>
                  <a:gd name="connsiteX3" fmla="*/ 372979 w 573003"/>
                  <a:gd name="connsiteY3" fmla="*/ 425116 h 1563562"/>
                  <a:gd name="connsiteX4" fmla="*/ 509336 w 573003"/>
                  <a:gd name="connsiteY4" fmla="*/ 653716 h 1563562"/>
                  <a:gd name="connsiteX5" fmla="*/ 565484 w 573003"/>
                  <a:gd name="connsiteY5" fmla="*/ 990600 h 1563562"/>
                  <a:gd name="connsiteX6" fmla="*/ 561473 w 573003"/>
                  <a:gd name="connsiteY6" fmla="*/ 1319463 h 1563562"/>
                  <a:gd name="connsiteX7" fmla="*/ 465221 w 573003"/>
                  <a:gd name="connsiteY7" fmla="*/ 1552074 h 1563562"/>
                  <a:gd name="connsiteX8" fmla="*/ 457200 w 573003"/>
                  <a:gd name="connsiteY8" fmla="*/ 1528010 h 1563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3003" h="1563562">
                    <a:moveTo>
                      <a:pt x="0" y="0"/>
                    </a:moveTo>
                    <a:cubicBezTo>
                      <a:pt x="10026" y="54476"/>
                      <a:pt x="20052" y="108953"/>
                      <a:pt x="48126" y="152400"/>
                    </a:cubicBezTo>
                    <a:cubicBezTo>
                      <a:pt x="76200" y="195847"/>
                      <a:pt x="114300" y="215231"/>
                      <a:pt x="168442" y="260684"/>
                    </a:cubicBezTo>
                    <a:cubicBezTo>
                      <a:pt x="222584" y="306137"/>
                      <a:pt x="316163" y="359611"/>
                      <a:pt x="372979" y="425116"/>
                    </a:cubicBezTo>
                    <a:cubicBezTo>
                      <a:pt x="429795" y="490621"/>
                      <a:pt x="477252" y="559469"/>
                      <a:pt x="509336" y="653716"/>
                    </a:cubicBezTo>
                    <a:cubicBezTo>
                      <a:pt x="541420" y="747963"/>
                      <a:pt x="556795" y="879642"/>
                      <a:pt x="565484" y="990600"/>
                    </a:cubicBezTo>
                    <a:cubicBezTo>
                      <a:pt x="574173" y="1101558"/>
                      <a:pt x="578183" y="1225884"/>
                      <a:pt x="561473" y="1319463"/>
                    </a:cubicBezTo>
                    <a:cubicBezTo>
                      <a:pt x="544763" y="1413042"/>
                      <a:pt x="482600" y="1517316"/>
                      <a:pt x="465221" y="1552074"/>
                    </a:cubicBezTo>
                    <a:cubicBezTo>
                      <a:pt x="447842" y="1586832"/>
                      <a:pt x="457868" y="1532021"/>
                      <a:pt x="457200" y="152801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3" name="Freeform 64"/>
              <p:cNvSpPr/>
              <p:nvPr/>
            </p:nvSpPr>
            <p:spPr>
              <a:xfrm>
                <a:off x="5929313" y="3333750"/>
                <a:ext cx="255587" cy="71438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4" name="Freeform 82"/>
              <p:cNvSpPr/>
              <p:nvPr/>
            </p:nvSpPr>
            <p:spPr>
              <a:xfrm flipH="1">
                <a:off x="6172200" y="3335338"/>
                <a:ext cx="255588" cy="71437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5" name="Freeform 65"/>
              <p:cNvSpPr/>
              <p:nvPr/>
            </p:nvSpPr>
            <p:spPr>
              <a:xfrm>
                <a:off x="5932488" y="3389313"/>
                <a:ext cx="266700" cy="66675"/>
              </a:xfrm>
              <a:custGeom>
                <a:avLst/>
                <a:gdLst>
                  <a:gd name="connsiteX0" fmla="*/ 0 w 267881"/>
                  <a:gd name="connsiteY0" fmla="*/ 66971 h 66971"/>
                  <a:gd name="connsiteX1" fmla="*/ 61819 w 267881"/>
                  <a:gd name="connsiteY1" fmla="*/ 28334 h 66971"/>
                  <a:gd name="connsiteX2" fmla="*/ 162274 w 267881"/>
                  <a:gd name="connsiteY2" fmla="*/ 33486 h 66971"/>
                  <a:gd name="connsiteX3" fmla="*/ 267881 w 267881"/>
                  <a:gd name="connsiteY3" fmla="*/ 0 h 6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7881" h="66971">
                    <a:moveTo>
                      <a:pt x="0" y="66971"/>
                    </a:moveTo>
                    <a:cubicBezTo>
                      <a:pt x="17386" y="50443"/>
                      <a:pt x="34773" y="33915"/>
                      <a:pt x="61819" y="28334"/>
                    </a:cubicBezTo>
                    <a:cubicBezTo>
                      <a:pt x="88865" y="22753"/>
                      <a:pt x="127930" y="38208"/>
                      <a:pt x="162274" y="33486"/>
                    </a:cubicBezTo>
                    <a:cubicBezTo>
                      <a:pt x="196618" y="28764"/>
                      <a:pt x="250280" y="5581"/>
                      <a:pt x="267881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6" name="Freeform 84"/>
              <p:cNvSpPr/>
              <p:nvPr/>
            </p:nvSpPr>
            <p:spPr>
              <a:xfrm flipH="1">
                <a:off x="6172200" y="3390900"/>
                <a:ext cx="268288" cy="66675"/>
              </a:xfrm>
              <a:custGeom>
                <a:avLst/>
                <a:gdLst>
                  <a:gd name="connsiteX0" fmla="*/ 0 w 267881"/>
                  <a:gd name="connsiteY0" fmla="*/ 66971 h 66971"/>
                  <a:gd name="connsiteX1" fmla="*/ 61819 w 267881"/>
                  <a:gd name="connsiteY1" fmla="*/ 28334 h 66971"/>
                  <a:gd name="connsiteX2" fmla="*/ 162274 w 267881"/>
                  <a:gd name="connsiteY2" fmla="*/ 33486 h 66971"/>
                  <a:gd name="connsiteX3" fmla="*/ 267881 w 267881"/>
                  <a:gd name="connsiteY3" fmla="*/ 0 h 6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7881" h="66971">
                    <a:moveTo>
                      <a:pt x="0" y="66971"/>
                    </a:moveTo>
                    <a:cubicBezTo>
                      <a:pt x="17386" y="50443"/>
                      <a:pt x="34773" y="33915"/>
                      <a:pt x="61819" y="28334"/>
                    </a:cubicBezTo>
                    <a:cubicBezTo>
                      <a:pt x="88865" y="22753"/>
                      <a:pt x="127930" y="38208"/>
                      <a:pt x="162274" y="33486"/>
                    </a:cubicBezTo>
                    <a:cubicBezTo>
                      <a:pt x="196618" y="28764"/>
                      <a:pt x="250280" y="5581"/>
                      <a:pt x="267881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7" name="Freeform 66"/>
              <p:cNvSpPr/>
              <p:nvPr/>
            </p:nvSpPr>
            <p:spPr>
              <a:xfrm>
                <a:off x="5926138" y="3435350"/>
                <a:ext cx="266700" cy="93663"/>
              </a:xfrm>
              <a:custGeom>
                <a:avLst/>
                <a:gdLst>
                  <a:gd name="connsiteX0" fmla="*/ 0 w 265305"/>
                  <a:gd name="connsiteY0" fmla="*/ 92728 h 92728"/>
                  <a:gd name="connsiteX1" fmla="*/ 54092 w 265305"/>
                  <a:gd name="connsiteY1" fmla="*/ 38637 h 92728"/>
                  <a:gd name="connsiteX2" fmla="*/ 162274 w 265305"/>
                  <a:gd name="connsiteY2" fmla="*/ 43789 h 92728"/>
                  <a:gd name="connsiteX3" fmla="*/ 265305 w 265305"/>
                  <a:gd name="connsiteY3" fmla="*/ 0 h 92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305" h="92728">
                    <a:moveTo>
                      <a:pt x="0" y="92728"/>
                    </a:moveTo>
                    <a:cubicBezTo>
                      <a:pt x="13523" y="69760"/>
                      <a:pt x="27046" y="46793"/>
                      <a:pt x="54092" y="38637"/>
                    </a:cubicBezTo>
                    <a:cubicBezTo>
                      <a:pt x="81138" y="30481"/>
                      <a:pt x="127072" y="50229"/>
                      <a:pt x="162274" y="43789"/>
                    </a:cubicBezTo>
                    <a:cubicBezTo>
                      <a:pt x="197476" y="37349"/>
                      <a:pt x="248133" y="7298"/>
                      <a:pt x="265305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8" name="Freeform 86"/>
              <p:cNvSpPr/>
              <p:nvPr/>
            </p:nvSpPr>
            <p:spPr>
              <a:xfrm flipH="1">
                <a:off x="6172200" y="3438525"/>
                <a:ext cx="265113" cy="93663"/>
              </a:xfrm>
              <a:custGeom>
                <a:avLst/>
                <a:gdLst>
                  <a:gd name="connsiteX0" fmla="*/ 0 w 265305"/>
                  <a:gd name="connsiteY0" fmla="*/ 92728 h 92728"/>
                  <a:gd name="connsiteX1" fmla="*/ 54092 w 265305"/>
                  <a:gd name="connsiteY1" fmla="*/ 38637 h 92728"/>
                  <a:gd name="connsiteX2" fmla="*/ 162274 w 265305"/>
                  <a:gd name="connsiteY2" fmla="*/ 43789 h 92728"/>
                  <a:gd name="connsiteX3" fmla="*/ 265305 w 265305"/>
                  <a:gd name="connsiteY3" fmla="*/ 0 h 92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5305" h="92728">
                    <a:moveTo>
                      <a:pt x="0" y="92728"/>
                    </a:moveTo>
                    <a:cubicBezTo>
                      <a:pt x="13523" y="69760"/>
                      <a:pt x="27046" y="46793"/>
                      <a:pt x="54092" y="38637"/>
                    </a:cubicBezTo>
                    <a:cubicBezTo>
                      <a:pt x="81138" y="30481"/>
                      <a:pt x="127072" y="50229"/>
                      <a:pt x="162274" y="43789"/>
                    </a:cubicBezTo>
                    <a:cubicBezTo>
                      <a:pt x="197476" y="37349"/>
                      <a:pt x="248133" y="7298"/>
                      <a:pt x="265305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9" name="Freeform 67"/>
              <p:cNvSpPr/>
              <p:nvPr/>
            </p:nvSpPr>
            <p:spPr>
              <a:xfrm>
                <a:off x="5932488" y="3513138"/>
                <a:ext cx="260350" cy="85725"/>
              </a:xfrm>
              <a:custGeom>
                <a:avLst/>
                <a:gdLst>
                  <a:gd name="connsiteX0" fmla="*/ 0 w 260153"/>
                  <a:gd name="connsiteY0" fmla="*/ 85000 h 85000"/>
                  <a:gd name="connsiteX1" fmla="*/ 77273 w 260153"/>
                  <a:gd name="connsiteY1" fmla="*/ 28333 h 85000"/>
                  <a:gd name="connsiteX2" fmla="*/ 260153 w 260153"/>
                  <a:gd name="connsiteY2" fmla="*/ 0 h 8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0153" h="85000">
                    <a:moveTo>
                      <a:pt x="0" y="85000"/>
                    </a:moveTo>
                    <a:cubicBezTo>
                      <a:pt x="16957" y="63750"/>
                      <a:pt x="33914" y="42500"/>
                      <a:pt x="77273" y="28333"/>
                    </a:cubicBezTo>
                    <a:cubicBezTo>
                      <a:pt x="120632" y="14166"/>
                      <a:pt x="229673" y="4293"/>
                      <a:pt x="260153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0" name="Freeform 88"/>
              <p:cNvSpPr/>
              <p:nvPr/>
            </p:nvSpPr>
            <p:spPr>
              <a:xfrm flipH="1">
                <a:off x="6172200" y="3524250"/>
                <a:ext cx="260350" cy="85725"/>
              </a:xfrm>
              <a:custGeom>
                <a:avLst/>
                <a:gdLst>
                  <a:gd name="connsiteX0" fmla="*/ 0 w 260153"/>
                  <a:gd name="connsiteY0" fmla="*/ 85000 h 85000"/>
                  <a:gd name="connsiteX1" fmla="*/ 77273 w 260153"/>
                  <a:gd name="connsiteY1" fmla="*/ 28333 h 85000"/>
                  <a:gd name="connsiteX2" fmla="*/ 260153 w 260153"/>
                  <a:gd name="connsiteY2" fmla="*/ 0 h 8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0153" h="85000">
                    <a:moveTo>
                      <a:pt x="0" y="85000"/>
                    </a:moveTo>
                    <a:cubicBezTo>
                      <a:pt x="16957" y="63750"/>
                      <a:pt x="33914" y="42500"/>
                      <a:pt x="77273" y="28333"/>
                    </a:cubicBezTo>
                    <a:cubicBezTo>
                      <a:pt x="120632" y="14166"/>
                      <a:pt x="229673" y="4293"/>
                      <a:pt x="260153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1" name="Freeform 89"/>
              <p:cNvSpPr/>
              <p:nvPr/>
            </p:nvSpPr>
            <p:spPr>
              <a:xfrm rot="581323" flipH="1">
                <a:off x="6176963" y="3590925"/>
                <a:ext cx="266700" cy="85725"/>
              </a:xfrm>
              <a:custGeom>
                <a:avLst/>
                <a:gdLst>
                  <a:gd name="connsiteX0" fmla="*/ 0 w 260153"/>
                  <a:gd name="connsiteY0" fmla="*/ 85000 h 85000"/>
                  <a:gd name="connsiteX1" fmla="*/ 77273 w 260153"/>
                  <a:gd name="connsiteY1" fmla="*/ 28333 h 85000"/>
                  <a:gd name="connsiteX2" fmla="*/ 260153 w 260153"/>
                  <a:gd name="connsiteY2" fmla="*/ 0 h 8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0153" h="85000">
                    <a:moveTo>
                      <a:pt x="0" y="85000"/>
                    </a:moveTo>
                    <a:cubicBezTo>
                      <a:pt x="16957" y="63750"/>
                      <a:pt x="33914" y="42500"/>
                      <a:pt x="77273" y="28333"/>
                    </a:cubicBezTo>
                    <a:cubicBezTo>
                      <a:pt x="120632" y="14166"/>
                      <a:pt x="229673" y="4293"/>
                      <a:pt x="260153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2" name="Freeform 90"/>
              <p:cNvSpPr/>
              <p:nvPr/>
            </p:nvSpPr>
            <p:spPr>
              <a:xfrm rot="21018677">
                <a:off x="5942013" y="3589338"/>
                <a:ext cx="266700" cy="85725"/>
              </a:xfrm>
              <a:custGeom>
                <a:avLst/>
                <a:gdLst>
                  <a:gd name="connsiteX0" fmla="*/ 0 w 260153"/>
                  <a:gd name="connsiteY0" fmla="*/ 85000 h 85000"/>
                  <a:gd name="connsiteX1" fmla="*/ 77273 w 260153"/>
                  <a:gd name="connsiteY1" fmla="*/ 28333 h 85000"/>
                  <a:gd name="connsiteX2" fmla="*/ 260153 w 260153"/>
                  <a:gd name="connsiteY2" fmla="*/ 0 h 8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0153" h="85000">
                    <a:moveTo>
                      <a:pt x="0" y="85000"/>
                    </a:moveTo>
                    <a:cubicBezTo>
                      <a:pt x="16957" y="63750"/>
                      <a:pt x="33914" y="42500"/>
                      <a:pt x="77273" y="28333"/>
                    </a:cubicBezTo>
                    <a:cubicBezTo>
                      <a:pt x="120632" y="14166"/>
                      <a:pt x="229673" y="4293"/>
                      <a:pt x="260153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3" name="Freeform 68"/>
              <p:cNvSpPr/>
              <p:nvPr/>
            </p:nvSpPr>
            <p:spPr>
              <a:xfrm>
                <a:off x="5962650" y="3711575"/>
                <a:ext cx="236538" cy="111125"/>
              </a:xfrm>
              <a:custGeom>
                <a:avLst/>
                <a:gdLst>
                  <a:gd name="connsiteX0" fmla="*/ 0 w 236972"/>
                  <a:gd name="connsiteY0" fmla="*/ 110759 h 110759"/>
                  <a:gd name="connsiteX1" fmla="*/ 48940 w 236972"/>
                  <a:gd name="connsiteY1" fmla="*/ 66970 h 110759"/>
                  <a:gd name="connsiteX2" fmla="*/ 236972 w 236972"/>
                  <a:gd name="connsiteY2" fmla="*/ 0 h 110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972" h="110759">
                    <a:moveTo>
                      <a:pt x="0" y="110759"/>
                    </a:moveTo>
                    <a:cubicBezTo>
                      <a:pt x="4722" y="98094"/>
                      <a:pt x="9445" y="85430"/>
                      <a:pt x="48940" y="66970"/>
                    </a:cubicBezTo>
                    <a:cubicBezTo>
                      <a:pt x="88435" y="48510"/>
                      <a:pt x="236972" y="0"/>
                      <a:pt x="23697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4" name="Freeform 92"/>
              <p:cNvSpPr/>
              <p:nvPr/>
            </p:nvSpPr>
            <p:spPr>
              <a:xfrm flipH="1">
                <a:off x="6172200" y="3711575"/>
                <a:ext cx="236538" cy="111125"/>
              </a:xfrm>
              <a:custGeom>
                <a:avLst/>
                <a:gdLst>
                  <a:gd name="connsiteX0" fmla="*/ 0 w 236972"/>
                  <a:gd name="connsiteY0" fmla="*/ 110759 h 110759"/>
                  <a:gd name="connsiteX1" fmla="*/ 48940 w 236972"/>
                  <a:gd name="connsiteY1" fmla="*/ 66970 h 110759"/>
                  <a:gd name="connsiteX2" fmla="*/ 236972 w 236972"/>
                  <a:gd name="connsiteY2" fmla="*/ 0 h 110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6972" h="110759">
                    <a:moveTo>
                      <a:pt x="0" y="110759"/>
                    </a:moveTo>
                    <a:cubicBezTo>
                      <a:pt x="4722" y="98094"/>
                      <a:pt x="9445" y="85430"/>
                      <a:pt x="48940" y="66970"/>
                    </a:cubicBezTo>
                    <a:cubicBezTo>
                      <a:pt x="88435" y="48510"/>
                      <a:pt x="236972" y="0"/>
                      <a:pt x="23697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5" name="Freeform 72"/>
              <p:cNvSpPr/>
              <p:nvPr/>
            </p:nvSpPr>
            <p:spPr>
              <a:xfrm>
                <a:off x="6019800" y="2828925"/>
                <a:ext cx="166688" cy="254000"/>
              </a:xfrm>
              <a:custGeom>
                <a:avLst/>
                <a:gdLst>
                  <a:gd name="connsiteX0" fmla="*/ 167426 w 167426"/>
                  <a:gd name="connsiteY0" fmla="*/ 0 h 255001"/>
                  <a:gd name="connsiteX1" fmla="*/ 82425 w 167426"/>
                  <a:gd name="connsiteY1" fmla="*/ 38636 h 255001"/>
                  <a:gd name="connsiteX2" fmla="*/ 43789 w 167426"/>
                  <a:gd name="connsiteY2" fmla="*/ 175152 h 255001"/>
                  <a:gd name="connsiteX3" fmla="*/ 0 w 167426"/>
                  <a:gd name="connsiteY3" fmla="*/ 255001 h 255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426" h="255001">
                    <a:moveTo>
                      <a:pt x="167426" y="0"/>
                    </a:moveTo>
                    <a:cubicBezTo>
                      <a:pt x="135228" y="4722"/>
                      <a:pt x="103031" y="9444"/>
                      <a:pt x="82425" y="38636"/>
                    </a:cubicBezTo>
                    <a:cubicBezTo>
                      <a:pt x="61819" y="67828"/>
                      <a:pt x="57526" y="139091"/>
                      <a:pt x="43789" y="175152"/>
                    </a:cubicBezTo>
                    <a:cubicBezTo>
                      <a:pt x="30051" y="211213"/>
                      <a:pt x="0" y="255001"/>
                      <a:pt x="0" y="255001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6" name="Freeform 94"/>
              <p:cNvSpPr/>
              <p:nvPr/>
            </p:nvSpPr>
            <p:spPr>
              <a:xfrm flipH="1">
                <a:off x="6172200" y="2828925"/>
                <a:ext cx="166688" cy="254000"/>
              </a:xfrm>
              <a:custGeom>
                <a:avLst/>
                <a:gdLst>
                  <a:gd name="connsiteX0" fmla="*/ 167426 w 167426"/>
                  <a:gd name="connsiteY0" fmla="*/ 0 h 255001"/>
                  <a:gd name="connsiteX1" fmla="*/ 82425 w 167426"/>
                  <a:gd name="connsiteY1" fmla="*/ 38636 h 255001"/>
                  <a:gd name="connsiteX2" fmla="*/ 43789 w 167426"/>
                  <a:gd name="connsiteY2" fmla="*/ 175152 h 255001"/>
                  <a:gd name="connsiteX3" fmla="*/ 0 w 167426"/>
                  <a:gd name="connsiteY3" fmla="*/ 255001 h 255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426" h="255001">
                    <a:moveTo>
                      <a:pt x="167426" y="0"/>
                    </a:moveTo>
                    <a:cubicBezTo>
                      <a:pt x="135228" y="4722"/>
                      <a:pt x="103031" y="9444"/>
                      <a:pt x="82425" y="38636"/>
                    </a:cubicBezTo>
                    <a:cubicBezTo>
                      <a:pt x="61819" y="67828"/>
                      <a:pt x="57526" y="139091"/>
                      <a:pt x="43789" y="175152"/>
                    </a:cubicBezTo>
                    <a:cubicBezTo>
                      <a:pt x="30051" y="211213"/>
                      <a:pt x="0" y="255001"/>
                      <a:pt x="0" y="255001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7" name="Freeform 73"/>
              <p:cNvSpPr/>
              <p:nvPr/>
            </p:nvSpPr>
            <p:spPr>
              <a:xfrm>
                <a:off x="5827713" y="3775075"/>
                <a:ext cx="347662" cy="725488"/>
              </a:xfrm>
              <a:custGeom>
                <a:avLst/>
                <a:gdLst>
                  <a:gd name="connsiteX0" fmla="*/ 347729 w 347729"/>
                  <a:gd name="connsiteY0" fmla="*/ 0 h 726369"/>
                  <a:gd name="connsiteX1" fmla="*/ 267880 w 347729"/>
                  <a:gd name="connsiteY1" fmla="*/ 139092 h 726369"/>
                  <a:gd name="connsiteX2" fmla="*/ 190607 w 347729"/>
                  <a:gd name="connsiteY2" fmla="*/ 311669 h 726369"/>
                  <a:gd name="connsiteX3" fmla="*/ 105607 w 347729"/>
                  <a:gd name="connsiteY3" fmla="*/ 484246 h 726369"/>
                  <a:gd name="connsiteX4" fmla="*/ 33485 w 347729"/>
                  <a:gd name="connsiteY4" fmla="*/ 682580 h 726369"/>
                  <a:gd name="connsiteX5" fmla="*/ 0 w 347729"/>
                  <a:gd name="connsiteY5" fmla="*/ 726369 h 72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7729" h="726369">
                    <a:moveTo>
                      <a:pt x="347729" y="0"/>
                    </a:moveTo>
                    <a:cubicBezTo>
                      <a:pt x="320898" y="43573"/>
                      <a:pt x="294067" y="87147"/>
                      <a:pt x="267880" y="139092"/>
                    </a:cubicBezTo>
                    <a:cubicBezTo>
                      <a:pt x="241693" y="191037"/>
                      <a:pt x="217653" y="254143"/>
                      <a:pt x="190607" y="311669"/>
                    </a:cubicBezTo>
                    <a:cubicBezTo>
                      <a:pt x="163561" y="369195"/>
                      <a:pt x="131794" y="422428"/>
                      <a:pt x="105607" y="484246"/>
                    </a:cubicBezTo>
                    <a:cubicBezTo>
                      <a:pt x="79420" y="546064"/>
                      <a:pt x="51086" y="642226"/>
                      <a:pt x="33485" y="682580"/>
                    </a:cubicBezTo>
                    <a:cubicBezTo>
                      <a:pt x="15884" y="722934"/>
                      <a:pt x="0" y="726369"/>
                      <a:pt x="0" y="726369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8" name="Freeform 96"/>
              <p:cNvSpPr/>
              <p:nvPr/>
            </p:nvSpPr>
            <p:spPr>
              <a:xfrm flipH="1">
                <a:off x="6175375" y="3775075"/>
                <a:ext cx="347663" cy="725488"/>
              </a:xfrm>
              <a:custGeom>
                <a:avLst/>
                <a:gdLst>
                  <a:gd name="connsiteX0" fmla="*/ 347729 w 347729"/>
                  <a:gd name="connsiteY0" fmla="*/ 0 h 726369"/>
                  <a:gd name="connsiteX1" fmla="*/ 267880 w 347729"/>
                  <a:gd name="connsiteY1" fmla="*/ 139092 h 726369"/>
                  <a:gd name="connsiteX2" fmla="*/ 190607 w 347729"/>
                  <a:gd name="connsiteY2" fmla="*/ 311669 h 726369"/>
                  <a:gd name="connsiteX3" fmla="*/ 105607 w 347729"/>
                  <a:gd name="connsiteY3" fmla="*/ 484246 h 726369"/>
                  <a:gd name="connsiteX4" fmla="*/ 33485 w 347729"/>
                  <a:gd name="connsiteY4" fmla="*/ 682580 h 726369"/>
                  <a:gd name="connsiteX5" fmla="*/ 0 w 347729"/>
                  <a:gd name="connsiteY5" fmla="*/ 726369 h 72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7729" h="726369">
                    <a:moveTo>
                      <a:pt x="347729" y="0"/>
                    </a:moveTo>
                    <a:cubicBezTo>
                      <a:pt x="320898" y="43573"/>
                      <a:pt x="294067" y="87147"/>
                      <a:pt x="267880" y="139092"/>
                    </a:cubicBezTo>
                    <a:cubicBezTo>
                      <a:pt x="241693" y="191037"/>
                      <a:pt x="217653" y="254143"/>
                      <a:pt x="190607" y="311669"/>
                    </a:cubicBezTo>
                    <a:cubicBezTo>
                      <a:pt x="163561" y="369195"/>
                      <a:pt x="131794" y="422428"/>
                      <a:pt x="105607" y="484246"/>
                    </a:cubicBezTo>
                    <a:cubicBezTo>
                      <a:pt x="79420" y="546064"/>
                      <a:pt x="51086" y="642226"/>
                      <a:pt x="33485" y="682580"/>
                    </a:cubicBezTo>
                    <a:cubicBezTo>
                      <a:pt x="15884" y="722934"/>
                      <a:pt x="0" y="726369"/>
                      <a:pt x="0" y="726369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9" name="Freeform 99"/>
              <p:cNvSpPr/>
              <p:nvPr/>
            </p:nvSpPr>
            <p:spPr>
              <a:xfrm rot="21434522" flipH="1">
                <a:off x="6210300" y="4056063"/>
                <a:ext cx="242888" cy="1943100"/>
              </a:xfrm>
              <a:custGeom>
                <a:avLst/>
                <a:gdLst>
                  <a:gd name="connsiteX0" fmla="*/ 214192 w 214192"/>
                  <a:gd name="connsiteY0" fmla="*/ 0 h 1942454"/>
                  <a:gd name="connsiteX1" fmla="*/ 48877 w 214192"/>
                  <a:gd name="connsiteY1" fmla="*/ 180813 h 1942454"/>
                  <a:gd name="connsiteX2" fmla="*/ 12714 w 214192"/>
                  <a:gd name="connsiteY2" fmla="*/ 299634 h 1942454"/>
                  <a:gd name="connsiteX3" fmla="*/ 2382 w 214192"/>
                  <a:gd name="connsiteY3" fmla="*/ 397790 h 1942454"/>
                  <a:gd name="connsiteX4" fmla="*/ 54043 w 214192"/>
                  <a:gd name="connsiteY4" fmla="*/ 697423 h 1942454"/>
                  <a:gd name="connsiteX5" fmla="*/ 54043 w 214192"/>
                  <a:gd name="connsiteY5" fmla="*/ 1022888 h 1942454"/>
                  <a:gd name="connsiteX6" fmla="*/ 157365 w 214192"/>
                  <a:gd name="connsiteY6" fmla="*/ 1384515 h 1942454"/>
                  <a:gd name="connsiteX7" fmla="*/ 126368 w 214192"/>
                  <a:gd name="connsiteY7" fmla="*/ 1699647 h 1942454"/>
                  <a:gd name="connsiteX8" fmla="*/ 100538 w 214192"/>
                  <a:gd name="connsiteY8" fmla="*/ 1942454 h 1942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4192" h="1942454">
                    <a:moveTo>
                      <a:pt x="214192" y="0"/>
                    </a:moveTo>
                    <a:cubicBezTo>
                      <a:pt x="148324" y="65437"/>
                      <a:pt x="82457" y="130874"/>
                      <a:pt x="48877" y="180813"/>
                    </a:cubicBezTo>
                    <a:cubicBezTo>
                      <a:pt x="15297" y="230752"/>
                      <a:pt x="20463" y="263471"/>
                      <a:pt x="12714" y="299634"/>
                    </a:cubicBezTo>
                    <a:cubicBezTo>
                      <a:pt x="4965" y="335797"/>
                      <a:pt x="-4506" y="331492"/>
                      <a:pt x="2382" y="397790"/>
                    </a:cubicBezTo>
                    <a:cubicBezTo>
                      <a:pt x="9270" y="464088"/>
                      <a:pt x="45433" y="593240"/>
                      <a:pt x="54043" y="697423"/>
                    </a:cubicBezTo>
                    <a:cubicBezTo>
                      <a:pt x="62653" y="801606"/>
                      <a:pt x="36823" y="908373"/>
                      <a:pt x="54043" y="1022888"/>
                    </a:cubicBezTo>
                    <a:cubicBezTo>
                      <a:pt x="71263" y="1137403"/>
                      <a:pt x="145311" y="1271722"/>
                      <a:pt x="157365" y="1384515"/>
                    </a:cubicBezTo>
                    <a:cubicBezTo>
                      <a:pt x="169419" y="1497308"/>
                      <a:pt x="135839" y="1606657"/>
                      <a:pt x="126368" y="1699647"/>
                    </a:cubicBezTo>
                    <a:cubicBezTo>
                      <a:pt x="116897" y="1792637"/>
                      <a:pt x="104843" y="1901986"/>
                      <a:pt x="100538" y="1942454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0" name="Freeform 101"/>
              <p:cNvSpPr/>
              <p:nvPr/>
            </p:nvSpPr>
            <p:spPr>
              <a:xfrm flipH="1">
                <a:off x="6157913" y="4067175"/>
                <a:ext cx="195262" cy="1143000"/>
              </a:xfrm>
              <a:custGeom>
                <a:avLst/>
                <a:gdLst>
                  <a:gd name="connsiteX0" fmla="*/ 54709 w 162955"/>
                  <a:gd name="connsiteY0" fmla="*/ 1036889 h 1036889"/>
                  <a:gd name="connsiteX1" fmla="*/ 94589 w 162955"/>
                  <a:gd name="connsiteY1" fmla="*/ 894459 h 1036889"/>
                  <a:gd name="connsiteX2" fmla="*/ 74649 w 162955"/>
                  <a:gd name="connsiteY2" fmla="*/ 706452 h 1036889"/>
                  <a:gd name="connsiteX3" fmla="*/ 11980 w 162955"/>
                  <a:gd name="connsiteY3" fmla="*/ 364620 h 1036889"/>
                  <a:gd name="connsiteX4" fmla="*/ 14828 w 162955"/>
                  <a:gd name="connsiteY4" fmla="*/ 188007 h 1036889"/>
                  <a:gd name="connsiteX5" fmla="*/ 162955 w 162955"/>
                  <a:gd name="connsiteY5" fmla="*/ 0 h 1036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2955" h="1036889">
                    <a:moveTo>
                      <a:pt x="54709" y="1036889"/>
                    </a:moveTo>
                    <a:cubicBezTo>
                      <a:pt x="72987" y="993210"/>
                      <a:pt x="91266" y="949532"/>
                      <a:pt x="94589" y="894459"/>
                    </a:cubicBezTo>
                    <a:cubicBezTo>
                      <a:pt x="97912" y="839386"/>
                      <a:pt x="88417" y="794758"/>
                      <a:pt x="74649" y="706452"/>
                    </a:cubicBezTo>
                    <a:cubicBezTo>
                      <a:pt x="60881" y="618146"/>
                      <a:pt x="21950" y="451027"/>
                      <a:pt x="11980" y="364620"/>
                    </a:cubicBezTo>
                    <a:cubicBezTo>
                      <a:pt x="2010" y="278213"/>
                      <a:pt x="-10335" y="248777"/>
                      <a:pt x="14828" y="188007"/>
                    </a:cubicBezTo>
                    <a:cubicBezTo>
                      <a:pt x="39990" y="127237"/>
                      <a:pt x="162955" y="0"/>
                      <a:pt x="162955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1" name="Freeform 77"/>
              <p:cNvSpPr/>
              <p:nvPr/>
            </p:nvSpPr>
            <p:spPr>
              <a:xfrm>
                <a:off x="5602288" y="3005138"/>
                <a:ext cx="592137" cy="750887"/>
              </a:xfrm>
              <a:custGeom>
                <a:avLst/>
                <a:gdLst>
                  <a:gd name="connsiteX0" fmla="*/ 592508 w 592508"/>
                  <a:gd name="connsiteY0" fmla="*/ 0 h 752030"/>
                  <a:gd name="connsiteX1" fmla="*/ 438684 w 592508"/>
                  <a:gd name="connsiteY1" fmla="*/ 94003 h 752030"/>
                  <a:gd name="connsiteX2" fmla="*/ 313345 w 592508"/>
                  <a:gd name="connsiteY2" fmla="*/ 170916 h 752030"/>
                  <a:gd name="connsiteX3" fmla="*/ 148127 w 592508"/>
                  <a:gd name="connsiteY3" fmla="*/ 350377 h 752030"/>
                  <a:gd name="connsiteX4" fmla="*/ 39880 w 592508"/>
                  <a:gd name="connsiteY4" fmla="*/ 606751 h 752030"/>
                  <a:gd name="connsiteX5" fmla="*/ 0 w 592508"/>
                  <a:gd name="connsiteY5" fmla="*/ 752030 h 752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2508" h="752030">
                    <a:moveTo>
                      <a:pt x="592508" y="0"/>
                    </a:moveTo>
                    <a:lnTo>
                      <a:pt x="438684" y="94003"/>
                    </a:lnTo>
                    <a:cubicBezTo>
                      <a:pt x="392157" y="122489"/>
                      <a:pt x="361771" y="128187"/>
                      <a:pt x="313345" y="170916"/>
                    </a:cubicBezTo>
                    <a:cubicBezTo>
                      <a:pt x="264919" y="213645"/>
                      <a:pt x="193704" y="277738"/>
                      <a:pt x="148127" y="350377"/>
                    </a:cubicBezTo>
                    <a:cubicBezTo>
                      <a:pt x="102550" y="423016"/>
                      <a:pt x="64568" y="539809"/>
                      <a:pt x="39880" y="606751"/>
                    </a:cubicBezTo>
                    <a:cubicBezTo>
                      <a:pt x="15192" y="673693"/>
                      <a:pt x="0" y="752030"/>
                      <a:pt x="0" y="75203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2" name="Freeform 105"/>
              <p:cNvSpPr/>
              <p:nvPr/>
            </p:nvSpPr>
            <p:spPr>
              <a:xfrm flipH="1">
                <a:off x="6172200" y="3014663"/>
                <a:ext cx="592138" cy="752475"/>
              </a:xfrm>
              <a:custGeom>
                <a:avLst/>
                <a:gdLst>
                  <a:gd name="connsiteX0" fmla="*/ 592508 w 592508"/>
                  <a:gd name="connsiteY0" fmla="*/ 0 h 752030"/>
                  <a:gd name="connsiteX1" fmla="*/ 438684 w 592508"/>
                  <a:gd name="connsiteY1" fmla="*/ 94003 h 752030"/>
                  <a:gd name="connsiteX2" fmla="*/ 313345 w 592508"/>
                  <a:gd name="connsiteY2" fmla="*/ 170916 h 752030"/>
                  <a:gd name="connsiteX3" fmla="*/ 148127 w 592508"/>
                  <a:gd name="connsiteY3" fmla="*/ 350377 h 752030"/>
                  <a:gd name="connsiteX4" fmla="*/ 39880 w 592508"/>
                  <a:gd name="connsiteY4" fmla="*/ 606751 h 752030"/>
                  <a:gd name="connsiteX5" fmla="*/ 0 w 592508"/>
                  <a:gd name="connsiteY5" fmla="*/ 752030 h 752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2508" h="752030">
                    <a:moveTo>
                      <a:pt x="592508" y="0"/>
                    </a:moveTo>
                    <a:lnTo>
                      <a:pt x="438684" y="94003"/>
                    </a:lnTo>
                    <a:cubicBezTo>
                      <a:pt x="392157" y="122489"/>
                      <a:pt x="361771" y="128187"/>
                      <a:pt x="313345" y="170916"/>
                    </a:cubicBezTo>
                    <a:cubicBezTo>
                      <a:pt x="264919" y="213645"/>
                      <a:pt x="193704" y="277738"/>
                      <a:pt x="148127" y="350377"/>
                    </a:cubicBezTo>
                    <a:cubicBezTo>
                      <a:pt x="102550" y="423016"/>
                      <a:pt x="64568" y="539809"/>
                      <a:pt x="39880" y="606751"/>
                    </a:cubicBezTo>
                    <a:cubicBezTo>
                      <a:pt x="15192" y="673693"/>
                      <a:pt x="0" y="752030"/>
                      <a:pt x="0" y="75203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3" name="Freeform 81"/>
              <p:cNvSpPr/>
              <p:nvPr/>
            </p:nvSpPr>
            <p:spPr>
              <a:xfrm>
                <a:off x="5956300" y="4071938"/>
                <a:ext cx="203200" cy="1190625"/>
              </a:xfrm>
              <a:custGeom>
                <a:avLst/>
                <a:gdLst>
                  <a:gd name="connsiteX0" fmla="*/ 203379 w 203379"/>
                  <a:gd name="connsiteY0" fmla="*/ 0 h 1058779"/>
                  <a:gd name="connsiteX1" fmla="*/ 59000 w 203379"/>
                  <a:gd name="connsiteY1" fmla="*/ 139031 h 1058779"/>
                  <a:gd name="connsiteX2" fmla="*/ 179 w 203379"/>
                  <a:gd name="connsiteY2" fmla="*/ 390357 h 1058779"/>
                  <a:gd name="connsiteX3" fmla="*/ 75043 w 203379"/>
                  <a:gd name="connsiteY3" fmla="*/ 882315 h 1058779"/>
                  <a:gd name="connsiteX4" fmla="*/ 26916 w 203379"/>
                  <a:gd name="connsiteY4" fmla="*/ 1058779 h 1058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3379" h="1058779">
                    <a:moveTo>
                      <a:pt x="203379" y="0"/>
                    </a:moveTo>
                    <a:cubicBezTo>
                      <a:pt x="148123" y="36986"/>
                      <a:pt x="92867" y="73972"/>
                      <a:pt x="59000" y="139031"/>
                    </a:cubicBezTo>
                    <a:cubicBezTo>
                      <a:pt x="25133" y="204091"/>
                      <a:pt x="-2495" y="266476"/>
                      <a:pt x="179" y="390357"/>
                    </a:cubicBezTo>
                    <a:cubicBezTo>
                      <a:pt x="2853" y="514238"/>
                      <a:pt x="70587" y="770911"/>
                      <a:pt x="75043" y="882315"/>
                    </a:cubicBezTo>
                    <a:cubicBezTo>
                      <a:pt x="79499" y="993719"/>
                      <a:pt x="26916" y="1058779"/>
                      <a:pt x="26916" y="1058779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4" name="Freeform 83"/>
              <p:cNvSpPr/>
              <p:nvPr/>
            </p:nvSpPr>
            <p:spPr>
              <a:xfrm>
                <a:off x="5859463" y="4068763"/>
                <a:ext cx="311150" cy="1914525"/>
              </a:xfrm>
              <a:custGeom>
                <a:avLst/>
                <a:gdLst>
                  <a:gd name="connsiteX0" fmla="*/ 310945 w 310945"/>
                  <a:gd name="connsiteY0" fmla="*/ 0 h 1914358"/>
                  <a:gd name="connsiteX1" fmla="*/ 161219 w 310945"/>
                  <a:gd name="connsiteY1" fmla="*/ 106948 h 1914358"/>
                  <a:gd name="connsiteX2" fmla="*/ 38229 w 310945"/>
                  <a:gd name="connsiteY2" fmla="*/ 235285 h 1914358"/>
                  <a:gd name="connsiteX3" fmla="*/ 798 w 310945"/>
                  <a:gd name="connsiteY3" fmla="*/ 427790 h 1914358"/>
                  <a:gd name="connsiteX4" fmla="*/ 16840 w 310945"/>
                  <a:gd name="connsiteY4" fmla="*/ 652379 h 1914358"/>
                  <a:gd name="connsiteX5" fmla="*/ 64966 w 310945"/>
                  <a:gd name="connsiteY5" fmla="*/ 860927 h 1914358"/>
                  <a:gd name="connsiteX6" fmla="*/ 86356 w 310945"/>
                  <a:gd name="connsiteY6" fmla="*/ 1005306 h 1914358"/>
                  <a:gd name="connsiteX7" fmla="*/ 43577 w 310945"/>
                  <a:gd name="connsiteY7" fmla="*/ 1197811 h 1914358"/>
                  <a:gd name="connsiteX8" fmla="*/ 97050 w 310945"/>
                  <a:gd name="connsiteY8" fmla="*/ 1374274 h 1914358"/>
                  <a:gd name="connsiteX9" fmla="*/ 145177 w 310945"/>
                  <a:gd name="connsiteY9" fmla="*/ 1673727 h 1914358"/>
                  <a:gd name="connsiteX10" fmla="*/ 81008 w 310945"/>
                  <a:gd name="connsiteY10" fmla="*/ 1914358 h 1914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0945" h="1914358">
                    <a:moveTo>
                      <a:pt x="310945" y="0"/>
                    </a:moveTo>
                    <a:cubicBezTo>
                      <a:pt x="258808" y="33867"/>
                      <a:pt x="206672" y="67734"/>
                      <a:pt x="161219" y="106948"/>
                    </a:cubicBezTo>
                    <a:cubicBezTo>
                      <a:pt x="115766" y="146162"/>
                      <a:pt x="64966" y="181811"/>
                      <a:pt x="38229" y="235285"/>
                    </a:cubicBezTo>
                    <a:cubicBezTo>
                      <a:pt x="11492" y="288759"/>
                      <a:pt x="4363" y="358274"/>
                      <a:pt x="798" y="427790"/>
                    </a:cubicBezTo>
                    <a:cubicBezTo>
                      <a:pt x="-2767" y="497306"/>
                      <a:pt x="6145" y="580190"/>
                      <a:pt x="16840" y="652379"/>
                    </a:cubicBezTo>
                    <a:cubicBezTo>
                      <a:pt x="27535" y="724568"/>
                      <a:pt x="53380" y="802106"/>
                      <a:pt x="64966" y="860927"/>
                    </a:cubicBezTo>
                    <a:cubicBezTo>
                      <a:pt x="76552" y="919748"/>
                      <a:pt x="89921" y="949159"/>
                      <a:pt x="86356" y="1005306"/>
                    </a:cubicBezTo>
                    <a:cubicBezTo>
                      <a:pt x="82791" y="1061453"/>
                      <a:pt x="41795" y="1136316"/>
                      <a:pt x="43577" y="1197811"/>
                    </a:cubicBezTo>
                    <a:cubicBezTo>
                      <a:pt x="45359" y="1259306"/>
                      <a:pt x="80117" y="1294955"/>
                      <a:pt x="97050" y="1374274"/>
                    </a:cubicBezTo>
                    <a:cubicBezTo>
                      <a:pt x="113983" y="1453593"/>
                      <a:pt x="147851" y="1583713"/>
                      <a:pt x="145177" y="1673727"/>
                    </a:cubicBezTo>
                    <a:cubicBezTo>
                      <a:pt x="142503" y="1763741"/>
                      <a:pt x="81008" y="1914358"/>
                      <a:pt x="81008" y="1914358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5" name="Freeform 85"/>
              <p:cNvSpPr/>
              <p:nvPr/>
            </p:nvSpPr>
            <p:spPr>
              <a:xfrm>
                <a:off x="5562600" y="3368675"/>
                <a:ext cx="209550" cy="720725"/>
              </a:xfrm>
              <a:custGeom>
                <a:avLst/>
                <a:gdLst>
                  <a:gd name="connsiteX0" fmla="*/ 209993 w 209993"/>
                  <a:gd name="connsiteY0" fmla="*/ 0 h 720356"/>
                  <a:gd name="connsiteX1" fmla="*/ 191386 w 209993"/>
                  <a:gd name="connsiteY1" fmla="*/ 236575 h 720356"/>
                  <a:gd name="connsiteX2" fmla="*/ 154172 w 209993"/>
                  <a:gd name="connsiteY2" fmla="*/ 451884 h 720356"/>
                  <a:gd name="connsiteX3" fmla="*/ 0 w 209993"/>
                  <a:gd name="connsiteY3" fmla="*/ 720356 h 720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9993" h="720356">
                    <a:moveTo>
                      <a:pt x="209993" y="0"/>
                    </a:moveTo>
                    <a:cubicBezTo>
                      <a:pt x="205341" y="80630"/>
                      <a:pt x="200689" y="161261"/>
                      <a:pt x="191386" y="236575"/>
                    </a:cubicBezTo>
                    <a:cubicBezTo>
                      <a:pt x="182082" y="311889"/>
                      <a:pt x="186070" y="371254"/>
                      <a:pt x="154172" y="451884"/>
                    </a:cubicBezTo>
                    <a:cubicBezTo>
                      <a:pt x="122274" y="532514"/>
                      <a:pt x="0" y="720356"/>
                      <a:pt x="0" y="720356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6" name="Freeform 111"/>
              <p:cNvSpPr/>
              <p:nvPr/>
            </p:nvSpPr>
            <p:spPr>
              <a:xfrm rot="287732" flipH="1">
                <a:off x="6511925" y="3265488"/>
                <a:ext cx="209550" cy="449262"/>
              </a:xfrm>
              <a:custGeom>
                <a:avLst/>
                <a:gdLst>
                  <a:gd name="connsiteX0" fmla="*/ 209993 w 209993"/>
                  <a:gd name="connsiteY0" fmla="*/ 0 h 720356"/>
                  <a:gd name="connsiteX1" fmla="*/ 191386 w 209993"/>
                  <a:gd name="connsiteY1" fmla="*/ 236575 h 720356"/>
                  <a:gd name="connsiteX2" fmla="*/ 154172 w 209993"/>
                  <a:gd name="connsiteY2" fmla="*/ 451884 h 720356"/>
                  <a:gd name="connsiteX3" fmla="*/ 0 w 209993"/>
                  <a:gd name="connsiteY3" fmla="*/ 720356 h 720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9993" h="720356">
                    <a:moveTo>
                      <a:pt x="209993" y="0"/>
                    </a:moveTo>
                    <a:cubicBezTo>
                      <a:pt x="205341" y="80630"/>
                      <a:pt x="200689" y="161261"/>
                      <a:pt x="191386" y="236575"/>
                    </a:cubicBezTo>
                    <a:cubicBezTo>
                      <a:pt x="182082" y="311889"/>
                      <a:pt x="186070" y="371254"/>
                      <a:pt x="154172" y="451884"/>
                    </a:cubicBezTo>
                    <a:cubicBezTo>
                      <a:pt x="122274" y="532514"/>
                      <a:pt x="0" y="720356"/>
                      <a:pt x="0" y="720356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7" name="Freeform 87"/>
              <p:cNvSpPr/>
              <p:nvPr/>
            </p:nvSpPr>
            <p:spPr>
              <a:xfrm>
                <a:off x="6665913" y="4051300"/>
                <a:ext cx="98425" cy="209550"/>
              </a:xfrm>
              <a:custGeom>
                <a:avLst/>
                <a:gdLst>
                  <a:gd name="connsiteX0" fmla="*/ 0 w 29239"/>
                  <a:gd name="connsiteY0" fmla="*/ 154172 h 154172"/>
                  <a:gd name="connsiteX1" fmla="*/ 29239 w 29239"/>
                  <a:gd name="connsiteY1" fmla="*/ 0 h 154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239" h="154172">
                    <a:moveTo>
                      <a:pt x="0" y="154172"/>
                    </a:moveTo>
                    <a:lnTo>
                      <a:pt x="29239" y="0"/>
                    </a:lnTo>
                  </a:path>
                </a:pathLst>
              </a:custGeom>
              <a:noFill/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8" name="Freeform 91"/>
              <p:cNvSpPr/>
              <p:nvPr/>
            </p:nvSpPr>
            <p:spPr>
              <a:xfrm>
                <a:off x="5857875" y="4633913"/>
                <a:ext cx="23813" cy="357187"/>
              </a:xfrm>
              <a:custGeom>
                <a:avLst/>
                <a:gdLst>
                  <a:gd name="connsiteX0" fmla="*/ 24398 w 24398"/>
                  <a:gd name="connsiteY0" fmla="*/ 356191 h 356191"/>
                  <a:gd name="connsiteX1" fmla="*/ 475 w 24398"/>
                  <a:gd name="connsiteY1" fmla="*/ 204677 h 356191"/>
                  <a:gd name="connsiteX2" fmla="*/ 8449 w 24398"/>
                  <a:gd name="connsiteY2" fmla="*/ 0 h 356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98" h="356191">
                    <a:moveTo>
                      <a:pt x="24398" y="356191"/>
                    </a:moveTo>
                    <a:cubicBezTo>
                      <a:pt x="13765" y="310116"/>
                      <a:pt x="3133" y="264042"/>
                      <a:pt x="475" y="204677"/>
                    </a:cubicBezTo>
                    <a:cubicBezTo>
                      <a:pt x="-2183" y="145312"/>
                      <a:pt x="7120" y="33670"/>
                      <a:pt x="8449" y="0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79" name="Freeform 114"/>
              <p:cNvSpPr/>
              <p:nvPr/>
            </p:nvSpPr>
            <p:spPr>
              <a:xfrm flipH="1">
                <a:off x="6289675" y="4632325"/>
                <a:ext cx="25400" cy="357188"/>
              </a:xfrm>
              <a:custGeom>
                <a:avLst/>
                <a:gdLst>
                  <a:gd name="connsiteX0" fmla="*/ 24398 w 24398"/>
                  <a:gd name="connsiteY0" fmla="*/ 356191 h 356191"/>
                  <a:gd name="connsiteX1" fmla="*/ 475 w 24398"/>
                  <a:gd name="connsiteY1" fmla="*/ 204677 h 356191"/>
                  <a:gd name="connsiteX2" fmla="*/ 8449 w 24398"/>
                  <a:gd name="connsiteY2" fmla="*/ 0 h 356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398" h="356191">
                    <a:moveTo>
                      <a:pt x="24398" y="356191"/>
                    </a:moveTo>
                    <a:cubicBezTo>
                      <a:pt x="13765" y="310116"/>
                      <a:pt x="3133" y="264042"/>
                      <a:pt x="475" y="204677"/>
                    </a:cubicBezTo>
                    <a:cubicBezTo>
                      <a:pt x="-2183" y="145312"/>
                      <a:pt x="7120" y="33670"/>
                      <a:pt x="8449" y="0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0" name="Freeform 93"/>
              <p:cNvSpPr/>
              <p:nvPr/>
            </p:nvSpPr>
            <p:spPr>
              <a:xfrm>
                <a:off x="5664200" y="4221163"/>
                <a:ext cx="34925" cy="165100"/>
              </a:xfrm>
              <a:custGeom>
                <a:avLst/>
                <a:gdLst>
                  <a:gd name="connsiteX0" fmla="*/ 34556 w 34556"/>
                  <a:gd name="connsiteY0" fmla="*/ 164804 h 164804"/>
                  <a:gd name="connsiteX1" fmla="*/ 0 w 34556"/>
                  <a:gd name="connsiteY1" fmla="*/ 0 h 164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556" h="164804">
                    <a:moveTo>
                      <a:pt x="34556" y="164804"/>
                    </a:moveTo>
                    <a:cubicBezTo>
                      <a:pt x="23037" y="109869"/>
                      <a:pt x="6202" y="27024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1" name="Freeform 13311"/>
              <p:cNvSpPr/>
              <p:nvPr/>
            </p:nvSpPr>
            <p:spPr>
              <a:xfrm>
                <a:off x="6699250" y="4225925"/>
                <a:ext cx="28575" cy="169863"/>
              </a:xfrm>
              <a:custGeom>
                <a:avLst/>
                <a:gdLst>
                  <a:gd name="connsiteX0" fmla="*/ 0 w 29239"/>
                  <a:gd name="connsiteY0" fmla="*/ 170121 h 170121"/>
                  <a:gd name="connsiteX1" fmla="*/ 29239 w 29239"/>
                  <a:gd name="connsiteY1" fmla="*/ 0 h 170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239" h="170121">
                    <a:moveTo>
                      <a:pt x="0" y="170121"/>
                    </a:moveTo>
                    <a:cubicBezTo>
                      <a:pt x="12183" y="99015"/>
                      <a:pt x="24366" y="27910"/>
                      <a:pt x="29239" y="0"/>
                    </a:cubicBezTo>
                  </a:path>
                </a:pathLst>
              </a:custGeom>
              <a:noFill/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2" name="Freeform 13312"/>
              <p:cNvSpPr/>
              <p:nvPr/>
            </p:nvSpPr>
            <p:spPr>
              <a:xfrm>
                <a:off x="5637213" y="4149725"/>
                <a:ext cx="14287" cy="188913"/>
              </a:xfrm>
              <a:custGeom>
                <a:avLst/>
                <a:gdLst>
                  <a:gd name="connsiteX0" fmla="*/ 0 w 13291"/>
                  <a:gd name="connsiteY0" fmla="*/ 188728 h 188728"/>
                  <a:gd name="connsiteX1" fmla="*/ 13291 w 13291"/>
                  <a:gd name="connsiteY1" fmla="*/ 0 h 188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291" h="188728">
                    <a:moveTo>
                      <a:pt x="0" y="188728"/>
                    </a:moveTo>
                    <a:lnTo>
                      <a:pt x="13291" y="0"/>
                    </a:lnTo>
                  </a:path>
                </a:pathLst>
              </a:custGeom>
              <a:noFill/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3" name="Freeform 13322"/>
              <p:cNvSpPr/>
              <p:nvPr/>
            </p:nvSpPr>
            <p:spPr>
              <a:xfrm>
                <a:off x="5927725" y="3878263"/>
                <a:ext cx="182563" cy="244475"/>
              </a:xfrm>
              <a:custGeom>
                <a:avLst/>
                <a:gdLst>
                  <a:gd name="connsiteX0" fmla="*/ 183412 w 183412"/>
                  <a:gd name="connsiteY0" fmla="*/ 0 h 244548"/>
                  <a:gd name="connsiteX1" fmla="*/ 66454 w 183412"/>
                  <a:gd name="connsiteY1" fmla="*/ 69111 h 244548"/>
                  <a:gd name="connsiteX2" fmla="*/ 0 w 183412"/>
                  <a:gd name="connsiteY2" fmla="*/ 244548 h 244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412" h="244548">
                    <a:moveTo>
                      <a:pt x="183412" y="0"/>
                    </a:moveTo>
                    <a:cubicBezTo>
                      <a:pt x="140217" y="14176"/>
                      <a:pt x="97023" y="28353"/>
                      <a:pt x="66454" y="69111"/>
                    </a:cubicBezTo>
                    <a:cubicBezTo>
                      <a:pt x="35885" y="109869"/>
                      <a:pt x="10633" y="214865"/>
                      <a:pt x="0" y="244548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4" name="Freeform 119"/>
              <p:cNvSpPr/>
              <p:nvPr/>
            </p:nvSpPr>
            <p:spPr>
              <a:xfrm flipH="1">
                <a:off x="6240463" y="3881438"/>
                <a:ext cx="182562" cy="244475"/>
              </a:xfrm>
              <a:custGeom>
                <a:avLst/>
                <a:gdLst>
                  <a:gd name="connsiteX0" fmla="*/ 183412 w 183412"/>
                  <a:gd name="connsiteY0" fmla="*/ 0 h 244548"/>
                  <a:gd name="connsiteX1" fmla="*/ 66454 w 183412"/>
                  <a:gd name="connsiteY1" fmla="*/ 69111 h 244548"/>
                  <a:gd name="connsiteX2" fmla="*/ 0 w 183412"/>
                  <a:gd name="connsiteY2" fmla="*/ 244548 h 244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412" h="244548">
                    <a:moveTo>
                      <a:pt x="183412" y="0"/>
                    </a:moveTo>
                    <a:cubicBezTo>
                      <a:pt x="140217" y="14176"/>
                      <a:pt x="97023" y="28353"/>
                      <a:pt x="66454" y="69111"/>
                    </a:cubicBezTo>
                    <a:cubicBezTo>
                      <a:pt x="35885" y="109869"/>
                      <a:pt x="10633" y="214865"/>
                      <a:pt x="0" y="244548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5" name="Freeform 120"/>
              <p:cNvSpPr/>
              <p:nvPr/>
            </p:nvSpPr>
            <p:spPr>
              <a:xfrm>
                <a:off x="5938838" y="3171825"/>
                <a:ext cx="254000" cy="71438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6" name="Freeform 121"/>
              <p:cNvSpPr/>
              <p:nvPr/>
            </p:nvSpPr>
            <p:spPr>
              <a:xfrm flipH="1">
                <a:off x="6181725" y="3173413"/>
                <a:ext cx="254000" cy="71437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7" name="Freeform 124"/>
              <p:cNvSpPr/>
              <p:nvPr/>
            </p:nvSpPr>
            <p:spPr>
              <a:xfrm>
                <a:off x="5940425" y="3241675"/>
                <a:ext cx="254000" cy="71438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8" name="Freeform 125"/>
              <p:cNvSpPr/>
              <p:nvPr/>
            </p:nvSpPr>
            <p:spPr>
              <a:xfrm flipH="1">
                <a:off x="6181725" y="3243263"/>
                <a:ext cx="255588" cy="71437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9" name="Freeform 126"/>
              <p:cNvSpPr/>
              <p:nvPr/>
            </p:nvSpPr>
            <p:spPr>
              <a:xfrm>
                <a:off x="6002338" y="3108325"/>
                <a:ext cx="196850" cy="69850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0" name="Freeform 127"/>
              <p:cNvSpPr/>
              <p:nvPr/>
            </p:nvSpPr>
            <p:spPr>
              <a:xfrm flipH="1">
                <a:off x="6186488" y="3109913"/>
                <a:ext cx="166687" cy="73025"/>
              </a:xfrm>
              <a:custGeom>
                <a:avLst/>
                <a:gdLst>
                  <a:gd name="connsiteX0" fmla="*/ 0 w 255002"/>
                  <a:gd name="connsiteY0" fmla="*/ 72122 h 72122"/>
                  <a:gd name="connsiteX1" fmla="*/ 77273 w 255002"/>
                  <a:gd name="connsiteY1" fmla="*/ 33485 h 72122"/>
                  <a:gd name="connsiteX2" fmla="*/ 206062 w 255002"/>
                  <a:gd name="connsiteY2" fmla="*/ 18031 h 72122"/>
                  <a:gd name="connsiteX3" fmla="*/ 255002 w 255002"/>
                  <a:gd name="connsiteY3" fmla="*/ 0 h 72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5002" h="72122">
                    <a:moveTo>
                      <a:pt x="0" y="72122"/>
                    </a:moveTo>
                    <a:cubicBezTo>
                      <a:pt x="21464" y="57311"/>
                      <a:pt x="42929" y="42500"/>
                      <a:pt x="77273" y="33485"/>
                    </a:cubicBezTo>
                    <a:cubicBezTo>
                      <a:pt x="111617" y="24470"/>
                      <a:pt x="176441" y="23612"/>
                      <a:pt x="206062" y="18031"/>
                    </a:cubicBezTo>
                    <a:cubicBezTo>
                      <a:pt x="235683" y="12450"/>
                      <a:pt x="255002" y="0"/>
                      <a:pt x="255002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1" name="Freeform 13323"/>
              <p:cNvSpPr/>
              <p:nvPr/>
            </p:nvSpPr>
            <p:spPr>
              <a:xfrm>
                <a:off x="5959475" y="3917950"/>
                <a:ext cx="204788" cy="307975"/>
              </a:xfrm>
              <a:custGeom>
                <a:avLst/>
                <a:gdLst>
                  <a:gd name="connsiteX0" fmla="*/ 0 w 204677"/>
                  <a:gd name="connsiteY0" fmla="*/ 308344 h 308344"/>
                  <a:gd name="connsiteX1" fmla="*/ 119616 w 204677"/>
                  <a:gd name="connsiteY1" fmla="*/ 127590 h 308344"/>
                  <a:gd name="connsiteX2" fmla="*/ 204677 w 204677"/>
                  <a:gd name="connsiteY2" fmla="*/ 0 h 308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677" h="308344">
                    <a:moveTo>
                      <a:pt x="0" y="308344"/>
                    </a:moveTo>
                    <a:lnTo>
                      <a:pt x="119616" y="127590"/>
                    </a:lnTo>
                    <a:lnTo>
                      <a:pt x="204677" y="0"/>
                    </a:ln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2" name="Freeform 129"/>
              <p:cNvSpPr/>
              <p:nvPr/>
            </p:nvSpPr>
            <p:spPr>
              <a:xfrm flipH="1">
                <a:off x="6157913" y="3913188"/>
                <a:ext cx="204787" cy="307975"/>
              </a:xfrm>
              <a:custGeom>
                <a:avLst/>
                <a:gdLst>
                  <a:gd name="connsiteX0" fmla="*/ 0 w 204677"/>
                  <a:gd name="connsiteY0" fmla="*/ 308344 h 308344"/>
                  <a:gd name="connsiteX1" fmla="*/ 119616 w 204677"/>
                  <a:gd name="connsiteY1" fmla="*/ 127590 h 308344"/>
                  <a:gd name="connsiteX2" fmla="*/ 204677 w 204677"/>
                  <a:gd name="connsiteY2" fmla="*/ 0 h 308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04677" h="308344">
                    <a:moveTo>
                      <a:pt x="0" y="308344"/>
                    </a:moveTo>
                    <a:lnTo>
                      <a:pt x="119616" y="127590"/>
                    </a:lnTo>
                    <a:lnTo>
                      <a:pt x="204677" y="0"/>
                    </a:ln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3" name="Freeform 13325"/>
              <p:cNvSpPr/>
              <p:nvPr/>
            </p:nvSpPr>
            <p:spPr>
              <a:xfrm>
                <a:off x="5868988" y="5360988"/>
                <a:ext cx="61912" cy="631825"/>
              </a:xfrm>
              <a:custGeom>
                <a:avLst/>
                <a:gdLst>
                  <a:gd name="connsiteX0" fmla="*/ 5332 w 60751"/>
                  <a:gd name="connsiteY0" fmla="*/ 631768 h 631768"/>
                  <a:gd name="connsiteX1" fmla="*/ 5332 w 60751"/>
                  <a:gd name="connsiteY1" fmla="*/ 326968 h 631768"/>
                  <a:gd name="connsiteX2" fmla="*/ 60751 w 60751"/>
                  <a:gd name="connsiteY2" fmla="*/ 0 h 631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751" h="631768">
                    <a:moveTo>
                      <a:pt x="5332" y="631768"/>
                    </a:moveTo>
                    <a:cubicBezTo>
                      <a:pt x="714" y="532015"/>
                      <a:pt x="-3904" y="432263"/>
                      <a:pt x="5332" y="326968"/>
                    </a:cubicBezTo>
                    <a:cubicBezTo>
                      <a:pt x="14568" y="221673"/>
                      <a:pt x="49667" y="54495"/>
                      <a:pt x="60751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4" name="Freeform 13326"/>
              <p:cNvSpPr/>
              <p:nvPr/>
            </p:nvSpPr>
            <p:spPr>
              <a:xfrm>
                <a:off x="6311900" y="5370513"/>
                <a:ext cx="161925" cy="514350"/>
              </a:xfrm>
              <a:custGeom>
                <a:avLst/>
                <a:gdLst>
                  <a:gd name="connsiteX0" fmla="*/ 160713 w 162013"/>
                  <a:gd name="connsiteY0" fmla="*/ 515389 h 515389"/>
                  <a:gd name="connsiteX1" fmla="*/ 138545 w 162013"/>
                  <a:gd name="connsiteY1" fmla="*/ 249382 h 515389"/>
                  <a:gd name="connsiteX2" fmla="*/ 0 w 162013"/>
                  <a:gd name="connsiteY2" fmla="*/ 0 h 515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2013" h="515389">
                    <a:moveTo>
                      <a:pt x="160713" y="515389"/>
                    </a:moveTo>
                    <a:cubicBezTo>
                      <a:pt x="163021" y="425334"/>
                      <a:pt x="165330" y="335280"/>
                      <a:pt x="138545" y="249382"/>
                    </a:cubicBezTo>
                    <a:cubicBezTo>
                      <a:pt x="111760" y="163484"/>
                      <a:pt x="23091" y="42487"/>
                      <a:pt x="0" y="0"/>
                    </a:cubicBez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5" name="Freeform 13327"/>
              <p:cNvSpPr/>
              <p:nvPr/>
            </p:nvSpPr>
            <p:spPr>
              <a:xfrm>
                <a:off x="6376988" y="5916613"/>
                <a:ext cx="136525" cy="185737"/>
              </a:xfrm>
              <a:custGeom>
                <a:avLst/>
                <a:gdLst>
                  <a:gd name="connsiteX0" fmla="*/ 136434 w 136434"/>
                  <a:gd name="connsiteY0" fmla="*/ 185783 h 185783"/>
                  <a:gd name="connsiteX1" fmla="*/ 0 w 136434"/>
                  <a:gd name="connsiteY1" fmla="*/ 0 h 18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434" h="185783">
                    <a:moveTo>
                      <a:pt x="136434" y="18578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6" name="Freeform 13328"/>
              <p:cNvSpPr/>
              <p:nvPr/>
            </p:nvSpPr>
            <p:spPr>
              <a:xfrm>
                <a:off x="5861050" y="5900738"/>
                <a:ext cx="109538" cy="177800"/>
              </a:xfrm>
              <a:custGeom>
                <a:avLst/>
                <a:gdLst>
                  <a:gd name="connsiteX0" fmla="*/ 0 w 110308"/>
                  <a:gd name="connsiteY0" fmla="*/ 177074 h 177074"/>
                  <a:gd name="connsiteX1" fmla="*/ 110308 w 110308"/>
                  <a:gd name="connsiteY1" fmla="*/ 0 h 177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0308" h="177074">
                    <a:moveTo>
                      <a:pt x="0" y="177074"/>
                    </a:moveTo>
                    <a:lnTo>
                      <a:pt x="110308" y="0"/>
                    </a:lnTo>
                  </a:path>
                </a:pathLst>
              </a:custGeom>
              <a:noFill/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97" name="TextBox 11"/>
            <p:cNvSpPr txBox="1">
              <a:spLocks noChangeArrowheads="1"/>
            </p:cNvSpPr>
            <p:nvPr/>
          </p:nvSpPr>
          <p:spPr bwMode="auto">
            <a:xfrm>
              <a:off x="7262813" y="1417638"/>
              <a:ext cx="1366837" cy="621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 dirty="0"/>
                <a:t>Skeletal system</a:t>
              </a:r>
            </a:p>
            <a:p>
              <a:pPr algn="ctr" eaLnBrk="1" hangingPunct="1"/>
              <a:r>
                <a:rPr lang="en-GB" sz="1000" dirty="0"/>
                <a:t>Support</a:t>
              </a:r>
            </a:p>
          </p:txBody>
        </p:sp>
        <p:grpSp>
          <p:nvGrpSpPr>
            <p:cNvPr id="98" name="Group 5"/>
            <p:cNvGrpSpPr>
              <a:grpSpLocks/>
            </p:cNvGrpSpPr>
            <p:nvPr/>
          </p:nvGrpSpPr>
          <p:grpSpPr bwMode="auto">
            <a:xfrm>
              <a:off x="7239000" y="2384425"/>
              <a:ext cx="1311275" cy="3848100"/>
              <a:chOff x="7239000" y="2384330"/>
              <a:chExt cx="1311275" cy="3847527"/>
            </a:xfrm>
          </p:grpSpPr>
          <p:grpSp>
            <p:nvGrpSpPr>
              <p:cNvPr id="99" name="Group 4"/>
              <p:cNvGrpSpPr>
                <a:grpSpLocks/>
              </p:cNvGrpSpPr>
              <p:nvPr/>
            </p:nvGrpSpPr>
            <p:grpSpPr bwMode="auto">
              <a:xfrm>
                <a:off x="7239000" y="2419350"/>
                <a:ext cx="1311275" cy="3812507"/>
                <a:chOff x="7239000" y="2419350"/>
                <a:chExt cx="1311275" cy="3812507"/>
              </a:xfrm>
            </p:grpSpPr>
            <p:pic>
              <p:nvPicPr>
                <p:cNvPr id="101" name="Picture 2" descr="C:\Users\mary\Desktop\rejon_Person_Outline_2.jp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39000" y="2419350"/>
                  <a:ext cx="1311275" cy="37719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02" name="Group 2"/>
                <p:cNvGrpSpPr>
                  <a:grpSpLocks/>
                </p:cNvGrpSpPr>
                <p:nvPr/>
              </p:nvGrpSpPr>
              <p:grpSpPr bwMode="auto">
                <a:xfrm>
                  <a:off x="7332134" y="2962275"/>
                  <a:ext cx="1065574" cy="3269582"/>
                  <a:chOff x="7332134" y="2962275"/>
                  <a:chExt cx="1065574" cy="3269582"/>
                </a:xfrm>
              </p:grpSpPr>
              <p:pic>
                <p:nvPicPr>
                  <p:cNvPr id="103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620000" y="2962275"/>
                    <a:ext cx="571500" cy="14716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4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8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462250" y="5026024"/>
                    <a:ext cx="315495" cy="11636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5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9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332134" y="3004616"/>
                    <a:ext cx="352954" cy="8392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6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12125" y="2962275"/>
                    <a:ext cx="257780" cy="8604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7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11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515308">
                    <a:off x="7505220" y="4300143"/>
                    <a:ext cx="342232" cy="8064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8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12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1259952">
                    <a:off x="7365561" y="3750411"/>
                    <a:ext cx="369437" cy="7748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09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13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999329" y="5023519"/>
                    <a:ext cx="304800" cy="12083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0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14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-678944">
                    <a:off x="7934745" y="4313698"/>
                    <a:ext cx="336885" cy="7793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1" name="Picture 3" descr="C:\Users\mary\Desktop\skeleton.jpg"/>
                  <p:cNvPicPr>
                    <a:picLocks noChangeAspect="1" noChangeArrowheads="1"/>
                  </p:cNvPicPr>
                  <p:nvPr/>
                </p:nvPicPr>
                <p:blipFill>
                  <a:blip r:embed="rId15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7905750" y="3698648"/>
                    <a:ext cx="491958" cy="9207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  <p:pic>
            <p:nvPicPr>
              <p:cNvPr id="100" name="Picture 3" descr="C:\Users\mary\Desktop\skeleton.jpg"/>
              <p:cNvPicPr>
                <a:picLocks noChangeAspect="1" noChangeArrowheads="1"/>
              </p:cNvPicPr>
              <p:nvPr/>
            </p:nvPicPr>
            <p:blipFill>
              <a:blip r:embed="rId1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9506" y="2384330"/>
                <a:ext cx="432488" cy="620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13" name="Group 1"/>
          <p:cNvGrpSpPr>
            <a:grpSpLocks/>
          </p:cNvGrpSpPr>
          <p:nvPr/>
        </p:nvGrpSpPr>
        <p:grpSpPr bwMode="auto">
          <a:xfrm>
            <a:off x="1809742" y="3646688"/>
            <a:ext cx="8615362" cy="2825552"/>
            <a:chOff x="0" y="1420813"/>
            <a:chExt cx="9144000" cy="4979987"/>
          </a:xfrm>
        </p:grpSpPr>
        <p:sp>
          <p:nvSpPr>
            <p:cNvPr id="114" name="TextBox 2"/>
            <p:cNvSpPr txBox="1">
              <a:spLocks noChangeArrowheads="1"/>
            </p:cNvSpPr>
            <p:nvPr/>
          </p:nvSpPr>
          <p:spPr bwMode="auto">
            <a:xfrm>
              <a:off x="563563" y="1420813"/>
              <a:ext cx="1600200" cy="97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 dirty="0"/>
                <a:t>Gas exchange </a:t>
              </a:r>
              <a:r>
                <a:rPr lang="en-GB" sz="1000" dirty="0"/>
                <a:t>takes place through thousands of stomata </a:t>
              </a:r>
            </a:p>
          </p:txBody>
        </p:sp>
        <p:sp>
          <p:nvSpPr>
            <p:cNvPr id="115" name="TextBox 10"/>
            <p:cNvSpPr txBox="1">
              <a:spLocks noChangeArrowheads="1"/>
            </p:cNvSpPr>
            <p:nvPr/>
          </p:nvSpPr>
          <p:spPr bwMode="auto">
            <a:xfrm>
              <a:off x="4084638" y="1420813"/>
              <a:ext cx="1552575" cy="1247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Nutrients are  transported </a:t>
              </a:r>
              <a:r>
                <a:rPr lang="en-GB" sz="1000"/>
                <a:t>from cell to cell and through vascular tissues</a:t>
              </a:r>
            </a:p>
          </p:txBody>
        </p:sp>
        <p:sp>
          <p:nvSpPr>
            <p:cNvPr id="116" name="Rectangle 30"/>
            <p:cNvSpPr/>
            <p:nvPr/>
          </p:nvSpPr>
          <p:spPr bwMode="auto">
            <a:xfrm>
              <a:off x="0" y="4119438"/>
              <a:ext cx="9144000" cy="228136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117" name="Group 36"/>
            <p:cNvGrpSpPr>
              <a:grpSpLocks/>
            </p:cNvGrpSpPr>
            <p:nvPr/>
          </p:nvGrpSpPr>
          <p:grpSpPr bwMode="auto">
            <a:xfrm>
              <a:off x="655638" y="2611438"/>
              <a:ext cx="1465262" cy="2767012"/>
              <a:chOff x="656298" y="2610849"/>
              <a:chExt cx="1464446" cy="2767538"/>
            </a:xfrm>
          </p:grpSpPr>
          <p:grpSp>
            <p:nvGrpSpPr>
              <p:cNvPr id="295" name="Group 35"/>
              <p:cNvGrpSpPr>
                <a:grpSpLocks/>
              </p:cNvGrpSpPr>
              <p:nvPr/>
            </p:nvGrpSpPr>
            <p:grpSpPr bwMode="auto">
              <a:xfrm>
                <a:off x="656298" y="4039669"/>
                <a:ext cx="1464446" cy="1338718"/>
                <a:chOff x="656298" y="4039669"/>
                <a:chExt cx="1464446" cy="1338718"/>
              </a:xfrm>
            </p:grpSpPr>
            <p:sp>
              <p:nvSpPr>
                <p:cNvPr id="310" name="Freeform 31"/>
                <p:cNvSpPr/>
                <p:nvPr/>
              </p:nvSpPr>
              <p:spPr bwMode="auto">
                <a:xfrm>
                  <a:off x="656298" y="4165653"/>
                  <a:ext cx="1464446" cy="1212734"/>
                </a:xfrm>
                <a:custGeom>
                  <a:avLst/>
                  <a:gdLst>
                    <a:gd name="connsiteX0" fmla="*/ 1960095 w 4732464"/>
                    <a:gd name="connsiteY0" fmla="*/ 0 h 3374250"/>
                    <a:gd name="connsiteX1" fmla="*/ 1607670 w 4732464"/>
                    <a:gd name="connsiteY1" fmla="*/ 133350 h 3374250"/>
                    <a:gd name="connsiteX2" fmla="*/ 645645 w 4732464"/>
                    <a:gd name="connsiteY2" fmla="*/ 438150 h 3374250"/>
                    <a:gd name="connsiteX3" fmla="*/ 64620 w 4732464"/>
                    <a:gd name="connsiteY3" fmla="*/ 914400 h 3374250"/>
                    <a:gd name="connsiteX4" fmla="*/ 74145 w 4732464"/>
                    <a:gd name="connsiteY4" fmla="*/ 1514475 h 3374250"/>
                    <a:gd name="connsiteX5" fmla="*/ 598020 w 4732464"/>
                    <a:gd name="connsiteY5" fmla="*/ 1409700 h 3374250"/>
                    <a:gd name="connsiteX6" fmla="*/ 636120 w 4732464"/>
                    <a:gd name="connsiteY6" fmla="*/ 1933575 h 3374250"/>
                    <a:gd name="connsiteX7" fmla="*/ 826620 w 4732464"/>
                    <a:gd name="connsiteY7" fmla="*/ 2066925 h 3374250"/>
                    <a:gd name="connsiteX8" fmla="*/ 445620 w 4732464"/>
                    <a:gd name="connsiteY8" fmla="*/ 2505075 h 3374250"/>
                    <a:gd name="connsiteX9" fmla="*/ 569445 w 4732464"/>
                    <a:gd name="connsiteY9" fmla="*/ 2933700 h 3374250"/>
                    <a:gd name="connsiteX10" fmla="*/ 1159995 w 4732464"/>
                    <a:gd name="connsiteY10" fmla="*/ 3105150 h 3374250"/>
                    <a:gd name="connsiteX11" fmla="*/ 1474320 w 4732464"/>
                    <a:gd name="connsiteY11" fmla="*/ 2638425 h 3374250"/>
                    <a:gd name="connsiteX12" fmla="*/ 1702920 w 4732464"/>
                    <a:gd name="connsiteY12" fmla="*/ 2847975 h 3374250"/>
                    <a:gd name="connsiteX13" fmla="*/ 2074395 w 4732464"/>
                    <a:gd name="connsiteY13" fmla="*/ 3371850 h 3374250"/>
                    <a:gd name="connsiteX14" fmla="*/ 2607795 w 4732464"/>
                    <a:gd name="connsiteY14" fmla="*/ 3028950 h 3374250"/>
                    <a:gd name="connsiteX15" fmla="*/ 2807820 w 4732464"/>
                    <a:gd name="connsiteY15" fmla="*/ 2705100 h 3374250"/>
                    <a:gd name="connsiteX16" fmla="*/ 3226920 w 4732464"/>
                    <a:gd name="connsiteY16" fmla="*/ 3000375 h 3374250"/>
                    <a:gd name="connsiteX17" fmla="*/ 3722220 w 4732464"/>
                    <a:gd name="connsiteY17" fmla="*/ 2305050 h 3374250"/>
                    <a:gd name="connsiteX18" fmla="*/ 3646020 w 4732464"/>
                    <a:gd name="connsiteY18" fmla="*/ 1914525 h 3374250"/>
                    <a:gd name="connsiteX19" fmla="*/ 4084170 w 4732464"/>
                    <a:gd name="connsiteY19" fmla="*/ 1724025 h 3374250"/>
                    <a:gd name="connsiteX20" fmla="*/ 3903195 w 4732464"/>
                    <a:gd name="connsiteY20" fmla="*/ 971550 h 3374250"/>
                    <a:gd name="connsiteX21" fmla="*/ 4303245 w 4732464"/>
                    <a:gd name="connsiteY21" fmla="*/ 742950 h 3374250"/>
                    <a:gd name="connsiteX22" fmla="*/ 4731870 w 4732464"/>
                    <a:gd name="connsiteY22" fmla="*/ 400050 h 3374250"/>
                    <a:gd name="connsiteX23" fmla="*/ 4207995 w 4732464"/>
                    <a:gd name="connsiteY23" fmla="*/ 95250 h 3374250"/>
                    <a:gd name="connsiteX24" fmla="*/ 3636495 w 4732464"/>
                    <a:gd name="connsiteY24" fmla="*/ 28575 h 3374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732464" h="3374250">
                      <a:moveTo>
                        <a:pt x="1960095" y="0"/>
                      </a:moveTo>
                      <a:cubicBezTo>
                        <a:pt x="1893420" y="30162"/>
                        <a:pt x="1826745" y="60325"/>
                        <a:pt x="1607670" y="133350"/>
                      </a:cubicBezTo>
                      <a:cubicBezTo>
                        <a:pt x="1388595" y="206375"/>
                        <a:pt x="902820" y="307975"/>
                        <a:pt x="645645" y="438150"/>
                      </a:cubicBezTo>
                      <a:cubicBezTo>
                        <a:pt x="388470" y="568325"/>
                        <a:pt x="159870" y="735013"/>
                        <a:pt x="64620" y="914400"/>
                      </a:cubicBezTo>
                      <a:cubicBezTo>
                        <a:pt x="-30630" y="1093787"/>
                        <a:pt x="-14755" y="1431925"/>
                        <a:pt x="74145" y="1514475"/>
                      </a:cubicBezTo>
                      <a:cubicBezTo>
                        <a:pt x="163045" y="1597025"/>
                        <a:pt x="504357" y="1339850"/>
                        <a:pt x="598020" y="1409700"/>
                      </a:cubicBezTo>
                      <a:cubicBezTo>
                        <a:pt x="691682" y="1479550"/>
                        <a:pt x="598020" y="1824037"/>
                        <a:pt x="636120" y="1933575"/>
                      </a:cubicBezTo>
                      <a:cubicBezTo>
                        <a:pt x="674220" y="2043113"/>
                        <a:pt x="858370" y="1971675"/>
                        <a:pt x="826620" y="2066925"/>
                      </a:cubicBezTo>
                      <a:cubicBezTo>
                        <a:pt x="794870" y="2162175"/>
                        <a:pt x="488483" y="2360612"/>
                        <a:pt x="445620" y="2505075"/>
                      </a:cubicBezTo>
                      <a:cubicBezTo>
                        <a:pt x="402757" y="2649538"/>
                        <a:pt x="450382" y="2833688"/>
                        <a:pt x="569445" y="2933700"/>
                      </a:cubicBezTo>
                      <a:cubicBezTo>
                        <a:pt x="688507" y="3033713"/>
                        <a:pt x="1009183" y="3154362"/>
                        <a:pt x="1159995" y="3105150"/>
                      </a:cubicBezTo>
                      <a:cubicBezTo>
                        <a:pt x="1310807" y="3055938"/>
                        <a:pt x="1383832" y="2681288"/>
                        <a:pt x="1474320" y="2638425"/>
                      </a:cubicBezTo>
                      <a:cubicBezTo>
                        <a:pt x="1564808" y="2595562"/>
                        <a:pt x="1602908" y="2725738"/>
                        <a:pt x="1702920" y="2847975"/>
                      </a:cubicBezTo>
                      <a:cubicBezTo>
                        <a:pt x="1802932" y="2970212"/>
                        <a:pt x="1923583" y="3341688"/>
                        <a:pt x="2074395" y="3371850"/>
                      </a:cubicBezTo>
                      <a:cubicBezTo>
                        <a:pt x="2225207" y="3402012"/>
                        <a:pt x="2485557" y="3140075"/>
                        <a:pt x="2607795" y="3028950"/>
                      </a:cubicBezTo>
                      <a:cubicBezTo>
                        <a:pt x="2730033" y="2917825"/>
                        <a:pt x="2704633" y="2709862"/>
                        <a:pt x="2807820" y="2705100"/>
                      </a:cubicBezTo>
                      <a:cubicBezTo>
                        <a:pt x="2911007" y="2700338"/>
                        <a:pt x="3074520" y="3067050"/>
                        <a:pt x="3226920" y="3000375"/>
                      </a:cubicBezTo>
                      <a:cubicBezTo>
                        <a:pt x="3379320" y="2933700"/>
                        <a:pt x="3652370" y="2486025"/>
                        <a:pt x="3722220" y="2305050"/>
                      </a:cubicBezTo>
                      <a:cubicBezTo>
                        <a:pt x="3792070" y="2124075"/>
                        <a:pt x="3585695" y="2011363"/>
                        <a:pt x="3646020" y="1914525"/>
                      </a:cubicBezTo>
                      <a:cubicBezTo>
                        <a:pt x="3706345" y="1817688"/>
                        <a:pt x="4041308" y="1881188"/>
                        <a:pt x="4084170" y="1724025"/>
                      </a:cubicBezTo>
                      <a:cubicBezTo>
                        <a:pt x="4127033" y="1566863"/>
                        <a:pt x="3866682" y="1135063"/>
                        <a:pt x="3903195" y="971550"/>
                      </a:cubicBezTo>
                      <a:cubicBezTo>
                        <a:pt x="3939708" y="808037"/>
                        <a:pt x="4165133" y="838200"/>
                        <a:pt x="4303245" y="742950"/>
                      </a:cubicBezTo>
                      <a:cubicBezTo>
                        <a:pt x="4441357" y="647700"/>
                        <a:pt x="4747745" y="508000"/>
                        <a:pt x="4731870" y="400050"/>
                      </a:cubicBezTo>
                      <a:cubicBezTo>
                        <a:pt x="4715995" y="292100"/>
                        <a:pt x="4390557" y="157162"/>
                        <a:pt x="4207995" y="95250"/>
                      </a:cubicBezTo>
                      <a:cubicBezTo>
                        <a:pt x="4025433" y="33338"/>
                        <a:pt x="3636495" y="28575"/>
                        <a:pt x="3636495" y="28575"/>
                      </a:cubicBezTo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11" name="Freeform 32"/>
                <p:cNvSpPr/>
                <p:nvPr/>
              </p:nvSpPr>
              <p:spPr bwMode="auto">
                <a:xfrm>
                  <a:off x="691032" y="4100610"/>
                  <a:ext cx="1344052" cy="1249528"/>
                </a:xfrm>
                <a:custGeom>
                  <a:avLst/>
                  <a:gdLst>
                    <a:gd name="connsiteX0" fmla="*/ 1933587 w 4372338"/>
                    <a:gd name="connsiteY0" fmla="*/ 104775 h 3411317"/>
                    <a:gd name="connsiteX1" fmla="*/ 1847862 w 4372338"/>
                    <a:gd name="connsiteY1" fmla="*/ 238125 h 3411317"/>
                    <a:gd name="connsiteX2" fmla="*/ 1476387 w 4372338"/>
                    <a:gd name="connsiteY2" fmla="*/ 381000 h 3411317"/>
                    <a:gd name="connsiteX3" fmla="*/ 800112 w 4372338"/>
                    <a:gd name="connsiteY3" fmla="*/ 628650 h 3411317"/>
                    <a:gd name="connsiteX4" fmla="*/ 285762 w 4372338"/>
                    <a:gd name="connsiteY4" fmla="*/ 914400 h 3411317"/>
                    <a:gd name="connsiteX5" fmla="*/ 12 w 4372338"/>
                    <a:gd name="connsiteY5" fmla="*/ 1381125 h 3411317"/>
                    <a:gd name="connsiteX6" fmla="*/ 295287 w 4372338"/>
                    <a:gd name="connsiteY6" fmla="*/ 1495425 h 3411317"/>
                    <a:gd name="connsiteX7" fmla="*/ 657237 w 4372338"/>
                    <a:gd name="connsiteY7" fmla="*/ 1238250 h 3411317"/>
                    <a:gd name="connsiteX8" fmla="*/ 819162 w 4372338"/>
                    <a:gd name="connsiteY8" fmla="*/ 1133475 h 3411317"/>
                    <a:gd name="connsiteX9" fmla="*/ 638187 w 4372338"/>
                    <a:gd name="connsiteY9" fmla="*/ 1590675 h 3411317"/>
                    <a:gd name="connsiteX10" fmla="*/ 723912 w 4372338"/>
                    <a:gd name="connsiteY10" fmla="*/ 2057400 h 3411317"/>
                    <a:gd name="connsiteX11" fmla="*/ 1076337 w 4372338"/>
                    <a:gd name="connsiteY11" fmla="*/ 1838325 h 3411317"/>
                    <a:gd name="connsiteX12" fmla="*/ 1238262 w 4372338"/>
                    <a:gd name="connsiteY12" fmla="*/ 1381125 h 3411317"/>
                    <a:gd name="connsiteX13" fmla="*/ 1295412 w 4372338"/>
                    <a:gd name="connsiteY13" fmla="*/ 1476375 h 3411317"/>
                    <a:gd name="connsiteX14" fmla="*/ 1047762 w 4372338"/>
                    <a:gd name="connsiteY14" fmla="*/ 2028825 h 3411317"/>
                    <a:gd name="connsiteX15" fmla="*/ 609612 w 4372338"/>
                    <a:gd name="connsiteY15" fmla="*/ 2447925 h 3411317"/>
                    <a:gd name="connsiteX16" fmla="*/ 438162 w 4372338"/>
                    <a:gd name="connsiteY16" fmla="*/ 2867025 h 3411317"/>
                    <a:gd name="connsiteX17" fmla="*/ 800112 w 4372338"/>
                    <a:gd name="connsiteY17" fmla="*/ 2828925 h 3411317"/>
                    <a:gd name="connsiteX18" fmla="*/ 1038237 w 4372338"/>
                    <a:gd name="connsiteY18" fmla="*/ 2990850 h 3411317"/>
                    <a:gd name="connsiteX19" fmla="*/ 1362087 w 4372338"/>
                    <a:gd name="connsiteY19" fmla="*/ 2419350 h 3411317"/>
                    <a:gd name="connsiteX20" fmla="*/ 1552587 w 4372338"/>
                    <a:gd name="connsiteY20" fmla="*/ 1924050 h 3411317"/>
                    <a:gd name="connsiteX21" fmla="*/ 1771662 w 4372338"/>
                    <a:gd name="connsiteY21" fmla="*/ 2571750 h 3411317"/>
                    <a:gd name="connsiteX22" fmla="*/ 2000262 w 4372338"/>
                    <a:gd name="connsiteY22" fmla="*/ 2466975 h 3411317"/>
                    <a:gd name="connsiteX23" fmla="*/ 1838337 w 4372338"/>
                    <a:gd name="connsiteY23" fmla="*/ 2943225 h 3411317"/>
                    <a:gd name="connsiteX24" fmla="*/ 2019312 w 4372338"/>
                    <a:gd name="connsiteY24" fmla="*/ 3409950 h 3411317"/>
                    <a:gd name="connsiteX25" fmla="*/ 2352687 w 4372338"/>
                    <a:gd name="connsiteY25" fmla="*/ 2790825 h 3411317"/>
                    <a:gd name="connsiteX26" fmla="*/ 2609862 w 4372338"/>
                    <a:gd name="connsiteY26" fmla="*/ 2571750 h 3411317"/>
                    <a:gd name="connsiteX27" fmla="*/ 2686062 w 4372338"/>
                    <a:gd name="connsiteY27" fmla="*/ 2238375 h 3411317"/>
                    <a:gd name="connsiteX28" fmla="*/ 2771787 w 4372338"/>
                    <a:gd name="connsiteY28" fmla="*/ 2047875 h 3411317"/>
                    <a:gd name="connsiteX29" fmla="*/ 2905137 w 4372338"/>
                    <a:gd name="connsiteY29" fmla="*/ 2438400 h 3411317"/>
                    <a:gd name="connsiteX30" fmla="*/ 2962287 w 4372338"/>
                    <a:gd name="connsiteY30" fmla="*/ 2962275 h 3411317"/>
                    <a:gd name="connsiteX31" fmla="*/ 3381387 w 4372338"/>
                    <a:gd name="connsiteY31" fmla="*/ 2333625 h 3411317"/>
                    <a:gd name="connsiteX32" fmla="*/ 3267087 w 4372338"/>
                    <a:gd name="connsiteY32" fmla="*/ 1819275 h 3411317"/>
                    <a:gd name="connsiteX33" fmla="*/ 3724287 w 4372338"/>
                    <a:gd name="connsiteY33" fmla="*/ 1809750 h 3411317"/>
                    <a:gd name="connsiteX34" fmla="*/ 3543312 w 4372338"/>
                    <a:gd name="connsiteY34" fmla="*/ 1238250 h 3411317"/>
                    <a:gd name="connsiteX35" fmla="*/ 3429012 w 4372338"/>
                    <a:gd name="connsiteY35" fmla="*/ 904875 h 3411317"/>
                    <a:gd name="connsiteX36" fmla="*/ 3781437 w 4372338"/>
                    <a:gd name="connsiteY36" fmla="*/ 866775 h 3411317"/>
                    <a:gd name="connsiteX37" fmla="*/ 4371987 w 4372338"/>
                    <a:gd name="connsiteY37" fmla="*/ 647700 h 3411317"/>
                    <a:gd name="connsiteX38" fmla="*/ 3848112 w 4372338"/>
                    <a:gd name="connsiteY38" fmla="*/ 333375 h 3411317"/>
                    <a:gd name="connsiteX39" fmla="*/ 2686062 w 4372338"/>
                    <a:gd name="connsiteY39" fmla="*/ 200025 h 3411317"/>
                    <a:gd name="connsiteX40" fmla="*/ 2457462 w 4372338"/>
                    <a:gd name="connsiteY40" fmla="*/ 0 h 3411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4372338" h="3411317">
                      <a:moveTo>
                        <a:pt x="1933587" y="104775"/>
                      </a:moveTo>
                      <a:cubicBezTo>
                        <a:pt x="1928824" y="148431"/>
                        <a:pt x="1924062" y="192088"/>
                        <a:pt x="1847862" y="238125"/>
                      </a:cubicBezTo>
                      <a:cubicBezTo>
                        <a:pt x="1771662" y="284163"/>
                        <a:pt x="1476387" y="381000"/>
                        <a:pt x="1476387" y="381000"/>
                      </a:cubicBezTo>
                      <a:cubicBezTo>
                        <a:pt x="1301762" y="446087"/>
                        <a:pt x="998549" y="539750"/>
                        <a:pt x="800112" y="628650"/>
                      </a:cubicBezTo>
                      <a:cubicBezTo>
                        <a:pt x="601675" y="717550"/>
                        <a:pt x="419112" y="788988"/>
                        <a:pt x="285762" y="914400"/>
                      </a:cubicBezTo>
                      <a:cubicBezTo>
                        <a:pt x="152412" y="1039812"/>
                        <a:pt x="-1575" y="1284288"/>
                        <a:pt x="12" y="1381125"/>
                      </a:cubicBezTo>
                      <a:cubicBezTo>
                        <a:pt x="1599" y="1477962"/>
                        <a:pt x="185750" y="1519237"/>
                        <a:pt x="295287" y="1495425"/>
                      </a:cubicBezTo>
                      <a:cubicBezTo>
                        <a:pt x="404824" y="1471613"/>
                        <a:pt x="569925" y="1298575"/>
                        <a:pt x="657237" y="1238250"/>
                      </a:cubicBezTo>
                      <a:cubicBezTo>
                        <a:pt x="744549" y="1177925"/>
                        <a:pt x="822337" y="1074738"/>
                        <a:pt x="819162" y="1133475"/>
                      </a:cubicBezTo>
                      <a:cubicBezTo>
                        <a:pt x="815987" y="1192213"/>
                        <a:pt x="654062" y="1436687"/>
                        <a:pt x="638187" y="1590675"/>
                      </a:cubicBezTo>
                      <a:cubicBezTo>
                        <a:pt x="622312" y="1744663"/>
                        <a:pt x="650887" y="2016125"/>
                        <a:pt x="723912" y="2057400"/>
                      </a:cubicBezTo>
                      <a:cubicBezTo>
                        <a:pt x="796937" y="2098675"/>
                        <a:pt x="990612" y="1951037"/>
                        <a:pt x="1076337" y="1838325"/>
                      </a:cubicBezTo>
                      <a:cubicBezTo>
                        <a:pt x="1162062" y="1725613"/>
                        <a:pt x="1201750" y="1441450"/>
                        <a:pt x="1238262" y="1381125"/>
                      </a:cubicBezTo>
                      <a:cubicBezTo>
                        <a:pt x="1274774" y="1320800"/>
                        <a:pt x="1327162" y="1368425"/>
                        <a:pt x="1295412" y="1476375"/>
                      </a:cubicBezTo>
                      <a:cubicBezTo>
                        <a:pt x="1263662" y="1584325"/>
                        <a:pt x="1162062" y="1866900"/>
                        <a:pt x="1047762" y="2028825"/>
                      </a:cubicBezTo>
                      <a:cubicBezTo>
                        <a:pt x="933462" y="2190750"/>
                        <a:pt x="711212" y="2308225"/>
                        <a:pt x="609612" y="2447925"/>
                      </a:cubicBezTo>
                      <a:cubicBezTo>
                        <a:pt x="508012" y="2587625"/>
                        <a:pt x="406412" y="2803525"/>
                        <a:pt x="438162" y="2867025"/>
                      </a:cubicBezTo>
                      <a:cubicBezTo>
                        <a:pt x="469912" y="2930525"/>
                        <a:pt x="700100" y="2808288"/>
                        <a:pt x="800112" y="2828925"/>
                      </a:cubicBezTo>
                      <a:cubicBezTo>
                        <a:pt x="900124" y="2849562"/>
                        <a:pt x="944574" y="3059113"/>
                        <a:pt x="1038237" y="2990850"/>
                      </a:cubicBezTo>
                      <a:cubicBezTo>
                        <a:pt x="1131899" y="2922588"/>
                        <a:pt x="1276362" y="2597150"/>
                        <a:pt x="1362087" y="2419350"/>
                      </a:cubicBezTo>
                      <a:cubicBezTo>
                        <a:pt x="1447812" y="2241550"/>
                        <a:pt x="1484324" y="1898650"/>
                        <a:pt x="1552587" y="1924050"/>
                      </a:cubicBezTo>
                      <a:cubicBezTo>
                        <a:pt x="1620849" y="1949450"/>
                        <a:pt x="1697050" y="2481263"/>
                        <a:pt x="1771662" y="2571750"/>
                      </a:cubicBezTo>
                      <a:cubicBezTo>
                        <a:pt x="1846274" y="2662237"/>
                        <a:pt x="1989149" y="2405062"/>
                        <a:pt x="2000262" y="2466975"/>
                      </a:cubicBezTo>
                      <a:cubicBezTo>
                        <a:pt x="2011375" y="2528888"/>
                        <a:pt x="1835162" y="2786063"/>
                        <a:pt x="1838337" y="2943225"/>
                      </a:cubicBezTo>
                      <a:cubicBezTo>
                        <a:pt x="1841512" y="3100387"/>
                        <a:pt x="1933587" y="3435350"/>
                        <a:pt x="2019312" y="3409950"/>
                      </a:cubicBezTo>
                      <a:cubicBezTo>
                        <a:pt x="2105037" y="3384550"/>
                        <a:pt x="2254262" y="2930525"/>
                        <a:pt x="2352687" y="2790825"/>
                      </a:cubicBezTo>
                      <a:cubicBezTo>
                        <a:pt x="2451112" y="2651125"/>
                        <a:pt x="2554300" y="2663825"/>
                        <a:pt x="2609862" y="2571750"/>
                      </a:cubicBezTo>
                      <a:cubicBezTo>
                        <a:pt x="2665425" y="2479675"/>
                        <a:pt x="2659075" y="2325688"/>
                        <a:pt x="2686062" y="2238375"/>
                      </a:cubicBezTo>
                      <a:cubicBezTo>
                        <a:pt x="2713050" y="2151063"/>
                        <a:pt x="2735275" y="2014538"/>
                        <a:pt x="2771787" y="2047875"/>
                      </a:cubicBezTo>
                      <a:cubicBezTo>
                        <a:pt x="2808300" y="2081213"/>
                        <a:pt x="2873387" y="2286000"/>
                        <a:pt x="2905137" y="2438400"/>
                      </a:cubicBezTo>
                      <a:cubicBezTo>
                        <a:pt x="2936887" y="2590800"/>
                        <a:pt x="2882912" y="2979737"/>
                        <a:pt x="2962287" y="2962275"/>
                      </a:cubicBezTo>
                      <a:cubicBezTo>
                        <a:pt x="3041662" y="2944813"/>
                        <a:pt x="3330587" y="2524125"/>
                        <a:pt x="3381387" y="2333625"/>
                      </a:cubicBezTo>
                      <a:cubicBezTo>
                        <a:pt x="3432187" y="2143125"/>
                        <a:pt x="3209937" y="1906587"/>
                        <a:pt x="3267087" y="1819275"/>
                      </a:cubicBezTo>
                      <a:cubicBezTo>
                        <a:pt x="3324237" y="1731963"/>
                        <a:pt x="3678250" y="1906588"/>
                        <a:pt x="3724287" y="1809750"/>
                      </a:cubicBezTo>
                      <a:cubicBezTo>
                        <a:pt x="3770325" y="1712913"/>
                        <a:pt x="3592524" y="1389062"/>
                        <a:pt x="3543312" y="1238250"/>
                      </a:cubicBezTo>
                      <a:cubicBezTo>
                        <a:pt x="3494100" y="1087438"/>
                        <a:pt x="3389324" y="966788"/>
                        <a:pt x="3429012" y="904875"/>
                      </a:cubicBezTo>
                      <a:cubicBezTo>
                        <a:pt x="3468700" y="842962"/>
                        <a:pt x="3624275" y="909638"/>
                        <a:pt x="3781437" y="866775"/>
                      </a:cubicBezTo>
                      <a:cubicBezTo>
                        <a:pt x="3938600" y="823913"/>
                        <a:pt x="4360875" y="736600"/>
                        <a:pt x="4371987" y="647700"/>
                      </a:cubicBezTo>
                      <a:cubicBezTo>
                        <a:pt x="4383099" y="558800"/>
                        <a:pt x="4129099" y="407987"/>
                        <a:pt x="3848112" y="333375"/>
                      </a:cubicBezTo>
                      <a:cubicBezTo>
                        <a:pt x="3567125" y="258763"/>
                        <a:pt x="2917837" y="255587"/>
                        <a:pt x="2686062" y="200025"/>
                      </a:cubicBezTo>
                      <a:cubicBezTo>
                        <a:pt x="2454287" y="144463"/>
                        <a:pt x="2495562" y="33337"/>
                        <a:pt x="2457462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12" name="Freeform 33"/>
                <p:cNvSpPr/>
                <p:nvPr/>
              </p:nvSpPr>
              <p:spPr bwMode="auto">
                <a:xfrm>
                  <a:off x="740388" y="4039871"/>
                  <a:ext cx="1204242" cy="1197202"/>
                </a:xfrm>
                <a:custGeom>
                  <a:avLst/>
                  <a:gdLst>
                    <a:gd name="connsiteX0" fmla="*/ 1839223 w 3889976"/>
                    <a:gd name="connsiteY0" fmla="*/ 0 h 3330366"/>
                    <a:gd name="connsiteX1" fmla="*/ 1820173 w 3889976"/>
                    <a:gd name="connsiteY1" fmla="*/ 400050 h 3330366"/>
                    <a:gd name="connsiteX2" fmla="*/ 1715398 w 3889976"/>
                    <a:gd name="connsiteY2" fmla="*/ 581025 h 3330366"/>
                    <a:gd name="connsiteX3" fmla="*/ 1086748 w 3889976"/>
                    <a:gd name="connsiteY3" fmla="*/ 771525 h 3330366"/>
                    <a:gd name="connsiteX4" fmla="*/ 458098 w 3889976"/>
                    <a:gd name="connsiteY4" fmla="*/ 1143000 h 3330366"/>
                    <a:gd name="connsiteX5" fmla="*/ 898 w 3889976"/>
                    <a:gd name="connsiteY5" fmla="*/ 1504950 h 3330366"/>
                    <a:gd name="connsiteX6" fmla="*/ 353323 w 3889976"/>
                    <a:gd name="connsiteY6" fmla="*/ 1314450 h 3330366"/>
                    <a:gd name="connsiteX7" fmla="*/ 772423 w 3889976"/>
                    <a:gd name="connsiteY7" fmla="*/ 1028700 h 3330366"/>
                    <a:gd name="connsiteX8" fmla="*/ 1020073 w 3889976"/>
                    <a:gd name="connsiteY8" fmla="*/ 942975 h 3330366"/>
                    <a:gd name="connsiteX9" fmla="*/ 943873 w 3889976"/>
                    <a:gd name="connsiteY9" fmla="*/ 1257300 h 3330366"/>
                    <a:gd name="connsiteX10" fmla="*/ 762898 w 3889976"/>
                    <a:gd name="connsiteY10" fmla="*/ 1562100 h 3330366"/>
                    <a:gd name="connsiteX11" fmla="*/ 715273 w 3889976"/>
                    <a:gd name="connsiteY11" fmla="*/ 1981200 h 3330366"/>
                    <a:gd name="connsiteX12" fmla="*/ 943873 w 3889976"/>
                    <a:gd name="connsiteY12" fmla="*/ 1476375 h 3330366"/>
                    <a:gd name="connsiteX13" fmla="*/ 1181998 w 3889976"/>
                    <a:gd name="connsiteY13" fmla="*/ 1028700 h 3330366"/>
                    <a:gd name="connsiteX14" fmla="*/ 1324873 w 3889976"/>
                    <a:gd name="connsiteY14" fmla="*/ 914400 h 3330366"/>
                    <a:gd name="connsiteX15" fmla="*/ 1791598 w 3889976"/>
                    <a:gd name="connsiteY15" fmla="*/ 714375 h 3330366"/>
                    <a:gd name="connsiteX16" fmla="*/ 1639198 w 3889976"/>
                    <a:gd name="connsiteY16" fmla="*/ 952500 h 3330366"/>
                    <a:gd name="connsiteX17" fmla="*/ 1334398 w 3889976"/>
                    <a:gd name="connsiteY17" fmla="*/ 1362075 h 3330366"/>
                    <a:gd name="connsiteX18" fmla="*/ 1258198 w 3889976"/>
                    <a:gd name="connsiteY18" fmla="*/ 1819275 h 3330366"/>
                    <a:gd name="connsiteX19" fmla="*/ 943873 w 3889976"/>
                    <a:gd name="connsiteY19" fmla="*/ 2324100 h 3330366"/>
                    <a:gd name="connsiteX20" fmla="*/ 553348 w 3889976"/>
                    <a:gd name="connsiteY20" fmla="*/ 2771775 h 3330366"/>
                    <a:gd name="connsiteX21" fmla="*/ 905773 w 3889976"/>
                    <a:gd name="connsiteY21" fmla="*/ 2476500 h 3330366"/>
                    <a:gd name="connsiteX22" fmla="*/ 1048648 w 3889976"/>
                    <a:gd name="connsiteY22" fmla="*/ 2324100 h 3330366"/>
                    <a:gd name="connsiteX23" fmla="*/ 896248 w 3889976"/>
                    <a:gd name="connsiteY23" fmla="*/ 2752725 h 3330366"/>
                    <a:gd name="connsiteX24" fmla="*/ 1134373 w 3889976"/>
                    <a:gd name="connsiteY24" fmla="*/ 2295525 h 3330366"/>
                    <a:gd name="connsiteX25" fmla="*/ 1353448 w 3889976"/>
                    <a:gd name="connsiteY25" fmla="*/ 1790700 h 3330366"/>
                    <a:gd name="connsiteX26" fmla="*/ 1429648 w 3889976"/>
                    <a:gd name="connsiteY26" fmla="*/ 1352550 h 3330366"/>
                    <a:gd name="connsiteX27" fmla="*/ 1505848 w 3889976"/>
                    <a:gd name="connsiteY27" fmla="*/ 1390650 h 3330366"/>
                    <a:gd name="connsiteX28" fmla="*/ 1477273 w 3889976"/>
                    <a:gd name="connsiteY28" fmla="*/ 1781175 h 3330366"/>
                    <a:gd name="connsiteX29" fmla="*/ 1572523 w 3889976"/>
                    <a:gd name="connsiteY29" fmla="*/ 2047875 h 3330366"/>
                    <a:gd name="connsiteX30" fmla="*/ 1810648 w 3889976"/>
                    <a:gd name="connsiteY30" fmla="*/ 2514600 h 3330366"/>
                    <a:gd name="connsiteX31" fmla="*/ 1848748 w 3889976"/>
                    <a:gd name="connsiteY31" fmla="*/ 2419350 h 3330366"/>
                    <a:gd name="connsiteX32" fmla="*/ 1601098 w 3889976"/>
                    <a:gd name="connsiteY32" fmla="*/ 1885950 h 3330366"/>
                    <a:gd name="connsiteX33" fmla="*/ 1591573 w 3889976"/>
                    <a:gd name="connsiteY33" fmla="*/ 1381125 h 3330366"/>
                    <a:gd name="connsiteX34" fmla="*/ 1848748 w 3889976"/>
                    <a:gd name="connsiteY34" fmla="*/ 809625 h 3330366"/>
                    <a:gd name="connsiteX35" fmla="*/ 2010673 w 3889976"/>
                    <a:gd name="connsiteY35" fmla="*/ 1133475 h 3330366"/>
                    <a:gd name="connsiteX36" fmla="*/ 1867798 w 3889976"/>
                    <a:gd name="connsiteY36" fmla="*/ 1590675 h 3330366"/>
                    <a:gd name="connsiteX37" fmla="*/ 1972573 w 3889976"/>
                    <a:gd name="connsiteY37" fmla="*/ 2133600 h 3330366"/>
                    <a:gd name="connsiteX38" fmla="*/ 1924948 w 3889976"/>
                    <a:gd name="connsiteY38" fmla="*/ 2809875 h 3330366"/>
                    <a:gd name="connsiteX39" fmla="*/ 1791598 w 3889976"/>
                    <a:gd name="connsiteY39" fmla="*/ 3286125 h 3330366"/>
                    <a:gd name="connsiteX40" fmla="*/ 1953523 w 3889976"/>
                    <a:gd name="connsiteY40" fmla="*/ 3190875 h 3330366"/>
                    <a:gd name="connsiteX41" fmla="*/ 2067823 w 3889976"/>
                    <a:gd name="connsiteY41" fmla="*/ 2238375 h 3330366"/>
                    <a:gd name="connsiteX42" fmla="*/ 2001148 w 3889976"/>
                    <a:gd name="connsiteY42" fmla="*/ 1762125 h 3330366"/>
                    <a:gd name="connsiteX43" fmla="*/ 2172598 w 3889976"/>
                    <a:gd name="connsiteY43" fmla="*/ 2095500 h 3330366"/>
                    <a:gd name="connsiteX44" fmla="*/ 2220223 w 3889976"/>
                    <a:gd name="connsiteY44" fmla="*/ 2638425 h 3330366"/>
                    <a:gd name="connsiteX45" fmla="*/ 2344048 w 3889976"/>
                    <a:gd name="connsiteY45" fmla="*/ 2447925 h 3330366"/>
                    <a:gd name="connsiteX46" fmla="*/ 2077348 w 3889976"/>
                    <a:gd name="connsiteY46" fmla="*/ 1676400 h 3330366"/>
                    <a:gd name="connsiteX47" fmla="*/ 2077348 w 3889976"/>
                    <a:gd name="connsiteY47" fmla="*/ 1266825 h 3330366"/>
                    <a:gd name="connsiteX48" fmla="*/ 2324998 w 3889976"/>
                    <a:gd name="connsiteY48" fmla="*/ 1295400 h 3330366"/>
                    <a:gd name="connsiteX49" fmla="*/ 2486923 w 3889976"/>
                    <a:gd name="connsiteY49" fmla="*/ 1628775 h 3330366"/>
                    <a:gd name="connsiteX50" fmla="*/ 2439298 w 3889976"/>
                    <a:gd name="connsiteY50" fmla="*/ 1895475 h 3330366"/>
                    <a:gd name="connsiteX51" fmla="*/ 2458348 w 3889976"/>
                    <a:gd name="connsiteY51" fmla="*/ 2247900 h 3330366"/>
                    <a:gd name="connsiteX52" fmla="*/ 2534548 w 3889976"/>
                    <a:gd name="connsiteY52" fmla="*/ 1914525 h 3330366"/>
                    <a:gd name="connsiteX53" fmla="*/ 2610748 w 3889976"/>
                    <a:gd name="connsiteY53" fmla="*/ 1743075 h 3330366"/>
                    <a:gd name="connsiteX54" fmla="*/ 2705998 w 3889976"/>
                    <a:gd name="connsiteY54" fmla="*/ 2028825 h 3330366"/>
                    <a:gd name="connsiteX55" fmla="*/ 2877448 w 3889976"/>
                    <a:gd name="connsiteY55" fmla="*/ 2352675 h 3330366"/>
                    <a:gd name="connsiteX56" fmla="*/ 2877448 w 3889976"/>
                    <a:gd name="connsiteY56" fmla="*/ 2771775 h 3330366"/>
                    <a:gd name="connsiteX57" fmla="*/ 2972698 w 3889976"/>
                    <a:gd name="connsiteY57" fmla="*/ 2381250 h 3330366"/>
                    <a:gd name="connsiteX58" fmla="*/ 2848873 w 3889976"/>
                    <a:gd name="connsiteY58" fmla="*/ 1990725 h 3330366"/>
                    <a:gd name="connsiteX59" fmla="*/ 2658373 w 3889976"/>
                    <a:gd name="connsiteY59" fmla="*/ 1647825 h 3330366"/>
                    <a:gd name="connsiteX60" fmla="*/ 2439298 w 3889976"/>
                    <a:gd name="connsiteY60" fmla="*/ 1304925 h 3330366"/>
                    <a:gd name="connsiteX61" fmla="*/ 2239273 w 3889976"/>
                    <a:gd name="connsiteY61" fmla="*/ 1133475 h 3330366"/>
                    <a:gd name="connsiteX62" fmla="*/ 2582173 w 3889976"/>
                    <a:gd name="connsiteY62" fmla="*/ 1133475 h 3330366"/>
                    <a:gd name="connsiteX63" fmla="*/ 2925073 w 3889976"/>
                    <a:gd name="connsiteY63" fmla="*/ 1400175 h 3330366"/>
                    <a:gd name="connsiteX64" fmla="*/ 3172723 w 3889976"/>
                    <a:gd name="connsiteY64" fmla="*/ 1724025 h 3330366"/>
                    <a:gd name="connsiteX65" fmla="*/ 3287023 w 3889976"/>
                    <a:gd name="connsiteY65" fmla="*/ 1838325 h 3330366"/>
                    <a:gd name="connsiteX66" fmla="*/ 3086998 w 3889976"/>
                    <a:gd name="connsiteY66" fmla="*/ 1381125 h 3330366"/>
                    <a:gd name="connsiteX67" fmla="*/ 2753623 w 3889976"/>
                    <a:gd name="connsiteY67" fmla="*/ 1076325 h 3330366"/>
                    <a:gd name="connsiteX68" fmla="*/ 2344048 w 3889976"/>
                    <a:gd name="connsiteY68" fmla="*/ 952500 h 3330366"/>
                    <a:gd name="connsiteX69" fmla="*/ 2105923 w 3889976"/>
                    <a:gd name="connsiteY69" fmla="*/ 895350 h 3330366"/>
                    <a:gd name="connsiteX70" fmla="*/ 2029723 w 3889976"/>
                    <a:gd name="connsiteY70" fmla="*/ 704850 h 3330366"/>
                    <a:gd name="connsiteX71" fmla="*/ 2363098 w 3889976"/>
                    <a:gd name="connsiteY71" fmla="*/ 647700 h 3330366"/>
                    <a:gd name="connsiteX72" fmla="*/ 2820298 w 3889976"/>
                    <a:gd name="connsiteY72" fmla="*/ 723900 h 3330366"/>
                    <a:gd name="connsiteX73" fmla="*/ 3125098 w 3889976"/>
                    <a:gd name="connsiteY73" fmla="*/ 952500 h 3330366"/>
                    <a:gd name="connsiteX74" fmla="*/ 3115573 w 3889976"/>
                    <a:gd name="connsiteY74" fmla="*/ 800100 h 3330366"/>
                    <a:gd name="connsiteX75" fmla="*/ 3448948 w 3889976"/>
                    <a:gd name="connsiteY75" fmla="*/ 819150 h 3330366"/>
                    <a:gd name="connsiteX76" fmla="*/ 3887098 w 3889976"/>
                    <a:gd name="connsiteY76" fmla="*/ 790575 h 3330366"/>
                    <a:gd name="connsiteX77" fmla="*/ 3610873 w 3889976"/>
                    <a:gd name="connsiteY77" fmla="*/ 723900 h 3330366"/>
                    <a:gd name="connsiteX78" fmla="*/ 3077473 w 3889976"/>
                    <a:gd name="connsiteY78" fmla="*/ 647700 h 3330366"/>
                    <a:gd name="connsiteX79" fmla="*/ 2534548 w 3889976"/>
                    <a:gd name="connsiteY79" fmla="*/ 514350 h 3330366"/>
                    <a:gd name="connsiteX80" fmla="*/ 2248798 w 3889976"/>
                    <a:gd name="connsiteY80" fmla="*/ 457200 h 3330366"/>
                    <a:gd name="connsiteX81" fmla="*/ 2210698 w 3889976"/>
                    <a:gd name="connsiteY81" fmla="*/ 28575 h 3330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3889976" h="3330366">
                      <a:moveTo>
                        <a:pt x="1839223" y="0"/>
                      </a:moveTo>
                      <a:cubicBezTo>
                        <a:pt x="1840016" y="151606"/>
                        <a:pt x="1840810" y="303213"/>
                        <a:pt x="1820173" y="400050"/>
                      </a:cubicBezTo>
                      <a:cubicBezTo>
                        <a:pt x="1799536" y="496887"/>
                        <a:pt x="1837635" y="519113"/>
                        <a:pt x="1715398" y="581025"/>
                      </a:cubicBezTo>
                      <a:cubicBezTo>
                        <a:pt x="1593160" y="642938"/>
                        <a:pt x="1296298" y="677863"/>
                        <a:pt x="1086748" y="771525"/>
                      </a:cubicBezTo>
                      <a:cubicBezTo>
                        <a:pt x="877198" y="865187"/>
                        <a:pt x="639073" y="1020763"/>
                        <a:pt x="458098" y="1143000"/>
                      </a:cubicBezTo>
                      <a:cubicBezTo>
                        <a:pt x="277123" y="1265238"/>
                        <a:pt x="18360" y="1476375"/>
                        <a:pt x="898" y="1504950"/>
                      </a:cubicBezTo>
                      <a:cubicBezTo>
                        <a:pt x="-16564" y="1533525"/>
                        <a:pt x="224735" y="1393825"/>
                        <a:pt x="353323" y="1314450"/>
                      </a:cubicBezTo>
                      <a:cubicBezTo>
                        <a:pt x="481911" y="1235075"/>
                        <a:pt x="661298" y="1090612"/>
                        <a:pt x="772423" y="1028700"/>
                      </a:cubicBezTo>
                      <a:cubicBezTo>
                        <a:pt x="883548" y="966788"/>
                        <a:pt x="991498" y="904875"/>
                        <a:pt x="1020073" y="942975"/>
                      </a:cubicBezTo>
                      <a:cubicBezTo>
                        <a:pt x="1048648" y="981075"/>
                        <a:pt x="986735" y="1154113"/>
                        <a:pt x="943873" y="1257300"/>
                      </a:cubicBezTo>
                      <a:cubicBezTo>
                        <a:pt x="901011" y="1360487"/>
                        <a:pt x="800998" y="1441450"/>
                        <a:pt x="762898" y="1562100"/>
                      </a:cubicBezTo>
                      <a:cubicBezTo>
                        <a:pt x="724798" y="1682750"/>
                        <a:pt x="685111" y="1995487"/>
                        <a:pt x="715273" y="1981200"/>
                      </a:cubicBezTo>
                      <a:cubicBezTo>
                        <a:pt x="745435" y="1966913"/>
                        <a:pt x="866086" y="1635125"/>
                        <a:pt x="943873" y="1476375"/>
                      </a:cubicBezTo>
                      <a:cubicBezTo>
                        <a:pt x="1021660" y="1317625"/>
                        <a:pt x="1118498" y="1122363"/>
                        <a:pt x="1181998" y="1028700"/>
                      </a:cubicBezTo>
                      <a:cubicBezTo>
                        <a:pt x="1245498" y="935037"/>
                        <a:pt x="1223273" y="966788"/>
                        <a:pt x="1324873" y="914400"/>
                      </a:cubicBezTo>
                      <a:cubicBezTo>
                        <a:pt x="1426473" y="862013"/>
                        <a:pt x="1739211" y="708025"/>
                        <a:pt x="1791598" y="714375"/>
                      </a:cubicBezTo>
                      <a:cubicBezTo>
                        <a:pt x="1843985" y="720725"/>
                        <a:pt x="1715398" y="844550"/>
                        <a:pt x="1639198" y="952500"/>
                      </a:cubicBezTo>
                      <a:cubicBezTo>
                        <a:pt x="1562998" y="1060450"/>
                        <a:pt x="1397898" y="1217613"/>
                        <a:pt x="1334398" y="1362075"/>
                      </a:cubicBezTo>
                      <a:cubicBezTo>
                        <a:pt x="1270898" y="1506537"/>
                        <a:pt x="1323285" y="1658938"/>
                        <a:pt x="1258198" y="1819275"/>
                      </a:cubicBezTo>
                      <a:cubicBezTo>
                        <a:pt x="1193111" y="1979612"/>
                        <a:pt x="1061348" y="2165350"/>
                        <a:pt x="943873" y="2324100"/>
                      </a:cubicBezTo>
                      <a:cubicBezTo>
                        <a:pt x="826398" y="2482850"/>
                        <a:pt x="559698" y="2746375"/>
                        <a:pt x="553348" y="2771775"/>
                      </a:cubicBezTo>
                      <a:cubicBezTo>
                        <a:pt x="546998" y="2797175"/>
                        <a:pt x="823223" y="2551112"/>
                        <a:pt x="905773" y="2476500"/>
                      </a:cubicBezTo>
                      <a:cubicBezTo>
                        <a:pt x="988323" y="2401888"/>
                        <a:pt x="1050235" y="2278063"/>
                        <a:pt x="1048648" y="2324100"/>
                      </a:cubicBezTo>
                      <a:cubicBezTo>
                        <a:pt x="1047061" y="2370137"/>
                        <a:pt x="881960" y="2757488"/>
                        <a:pt x="896248" y="2752725"/>
                      </a:cubicBezTo>
                      <a:cubicBezTo>
                        <a:pt x="910536" y="2747962"/>
                        <a:pt x="1058173" y="2455863"/>
                        <a:pt x="1134373" y="2295525"/>
                      </a:cubicBezTo>
                      <a:cubicBezTo>
                        <a:pt x="1210573" y="2135188"/>
                        <a:pt x="1304236" y="1947862"/>
                        <a:pt x="1353448" y="1790700"/>
                      </a:cubicBezTo>
                      <a:cubicBezTo>
                        <a:pt x="1402660" y="1633538"/>
                        <a:pt x="1404248" y="1419225"/>
                        <a:pt x="1429648" y="1352550"/>
                      </a:cubicBezTo>
                      <a:cubicBezTo>
                        <a:pt x="1455048" y="1285875"/>
                        <a:pt x="1497910" y="1319213"/>
                        <a:pt x="1505848" y="1390650"/>
                      </a:cubicBezTo>
                      <a:cubicBezTo>
                        <a:pt x="1513785" y="1462088"/>
                        <a:pt x="1466160" y="1671638"/>
                        <a:pt x="1477273" y="1781175"/>
                      </a:cubicBezTo>
                      <a:cubicBezTo>
                        <a:pt x="1488385" y="1890713"/>
                        <a:pt x="1516961" y="1925638"/>
                        <a:pt x="1572523" y="2047875"/>
                      </a:cubicBezTo>
                      <a:cubicBezTo>
                        <a:pt x="1628085" y="2170112"/>
                        <a:pt x="1764611" y="2452688"/>
                        <a:pt x="1810648" y="2514600"/>
                      </a:cubicBezTo>
                      <a:cubicBezTo>
                        <a:pt x="1856685" y="2576512"/>
                        <a:pt x="1883673" y="2524125"/>
                        <a:pt x="1848748" y="2419350"/>
                      </a:cubicBezTo>
                      <a:cubicBezTo>
                        <a:pt x="1813823" y="2314575"/>
                        <a:pt x="1643961" y="2058988"/>
                        <a:pt x="1601098" y="1885950"/>
                      </a:cubicBezTo>
                      <a:cubicBezTo>
                        <a:pt x="1558235" y="1712912"/>
                        <a:pt x="1550298" y="1560513"/>
                        <a:pt x="1591573" y="1381125"/>
                      </a:cubicBezTo>
                      <a:cubicBezTo>
                        <a:pt x="1632848" y="1201738"/>
                        <a:pt x="1778898" y="850900"/>
                        <a:pt x="1848748" y="809625"/>
                      </a:cubicBezTo>
                      <a:cubicBezTo>
                        <a:pt x="1918598" y="768350"/>
                        <a:pt x="2007498" y="1003300"/>
                        <a:pt x="2010673" y="1133475"/>
                      </a:cubicBezTo>
                      <a:cubicBezTo>
                        <a:pt x="2013848" y="1263650"/>
                        <a:pt x="1874148" y="1423988"/>
                        <a:pt x="1867798" y="1590675"/>
                      </a:cubicBezTo>
                      <a:cubicBezTo>
                        <a:pt x="1861448" y="1757363"/>
                        <a:pt x="1963048" y="1930400"/>
                        <a:pt x="1972573" y="2133600"/>
                      </a:cubicBezTo>
                      <a:cubicBezTo>
                        <a:pt x="1982098" y="2336800"/>
                        <a:pt x="1955111" y="2617787"/>
                        <a:pt x="1924948" y="2809875"/>
                      </a:cubicBezTo>
                      <a:cubicBezTo>
                        <a:pt x="1894785" y="3001963"/>
                        <a:pt x="1786836" y="3222625"/>
                        <a:pt x="1791598" y="3286125"/>
                      </a:cubicBezTo>
                      <a:cubicBezTo>
                        <a:pt x="1796360" y="3349625"/>
                        <a:pt x="1907486" y="3365500"/>
                        <a:pt x="1953523" y="3190875"/>
                      </a:cubicBezTo>
                      <a:cubicBezTo>
                        <a:pt x="1999560" y="3016250"/>
                        <a:pt x="2059886" y="2476500"/>
                        <a:pt x="2067823" y="2238375"/>
                      </a:cubicBezTo>
                      <a:cubicBezTo>
                        <a:pt x="2075761" y="2000250"/>
                        <a:pt x="1983686" y="1785937"/>
                        <a:pt x="2001148" y="1762125"/>
                      </a:cubicBezTo>
                      <a:cubicBezTo>
                        <a:pt x="2018610" y="1738313"/>
                        <a:pt x="2136086" y="1949450"/>
                        <a:pt x="2172598" y="2095500"/>
                      </a:cubicBezTo>
                      <a:cubicBezTo>
                        <a:pt x="2209111" y="2241550"/>
                        <a:pt x="2191648" y="2579688"/>
                        <a:pt x="2220223" y="2638425"/>
                      </a:cubicBezTo>
                      <a:cubicBezTo>
                        <a:pt x="2248798" y="2697162"/>
                        <a:pt x="2367861" y="2608263"/>
                        <a:pt x="2344048" y="2447925"/>
                      </a:cubicBezTo>
                      <a:cubicBezTo>
                        <a:pt x="2320236" y="2287588"/>
                        <a:pt x="2121798" y="1873250"/>
                        <a:pt x="2077348" y="1676400"/>
                      </a:cubicBezTo>
                      <a:cubicBezTo>
                        <a:pt x="2032898" y="1479550"/>
                        <a:pt x="2036073" y="1330325"/>
                        <a:pt x="2077348" y="1266825"/>
                      </a:cubicBezTo>
                      <a:cubicBezTo>
                        <a:pt x="2118623" y="1203325"/>
                        <a:pt x="2256736" y="1235075"/>
                        <a:pt x="2324998" y="1295400"/>
                      </a:cubicBezTo>
                      <a:cubicBezTo>
                        <a:pt x="2393260" y="1355725"/>
                        <a:pt x="2467873" y="1528763"/>
                        <a:pt x="2486923" y="1628775"/>
                      </a:cubicBezTo>
                      <a:cubicBezTo>
                        <a:pt x="2505973" y="1728788"/>
                        <a:pt x="2444060" y="1792288"/>
                        <a:pt x="2439298" y="1895475"/>
                      </a:cubicBezTo>
                      <a:cubicBezTo>
                        <a:pt x="2434536" y="1998662"/>
                        <a:pt x="2442473" y="2244725"/>
                        <a:pt x="2458348" y="2247900"/>
                      </a:cubicBezTo>
                      <a:cubicBezTo>
                        <a:pt x="2474223" y="2251075"/>
                        <a:pt x="2509148" y="1998663"/>
                        <a:pt x="2534548" y="1914525"/>
                      </a:cubicBezTo>
                      <a:cubicBezTo>
                        <a:pt x="2559948" y="1830388"/>
                        <a:pt x="2582173" y="1724025"/>
                        <a:pt x="2610748" y="1743075"/>
                      </a:cubicBezTo>
                      <a:cubicBezTo>
                        <a:pt x="2639323" y="1762125"/>
                        <a:pt x="2661548" y="1927225"/>
                        <a:pt x="2705998" y="2028825"/>
                      </a:cubicBezTo>
                      <a:cubicBezTo>
                        <a:pt x="2750448" y="2130425"/>
                        <a:pt x="2848873" y="2228850"/>
                        <a:pt x="2877448" y="2352675"/>
                      </a:cubicBezTo>
                      <a:cubicBezTo>
                        <a:pt x="2906023" y="2476500"/>
                        <a:pt x="2861573" y="2767013"/>
                        <a:pt x="2877448" y="2771775"/>
                      </a:cubicBezTo>
                      <a:cubicBezTo>
                        <a:pt x="2893323" y="2776537"/>
                        <a:pt x="2977461" y="2511425"/>
                        <a:pt x="2972698" y="2381250"/>
                      </a:cubicBezTo>
                      <a:cubicBezTo>
                        <a:pt x="2967936" y="2251075"/>
                        <a:pt x="2901260" y="2112962"/>
                        <a:pt x="2848873" y="1990725"/>
                      </a:cubicBezTo>
                      <a:cubicBezTo>
                        <a:pt x="2796486" y="1868488"/>
                        <a:pt x="2726635" y="1762125"/>
                        <a:pt x="2658373" y="1647825"/>
                      </a:cubicBezTo>
                      <a:cubicBezTo>
                        <a:pt x="2590111" y="1533525"/>
                        <a:pt x="2509148" y="1390650"/>
                        <a:pt x="2439298" y="1304925"/>
                      </a:cubicBezTo>
                      <a:cubicBezTo>
                        <a:pt x="2369448" y="1219200"/>
                        <a:pt x="2215461" y="1162050"/>
                        <a:pt x="2239273" y="1133475"/>
                      </a:cubicBezTo>
                      <a:cubicBezTo>
                        <a:pt x="2263085" y="1104900"/>
                        <a:pt x="2467873" y="1089025"/>
                        <a:pt x="2582173" y="1133475"/>
                      </a:cubicBezTo>
                      <a:cubicBezTo>
                        <a:pt x="2696473" y="1177925"/>
                        <a:pt x="2826648" y="1301750"/>
                        <a:pt x="2925073" y="1400175"/>
                      </a:cubicBezTo>
                      <a:cubicBezTo>
                        <a:pt x="3023498" y="1498600"/>
                        <a:pt x="3112398" y="1651000"/>
                        <a:pt x="3172723" y="1724025"/>
                      </a:cubicBezTo>
                      <a:cubicBezTo>
                        <a:pt x="3233048" y="1797050"/>
                        <a:pt x="3301311" y="1895475"/>
                        <a:pt x="3287023" y="1838325"/>
                      </a:cubicBezTo>
                      <a:cubicBezTo>
                        <a:pt x="3272736" y="1781175"/>
                        <a:pt x="3175898" y="1508125"/>
                        <a:pt x="3086998" y="1381125"/>
                      </a:cubicBezTo>
                      <a:cubicBezTo>
                        <a:pt x="2998098" y="1254125"/>
                        <a:pt x="2877448" y="1147763"/>
                        <a:pt x="2753623" y="1076325"/>
                      </a:cubicBezTo>
                      <a:cubicBezTo>
                        <a:pt x="2629798" y="1004888"/>
                        <a:pt x="2451998" y="982662"/>
                        <a:pt x="2344048" y="952500"/>
                      </a:cubicBezTo>
                      <a:cubicBezTo>
                        <a:pt x="2236098" y="922338"/>
                        <a:pt x="2158310" y="936625"/>
                        <a:pt x="2105923" y="895350"/>
                      </a:cubicBezTo>
                      <a:cubicBezTo>
                        <a:pt x="2053536" y="854075"/>
                        <a:pt x="1986861" y="746125"/>
                        <a:pt x="2029723" y="704850"/>
                      </a:cubicBezTo>
                      <a:cubicBezTo>
                        <a:pt x="2072585" y="663575"/>
                        <a:pt x="2231336" y="644525"/>
                        <a:pt x="2363098" y="647700"/>
                      </a:cubicBezTo>
                      <a:cubicBezTo>
                        <a:pt x="2494860" y="650875"/>
                        <a:pt x="2693298" y="673100"/>
                        <a:pt x="2820298" y="723900"/>
                      </a:cubicBezTo>
                      <a:cubicBezTo>
                        <a:pt x="2947298" y="774700"/>
                        <a:pt x="3075886" y="939800"/>
                        <a:pt x="3125098" y="952500"/>
                      </a:cubicBezTo>
                      <a:cubicBezTo>
                        <a:pt x="3174310" y="965200"/>
                        <a:pt x="3061598" y="822325"/>
                        <a:pt x="3115573" y="800100"/>
                      </a:cubicBezTo>
                      <a:cubicBezTo>
                        <a:pt x="3169548" y="777875"/>
                        <a:pt x="3320361" y="820738"/>
                        <a:pt x="3448948" y="819150"/>
                      </a:cubicBezTo>
                      <a:cubicBezTo>
                        <a:pt x="3577536" y="817563"/>
                        <a:pt x="3860111" y="806450"/>
                        <a:pt x="3887098" y="790575"/>
                      </a:cubicBezTo>
                      <a:cubicBezTo>
                        <a:pt x="3914086" y="774700"/>
                        <a:pt x="3745810" y="747712"/>
                        <a:pt x="3610873" y="723900"/>
                      </a:cubicBezTo>
                      <a:cubicBezTo>
                        <a:pt x="3475936" y="700088"/>
                        <a:pt x="3256860" y="682625"/>
                        <a:pt x="3077473" y="647700"/>
                      </a:cubicBezTo>
                      <a:cubicBezTo>
                        <a:pt x="2898086" y="612775"/>
                        <a:pt x="2672661" y="546100"/>
                        <a:pt x="2534548" y="514350"/>
                      </a:cubicBezTo>
                      <a:cubicBezTo>
                        <a:pt x="2396435" y="482600"/>
                        <a:pt x="2302773" y="538163"/>
                        <a:pt x="2248798" y="457200"/>
                      </a:cubicBezTo>
                      <a:cubicBezTo>
                        <a:pt x="2194823" y="376238"/>
                        <a:pt x="2217048" y="100012"/>
                        <a:pt x="2210698" y="28575"/>
                      </a:cubicBez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296" name="Group 34"/>
              <p:cNvGrpSpPr>
                <a:grpSpLocks/>
              </p:cNvGrpSpPr>
              <p:nvPr/>
            </p:nvGrpSpPr>
            <p:grpSpPr bwMode="auto">
              <a:xfrm>
                <a:off x="817124" y="2610849"/>
                <a:ext cx="1041918" cy="1469382"/>
                <a:chOff x="817124" y="2610849"/>
                <a:chExt cx="1041918" cy="1469382"/>
              </a:xfrm>
            </p:grpSpPr>
            <p:sp>
              <p:nvSpPr>
                <p:cNvPr id="297" name="Freeform 19"/>
                <p:cNvSpPr/>
                <p:nvPr/>
              </p:nvSpPr>
              <p:spPr bwMode="auto">
                <a:xfrm>
                  <a:off x="1244931" y="2901416"/>
                  <a:ext cx="198327" cy="1178149"/>
                </a:xfrm>
                <a:custGeom>
                  <a:avLst/>
                  <a:gdLst>
                    <a:gd name="connsiteX0" fmla="*/ 132447 w 410618"/>
                    <a:gd name="connsiteY0" fmla="*/ 2001250 h 2029825"/>
                    <a:gd name="connsiteX1" fmla="*/ 161022 w 410618"/>
                    <a:gd name="connsiteY1" fmla="*/ 1301162 h 2029825"/>
                    <a:gd name="connsiteX2" fmla="*/ 189597 w 410618"/>
                    <a:gd name="connsiteY2" fmla="*/ 601075 h 2029825"/>
                    <a:gd name="connsiteX3" fmla="*/ 3859 w 410618"/>
                    <a:gd name="connsiteY3" fmla="*/ 1000 h 2029825"/>
                    <a:gd name="connsiteX4" fmla="*/ 389622 w 410618"/>
                    <a:gd name="connsiteY4" fmla="*/ 743950 h 2029825"/>
                    <a:gd name="connsiteX5" fmla="*/ 361047 w 410618"/>
                    <a:gd name="connsiteY5" fmla="*/ 2029825 h 2029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0618" h="2029825">
                      <a:moveTo>
                        <a:pt x="132447" y="2001250"/>
                      </a:moveTo>
                      <a:lnTo>
                        <a:pt x="161022" y="1301162"/>
                      </a:lnTo>
                      <a:cubicBezTo>
                        <a:pt x="170547" y="1067800"/>
                        <a:pt x="215791" y="817769"/>
                        <a:pt x="189597" y="601075"/>
                      </a:cubicBezTo>
                      <a:cubicBezTo>
                        <a:pt x="163403" y="384381"/>
                        <a:pt x="-29478" y="-22812"/>
                        <a:pt x="3859" y="1000"/>
                      </a:cubicBezTo>
                      <a:cubicBezTo>
                        <a:pt x="37196" y="24812"/>
                        <a:pt x="330091" y="405812"/>
                        <a:pt x="389622" y="743950"/>
                      </a:cubicBezTo>
                      <a:cubicBezTo>
                        <a:pt x="449153" y="1082088"/>
                        <a:pt x="363428" y="1815513"/>
                        <a:pt x="361047" y="202982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8" name="Freeform 21"/>
                <p:cNvSpPr/>
                <p:nvPr/>
              </p:nvSpPr>
              <p:spPr bwMode="auto">
                <a:xfrm>
                  <a:off x="1276664" y="2610849"/>
                  <a:ext cx="374441" cy="366782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9" name="Freeform 22"/>
                <p:cNvSpPr/>
                <p:nvPr/>
              </p:nvSpPr>
              <p:spPr bwMode="auto">
                <a:xfrm flipH="1">
                  <a:off x="900636" y="2709293"/>
                  <a:ext cx="376027" cy="268338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0" name="Freeform 23"/>
                <p:cNvSpPr/>
                <p:nvPr/>
              </p:nvSpPr>
              <p:spPr bwMode="auto">
                <a:xfrm>
                  <a:off x="1416286" y="3112594"/>
                  <a:ext cx="211020" cy="468401"/>
                </a:xfrm>
                <a:custGeom>
                  <a:avLst/>
                  <a:gdLst>
                    <a:gd name="connsiteX0" fmla="*/ 22683 w 476686"/>
                    <a:gd name="connsiteY0" fmla="*/ 603891 h 806414"/>
                    <a:gd name="connsiteX1" fmla="*/ 322721 w 476686"/>
                    <a:gd name="connsiteY1" fmla="*/ 175266 h 806414"/>
                    <a:gd name="connsiteX2" fmla="*/ 465596 w 476686"/>
                    <a:gd name="connsiteY2" fmla="*/ 32391 h 806414"/>
                    <a:gd name="connsiteX3" fmla="*/ 36971 w 476686"/>
                    <a:gd name="connsiteY3" fmla="*/ 761053 h 806414"/>
                    <a:gd name="connsiteX4" fmla="*/ 22683 w 476686"/>
                    <a:gd name="connsiteY4" fmla="*/ 732478 h 806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6686" h="806414">
                      <a:moveTo>
                        <a:pt x="22683" y="603891"/>
                      </a:moveTo>
                      <a:cubicBezTo>
                        <a:pt x="135792" y="437203"/>
                        <a:pt x="248902" y="270516"/>
                        <a:pt x="322721" y="175266"/>
                      </a:cubicBezTo>
                      <a:cubicBezTo>
                        <a:pt x="396540" y="80016"/>
                        <a:pt x="513221" y="-65240"/>
                        <a:pt x="465596" y="32391"/>
                      </a:cubicBezTo>
                      <a:cubicBezTo>
                        <a:pt x="417971" y="130022"/>
                        <a:pt x="110790" y="644372"/>
                        <a:pt x="36971" y="761053"/>
                      </a:cubicBezTo>
                      <a:cubicBezTo>
                        <a:pt x="-36848" y="877734"/>
                        <a:pt x="22683" y="732478"/>
                        <a:pt x="22683" y="732478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1" name="Freeform 24"/>
                <p:cNvSpPr/>
                <p:nvPr/>
              </p:nvSpPr>
              <p:spPr bwMode="auto">
                <a:xfrm>
                  <a:off x="1038671" y="3461911"/>
                  <a:ext cx="325257" cy="300094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2" name="Freeform 25"/>
                <p:cNvSpPr/>
                <p:nvPr/>
              </p:nvSpPr>
              <p:spPr bwMode="auto">
                <a:xfrm rot="1906379">
                  <a:off x="1606680" y="3037967"/>
                  <a:ext cx="252272" cy="323912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3" name="Freeform 26"/>
                <p:cNvSpPr/>
                <p:nvPr/>
              </p:nvSpPr>
              <p:spPr bwMode="auto">
                <a:xfrm rot="16889502" flipH="1">
                  <a:off x="848190" y="3481076"/>
                  <a:ext cx="234995" cy="298284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4" name="Freeform 27"/>
                <p:cNvSpPr/>
                <p:nvPr/>
              </p:nvSpPr>
              <p:spPr bwMode="auto">
                <a:xfrm rot="18412369">
                  <a:off x="957668" y="3180980"/>
                  <a:ext cx="231819" cy="295110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5" name="Freeform 28"/>
                <p:cNvSpPr/>
                <p:nvPr/>
              </p:nvSpPr>
              <p:spPr bwMode="auto">
                <a:xfrm rot="19856402">
                  <a:off x="1521002" y="2945875"/>
                  <a:ext cx="185634" cy="23181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6" name="Freeform 29"/>
                <p:cNvSpPr/>
                <p:nvPr/>
              </p:nvSpPr>
              <p:spPr bwMode="auto">
                <a:xfrm>
                  <a:off x="1495617" y="3404750"/>
                  <a:ext cx="120583" cy="49221"/>
                </a:xfrm>
                <a:custGeom>
                  <a:avLst/>
                  <a:gdLst>
                    <a:gd name="connsiteX0" fmla="*/ 0 w 271462"/>
                    <a:gd name="connsiteY0" fmla="*/ 0 h 85725"/>
                    <a:gd name="connsiteX1" fmla="*/ 271462 w 271462"/>
                    <a:gd name="connsiteY1" fmla="*/ 85725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71462" h="85725">
                      <a:moveTo>
                        <a:pt x="0" y="0"/>
                      </a:moveTo>
                      <a:cubicBezTo>
                        <a:pt x="90487" y="28575"/>
                        <a:pt x="223837" y="73819"/>
                        <a:pt x="271462" y="85725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7" name="Freeform 18"/>
                <p:cNvSpPr/>
                <p:nvPr/>
              </p:nvSpPr>
              <p:spPr bwMode="auto">
                <a:xfrm rot="4981952">
                  <a:off x="1556667" y="3416694"/>
                  <a:ext cx="92092" cy="9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8" name="Freeform 15"/>
                <p:cNvSpPr/>
                <p:nvPr/>
              </p:nvSpPr>
              <p:spPr bwMode="auto">
                <a:xfrm rot="20399237">
                  <a:off x="1249692" y="3114182"/>
                  <a:ext cx="76158" cy="95268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9" name="Freeform 16"/>
                <p:cNvSpPr/>
                <p:nvPr/>
              </p:nvSpPr>
              <p:spPr bwMode="auto">
                <a:xfrm rot="18912625">
                  <a:off x="1202093" y="2787094"/>
                  <a:ext cx="125342" cy="168307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118" name="Group 37"/>
            <p:cNvGrpSpPr>
              <a:grpSpLocks/>
            </p:cNvGrpSpPr>
            <p:nvPr/>
          </p:nvGrpSpPr>
          <p:grpSpPr bwMode="auto">
            <a:xfrm>
              <a:off x="2316163" y="2590800"/>
              <a:ext cx="1465262" cy="2767013"/>
              <a:chOff x="656298" y="2610849"/>
              <a:chExt cx="1464446" cy="2767538"/>
            </a:xfrm>
          </p:grpSpPr>
          <p:grpSp>
            <p:nvGrpSpPr>
              <p:cNvPr id="277" name="Group 38"/>
              <p:cNvGrpSpPr>
                <a:grpSpLocks/>
              </p:cNvGrpSpPr>
              <p:nvPr/>
            </p:nvGrpSpPr>
            <p:grpSpPr bwMode="auto">
              <a:xfrm>
                <a:off x="656298" y="4039669"/>
                <a:ext cx="1464446" cy="1338718"/>
                <a:chOff x="656298" y="4039669"/>
                <a:chExt cx="1464446" cy="1338718"/>
              </a:xfrm>
            </p:grpSpPr>
            <p:sp>
              <p:nvSpPr>
                <p:cNvPr id="292" name="Freeform 53"/>
                <p:cNvSpPr/>
                <p:nvPr/>
              </p:nvSpPr>
              <p:spPr bwMode="auto">
                <a:xfrm>
                  <a:off x="656298" y="4165653"/>
                  <a:ext cx="1464446" cy="1212734"/>
                </a:xfrm>
                <a:custGeom>
                  <a:avLst/>
                  <a:gdLst>
                    <a:gd name="connsiteX0" fmla="*/ 1960095 w 4732464"/>
                    <a:gd name="connsiteY0" fmla="*/ 0 h 3374250"/>
                    <a:gd name="connsiteX1" fmla="*/ 1607670 w 4732464"/>
                    <a:gd name="connsiteY1" fmla="*/ 133350 h 3374250"/>
                    <a:gd name="connsiteX2" fmla="*/ 645645 w 4732464"/>
                    <a:gd name="connsiteY2" fmla="*/ 438150 h 3374250"/>
                    <a:gd name="connsiteX3" fmla="*/ 64620 w 4732464"/>
                    <a:gd name="connsiteY3" fmla="*/ 914400 h 3374250"/>
                    <a:gd name="connsiteX4" fmla="*/ 74145 w 4732464"/>
                    <a:gd name="connsiteY4" fmla="*/ 1514475 h 3374250"/>
                    <a:gd name="connsiteX5" fmla="*/ 598020 w 4732464"/>
                    <a:gd name="connsiteY5" fmla="*/ 1409700 h 3374250"/>
                    <a:gd name="connsiteX6" fmla="*/ 636120 w 4732464"/>
                    <a:gd name="connsiteY6" fmla="*/ 1933575 h 3374250"/>
                    <a:gd name="connsiteX7" fmla="*/ 826620 w 4732464"/>
                    <a:gd name="connsiteY7" fmla="*/ 2066925 h 3374250"/>
                    <a:gd name="connsiteX8" fmla="*/ 445620 w 4732464"/>
                    <a:gd name="connsiteY8" fmla="*/ 2505075 h 3374250"/>
                    <a:gd name="connsiteX9" fmla="*/ 569445 w 4732464"/>
                    <a:gd name="connsiteY9" fmla="*/ 2933700 h 3374250"/>
                    <a:gd name="connsiteX10" fmla="*/ 1159995 w 4732464"/>
                    <a:gd name="connsiteY10" fmla="*/ 3105150 h 3374250"/>
                    <a:gd name="connsiteX11" fmla="*/ 1474320 w 4732464"/>
                    <a:gd name="connsiteY11" fmla="*/ 2638425 h 3374250"/>
                    <a:gd name="connsiteX12" fmla="*/ 1702920 w 4732464"/>
                    <a:gd name="connsiteY12" fmla="*/ 2847975 h 3374250"/>
                    <a:gd name="connsiteX13" fmla="*/ 2074395 w 4732464"/>
                    <a:gd name="connsiteY13" fmla="*/ 3371850 h 3374250"/>
                    <a:gd name="connsiteX14" fmla="*/ 2607795 w 4732464"/>
                    <a:gd name="connsiteY14" fmla="*/ 3028950 h 3374250"/>
                    <a:gd name="connsiteX15" fmla="*/ 2807820 w 4732464"/>
                    <a:gd name="connsiteY15" fmla="*/ 2705100 h 3374250"/>
                    <a:gd name="connsiteX16" fmla="*/ 3226920 w 4732464"/>
                    <a:gd name="connsiteY16" fmla="*/ 3000375 h 3374250"/>
                    <a:gd name="connsiteX17" fmla="*/ 3722220 w 4732464"/>
                    <a:gd name="connsiteY17" fmla="*/ 2305050 h 3374250"/>
                    <a:gd name="connsiteX18" fmla="*/ 3646020 w 4732464"/>
                    <a:gd name="connsiteY18" fmla="*/ 1914525 h 3374250"/>
                    <a:gd name="connsiteX19" fmla="*/ 4084170 w 4732464"/>
                    <a:gd name="connsiteY19" fmla="*/ 1724025 h 3374250"/>
                    <a:gd name="connsiteX20" fmla="*/ 3903195 w 4732464"/>
                    <a:gd name="connsiteY20" fmla="*/ 971550 h 3374250"/>
                    <a:gd name="connsiteX21" fmla="*/ 4303245 w 4732464"/>
                    <a:gd name="connsiteY21" fmla="*/ 742950 h 3374250"/>
                    <a:gd name="connsiteX22" fmla="*/ 4731870 w 4732464"/>
                    <a:gd name="connsiteY22" fmla="*/ 400050 h 3374250"/>
                    <a:gd name="connsiteX23" fmla="*/ 4207995 w 4732464"/>
                    <a:gd name="connsiteY23" fmla="*/ 95250 h 3374250"/>
                    <a:gd name="connsiteX24" fmla="*/ 3636495 w 4732464"/>
                    <a:gd name="connsiteY24" fmla="*/ 28575 h 3374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732464" h="3374250">
                      <a:moveTo>
                        <a:pt x="1960095" y="0"/>
                      </a:moveTo>
                      <a:cubicBezTo>
                        <a:pt x="1893420" y="30162"/>
                        <a:pt x="1826745" y="60325"/>
                        <a:pt x="1607670" y="133350"/>
                      </a:cubicBezTo>
                      <a:cubicBezTo>
                        <a:pt x="1388595" y="206375"/>
                        <a:pt x="902820" y="307975"/>
                        <a:pt x="645645" y="438150"/>
                      </a:cubicBezTo>
                      <a:cubicBezTo>
                        <a:pt x="388470" y="568325"/>
                        <a:pt x="159870" y="735013"/>
                        <a:pt x="64620" y="914400"/>
                      </a:cubicBezTo>
                      <a:cubicBezTo>
                        <a:pt x="-30630" y="1093787"/>
                        <a:pt x="-14755" y="1431925"/>
                        <a:pt x="74145" y="1514475"/>
                      </a:cubicBezTo>
                      <a:cubicBezTo>
                        <a:pt x="163045" y="1597025"/>
                        <a:pt x="504357" y="1339850"/>
                        <a:pt x="598020" y="1409700"/>
                      </a:cubicBezTo>
                      <a:cubicBezTo>
                        <a:pt x="691682" y="1479550"/>
                        <a:pt x="598020" y="1824037"/>
                        <a:pt x="636120" y="1933575"/>
                      </a:cubicBezTo>
                      <a:cubicBezTo>
                        <a:pt x="674220" y="2043113"/>
                        <a:pt x="858370" y="1971675"/>
                        <a:pt x="826620" y="2066925"/>
                      </a:cubicBezTo>
                      <a:cubicBezTo>
                        <a:pt x="794870" y="2162175"/>
                        <a:pt x="488483" y="2360612"/>
                        <a:pt x="445620" y="2505075"/>
                      </a:cubicBezTo>
                      <a:cubicBezTo>
                        <a:pt x="402757" y="2649538"/>
                        <a:pt x="450382" y="2833688"/>
                        <a:pt x="569445" y="2933700"/>
                      </a:cubicBezTo>
                      <a:cubicBezTo>
                        <a:pt x="688507" y="3033713"/>
                        <a:pt x="1009183" y="3154362"/>
                        <a:pt x="1159995" y="3105150"/>
                      </a:cubicBezTo>
                      <a:cubicBezTo>
                        <a:pt x="1310807" y="3055938"/>
                        <a:pt x="1383832" y="2681288"/>
                        <a:pt x="1474320" y="2638425"/>
                      </a:cubicBezTo>
                      <a:cubicBezTo>
                        <a:pt x="1564808" y="2595562"/>
                        <a:pt x="1602908" y="2725738"/>
                        <a:pt x="1702920" y="2847975"/>
                      </a:cubicBezTo>
                      <a:cubicBezTo>
                        <a:pt x="1802932" y="2970212"/>
                        <a:pt x="1923583" y="3341688"/>
                        <a:pt x="2074395" y="3371850"/>
                      </a:cubicBezTo>
                      <a:cubicBezTo>
                        <a:pt x="2225207" y="3402012"/>
                        <a:pt x="2485557" y="3140075"/>
                        <a:pt x="2607795" y="3028950"/>
                      </a:cubicBezTo>
                      <a:cubicBezTo>
                        <a:pt x="2730033" y="2917825"/>
                        <a:pt x="2704633" y="2709862"/>
                        <a:pt x="2807820" y="2705100"/>
                      </a:cubicBezTo>
                      <a:cubicBezTo>
                        <a:pt x="2911007" y="2700338"/>
                        <a:pt x="3074520" y="3067050"/>
                        <a:pt x="3226920" y="3000375"/>
                      </a:cubicBezTo>
                      <a:cubicBezTo>
                        <a:pt x="3379320" y="2933700"/>
                        <a:pt x="3652370" y="2486025"/>
                        <a:pt x="3722220" y="2305050"/>
                      </a:cubicBezTo>
                      <a:cubicBezTo>
                        <a:pt x="3792070" y="2124075"/>
                        <a:pt x="3585695" y="2011363"/>
                        <a:pt x="3646020" y="1914525"/>
                      </a:cubicBezTo>
                      <a:cubicBezTo>
                        <a:pt x="3706345" y="1817688"/>
                        <a:pt x="4041308" y="1881188"/>
                        <a:pt x="4084170" y="1724025"/>
                      </a:cubicBezTo>
                      <a:cubicBezTo>
                        <a:pt x="4127033" y="1566863"/>
                        <a:pt x="3866682" y="1135063"/>
                        <a:pt x="3903195" y="971550"/>
                      </a:cubicBezTo>
                      <a:cubicBezTo>
                        <a:pt x="3939708" y="808037"/>
                        <a:pt x="4165133" y="838200"/>
                        <a:pt x="4303245" y="742950"/>
                      </a:cubicBezTo>
                      <a:cubicBezTo>
                        <a:pt x="4441357" y="647700"/>
                        <a:pt x="4747745" y="508000"/>
                        <a:pt x="4731870" y="400050"/>
                      </a:cubicBezTo>
                      <a:cubicBezTo>
                        <a:pt x="4715995" y="292100"/>
                        <a:pt x="4390557" y="157162"/>
                        <a:pt x="4207995" y="95250"/>
                      </a:cubicBezTo>
                      <a:cubicBezTo>
                        <a:pt x="4025433" y="33338"/>
                        <a:pt x="3636495" y="28575"/>
                        <a:pt x="3636495" y="28575"/>
                      </a:cubicBezTo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3" name="Freeform 54"/>
                <p:cNvSpPr/>
                <p:nvPr/>
              </p:nvSpPr>
              <p:spPr bwMode="auto">
                <a:xfrm>
                  <a:off x="691032" y="4100610"/>
                  <a:ext cx="1344052" cy="1249528"/>
                </a:xfrm>
                <a:custGeom>
                  <a:avLst/>
                  <a:gdLst>
                    <a:gd name="connsiteX0" fmla="*/ 1933587 w 4372338"/>
                    <a:gd name="connsiteY0" fmla="*/ 104775 h 3411317"/>
                    <a:gd name="connsiteX1" fmla="*/ 1847862 w 4372338"/>
                    <a:gd name="connsiteY1" fmla="*/ 238125 h 3411317"/>
                    <a:gd name="connsiteX2" fmla="*/ 1476387 w 4372338"/>
                    <a:gd name="connsiteY2" fmla="*/ 381000 h 3411317"/>
                    <a:gd name="connsiteX3" fmla="*/ 800112 w 4372338"/>
                    <a:gd name="connsiteY3" fmla="*/ 628650 h 3411317"/>
                    <a:gd name="connsiteX4" fmla="*/ 285762 w 4372338"/>
                    <a:gd name="connsiteY4" fmla="*/ 914400 h 3411317"/>
                    <a:gd name="connsiteX5" fmla="*/ 12 w 4372338"/>
                    <a:gd name="connsiteY5" fmla="*/ 1381125 h 3411317"/>
                    <a:gd name="connsiteX6" fmla="*/ 295287 w 4372338"/>
                    <a:gd name="connsiteY6" fmla="*/ 1495425 h 3411317"/>
                    <a:gd name="connsiteX7" fmla="*/ 657237 w 4372338"/>
                    <a:gd name="connsiteY7" fmla="*/ 1238250 h 3411317"/>
                    <a:gd name="connsiteX8" fmla="*/ 819162 w 4372338"/>
                    <a:gd name="connsiteY8" fmla="*/ 1133475 h 3411317"/>
                    <a:gd name="connsiteX9" fmla="*/ 638187 w 4372338"/>
                    <a:gd name="connsiteY9" fmla="*/ 1590675 h 3411317"/>
                    <a:gd name="connsiteX10" fmla="*/ 723912 w 4372338"/>
                    <a:gd name="connsiteY10" fmla="*/ 2057400 h 3411317"/>
                    <a:gd name="connsiteX11" fmla="*/ 1076337 w 4372338"/>
                    <a:gd name="connsiteY11" fmla="*/ 1838325 h 3411317"/>
                    <a:gd name="connsiteX12" fmla="*/ 1238262 w 4372338"/>
                    <a:gd name="connsiteY12" fmla="*/ 1381125 h 3411317"/>
                    <a:gd name="connsiteX13" fmla="*/ 1295412 w 4372338"/>
                    <a:gd name="connsiteY13" fmla="*/ 1476375 h 3411317"/>
                    <a:gd name="connsiteX14" fmla="*/ 1047762 w 4372338"/>
                    <a:gd name="connsiteY14" fmla="*/ 2028825 h 3411317"/>
                    <a:gd name="connsiteX15" fmla="*/ 609612 w 4372338"/>
                    <a:gd name="connsiteY15" fmla="*/ 2447925 h 3411317"/>
                    <a:gd name="connsiteX16" fmla="*/ 438162 w 4372338"/>
                    <a:gd name="connsiteY16" fmla="*/ 2867025 h 3411317"/>
                    <a:gd name="connsiteX17" fmla="*/ 800112 w 4372338"/>
                    <a:gd name="connsiteY17" fmla="*/ 2828925 h 3411317"/>
                    <a:gd name="connsiteX18" fmla="*/ 1038237 w 4372338"/>
                    <a:gd name="connsiteY18" fmla="*/ 2990850 h 3411317"/>
                    <a:gd name="connsiteX19" fmla="*/ 1362087 w 4372338"/>
                    <a:gd name="connsiteY19" fmla="*/ 2419350 h 3411317"/>
                    <a:gd name="connsiteX20" fmla="*/ 1552587 w 4372338"/>
                    <a:gd name="connsiteY20" fmla="*/ 1924050 h 3411317"/>
                    <a:gd name="connsiteX21" fmla="*/ 1771662 w 4372338"/>
                    <a:gd name="connsiteY21" fmla="*/ 2571750 h 3411317"/>
                    <a:gd name="connsiteX22" fmla="*/ 2000262 w 4372338"/>
                    <a:gd name="connsiteY22" fmla="*/ 2466975 h 3411317"/>
                    <a:gd name="connsiteX23" fmla="*/ 1838337 w 4372338"/>
                    <a:gd name="connsiteY23" fmla="*/ 2943225 h 3411317"/>
                    <a:gd name="connsiteX24" fmla="*/ 2019312 w 4372338"/>
                    <a:gd name="connsiteY24" fmla="*/ 3409950 h 3411317"/>
                    <a:gd name="connsiteX25" fmla="*/ 2352687 w 4372338"/>
                    <a:gd name="connsiteY25" fmla="*/ 2790825 h 3411317"/>
                    <a:gd name="connsiteX26" fmla="*/ 2609862 w 4372338"/>
                    <a:gd name="connsiteY26" fmla="*/ 2571750 h 3411317"/>
                    <a:gd name="connsiteX27" fmla="*/ 2686062 w 4372338"/>
                    <a:gd name="connsiteY27" fmla="*/ 2238375 h 3411317"/>
                    <a:gd name="connsiteX28" fmla="*/ 2771787 w 4372338"/>
                    <a:gd name="connsiteY28" fmla="*/ 2047875 h 3411317"/>
                    <a:gd name="connsiteX29" fmla="*/ 2905137 w 4372338"/>
                    <a:gd name="connsiteY29" fmla="*/ 2438400 h 3411317"/>
                    <a:gd name="connsiteX30" fmla="*/ 2962287 w 4372338"/>
                    <a:gd name="connsiteY30" fmla="*/ 2962275 h 3411317"/>
                    <a:gd name="connsiteX31" fmla="*/ 3381387 w 4372338"/>
                    <a:gd name="connsiteY31" fmla="*/ 2333625 h 3411317"/>
                    <a:gd name="connsiteX32" fmla="*/ 3267087 w 4372338"/>
                    <a:gd name="connsiteY32" fmla="*/ 1819275 h 3411317"/>
                    <a:gd name="connsiteX33" fmla="*/ 3724287 w 4372338"/>
                    <a:gd name="connsiteY33" fmla="*/ 1809750 h 3411317"/>
                    <a:gd name="connsiteX34" fmla="*/ 3543312 w 4372338"/>
                    <a:gd name="connsiteY34" fmla="*/ 1238250 h 3411317"/>
                    <a:gd name="connsiteX35" fmla="*/ 3429012 w 4372338"/>
                    <a:gd name="connsiteY35" fmla="*/ 904875 h 3411317"/>
                    <a:gd name="connsiteX36" fmla="*/ 3781437 w 4372338"/>
                    <a:gd name="connsiteY36" fmla="*/ 866775 h 3411317"/>
                    <a:gd name="connsiteX37" fmla="*/ 4371987 w 4372338"/>
                    <a:gd name="connsiteY37" fmla="*/ 647700 h 3411317"/>
                    <a:gd name="connsiteX38" fmla="*/ 3848112 w 4372338"/>
                    <a:gd name="connsiteY38" fmla="*/ 333375 h 3411317"/>
                    <a:gd name="connsiteX39" fmla="*/ 2686062 w 4372338"/>
                    <a:gd name="connsiteY39" fmla="*/ 200025 h 3411317"/>
                    <a:gd name="connsiteX40" fmla="*/ 2457462 w 4372338"/>
                    <a:gd name="connsiteY40" fmla="*/ 0 h 3411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4372338" h="3411317">
                      <a:moveTo>
                        <a:pt x="1933587" y="104775"/>
                      </a:moveTo>
                      <a:cubicBezTo>
                        <a:pt x="1928824" y="148431"/>
                        <a:pt x="1924062" y="192088"/>
                        <a:pt x="1847862" y="238125"/>
                      </a:cubicBezTo>
                      <a:cubicBezTo>
                        <a:pt x="1771662" y="284163"/>
                        <a:pt x="1476387" y="381000"/>
                        <a:pt x="1476387" y="381000"/>
                      </a:cubicBezTo>
                      <a:cubicBezTo>
                        <a:pt x="1301762" y="446087"/>
                        <a:pt x="998549" y="539750"/>
                        <a:pt x="800112" y="628650"/>
                      </a:cubicBezTo>
                      <a:cubicBezTo>
                        <a:pt x="601675" y="717550"/>
                        <a:pt x="419112" y="788988"/>
                        <a:pt x="285762" y="914400"/>
                      </a:cubicBezTo>
                      <a:cubicBezTo>
                        <a:pt x="152412" y="1039812"/>
                        <a:pt x="-1575" y="1284288"/>
                        <a:pt x="12" y="1381125"/>
                      </a:cubicBezTo>
                      <a:cubicBezTo>
                        <a:pt x="1599" y="1477962"/>
                        <a:pt x="185750" y="1519237"/>
                        <a:pt x="295287" y="1495425"/>
                      </a:cubicBezTo>
                      <a:cubicBezTo>
                        <a:pt x="404824" y="1471613"/>
                        <a:pt x="569925" y="1298575"/>
                        <a:pt x="657237" y="1238250"/>
                      </a:cubicBezTo>
                      <a:cubicBezTo>
                        <a:pt x="744549" y="1177925"/>
                        <a:pt x="822337" y="1074738"/>
                        <a:pt x="819162" y="1133475"/>
                      </a:cubicBezTo>
                      <a:cubicBezTo>
                        <a:pt x="815987" y="1192213"/>
                        <a:pt x="654062" y="1436687"/>
                        <a:pt x="638187" y="1590675"/>
                      </a:cubicBezTo>
                      <a:cubicBezTo>
                        <a:pt x="622312" y="1744663"/>
                        <a:pt x="650887" y="2016125"/>
                        <a:pt x="723912" y="2057400"/>
                      </a:cubicBezTo>
                      <a:cubicBezTo>
                        <a:pt x="796937" y="2098675"/>
                        <a:pt x="990612" y="1951037"/>
                        <a:pt x="1076337" y="1838325"/>
                      </a:cubicBezTo>
                      <a:cubicBezTo>
                        <a:pt x="1162062" y="1725613"/>
                        <a:pt x="1201750" y="1441450"/>
                        <a:pt x="1238262" y="1381125"/>
                      </a:cubicBezTo>
                      <a:cubicBezTo>
                        <a:pt x="1274774" y="1320800"/>
                        <a:pt x="1327162" y="1368425"/>
                        <a:pt x="1295412" y="1476375"/>
                      </a:cubicBezTo>
                      <a:cubicBezTo>
                        <a:pt x="1263662" y="1584325"/>
                        <a:pt x="1162062" y="1866900"/>
                        <a:pt x="1047762" y="2028825"/>
                      </a:cubicBezTo>
                      <a:cubicBezTo>
                        <a:pt x="933462" y="2190750"/>
                        <a:pt x="711212" y="2308225"/>
                        <a:pt x="609612" y="2447925"/>
                      </a:cubicBezTo>
                      <a:cubicBezTo>
                        <a:pt x="508012" y="2587625"/>
                        <a:pt x="406412" y="2803525"/>
                        <a:pt x="438162" y="2867025"/>
                      </a:cubicBezTo>
                      <a:cubicBezTo>
                        <a:pt x="469912" y="2930525"/>
                        <a:pt x="700100" y="2808288"/>
                        <a:pt x="800112" y="2828925"/>
                      </a:cubicBezTo>
                      <a:cubicBezTo>
                        <a:pt x="900124" y="2849562"/>
                        <a:pt x="944574" y="3059113"/>
                        <a:pt x="1038237" y="2990850"/>
                      </a:cubicBezTo>
                      <a:cubicBezTo>
                        <a:pt x="1131899" y="2922588"/>
                        <a:pt x="1276362" y="2597150"/>
                        <a:pt x="1362087" y="2419350"/>
                      </a:cubicBezTo>
                      <a:cubicBezTo>
                        <a:pt x="1447812" y="2241550"/>
                        <a:pt x="1484324" y="1898650"/>
                        <a:pt x="1552587" y="1924050"/>
                      </a:cubicBezTo>
                      <a:cubicBezTo>
                        <a:pt x="1620849" y="1949450"/>
                        <a:pt x="1697050" y="2481263"/>
                        <a:pt x="1771662" y="2571750"/>
                      </a:cubicBezTo>
                      <a:cubicBezTo>
                        <a:pt x="1846274" y="2662237"/>
                        <a:pt x="1989149" y="2405062"/>
                        <a:pt x="2000262" y="2466975"/>
                      </a:cubicBezTo>
                      <a:cubicBezTo>
                        <a:pt x="2011375" y="2528888"/>
                        <a:pt x="1835162" y="2786063"/>
                        <a:pt x="1838337" y="2943225"/>
                      </a:cubicBezTo>
                      <a:cubicBezTo>
                        <a:pt x="1841512" y="3100387"/>
                        <a:pt x="1933587" y="3435350"/>
                        <a:pt x="2019312" y="3409950"/>
                      </a:cubicBezTo>
                      <a:cubicBezTo>
                        <a:pt x="2105037" y="3384550"/>
                        <a:pt x="2254262" y="2930525"/>
                        <a:pt x="2352687" y="2790825"/>
                      </a:cubicBezTo>
                      <a:cubicBezTo>
                        <a:pt x="2451112" y="2651125"/>
                        <a:pt x="2554300" y="2663825"/>
                        <a:pt x="2609862" y="2571750"/>
                      </a:cubicBezTo>
                      <a:cubicBezTo>
                        <a:pt x="2665425" y="2479675"/>
                        <a:pt x="2659075" y="2325688"/>
                        <a:pt x="2686062" y="2238375"/>
                      </a:cubicBezTo>
                      <a:cubicBezTo>
                        <a:pt x="2713050" y="2151063"/>
                        <a:pt x="2735275" y="2014538"/>
                        <a:pt x="2771787" y="2047875"/>
                      </a:cubicBezTo>
                      <a:cubicBezTo>
                        <a:pt x="2808300" y="2081213"/>
                        <a:pt x="2873387" y="2286000"/>
                        <a:pt x="2905137" y="2438400"/>
                      </a:cubicBezTo>
                      <a:cubicBezTo>
                        <a:pt x="2936887" y="2590800"/>
                        <a:pt x="2882912" y="2979737"/>
                        <a:pt x="2962287" y="2962275"/>
                      </a:cubicBezTo>
                      <a:cubicBezTo>
                        <a:pt x="3041662" y="2944813"/>
                        <a:pt x="3330587" y="2524125"/>
                        <a:pt x="3381387" y="2333625"/>
                      </a:cubicBezTo>
                      <a:cubicBezTo>
                        <a:pt x="3432187" y="2143125"/>
                        <a:pt x="3209937" y="1906587"/>
                        <a:pt x="3267087" y="1819275"/>
                      </a:cubicBezTo>
                      <a:cubicBezTo>
                        <a:pt x="3324237" y="1731963"/>
                        <a:pt x="3678250" y="1906588"/>
                        <a:pt x="3724287" y="1809750"/>
                      </a:cubicBezTo>
                      <a:cubicBezTo>
                        <a:pt x="3770325" y="1712913"/>
                        <a:pt x="3592524" y="1389062"/>
                        <a:pt x="3543312" y="1238250"/>
                      </a:cubicBezTo>
                      <a:cubicBezTo>
                        <a:pt x="3494100" y="1087438"/>
                        <a:pt x="3389324" y="966788"/>
                        <a:pt x="3429012" y="904875"/>
                      </a:cubicBezTo>
                      <a:cubicBezTo>
                        <a:pt x="3468700" y="842962"/>
                        <a:pt x="3624275" y="909638"/>
                        <a:pt x="3781437" y="866775"/>
                      </a:cubicBezTo>
                      <a:cubicBezTo>
                        <a:pt x="3938600" y="823913"/>
                        <a:pt x="4360875" y="736600"/>
                        <a:pt x="4371987" y="647700"/>
                      </a:cubicBezTo>
                      <a:cubicBezTo>
                        <a:pt x="4383099" y="558800"/>
                        <a:pt x="4129099" y="407987"/>
                        <a:pt x="3848112" y="333375"/>
                      </a:cubicBezTo>
                      <a:cubicBezTo>
                        <a:pt x="3567125" y="258763"/>
                        <a:pt x="2917837" y="255587"/>
                        <a:pt x="2686062" y="200025"/>
                      </a:cubicBezTo>
                      <a:cubicBezTo>
                        <a:pt x="2454287" y="144463"/>
                        <a:pt x="2495562" y="33337"/>
                        <a:pt x="2457462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4" name="Freeform 55"/>
                <p:cNvSpPr/>
                <p:nvPr/>
              </p:nvSpPr>
              <p:spPr bwMode="auto">
                <a:xfrm>
                  <a:off x="740388" y="4039870"/>
                  <a:ext cx="1204242" cy="1197202"/>
                </a:xfrm>
                <a:custGeom>
                  <a:avLst/>
                  <a:gdLst>
                    <a:gd name="connsiteX0" fmla="*/ 1839223 w 3889976"/>
                    <a:gd name="connsiteY0" fmla="*/ 0 h 3330366"/>
                    <a:gd name="connsiteX1" fmla="*/ 1820173 w 3889976"/>
                    <a:gd name="connsiteY1" fmla="*/ 400050 h 3330366"/>
                    <a:gd name="connsiteX2" fmla="*/ 1715398 w 3889976"/>
                    <a:gd name="connsiteY2" fmla="*/ 581025 h 3330366"/>
                    <a:gd name="connsiteX3" fmla="*/ 1086748 w 3889976"/>
                    <a:gd name="connsiteY3" fmla="*/ 771525 h 3330366"/>
                    <a:gd name="connsiteX4" fmla="*/ 458098 w 3889976"/>
                    <a:gd name="connsiteY4" fmla="*/ 1143000 h 3330366"/>
                    <a:gd name="connsiteX5" fmla="*/ 898 w 3889976"/>
                    <a:gd name="connsiteY5" fmla="*/ 1504950 h 3330366"/>
                    <a:gd name="connsiteX6" fmla="*/ 353323 w 3889976"/>
                    <a:gd name="connsiteY6" fmla="*/ 1314450 h 3330366"/>
                    <a:gd name="connsiteX7" fmla="*/ 772423 w 3889976"/>
                    <a:gd name="connsiteY7" fmla="*/ 1028700 h 3330366"/>
                    <a:gd name="connsiteX8" fmla="*/ 1020073 w 3889976"/>
                    <a:gd name="connsiteY8" fmla="*/ 942975 h 3330366"/>
                    <a:gd name="connsiteX9" fmla="*/ 943873 w 3889976"/>
                    <a:gd name="connsiteY9" fmla="*/ 1257300 h 3330366"/>
                    <a:gd name="connsiteX10" fmla="*/ 762898 w 3889976"/>
                    <a:gd name="connsiteY10" fmla="*/ 1562100 h 3330366"/>
                    <a:gd name="connsiteX11" fmla="*/ 715273 w 3889976"/>
                    <a:gd name="connsiteY11" fmla="*/ 1981200 h 3330366"/>
                    <a:gd name="connsiteX12" fmla="*/ 943873 w 3889976"/>
                    <a:gd name="connsiteY12" fmla="*/ 1476375 h 3330366"/>
                    <a:gd name="connsiteX13" fmla="*/ 1181998 w 3889976"/>
                    <a:gd name="connsiteY13" fmla="*/ 1028700 h 3330366"/>
                    <a:gd name="connsiteX14" fmla="*/ 1324873 w 3889976"/>
                    <a:gd name="connsiteY14" fmla="*/ 914400 h 3330366"/>
                    <a:gd name="connsiteX15" fmla="*/ 1791598 w 3889976"/>
                    <a:gd name="connsiteY15" fmla="*/ 714375 h 3330366"/>
                    <a:gd name="connsiteX16" fmla="*/ 1639198 w 3889976"/>
                    <a:gd name="connsiteY16" fmla="*/ 952500 h 3330366"/>
                    <a:gd name="connsiteX17" fmla="*/ 1334398 w 3889976"/>
                    <a:gd name="connsiteY17" fmla="*/ 1362075 h 3330366"/>
                    <a:gd name="connsiteX18" fmla="*/ 1258198 w 3889976"/>
                    <a:gd name="connsiteY18" fmla="*/ 1819275 h 3330366"/>
                    <a:gd name="connsiteX19" fmla="*/ 943873 w 3889976"/>
                    <a:gd name="connsiteY19" fmla="*/ 2324100 h 3330366"/>
                    <a:gd name="connsiteX20" fmla="*/ 553348 w 3889976"/>
                    <a:gd name="connsiteY20" fmla="*/ 2771775 h 3330366"/>
                    <a:gd name="connsiteX21" fmla="*/ 905773 w 3889976"/>
                    <a:gd name="connsiteY21" fmla="*/ 2476500 h 3330366"/>
                    <a:gd name="connsiteX22" fmla="*/ 1048648 w 3889976"/>
                    <a:gd name="connsiteY22" fmla="*/ 2324100 h 3330366"/>
                    <a:gd name="connsiteX23" fmla="*/ 896248 w 3889976"/>
                    <a:gd name="connsiteY23" fmla="*/ 2752725 h 3330366"/>
                    <a:gd name="connsiteX24" fmla="*/ 1134373 w 3889976"/>
                    <a:gd name="connsiteY24" fmla="*/ 2295525 h 3330366"/>
                    <a:gd name="connsiteX25" fmla="*/ 1353448 w 3889976"/>
                    <a:gd name="connsiteY25" fmla="*/ 1790700 h 3330366"/>
                    <a:gd name="connsiteX26" fmla="*/ 1429648 w 3889976"/>
                    <a:gd name="connsiteY26" fmla="*/ 1352550 h 3330366"/>
                    <a:gd name="connsiteX27" fmla="*/ 1505848 w 3889976"/>
                    <a:gd name="connsiteY27" fmla="*/ 1390650 h 3330366"/>
                    <a:gd name="connsiteX28" fmla="*/ 1477273 w 3889976"/>
                    <a:gd name="connsiteY28" fmla="*/ 1781175 h 3330366"/>
                    <a:gd name="connsiteX29" fmla="*/ 1572523 w 3889976"/>
                    <a:gd name="connsiteY29" fmla="*/ 2047875 h 3330366"/>
                    <a:gd name="connsiteX30" fmla="*/ 1810648 w 3889976"/>
                    <a:gd name="connsiteY30" fmla="*/ 2514600 h 3330366"/>
                    <a:gd name="connsiteX31" fmla="*/ 1848748 w 3889976"/>
                    <a:gd name="connsiteY31" fmla="*/ 2419350 h 3330366"/>
                    <a:gd name="connsiteX32" fmla="*/ 1601098 w 3889976"/>
                    <a:gd name="connsiteY32" fmla="*/ 1885950 h 3330366"/>
                    <a:gd name="connsiteX33" fmla="*/ 1591573 w 3889976"/>
                    <a:gd name="connsiteY33" fmla="*/ 1381125 h 3330366"/>
                    <a:gd name="connsiteX34" fmla="*/ 1848748 w 3889976"/>
                    <a:gd name="connsiteY34" fmla="*/ 809625 h 3330366"/>
                    <a:gd name="connsiteX35" fmla="*/ 2010673 w 3889976"/>
                    <a:gd name="connsiteY35" fmla="*/ 1133475 h 3330366"/>
                    <a:gd name="connsiteX36" fmla="*/ 1867798 w 3889976"/>
                    <a:gd name="connsiteY36" fmla="*/ 1590675 h 3330366"/>
                    <a:gd name="connsiteX37" fmla="*/ 1972573 w 3889976"/>
                    <a:gd name="connsiteY37" fmla="*/ 2133600 h 3330366"/>
                    <a:gd name="connsiteX38" fmla="*/ 1924948 w 3889976"/>
                    <a:gd name="connsiteY38" fmla="*/ 2809875 h 3330366"/>
                    <a:gd name="connsiteX39" fmla="*/ 1791598 w 3889976"/>
                    <a:gd name="connsiteY39" fmla="*/ 3286125 h 3330366"/>
                    <a:gd name="connsiteX40" fmla="*/ 1953523 w 3889976"/>
                    <a:gd name="connsiteY40" fmla="*/ 3190875 h 3330366"/>
                    <a:gd name="connsiteX41" fmla="*/ 2067823 w 3889976"/>
                    <a:gd name="connsiteY41" fmla="*/ 2238375 h 3330366"/>
                    <a:gd name="connsiteX42" fmla="*/ 2001148 w 3889976"/>
                    <a:gd name="connsiteY42" fmla="*/ 1762125 h 3330366"/>
                    <a:gd name="connsiteX43" fmla="*/ 2172598 w 3889976"/>
                    <a:gd name="connsiteY43" fmla="*/ 2095500 h 3330366"/>
                    <a:gd name="connsiteX44" fmla="*/ 2220223 w 3889976"/>
                    <a:gd name="connsiteY44" fmla="*/ 2638425 h 3330366"/>
                    <a:gd name="connsiteX45" fmla="*/ 2344048 w 3889976"/>
                    <a:gd name="connsiteY45" fmla="*/ 2447925 h 3330366"/>
                    <a:gd name="connsiteX46" fmla="*/ 2077348 w 3889976"/>
                    <a:gd name="connsiteY46" fmla="*/ 1676400 h 3330366"/>
                    <a:gd name="connsiteX47" fmla="*/ 2077348 w 3889976"/>
                    <a:gd name="connsiteY47" fmla="*/ 1266825 h 3330366"/>
                    <a:gd name="connsiteX48" fmla="*/ 2324998 w 3889976"/>
                    <a:gd name="connsiteY48" fmla="*/ 1295400 h 3330366"/>
                    <a:gd name="connsiteX49" fmla="*/ 2486923 w 3889976"/>
                    <a:gd name="connsiteY49" fmla="*/ 1628775 h 3330366"/>
                    <a:gd name="connsiteX50" fmla="*/ 2439298 w 3889976"/>
                    <a:gd name="connsiteY50" fmla="*/ 1895475 h 3330366"/>
                    <a:gd name="connsiteX51" fmla="*/ 2458348 w 3889976"/>
                    <a:gd name="connsiteY51" fmla="*/ 2247900 h 3330366"/>
                    <a:gd name="connsiteX52" fmla="*/ 2534548 w 3889976"/>
                    <a:gd name="connsiteY52" fmla="*/ 1914525 h 3330366"/>
                    <a:gd name="connsiteX53" fmla="*/ 2610748 w 3889976"/>
                    <a:gd name="connsiteY53" fmla="*/ 1743075 h 3330366"/>
                    <a:gd name="connsiteX54" fmla="*/ 2705998 w 3889976"/>
                    <a:gd name="connsiteY54" fmla="*/ 2028825 h 3330366"/>
                    <a:gd name="connsiteX55" fmla="*/ 2877448 w 3889976"/>
                    <a:gd name="connsiteY55" fmla="*/ 2352675 h 3330366"/>
                    <a:gd name="connsiteX56" fmla="*/ 2877448 w 3889976"/>
                    <a:gd name="connsiteY56" fmla="*/ 2771775 h 3330366"/>
                    <a:gd name="connsiteX57" fmla="*/ 2972698 w 3889976"/>
                    <a:gd name="connsiteY57" fmla="*/ 2381250 h 3330366"/>
                    <a:gd name="connsiteX58" fmla="*/ 2848873 w 3889976"/>
                    <a:gd name="connsiteY58" fmla="*/ 1990725 h 3330366"/>
                    <a:gd name="connsiteX59" fmla="*/ 2658373 w 3889976"/>
                    <a:gd name="connsiteY59" fmla="*/ 1647825 h 3330366"/>
                    <a:gd name="connsiteX60" fmla="*/ 2439298 w 3889976"/>
                    <a:gd name="connsiteY60" fmla="*/ 1304925 h 3330366"/>
                    <a:gd name="connsiteX61" fmla="*/ 2239273 w 3889976"/>
                    <a:gd name="connsiteY61" fmla="*/ 1133475 h 3330366"/>
                    <a:gd name="connsiteX62" fmla="*/ 2582173 w 3889976"/>
                    <a:gd name="connsiteY62" fmla="*/ 1133475 h 3330366"/>
                    <a:gd name="connsiteX63" fmla="*/ 2925073 w 3889976"/>
                    <a:gd name="connsiteY63" fmla="*/ 1400175 h 3330366"/>
                    <a:gd name="connsiteX64" fmla="*/ 3172723 w 3889976"/>
                    <a:gd name="connsiteY64" fmla="*/ 1724025 h 3330366"/>
                    <a:gd name="connsiteX65" fmla="*/ 3287023 w 3889976"/>
                    <a:gd name="connsiteY65" fmla="*/ 1838325 h 3330366"/>
                    <a:gd name="connsiteX66" fmla="*/ 3086998 w 3889976"/>
                    <a:gd name="connsiteY66" fmla="*/ 1381125 h 3330366"/>
                    <a:gd name="connsiteX67" fmla="*/ 2753623 w 3889976"/>
                    <a:gd name="connsiteY67" fmla="*/ 1076325 h 3330366"/>
                    <a:gd name="connsiteX68" fmla="*/ 2344048 w 3889976"/>
                    <a:gd name="connsiteY68" fmla="*/ 952500 h 3330366"/>
                    <a:gd name="connsiteX69" fmla="*/ 2105923 w 3889976"/>
                    <a:gd name="connsiteY69" fmla="*/ 895350 h 3330366"/>
                    <a:gd name="connsiteX70" fmla="*/ 2029723 w 3889976"/>
                    <a:gd name="connsiteY70" fmla="*/ 704850 h 3330366"/>
                    <a:gd name="connsiteX71" fmla="*/ 2363098 w 3889976"/>
                    <a:gd name="connsiteY71" fmla="*/ 647700 h 3330366"/>
                    <a:gd name="connsiteX72" fmla="*/ 2820298 w 3889976"/>
                    <a:gd name="connsiteY72" fmla="*/ 723900 h 3330366"/>
                    <a:gd name="connsiteX73" fmla="*/ 3125098 w 3889976"/>
                    <a:gd name="connsiteY73" fmla="*/ 952500 h 3330366"/>
                    <a:gd name="connsiteX74" fmla="*/ 3115573 w 3889976"/>
                    <a:gd name="connsiteY74" fmla="*/ 800100 h 3330366"/>
                    <a:gd name="connsiteX75" fmla="*/ 3448948 w 3889976"/>
                    <a:gd name="connsiteY75" fmla="*/ 819150 h 3330366"/>
                    <a:gd name="connsiteX76" fmla="*/ 3887098 w 3889976"/>
                    <a:gd name="connsiteY76" fmla="*/ 790575 h 3330366"/>
                    <a:gd name="connsiteX77" fmla="*/ 3610873 w 3889976"/>
                    <a:gd name="connsiteY77" fmla="*/ 723900 h 3330366"/>
                    <a:gd name="connsiteX78" fmla="*/ 3077473 w 3889976"/>
                    <a:gd name="connsiteY78" fmla="*/ 647700 h 3330366"/>
                    <a:gd name="connsiteX79" fmla="*/ 2534548 w 3889976"/>
                    <a:gd name="connsiteY79" fmla="*/ 514350 h 3330366"/>
                    <a:gd name="connsiteX80" fmla="*/ 2248798 w 3889976"/>
                    <a:gd name="connsiteY80" fmla="*/ 457200 h 3330366"/>
                    <a:gd name="connsiteX81" fmla="*/ 2210698 w 3889976"/>
                    <a:gd name="connsiteY81" fmla="*/ 28575 h 3330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3889976" h="3330366">
                      <a:moveTo>
                        <a:pt x="1839223" y="0"/>
                      </a:moveTo>
                      <a:cubicBezTo>
                        <a:pt x="1840016" y="151606"/>
                        <a:pt x="1840810" y="303213"/>
                        <a:pt x="1820173" y="400050"/>
                      </a:cubicBezTo>
                      <a:cubicBezTo>
                        <a:pt x="1799536" y="496887"/>
                        <a:pt x="1837635" y="519113"/>
                        <a:pt x="1715398" y="581025"/>
                      </a:cubicBezTo>
                      <a:cubicBezTo>
                        <a:pt x="1593160" y="642938"/>
                        <a:pt x="1296298" y="677863"/>
                        <a:pt x="1086748" y="771525"/>
                      </a:cubicBezTo>
                      <a:cubicBezTo>
                        <a:pt x="877198" y="865187"/>
                        <a:pt x="639073" y="1020763"/>
                        <a:pt x="458098" y="1143000"/>
                      </a:cubicBezTo>
                      <a:cubicBezTo>
                        <a:pt x="277123" y="1265238"/>
                        <a:pt x="18360" y="1476375"/>
                        <a:pt x="898" y="1504950"/>
                      </a:cubicBezTo>
                      <a:cubicBezTo>
                        <a:pt x="-16564" y="1533525"/>
                        <a:pt x="224735" y="1393825"/>
                        <a:pt x="353323" y="1314450"/>
                      </a:cubicBezTo>
                      <a:cubicBezTo>
                        <a:pt x="481911" y="1235075"/>
                        <a:pt x="661298" y="1090612"/>
                        <a:pt x="772423" y="1028700"/>
                      </a:cubicBezTo>
                      <a:cubicBezTo>
                        <a:pt x="883548" y="966788"/>
                        <a:pt x="991498" y="904875"/>
                        <a:pt x="1020073" y="942975"/>
                      </a:cubicBezTo>
                      <a:cubicBezTo>
                        <a:pt x="1048648" y="981075"/>
                        <a:pt x="986735" y="1154113"/>
                        <a:pt x="943873" y="1257300"/>
                      </a:cubicBezTo>
                      <a:cubicBezTo>
                        <a:pt x="901011" y="1360487"/>
                        <a:pt x="800998" y="1441450"/>
                        <a:pt x="762898" y="1562100"/>
                      </a:cubicBezTo>
                      <a:cubicBezTo>
                        <a:pt x="724798" y="1682750"/>
                        <a:pt x="685111" y="1995487"/>
                        <a:pt x="715273" y="1981200"/>
                      </a:cubicBezTo>
                      <a:cubicBezTo>
                        <a:pt x="745435" y="1966913"/>
                        <a:pt x="866086" y="1635125"/>
                        <a:pt x="943873" y="1476375"/>
                      </a:cubicBezTo>
                      <a:cubicBezTo>
                        <a:pt x="1021660" y="1317625"/>
                        <a:pt x="1118498" y="1122363"/>
                        <a:pt x="1181998" y="1028700"/>
                      </a:cubicBezTo>
                      <a:cubicBezTo>
                        <a:pt x="1245498" y="935037"/>
                        <a:pt x="1223273" y="966788"/>
                        <a:pt x="1324873" y="914400"/>
                      </a:cubicBezTo>
                      <a:cubicBezTo>
                        <a:pt x="1426473" y="862013"/>
                        <a:pt x="1739211" y="708025"/>
                        <a:pt x="1791598" y="714375"/>
                      </a:cubicBezTo>
                      <a:cubicBezTo>
                        <a:pt x="1843985" y="720725"/>
                        <a:pt x="1715398" y="844550"/>
                        <a:pt x="1639198" y="952500"/>
                      </a:cubicBezTo>
                      <a:cubicBezTo>
                        <a:pt x="1562998" y="1060450"/>
                        <a:pt x="1397898" y="1217613"/>
                        <a:pt x="1334398" y="1362075"/>
                      </a:cubicBezTo>
                      <a:cubicBezTo>
                        <a:pt x="1270898" y="1506537"/>
                        <a:pt x="1323285" y="1658938"/>
                        <a:pt x="1258198" y="1819275"/>
                      </a:cubicBezTo>
                      <a:cubicBezTo>
                        <a:pt x="1193111" y="1979612"/>
                        <a:pt x="1061348" y="2165350"/>
                        <a:pt x="943873" y="2324100"/>
                      </a:cubicBezTo>
                      <a:cubicBezTo>
                        <a:pt x="826398" y="2482850"/>
                        <a:pt x="559698" y="2746375"/>
                        <a:pt x="553348" y="2771775"/>
                      </a:cubicBezTo>
                      <a:cubicBezTo>
                        <a:pt x="546998" y="2797175"/>
                        <a:pt x="823223" y="2551112"/>
                        <a:pt x="905773" y="2476500"/>
                      </a:cubicBezTo>
                      <a:cubicBezTo>
                        <a:pt x="988323" y="2401888"/>
                        <a:pt x="1050235" y="2278063"/>
                        <a:pt x="1048648" y="2324100"/>
                      </a:cubicBezTo>
                      <a:cubicBezTo>
                        <a:pt x="1047061" y="2370137"/>
                        <a:pt x="881960" y="2757488"/>
                        <a:pt x="896248" y="2752725"/>
                      </a:cubicBezTo>
                      <a:cubicBezTo>
                        <a:pt x="910536" y="2747962"/>
                        <a:pt x="1058173" y="2455863"/>
                        <a:pt x="1134373" y="2295525"/>
                      </a:cubicBezTo>
                      <a:cubicBezTo>
                        <a:pt x="1210573" y="2135188"/>
                        <a:pt x="1304236" y="1947862"/>
                        <a:pt x="1353448" y="1790700"/>
                      </a:cubicBezTo>
                      <a:cubicBezTo>
                        <a:pt x="1402660" y="1633538"/>
                        <a:pt x="1404248" y="1419225"/>
                        <a:pt x="1429648" y="1352550"/>
                      </a:cubicBezTo>
                      <a:cubicBezTo>
                        <a:pt x="1455048" y="1285875"/>
                        <a:pt x="1497910" y="1319213"/>
                        <a:pt x="1505848" y="1390650"/>
                      </a:cubicBezTo>
                      <a:cubicBezTo>
                        <a:pt x="1513785" y="1462088"/>
                        <a:pt x="1466160" y="1671638"/>
                        <a:pt x="1477273" y="1781175"/>
                      </a:cubicBezTo>
                      <a:cubicBezTo>
                        <a:pt x="1488385" y="1890713"/>
                        <a:pt x="1516961" y="1925638"/>
                        <a:pt x="1572523" y="2047875"/>
                      </a:cubicBezTo>
                      <a:cubicBezTo>
                        <a:pt x="1628085" y="2170112"/>
                        <a:pt x="1764611" y="2452688"/>
                        <a:pt x="1810648" y="2514600"/>
                      </a:cubicBezTo>
                      <a:cubicBezTo>
                        <a:pt x="1856685" y="2576512"/>
                        <a:pt x="1883673" y="2524125"/>
                        <a:pt x="1848748" y="2419350"/>
                      </a:cubicBezTo>
                      <a:cubicBezTo>
                        <a:pt x="1813823" y="2314575"/>
                        <a:pt x="1643961" y="2058988"/>
                        <a:pt x="1601098" y="1885950"/>
                      </a:cubicBezTo>
                      <a:cubicBezTo>
                        <a:pt x="1558235" y="1712912"/>
                        <a:pt x="1550298" y="1560513"/>
                        <a:pt x="1591573" y="1381125"/>
                      </a:cubicBezTo>
                      <a:cubicBezTo>
                        <a:pt x="1632848" y="1201738"/>
                        <a:pt x="1778898" y="850900"/>
                        <a:pt x="1848748" y="809625"/>
                      </a:cubicBezTo>
                      <a:cubicBezTo>
                        <a:pt x="1918598" y="768350"/>
                        <a:pt x="2007498" y="1003300"/>
                        <a:pt x="2010673" y="1133475"/>
                      </a:cubicBezTo>
                      <a:cubicBezTo>
                        <a:pt x="2013848" y="1263650"/>
                        <a:pt x="1874148" y="1423988"/>
                        <a:pt x="1867798" y="1590675"/>
                      </a:cubicBezTo>
                      <a:cubicBezTo>
                        <a:pt x="1861448" y="1757363"/>
                        <a:pt x="1963048" y="1930400"/>
                        <a:pt x="1972573" y="2133600"/>
                      </a:cubicBezTo>
                      <a:cubicBezTo>
                        <a:pt x="1982098" y="2336800"/>
                        <a:pt x="1955111" y="2617787"/>
                        <a:pt x="1924948" y="2809875"/>
                      </a:cubicBezTo>
                      <a:cubicBezTo>
                        <a:pt x="1894785" y="3001963"/>
                        <a:pt x="1786836" y="3222625"/>
                        <a:pt x="1791598" y="3286125"/>
                      </a:cubicBezTo>
                      <a:cubicBezTo>
                        <a:pt x="1796360" y="3349625"/>
                        <a:pt x="1907486" y="3365500"/>
                        <a:pt x="1953523" y="3190875"/>
                      </a:cubicBezTo>
                      <a:cubicBezTo>
                        <a:pt x="1999560" y="3016250"/>
                        <a:pt x="2059886" y="2476500"/>
                        <a:pt x="2067823" y="2238375"/>
                      </a:cubicBezTo>
                      <a:cubicBezTo>
                        <a:pt x="2075761" y="2000250"/>
                        <a:pt x="1983686" y="1785937"/>
                        <a:pt x="2001148" y="1762125"/>
                      </a:cubicBezTo>
                      <a:cubicBezTo>
                        <a:pt x="2018610" y="1738313"/>
                        <a:pt x="2136086" y="1949450"/>
                        <a:pt x="2172598" y="2095500"/>
                      </a:cubicBezTo>
                      <a:cubicBezTo>
                        <a:pt x="2209111" y="2241550"/>
                        <a:pt x="2191648" y="2579688"/>
                        <a:pt x="2220223" y="2638425"/>
                      </a:cubicBezTo>
                      <a:cubicBezTo>
                        <a:pt x="2248798" y="2697162"/>
                        <a:pt x="2367861" y="2608263"/>
                        <a:pt x="2344048" y="2447925"/>
                      </a:cubicBezTo>
                      <a:cubicBezTo>
                        <a:pt x="2320236" y="2287588"/>
                        <a:pt x="2121798" y="1873250"/>
                        <a:pt x="2077348" y="1676400"/>
                      </a:cubicBezTo>
                      <a:cubicBezTo>
                        <a:pt x="2032898" y="1479550"/>
                        <a:pt x="2036073" y="1330325"/>
                        <a:pt x="2077348" y="1266825"/>
                      </a:cubicBezTo>
                      <a:cubicBezTo>
                        <a:pt x="2118623" y="1203325"/>
                        <a:pt x="2256736" y="1235075"/>
                        <a:pt x="2324998" y="1295400"/>
                      </a:cubicBezTo>
                      <a:cubicBezTo>
                        <a:pt x="2393260" y="1355725"/>
                        <a:pt x="2467873" y="1528763"/>
                        <a:pt x="2486923" y="1628775"/>
                      </a:cubicBezTo>
                      <a:cubicBezTo>
                        <a:pt x="2505973" y="1728788"/>
                        <a:pt x="2444060" y="1792288"/>
                        <a:pt x="2439298" y="1895475"/>
                      </a:cubicBezTo>
                      <a:cubicBezTo>
                        <a:pt x="2434536" y="1998662"/>
                        <a:pt x="2442473" y="2244725"/>
                        <a:pt x="2458348" y="2247900"/>
                      </a:cubicBezTo>
                      <a:cubicBezTo>
                        <a:pt x="2474223" y="2251075"/>
                        <a:pt x="2509148" y="1998663"/>
                        <a:pt x="2534548" y="1914525"/>
                      </a:cubicBezTo>
                      <a:cubicBezTo>
                        <a:pt x="2559948" y="1830388"/>
                        <a:pt x="2582173" y="1724025"/>
                        <a:pt x="2610748" y="1743075"/>
                      </a:cubicBezTo>
                      <a:cubicBezTo>
                        <a:pt x="2639323" y="1762125"/>
                        <a:pt x="2661548" y="1927225"/>
                        <a:pt x="2705998" y="2028825"/>
                      </a:cubicBezTo>
                      <a:cubicBezTo>
                        <a:pt x="2750448" y="2130425"/>
                        <a:pt x="2848873" y="2228850"/>
                        <a:pt x="2877448" y="2352675"/>
                      </a:cubicBezTo>
                      <a:cubicBezTo>
                        <a:pt x="2906023" y="2476500"/>
                        <a:pt x="2861573" y="2767013"/>
                        <a:pt x="2877448" y="2771775"/>
                      </a:cubicBezTo>
                      <a:cubicBezTo>
                        <a:pt x="2893323" y="2776537"/>
                        <a:pt x="2977461" y="2511425"/>
                        <a:pt x="2972698" y="2381250"/>
                      </a:cubicBezTo>
                      <a:cubicBezTo>
                        <a:pt x="2967936" y="2251075"/>
                        <a:pt x="2901260" y="2112962"/>
                        <a:pt x="2848873" y="1990725"/>
                      </a:cubicBezTo>
                      <a:cubicBezTo>
                        <a:pt x="2796486" y="1868488"/>
                        <a:pt x="2726635" y="1762125"/>
                        <a:pt x="2658373" y="1647825"/>
                      </a:cubicBezTo>
                      <a:cubicBezTo>
                        <a:pt x="2590111" y="1533525"/>
                        <a:pt x="2509148" y="1390650"/>
                        <a:pt x="2439298" y="1304925"/>
                      </a:cubicBezTo>
                      <a:cubicBezTo>
                        <a:pt x="2369448" y="1219200"/>
                        <a:pt x="2215461" y="1162050"/>
                        <a:pt x="2239273" y="1133475"/>
                      </a:cubicBezTo>
                      <a:cubicBezTo>
                        <a:pt x="2263085" y="1104900"/>
                        <a:pt x="2467873" y="1089025"/>
                        <a:pt x="2582173" y="1133475"/>
                      </a:cubicBezTo>
                      <a:cubicBezTo>
                        <a:pt x="2696473" y="1177925"/>
                        <a:pt x="2826648" y="1301750"/>
                        <a:pt x="2925073" y="1400175"/>
                      </a:cubicBezTo>
                      <a:cubicBezTo>
                        <a:pt x="3023498" y="1498600"/>
                        <a:pt x="3112398" y="1651000"/>
                        <a:pt x="3172723" y="1724025"/>
                      </a:cubicBezTo>
                      <a:cubicBezTo>
                        <a:pt x="3233048" y="1797050"/>
                        <a:pt x="3301311" y="1895475"/>
                        <a:pt x="3287023" y="1838325"/>
                      </a:cubicBezTo>
                      <a:cubicBezTo>
                        <a:pt x="3272736" y="1781175"/>
                        <a:pt x="3175898" y="1508125"/>
                        <a:pt x="3086998" y="1381125"/>
                      </a:cubicBezTo>
                      <a:cubicBezTo>
                        <a:pt x="2998098" y="1254125"/>
                        <a:pt x="2877448" y="1147763"/>
                        <a:pt x="2753623" y="1076325"/>
                      </a:cubicBezTo>
                      <a:cubicBezTo>
                        <a:pt x="2629798" y="1004888"/>
                        <a:pt x="2451998" y="982662"/>
                        <a:pt x="2344048" y="952500"/>
                      </a:cubicBezTo>
                      <a:cubicBezTo>
                        <a:pt x="2236098" y="922338"/>
                        <a:pt x="2158310" y="936625"/>
                        <a:pt x="2105923" y="895350"/>
                      </a:cubicBezTo>
                      <a:cubicBezTo>
                        <a:pt x="2053536" y="854075"/>
                        <a:pt x="1986861" y="746125"/>
                        <a:pt x="2029723" y="704850"/>
                      </a:cubicBezTo>
                      <a:cubicBezTo>
                        <a:pt x="2072585" y="663575"/>
                        <a:pt x="2231336" y="644525"/>
                        <a:pt x="2363098" y="647700"/>
                      </a:cubicBezTo>
                      <a:cubicBezTo>
                        <a:pt x="2494860" y="650875"/>
                        <a:pt x="2693298" y="673100"/>
                        <a:pt x="2820298" y="723900"/>
                      </a:cubicBezTo>
                      <a:cubicBezTo>
                        <a:pt x="2947298" y="774700"/>
                        <a:pt x="3075886" y="939800"/>
                        <a:pt x="3125098" y="952500"/>
                      </a:cubicBezTo>
                      <a:cubicBezTo>
                        <a:pt x="3174310" y="965200"/>
                        <a:pt x="3061598" y="822325"/>
                        <a:pt x="3115573" y="800100"/>
                      </a:cubicBezTo>
                      <a:cubicBezTo>
                        <a:pt x="3169548" y="777875"/>
                        <a:pt x="3320361" y="820738"/>
                        <a:pt x="3448948" y="819150"/>
                      </a:cubicBezTo>
                      <a:cubicBezTo>
                        <a:pt x="3577536" y="817563"/>
                        <a:pt x="3860111" y="806450"/>
                        <a:pt x="3887098" y="790575"/>
                      </a:cubicBezTo>
                      <a:cubicBezTo>
                        <a:pt x="3914086" y="774700"/>
                        <a:pt x="3745810" y="747712"/>
                        <a:pt x="3610873" y="723900"/>
                      </a:cubicBezTo>
                      <a:cubicBezTo>
                        <a:pt x="3475936" y="700088"/>
                        <a:pt x="3256860" y="682625"/>
                        <a:pt x="3077473" y="647700"/>
                      </a:cubicBezTo>
                      <a:cubicBezTo>
                        <a:pt x="2898086" y="612775"/>
                        <a:pt x="2672661" y="546100"/>
                        <a:pt x="2534548" y="514350"/>
                      </a:cubicBezTo>
                      <a:cubicBezTo>
                        <a:pt x="2396435" y="482600"/>
                        <a:pt x="2302773" y="538163"/>
                        <a:pt x="2248798" y="457200"/>
                      </a:cubicBezTo>
                      <a:cubicBezTo>
                        <a:pt x="2194823" y="376238"/>
                        <a:pt x="2217048" y="100012"/>
                        <a:pt x="2210698" y="28575"/>
                      </a:cubicBez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278" name="Group 39"/>
              <p:cNvGrpSpPr>
                <a:grpSpLocks/>
              </p:cNvGrpSpPr>
              <p:nvPr/>
            </p:nvGrpSpPr>
            <p:grpSpPr bwMode="auto">
              <a:xfrm>
                <a:off x="817124" y="2610849"/>
                <a:ext cx="1041918" cy="1469382"/>
                <a:chOff x="817124" y="2610849"/>
                <a:chExt cx="1041918" cy="1469382"/>
              </a:xfrm>
            </p:grpSpPr>
            <p:sp>
              <p:nvSpPr>
                <p:cNvPr id="279" name="Freeform 40"/>
                <p:cNvSpPr/>
                <p:nvPr/>
              </p:nvSpPr>
              <p:spPr bwMode="auto">
                <a:xfrm>
                  <a:off x="1244931" y="2901417"/>
                  <a:ext cx="198327" cy="1178149"/>
                </a:xfrm>
                <a:custGeom>
                  <a:avLst/>
                  <a:gdLst>
                    <a:gd name="connsiteX0" fmla="*/ 132447 w 410618"/>
                    <a:gd name="connsiteY0" fmla="*/ 2001250 h 2029825"/>
                    <a:gd name="connsiteX1" fmla="*/ 161022 w 410618"/>
                    <a:gd name="connsiteY1" fmla="*/ 1301162 h 2029825"/>
                    <a:gd name="connsiteX2" fmla="*/ 189597 w 410618"/>
                    <a:gd name="connsiteY2" fmla="*/ 601075 h 2029825"/>
                    <a:gd name="connsiteX3" fmla="*/ 3859 w 410618"/>
                    <a:gd name="connsiteY3" fmla="*/ 1000 h 2029825"/>
                    <a:gd name="connsiteX4" fmla="*/ 389622 w 410618"/>
                    <a:gd name="connsiteY4" fmla="*/ 743950 h 2029825"/>
                    <a:gd name="connsiteX5" fmla="*/ 361047 w 410618"/>
                    <a:gd name="connsiteY5" fmla="*/ 2029825 h 2029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0618" h="2029825">
                      <a:moveTo>
                        <a:pt x="132447" y="2001250"/>
                      </a:moveTo>
                      <a:lnTo>
                        <a:pt x="161022" y="1301162"/>
                      </a:lnTo>
                      <a:cubicBezTo>
                        <a:pt x="170547" y="1067800"/>
                        <a:pt x="215791" y="817769"/>
                        <a:pt x="189597" y="601075"/>
                      </a:cubicBezTo>
                      <a:cubicBezTo>
                        <a:pt x="163403" y="384381"/>
                        <a:pt x="-29478" y="-22812"/>
                        <a:pt x="3859" y="1000"/>
                      </a:cubicBezTo>
                      <a:cubicBezTo>
                        <a:pt x="37196" y="24812"/>
                        <a:pt x="330091" y="405812"/>
                        <a:pt x="389622" y="743950"/>
                      </a:cubicBezTo>
                      <a:cubicBezTo>
                        <a:pt x="449153" y="1082088"/>
                        <a:pt x="363428" y="1815513"/>
                        <a:pt x="361047" y="202982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0" name="Freeform 41"/>
                <p:cNvSpPr/>
                <p:nvPr/>
              </p:nvSpPr>
              <p:spPr bwMode="auto">
                <a:xfrm>
                  <a:off x="1276664" y="2610849"/>
                  <a:ext cx="374441" cy="36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1" name="Freeform 42"/>
                <p:cNvSpPr/>
                <p:nvPr/>
              </p:nvSpPr>
              <p:spPr bwMode="auto">
                <a:xfrm flipH="1">
                  <a:off x="900636" y="2709293"/>
                  <a:ext cx="376027" cy="26833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2" name="Freeform 43"/>
                <p:cNvSpPr/>
                <p:nvPr/>
              </p:nvSpPr>
              <p:spPr bwMode="auto">
                <a:xfrm>
                  <a:off x="1416286" y="3112594"/>
                  <a:ext cx="211020" cy="468402"/>
                </a:xfrm>
                <a:custGeom>
                  <a:avLst/>
                  <a:gdLst>
                    <a:gd name="connsiteX0" fmla="*/ 22683 w 476686"/>
                    <a:gd name="connsiteY0" fmla="*/ 603891 h 806414"/>
                    <a:gd name="connsiteX1" fmla="*/ 322721 w 476686"/>
                    <a:gd name="connsiteY1" fmla="*/ 175266 h 806414"/>
                    <a:gd name="connsiteX2" fmla="*/ 465596 w 476686"/>
                    <a:gd name="connsiteY2" fmla="*/ 32391 h 806414"/>
                    <a:gd name="connsiteX3" fmla="*/ 36971 w 476686"/>
                    <a:gd name="connsiteY3" fmla="*/ 761053 h 806414"/>
                    <a:gd name="connsiteX4" fmla="*/ 22683 w 476686"/>
                    <a:gd name="connsiteY4" fmla="*/ 732478 h 806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6686" h="806414">
                      <a:moveTo>
                        <a:pt x="22683" y="603891"/>
                      </a:moveTo>
                      <a:cubicBezTo>
                        <a:pt x="135792" y="437203"/>
                        <a:pt x="248902" y="270516"/>
                        <a:pt x="322721" y="175266"/>
                      </a:cubicBezTo>
                      <a:cubicBezTo>
                        <a:pt x="396540" y="80016"/>
                        <a:pt x="513221" y="-65240"/>
                        <a:pt x="465596" y="32391"/>
                      </a:cubicBezTo>
                      <a:cubicBezTo>
                        <a:pt x="417971" y="130022"/>
                        <a:pt x="110790" y="644372"/>
                        <a:pt x="36971" y="761053"/>
                      </a:cubicBezTo>
                      <a:cubicBezTo>
                        <a:pt x="-36848" y="877734"/>
                        <a:pt x="22683" y="732478"/>
                        <a:pt x="22683" y="732478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3" name="Freeform 44"/>
                <p:cNvSpPr/>
                <p:nvPr/>
              </p:nvSpPr>
              <p:spPr bwMode="auto">
                <a:xfrm>
                  <a:off x="1038671" y="3461911"/>
                  <a:ext cx="325257" cy="300095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4" name="Freeform 45"/>
                <p:cNvSpPr/>
                <p:nvPr/>
              </p:nvSpPr>
              <p:spPr bwMode="auto">
                <a:xfrm rot="1906379">
                  <a:off x="1606680" y="3037968"/>
                  <a:ext cx="252272" cy="323912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5" name="Freeform 46"/>
                <p:cNvSpPr/>
                <p:nvPr/>
              </p:nvSpPr>
              <p:spPr bwMode="auto">
                <a:xfrm rot="16889502" flipH="1">
                  <a:off x="848190" y="3481076"/>
                  <a:ext cx="234995" cy="298284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6" name="Freeform 47"/>
                <p:cNvSpPr/>
                <p:nvPr/>
              </p:nvSpPr>
              <p:spPr bwMode="auto">
                <a:xfrm rot="18412369">
                  <a:off x="957668" y="3180981"/>
                  <a:ext cx="231819" cy="295110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7" name="Freeform 48"/>
                <p:cNvSpPr/>
                <p:nvPr/>
              </p:nvSpPr>
              <p:spPr bwMode="auto">
                <a:xfrm rot="19856402">
                  <a:off x="1521002" y="2945876"/>
                  <a:ext cx="185634" cy="23181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8" name="Freeform 49"/>
                <p:cNvSpPr/>
                <p:nvPr/>
              </p:nvSpPr>
              <p:spPr bwMode="auto">
                <a:xfrm>
                  <a:off x="1495617" y="3404750"/>
                  <a:ext cx="120583" cy="49222"/>
                </a:xfrm>
                <a:custGeom>
                  <a:avLst/>
                  <a:gdLst>
                    <a:gd name="connsiteX0" fmla="*/ 0 w 271462"/>
                    <a:gd name="connsiteY0" fmla="*/ 0 h 85725"/>
                    <a:gd name="connsiteX1" fmla="*/ 271462 w 271462"/>
                    <a:gd name="connsiteY1" fmla="*/ 85725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71462" h="85725">
                      <a:moveTo>
                        <a:pt x="0" y="0"/>
                      </a:moveTo>
                      <a:cubicBezTo>
                        <a:pt x="90487" y="28575"/>
                        <a:pt x="223837" y="73819"/>
                        <a:pt x="271462" y="85725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9" name="Freeform 50"/>
                <p:cNvSpPr/>
                <p:nvPr/>
              </p:nvSpPr>
              <p:spPr bwMode="auto">
                <a:xfrm rot="4981952">
                  <a:off x="1556667" y="3416695"/>
                  <a:ext cx="92092" cy="9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0" name="Freeform 51"/>
                <p:cNvSpPr/>
                <p:nvPr/>
              </p:nvSpPr>
              <p:spPr bwMode="auto">
                <a:xfrm rot="20399237">
                  <a:off x="1249692" y="3114183"/>
                  <a:ext cx="76158" cy="95268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1" name="Freeform 52"/>
                <p:cNvSpPr/>
                <p:nvPr/>
              </p:nvSpPr>
              <p:spPr bwMode="auto">
                <a:xfrm rot="18912625">
                  <a:off x="1202093" y="2787095"/>
                  <a:ext cx="125342" cy="168307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119" name="Group 56"/>
            <p:cNvGrpSpPr>
              <a:grpSpLocks/>
            </p:cNvGrpSpPr>
            <p:nvPr/>
          </p:nvGrpSpPr>
          <p:grpSpPr bwMode="auto">
            <a:xfrm>
              <a:off x="3976688" y="2590800"/>
              <a:ext cx="1465262" cy="2767013"/>
              <a:chOff x="656298" y="2610849"/>
              <a:chExt cx="1464446" cy="2767538"/>
            </a:xfrm>
          </p:grpSpPr>
          <p:grpSp>
            <p:nvGrpSpPr>
              <p:cNvPr id="259" name="Group 57"/>
              <p:cNvGrpSpPr>
                <a:grpSpLocks/>
              </p:cNvGrpSpPr>
              <p:nvPr/>
            </p:nvGrpSpPr>
            <p:grpSpPr bwMode="auto">
              <a:xfrm>
                <a:off x="656298" y="4039669"/>
                <a:ext cx="1464446" cy="1338718"/>
                <a:chOff x="656298" y="4039669"/>
                <a:chExt cx="1464446" cy="1338718"/>
              </a:xfrm>
            </p:grpSpPr>
            <p:sp>
              <p:nvSpPr>
                <p:cNvPr id="274" name="Freeform 72"/>
                <p:cNvSpPr/>
                <p:nvPr/>
              </p:nvSpPr>
              <p:spPr bwMode="auto">
                <a:xfrm>
                  <a:off x="656298" y="4165653"/>
                  <a:ext cx="1464446" cy="1212734"/>
                </a:xfrm>
                <a:custGeom>
                  <a:avLst/>
                  <a:gdLst>
                    <a:gd name="connsiteX0" fmla="*/ 1960095 w 4732464"/>
                    <a:gd name="connsiteY0" fmla="*/ 0 h 3374250"/>
                    <a:gd name="connsiteX1" fmla="*/ 1607670 w 4732464"/>
                    <a:gd name="connsiteY1" fmla="*/ 133350 h 3374250"/>
                    <a:gd name="connsiteX2" fmla="*/ 645645 w 4732464"/>
                    <a:gd name="connsiteY2" fmla="*/ 438150 h 3374250"/>
                    <a:gd name="connsiteX3" fmla="*/ 64620 w 4732464"/>
                    <a:gd name="connsiteY3" fmla="*/ 914400 h 3374250"/>
                    <a:gd name="connsiteX4" fmla="*/ 74145 w 4732464"/>
                    <a:gd name="connsiteY4" fmla="*/ 1514475 h 3374250"/>
                    <a:gd name="connsiteX5" fmla="*/ 598020 w 4732464"/>
                    <a:gd name="connsiteY5" fmla="*/ 1409700 h 3374250"/>
                    <a:gd name="connsiteX6" fmla="*/ 636120 w 4732464"/>
                    <a:gd name="connsiteY6" fmla="*/ 1933575 h 3374250"/>
                    <a:gd name="connsiteX7" fmla="*/ 826620 w 4732464"/>
                    <a:gd name="connsiteY7" fmla="*/ 2066925 h 3374250"/>
                    <a:gd name="connsiteX8" fmla="*/ 445620 w 4732464"/>
                    <a:gd name="connsiteY8" fmla="*/ 2505075 h 3374250"/>
                    <a:gd name="connsiteX9" fmla="*/ 569445 w 4732464"/>
                    <a:gd name="connsiteY9" fmla="*/ 2933700 h 3374250"/>
                    <a:gd name="connsiteX10" fmla="*/ 1159995 w 4732464"/>
                    <a:gd name="connsiteY10" fmla="*/ 3105150 h 3374250"/>
                    <a:gd name="connsiteX11" fmla="*/ 1474320 w 4732464"/>
                    <a:gd name="connsiteY11" fmla="*/ 2638425 h 3374250"/>
                    <a:gd name="connsiteX12" fmla="*/ 1702920 w 4732464"/>
                    <a:gd name="connsiteY12" fmla="*/ 2847975 h 3374250"/>
                    <a:gd name="connsiteX13" fmla="*/ 2074395 w 4732464"/>
                    <a:gd name="connsiteY13" fmla="*/ 3371850 h 3374250"/>
                    <a:gd name="connsiteX14" fmla="*/ 2607795 w 4732464"/>
                    <a:gd name="connsiteY14" fmla="*/ 3028950 h 3374250"/>
                    <a:gd name="connsiteX15" fmla="*/ 2807820 w 4732464"/>
                    <a:gd name="connsiteY15" fmla="*/ 2705100 h 3374250"/>
                    <a:gd name="connsiteX16" fmla="*/ 3226920 w 4732464"/>
                    <a:gd name="connsiteY16" fmla="*/ 3000375 h 3374250"/>
                    <a:gd name="connsiteX17" fmla="*/ 3722220 w 4732464"/>
                    <a:gd name="connsiteY17" fmla="*/ 2305050 h 3374250"/>
                    <a:gd name="connsiteX18" fmla="*/ 3646020 w 4732464"/>
                    <a:gd name="connsiteY18" fmla="*/ 1914525 h 3374250"/>
                    <a:gd name="connsiteX19" fmla="*/ 4084170 w 4732464"/>
                    <a:gd name="connsiteY19" fmla="*/ 1724025 h 3374250"/>
                    <a:gd name="connsiteX20" fmla="*/ 3903195 w 4732464"/>
                    <a:gd name="connsiteY20" fmla="*/ 971550 h 3374250"/>
                    <a:gd name="connsiteX21" fmla="*/ 4303245 w 4732464"/>
                    <a:gd name="connsiteY21" fmla="*/ 742950 h 3374250"/>
                    <a:gd name="connsiteX22" fmla="*/ 4731870 w 4732464"/>
                    <a:gd name="connsiteY22" fmla="*/ 400050 h 3374250"/>
                    <a:gd name="connsiteX23" fmla="*/ 4207995 w 4732464"/>
                    <a:gd name="connsiteY23" fmla="*/ 95250 h 3374250"/>
                    <a:gd name="connsiteX24" fmla="*/ 3636495 w 4732464"/>
                    <a:gd name="connsiteY24" fmla="*/ 28575 h 3374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732464" h="3374250">
                      <a:moveTo>
                        <a:pt x="1960095" y="0"/>
                      </a:moveTo>
                      <a:cubicBezTo>
                        <a:pt x="1893420" y="30162"/>
                        <a:pt x="1826745" y="60325"/>
                        <a:pt x="1607670" y="133350"/>
                      </a:cubicBezTo>
                      <a:cubicBezTo>
                        <a:pt x="1388595" y="206375"/>
                        <a:pt x="902820" y="307975"/>
                        <a:pt x="645645" y="438150"/>
                      </a:cubicBezTo>
                      <a:cubicBezTo>
                        <a:pt x="388470" y="568325"/>
                        <a:pt x="159870" y="735013"/>
                        <a:pt x="64620" y="914400"/>
                      </a:cubicBezTo>
                      <a:cubicBezTo>
                        <a:pt x="-30630" y="1093787"/>
                        <a:pt x="-14755" y="1431925"/>
                        <a:pt x="74145" y="1514475"/>
                      </a:cubicBezTo>
                      <a:cubicBezTo>
                        <a:pt x="163045" y="1597025"/>
                        <a:pt x="504357" y="1339850"/>
                        <a:pt x="598020" y="1409700"/>
                      </a:cubicBezTo>
                      <a:cubicBezTo>
                        <a:pt x="691682" y="1479550"/>
                        <a:pt x="598020" y="1824037"/>
                        <a:pt x="636120" y="1933575"/>
                      </a:cubicBezTo>
                      <a:cubicBezTo>
                        <a:pt x="674220" y="2043113"/>
                        <a:pt x="858370" y="1971675"/>
                        <a:pt x="826620" y="2066925"/>
                      </a:cubicBezTo>
                      <a:cubicBezTo>
                        <a:pt x="794870" y="2162175"/>
                        <a:pt x="488483" y="2360612"/>
                        <a:pt x="445620" y="2505075"/>
                      </a:cubicBezTo>
                      <a:cubicBezTo>
                        <a:pt x="402757" y="2649538"/>
                        <a:pt x="450382" y="2833688"/>
                        <a:pt x="569445" y="2933700"/>
                      </a:cubicBezTo>
                      <a:cubicBezTo>
                        <a:pt x="688507" y="3033713"/>
                        <a:pt x="1009183" y="3154362"/>
                        <a:pt x="1159995" y="3105150"/>
                      </a:cubicBezTo>
                      <a:cubicBezTo>
                        <a:pt x="1310807" y="3055938"/>
                        <a:pt x="1383832" y="2681288"/>
                        <a:pt x="1474320" y="2638425"/>
                      </a:cubicBezTo>
                      <a:cubicBezTo>
                        <a:pt x="1564808" y="2595562"/>
                        <a:pt x="1602908" y="2725738"/>
                        <a:pt x="1702920" y="2847975"/>
                      </a:cubicBezTo>
                      <a:cubicBezTo>
                        <a:pt x="1802932" y="2970212"/>
                        <a:pt x="1923583" y="3341688"/>
                        <a:pt x="2074395" y="3371850"/>
                      </a:cubicBezTo>
                      <a:cubicBezTo>
                        <a:pt x="2225207" y="3402012"/>
                        <a:pt x="2485557" y="3140075"/>
                        <a:pt x="2607795" y="3028950"/>
                      </a:cubicBezTo>
                      <a:cubicBezTo>
                        <a:pt x="2730033" y="2917825"/>
                        <a:pt x="2704633" y="2709862"/>
                        <a:pt x="2807820" y="2705100"/>
                      </a:cubicBezTo>
                      <a:cubicBezTo>
                        <a:pt x="2911007" y="2700338"/>
                        <a:pt x="3074520" y="3067050"/>
                        <a:pt x="3226920" y="3000375"/>
                      </a:cubicBezTo>
                      <a:cubicBezTo>
                        <a:pt x="3379320" y="2933700"/>
                        <a:pt x="3652370" y="2486025"/>
                        <a:pt x="3722220" y="2305050"/>
                      </a:cubicBezTo>
                      <a:cubicBezTo>
                        <a:pt x="3792070" y="2124075"/>
                        <a:pt x="3585695" y="2011363"/>
                        <a:pt x="3646020" y="1914525"/>
                      </a:cubicBezTo>
                      <a:cubicBezTo>
                        <a:pt x="3706345" y="1817688"/>
                        <a:pt x="4041308" y="1881188"/>
                        <a:pt x="4084170" y="1724025"/>
                      </a:cubicBezTo>
                      <a:cubicBezTo>
                        <a:pt x="4127033" y="1566863"/>
                        <a:pt x="3866682" y="1135063"/>
                        <a:pt x="3903195" y="971550"/>
                      </a:cubicBezTo>
                      <a:cubicBezTo>
                        <a:pt x="3939708" y="808037"/>
                        <a:pt x="4165133" y="838200"/>
                        <a:pt x="4303245" y="742950"/>
                      </a:cubicBezTo>
                      <a:cubicBezTo>
                        <a:pt x="4441357" y="647700"/>
                        <a:pt x="4747745" y="508000"/>
                        <a:pt x="4731870" y="400050"/>
                      </a:cubicBezTo>
                      <a:cubicBezTo>
                        <a:pt x="4715995" y="292100"/>
                        <a:pt x="4390557" y="157162"/>
                        <a:pt x="4207995" y="95250"/>
                      </a:cubicBezTo>
                      <a:cubicBezTo>
                        <a:pt x="4025433" y="33338"/>
                        <a:pt x="3636495" y="28575"/>
                        <a:pt x="3636495" y="28575"/>
                      </a:cubicBezTo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75" name="Freeform 73"/>
                <p:cNvSpPr/>
                <p:nvPr/>
              </p:nvSpPr>
              <p:spPr bwMode="auto">
                <a:xfrm>
                  <a:off x="691032" y="4100610"/>
                  <a:ext cx="1344052" cy="1249528"/>
                </a:xfrm>
                <a:custGeom>
                  <a:avLst/>
                  <a:gdLst>
                    <a:gd name="connsiteX0" fmla="*/ 1933587 w 4372338"/>
                    <a:gd name="connsiteY0" fmla="*/ 104775 h 3411317"/>
                    <a:gd name="connsiteX1" fmla="*/ 1847862 w 4372338"/>
                    <a:gd name="connsiteY1" fmla="*/ 238125 h 3411317"/>
                    <a:gd name="connsiteX2" fmla="*/ 1476387 w 4372338"/>
                    <a:gd name="connsiteY2" fmla="*/ 381000 h 3411317"/>
                    <a:gd name="connsiteX3" fmla="*/ 800112 w 4372338"/>
                    <a:gd name="connsiteY3" fmla="*/ 628650 h 3411317"/>
                    <a:gd name="connsiteX4" fmla="*/ 285762 w 4372338"/>
                    <a:gd name="connsiteY4" fmla="*/ 914400 h 3411317"/>
                    <a:gd name="connsiteX5" fmla="*/ 12 w 4372338"/>
                    <a:gd name="connsiteY5" fmla="*/ 1381125 h 3411317"/>
                    <a:gd name="connsiteX6" fmla="*/ 295287 w 4372338"/>
                    <a:gd name="connsiteY6" fmla="*/ 1495425 h 3411317"/>
                    <a:gd name="connsiteX7" fmla="*/ 657237 w 4372338"/>
                    <a:gd name="connsiteY7" fmla="*/ 1238250 h 3411317"/>
                    <a:gd name="connsiteX8" fmla="*/ 819162 w 4372338"/>
                    <a:gd name="connsiteY8" fmla="*/ 1133475 h 3411317"/>
                    <a:gd name="connsiteX9" fmla="*/ 638187 w 4372338"/>
                    <a:gd name="connsiteY9" fmla="*/ 1590675 h 3411317"/>
                    <a:gd name="connsiteX10" fmla="*/ 723912 w 4372338"/>
                    <a:gd name="connsiteY10" fmla="*/ 2057400 h 3411317"/>
                    <a:gd name="connsiteX11" fmla="*/ 1076337 w 4372338"/>
                    <a:gd name="connsiteY11" fmla="*/ 1838325 h 3411317"/>
                    <a:gd name="connsiteX12" fmla="*/ 1238262 w 4372338"/>
                    <a:gd name="connsiteY12" fmla="*/ 1381125 h 3411317"/>
                    <a:gd name="connsiteX13" fmla="*/ 1295412 w 4372338"/>
                    <a:gd name="connsiteY13" fmla="*/ 1476375 h 3411317"/>
                    <a:gd name="connsiteX14" fmla="*/ 1047762 w 4372338"/>
                    <a:gd name="connsiteY14" fmla="*/ 2028825 h 3411317"/>
                    <a:gd name="connsiteX15" fmla="*/ 609612 w 4372338"/>
                    <a:gd name="connsiteY15" fmla="*/ 2447925 h 3411317"/>
                    <a:gd name="connsiteX16" fmla="*/ 438162 w 4372338"/>
                    <a:gd name="connsiteY16" fmla="*/ 2867025 h 3411317"/>
                    <a:gd name="connsiteX17" fmla="*/ 800112 w 4372338"/>
                    <a:gd name="connsiteY17" fmla="*/ 2828925 h 3411317"/>
                    <a:gd name="connsiteX18" fmla="*/ 1038237 w 4372338"/>
                    <a:gd name="connsiteY18" fmla="*/ 2990850 h 3411317"/>
                    <a:gd name="connsiteX19" fmla="*/ 1362087 w 4372338"/>
                    <a:gd name="connsiteY19" fmla="*/ 2419350 h 3411317"/>
                    <a:gd name="connsiteX20" fmla="*/ 1552587 w 4372338"/>
                    <a:gd name="connsiteY20" fmla="*/ 1924050 h 3411317"/>
                    <a:gd name="connsiteX21" fmla="*/ 1771662 w 4372338"/>
                    <a:gd name="connsiteY21" fmla="*/ 2571750 h 3411317"/>
                    <a:gd name="connsiteX22" fmla="*/ 2000262 w 4372338"/>
                    <a:gd name="connsiteY22" fmla="*/ 2466975 h 3411317"/>
                    <a:gd name="connsiteX23" fmla="*/ 1838337 w 4372338"/>
                    <a:gd name="connsiteY23" fmla="*/ 2943225 h 3411317"/>
                    <a:gd name="connsiteX24" fmla="*/ 2019312 w 4372338"/>
                    <a:gd name="connsiteY24" fmla="*/ 3409950 h 3411317"/>
                    <a:gd name="connsiteX25" fmla="*/ 2352687 w 4372338"/>
                    <a:gd name="connsiteY25" fmla="*/ 2790825 h 3411317"/>
                    <a:gd name="connsiteX26" fmla="*/ 2609862 w 4372338"/>
                    <a:gd name="connsiteY26" fmla="*/ 2571750 h 3411317"/>
                    <a:gd name="connsiteX27" fmla="*/ 2686062 w 4372338"/>
                    <a:gd name="connsiteY27" fmla="*/ 2238375 h 3411317"/>
                    <a:gd name="connsiteX28" fmla="*/ 2771787 w 4372338"/>
                    <a:gd name="connsiteY28" fmla="*/ 2047875 h 3411317"/>
                    <a:gd name="connsiteX29" fmla="*/ 2905137 w 4372338"/>
                    <a:gd name="connsiteY29" fmla="*/ 2438400 h 3411317"/>
                    <a:gd name="connsiteX30" fmla="*/ 2962287 w 4372338"/>
                    <a:gd name="connsiteY30" fmla="*/ 2962275 h 3411317"/>
                    <a:gd name="connsiteX31" fmla="*/ 3381387 w 4372338"/>
                    <a:gd name="connsiteY31" fmla="*/ 2333625 h 3411317"/>
                    <a:gd name="connsiteX32" fmla="*/ 3267087 w 4372338"/>
                    <a:gd name="connsiteY32" fmla="*/ 1819275 h 3411317"/>
                    <a:gd name="connsiteX33" fmla="*/ 3724287 w 4372338"/>
                    <a:gd name="connsiteY33" fmla="*/ 1809750 h 3411317"/>
                    <a:gd name="connsiteX34" fmla="*/ 3543312 w 4372338"/>
                    <a:gd name="connsiteY34" fmla="*/ 1238250 h 3411317"/>
                    <a:gd name="connsiteX35" fmla="*/ 3429012 w 4372338"/>
                    <a:gd name="connsiteY35" fmla="*/ 904875 h 3411317"/>
                    <a:gd name="connsiteX36" fmla="*/ 3781437 w 4372338"/>
                    <a:gd name="connsiteY36" fmla="*/ 866775 h 3411317"/>
                    <a:gd name="connsiteX37" fmla="*/ 4371987 w 4372338"/>
                    <a:gd name="connsiteY37" fmla="*/ 647700 h 3411317"/>
                    <a:gd name="connsiteX38" fmla="*/ 3848112 w 4372338"/>
                    <a:gd name="connsiteY38" fmla="*/ 333375 h 3411317"/>
                    <a:gd name="connsiteX39" fmla="*/ 2686062 w 4372338"/>
                    <a:gd name="connsiteY39" fmla="*/ 200025 h 3411317"/>
                    <a:gd name="connsiteX40" fmla="*/ 2457462 w 4372338"/>
                    <a:gd name="connsiteY40" fmla="*/ 0 h 3411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4372338" h="3411317">
                      <a:moveTo>
                        <a:pt x="1933587" y="104775"/>
                      </a:moveTo>
                      <a:cubicBezTo>
                        <a:pt x="1928824" y="148431"/>
                        <a:pt x="1924062" y="192088"/>
                        <a:pt x="1847862" y="238125"/>
                      </a:cubicBezTo>
                      <a:cubicBezTo>
                        <a:pt x="1771662" y="284163"/>
                        <a:pt x="1476387" y="381000"/>
                        <a:pt x="1476387" y="381000"/>
                      </a:cubicBezTo>
                      <a:cubicBezTo>
                        <a:pt x="1301762" y="446087"/>
                        <a:pt x="998549" y="539750"/>
                        <a:pt x="800112" y="628650"/>
                      </a:cubicBezTo>
                      <a:cubicBezTo>
                        <a:pt x="601675" y="717550"/>
                        <a:pt x="419112" y="788988"/>
                        <a:pt x="285762" y="914400"/>
                      </a:cubicBezTo>
                      <a:cubicBezTo>
                        <a:pt x="152412" y="1039812"/>
                        <a:pt x="-1575" y="1284288"/>
                        <a:pt x="12" y="1381125"/>
                      </a:cubicBezTo>
                      <a:cubicBezTo>
                        <a:pt x="1599" y="1477962"/>
                        <a:pt x="185750" y="1519237"/>
                        <a:pt x="295287" y="1495425"/>
                      </a:cubicBezTo>
                      <a:cubicBezTo>
                        <a:pt x="404824" y="1471613"/>
                        <a:pt x="569925" y="1298575"/>
                        <a:pt x="657237" y="1238250"/>
                      </a:cubicBezTo>
                      <a:cubicBezTo>
                        <a:pt x="744549" y="1177925"/>
                        <a:pt x="822337" y="1074738"/>
                        <a:pt x="819162" y="1133475"/>
                      </a:cubicBezTo>
                      <a:cubicBezTo>
                        <a:pt x="815987" y="1192213"/>
                        <a:pt x="654062" y="1436687"/>
                        <a:pt x="638187" y="1590675"/>
                      </a:cubicBezTo>
                      <a:cubicBezTo>
                        <a:pt x="622312" y="1744663"/>
                        <a:pt x="650887" y="2016125"/>
                        <a:pt x="723912" y="2057400"/>
                      </a:cubicBezTo>
                      <a:cubicBezTo>
                        <a:pt x="796937" y="2098675"/>
                        <a:pt x="990612" y="1951037"/>
                        <a:pt x="1076337" y="1838325"/>
                      </a:cubicBezTo>
                      <a:cubicBezTo>
                        <a:pt x="1162062" y="1725613"/>
                        <a:pt x="1201750" y="1441450"/>
                        <a:pt x="1238262" y="1381125"/>
                      </a:cubicBezTo>
                      <a:cubicBezTo>
                        <a:pt x="1274774" y="1320800"/>
                        <a:pt x="1327162" y="1368425"/>
                        <a:pt x="1295412" y="1476375"/>
                      </a:cubicBezTo>
                      <a:cubicBezTo>
                        <a:pt x="1263662" y="1584325"/>
                        <a:pt x="1162062" y="1866900"/>
                        <a:pt x="1047762" y="2028825"/>
                      </a:cubicBezTo>
                      <a:cubicBezTo>
                        <a:pt x="933462" y="2190750"/>
                        <a:pt x="711212" y="2308225"/>
                        <a:pt x="609612" y="2447925"/>
                      </a:cubicBezTo>
                      <a:cubicBezTo>
                        <a:pt x="508012" y="2587625"/>
                        <a:pt x="406412" y="2803525"/>
                        <a:pt x="438162" y="2867025"/>
                      </a:cubicBezTo>
                      <a:cubicBezTo>
                        <a:pt x="469912" y="2930525"/>
                        <a:pt x="700100" y="2808288"/>
                        <a:pt x="800112" y="2828925"/>
                      </a:cubicBezTo>
                      <a:cubicBezTo>
                        <a:pt x="900124" y="2849562"/>
                        <a:pt x="944574" y="3059113"/>
                        <a:pt x="1038237" y="2990850"/>
                      </a:cubicBezTo>
                      <a:cubicBezTo>
                        <a:pt x="1131899" y="2922588"/>
                        <a:pt x="1276362" y="2597150"/>
                        <a:pt x="1362087" y="2419350"/>
                      </a:cubicBezTo>
                      <a:cubicBezTo>
                        <a:pt x="1447812" y="2241550"/>
                        <a:pt x="1484324" y="1898650"/>
                        <a:pt x="1552587" y="1924050"/>
                      </a:cubicBezTo>
                      <a:cubicBezTo>
                        <a:pt x="1620849" y="1949450"/>
                        <a:pt x="1697050" y="2481263"/>
                        <a:pt x="1771662" y="2571750"/>
                      </a:cubicBezTo>
                      <a:cubicBezTo>
                        <a:pt x="1846274" y="2662237"/>
                        <a:pt x="1989149" y="2405062"/>
                        <a:pt x="2000262" y="2466975"/>
                      </a:cubicBezTo>
                      <a:cubicBezTo>
                        <a:pt x="2011375" y="2528888"/>
                        <a:pt x="1835162" y="2786063"/>
                        <a:pt x="1838337" y="2943225"/>
                      </a:cubicBezTo>
                      <a:cubicBezTo>
                        <a:pt x="1841512" y="3100387"/>
                        <a:pt x="1933587" y="3435350"/>
                        <a:pt x="2019312" y="3409950"/>
                      </a:cubicBezTo>
                      <a:cubicBezTo>
                        <a:pt x="2105037" y="3384550"/>
                        <a:pt x="2254262" y="2930525"/>
                        <a:pt x="2352687" y="2790825"/>
                      </a:cubicBezTo>
                      <a:cubicBezTo>
                        <a:pt x="2451112" y="2651125"/>
                        <a:pt x="2554300" y="2663825"/>
                        <a:pt x="2609862" y="2571750"/>
                      </a:cubicBezTo>
                      <a:cubicBezTo>
                        <a:pt x="2665425" y="2479675"/>
                        <a:pt x="2659075" y="2325688"/>
                        <a:pt x="2686062" y="2238375"/>
                      </a:cubicBezTo>
                      <a:cubicBezTo>
                        <a:pt x="2713050" y="2151063"/>
                        <a:pt x="2735275" y="2014538"/>
                        <a:pt x="2771787" y="2047875"/>
                      </a:cubicBezTo>
                      <a:cubicBezTo>
                        <a:pt x="2808300" y="2081213"/>
                        <a:pt x="2873387" y="2286000"/>
                        <a:pt x="2905137" y="2438400"/>
                      </a:cubicBezTo>
                      <a:cubicBezTo>
                        <a:pt x="2936887" y="2590800"/>
                        <a:pt x="2882912" y="2979737"/>
                        <a:pt x="2962287" y="2962275"/>
                      </a:cubicBezTo>
                      <a:cubicBezTo>
                        <a:pt x="3041662" y="2944813"/>
                        <a:pt x="3330587" y="2524125"/>
                        <a:pt x="3381387" y="2333625"/>
                      </a:cubicBezTo>
                      <a:cubicBezTo>
                        <a:pt x="3432187" y="2143125"/>
                        <a:pt x="3209937" y="1906587"/>
                        <a:pt x="3267087" y="1819275"/>
                      </a:cubicBezTo>
                      <a:cubicBezTo>
                        <a:pt x="3324237" y="1731963"/>
                        <a:pt x="3678250" y="1906588"/>
                        <a:pt x="3724287" y="1809750"/>
                      </a:cubicBezTo>
                      <a:cubicBezTo>
                        <a:pt x="3770325" y="1712913"/>
                        <a:pt x="3592524" y="1389062"/>
                        <a:pt x="3543312" y="1238250"/>
                      </a:cubicBezTo>
                      <a:cubicBezTo>
                        <a:pt x="3494100" y="1087438"/>
                        <a:pt x="3389324" y="966788"/>
                        <a:pt x="3429012" y="904875"/>
                      </a:cubicBezTo>
                      <a:cubicBezTo>
                        <a:pt x="3468700" y="842962"/>
                        <a:pt x="3624275" y="909638"/>
                        <a:pt x="3781437" y="866775"/>
                      </a:cubicBezTo>
                      <a:cubicBezTo>
                        <a:pt x="3938600" y="823913"/>
                        <a:pt x="4360875" y="736600"/>
                        <a:pt x="4371987" y="647700"/>
                      </a:cubicBezTo>
                      <a:cubicBezTo>
                        <a:pt x="4383099" y="558800"/>
                        <a:pt x="4129099" y="407987"/>
                        <a:pt x="3848112" y="333375"/>
                      </a:cubicBezTo>
                      <a:cubicBezTo>
                        <a:pt x="3567125" y="258763"/>
                        <a:pt x="2917837" y="255587"/>
                        <a:pt x="2686062" y="200025"/>
                      </a:cubicBezTo>
                      <a:cubicBezTo>
                        <a:pt x="2454287" y="144463"/>
                        <a:pt x="2495562" y="33337"/>
                        <a:pt x="2457462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76" name="Freeform 74"/>
                <p:cNvSpPr/>
                <p:nvPr/>
              </p:nvSpPr>
              <p:spPr bwMode="auto">
                <a:xfrm>
                  <a:off x="740388" y="4039870"/>
                  <a:ext cx="1204242" cy="1197202"/>
                </a:xfrm>
                <a:custGeom>
                  <a:avLst/>
                  <a:gdLst>
                    <a:gd name="connsiteX0" fmla="*/ 1839223 w 3889976"/>
                    <a:gd name="connsiteY0" fmla="*/ 0 h 3330366"/>
                    <a:gd name="connsiteX1" fmla="*/ 1820173 w 3889976"/>
                    <a:gd name="connsiteY1" fmla="*/ 400050 h 3330366"/>
                    <a:gd name="connsiteX2" fmla="*/ 1715398 w 3889976"/>
                    <a:gd name="connsiteY2" fmla="*/ 581025 h 3330366"/>
                    <a:gd name="connsiteX3" fmla="*/ 1086748 w 3889976"/>
                    <a:gd name="connsiteY3" fmla="*/ 771525 h 3330366"/>
                    <a:gd name="connsiteX4" fmla="*/ 458098 w 3889976"/>
                    <a:gd name="connsiteY4" fmla="*/ 1143000 h 3330366"/>
                    <a:gd name="connsiteX5" fmla="*/ 898 w 3889976"/>
                    <a:gd name="connsiteY5" fmla="*/ 1504950 h 3330366"/>
                    <a:gd name="connsiteX6" fmla="*/ 353323 w 3889976"/>
                    <a:gd name="connsiteY6" fmla="*/ 1314450 h 3330366"/>
                    <a:gd name="connsiteX7" fmla="*/ 772423 w 3889976"/>
                    <a:gd name="connsiteY7" fmla="*/ 1028700 h 3330366"/>
                    <a:gd name="connsiteX8" fmla="*/ 1020073 w 3889976"/>
                    <a:gd name="connsiteY8" fmla="*/ 942975 h 3330366"/>
                    <a:gd name="connsiteX9" fmla="*/ 943873 w 3889976"/>
                    <a:gd name="connsiteY9" fmla="*/ 1257300 h 3330366"/>
                    <a:gd name="connsiteX10" fmla="*/ 762898 w 3889976"/>
                    <a:gd name="connsiteY10" fmla="*/ 1562100 h 3330366"/>
                    <a:gd name="connsiteX11" fmla="*/ 715273 w 3889976"/>
                    <a:gd name="connsiteY11" fmla="*/ 1981200 h 3330366"/>
                    <a:gd name="connsiteX12" fmla="*/ 943873 w 3889976"/>
                    <a:gd name="connsiteY12" fmla="*/ 1476375 h 3330366"/>
                    <a:gd name="connsiteX13" fmla="*/ 1181998 w 3889976"/>
                    <a:gd name="connsiteY13" fmla="*/ 1028700 h 3330366"/>
                    <a:gd name="connsiteX14" fmla="*/ 1324873 w 3889976"/>
                    <a:gd name="connsiteY14" fmla="*/ 914400 h 3330366"/>
                    <a:gd name="connsiteX15" fmla="*/ 1791598 w 3889976"/>
                    <a:gd name="connsiteY15" fmla="*/ 714375 h 3330366"/>
                    <a:gd name="connsiteX16" fmla="*/ 1639198 w 3889976"/>
                    <a:gd name="connsiteY16" fmla="*/ 952500 h 3330366"/>
                    <a:gd name="connsiteX17" fmla="*/ 1334398 w 3889976"/>
                    <a:gd name="connsiteY17" fmla="*/ 1362075 h 3330366"/>
                    <a:gd name="connsiteX18" fmla="*/ 1258198 w 3889976"/>
                    <a:gd name="connsiteY18" fmla="*/ 1819275 h 3330366"/>
                    <a:gd name="connsiteX19" fmla="*/ 943873 w 3889976"/>
                    <a:gd name="connsiteY19" fmla="*/ 2324100 h 3330366"/>
                    <a:gd name="connsiteX20" fmla="*/ 553348 w 3889976"/>
                    <a:gd name="connsiteY20" fmla="*/ 2771775 h 3330366"/>
                    <a:gd name="connsiteX21" fmla="*/ 905773 w 3889976"/>
                    <a:gd name="connsiteY21" fmla="*/ 2476500 h 3330366"/>
                    <a:gd name="connsiteX22" fmla="*/ 1048648 w 3889976"/>
                    <a:gd name="connsiteY22" fmla="*/ 2324100 h 3330366"/>
                    <a:gd name="connsiteX23" fmla="*/ 896248 w 3889976"/>
                    <a:gd name="connsiteY23" fmla="*/ 2752725 h 3330366"/>
                    <a:gd name="connsiteX24" fmla="*/ 1134373 w 3889976"/>
                    <a:gd name="connsiteY24" fmla="*/ 2295525 h 3330366"/>
                    <a:gd name="connsiteX25" fmla="*/ 1353448 w 3889976"/>
                    <a:gd name="connsiteY25" fmla="*/ 1790700 h 3330366"/>
                    <a:gd name="connsiteX26" fmla="*/ 1429648 w 3889976"/>
                    <a:gd name="connsiteY26" fmla="*/ 1352550 h 3330366"/>
                    <a:gd name="connsiteX27" fmla="*/ 1505848 w 3889976"/>
                    <a:gd name="connsiteY27" fmla="*/ 1390650 h 3330366"/>
                    <a:gd name="connsiteX28" fmla="*/ 1477273 w 3889976"/>
                    <a:gd name="connsiteY28" fmla="*/ 1781175 h 3330366"/>
                    <a:gd name="connsiteX29" fmla="*/ 1572523 w 3889976"/>
                    <a:gd name="connsiteY29" fmla="*/ 2047875 h 3330366"/>
                    <a:gd name="connsiteX30" fmla="*/ 1810648 w 3889976"/>
                    <a:gd name="connsiteY30" fmla="*/ 2514600 h 3330366"/>
                    <a:gd name="connsiteX31" fmla="*/ 1848748 w 3889976"/>
                    <a:gd name="connsiteY31" fmla="*/ 2419350 h 3330366"/>
                    <a:gd name="connsiteX32" fmla="*/ 1601098 w 3889976"/>
                    <a:gd name="connsiteY32" fmla="*/ 1885950 h 3330366"/>
                    <a:gd name="connsiteX33" fmla="*/ 1591573 w 3889976"/>
                    <a:gd name="connsiteY33" fmla="*/ 1381125 h 3330366"/>
                    <a:gd name="connsiteX34" fmla="*/ 1848748 w 3889976"/>
                    <a:gd name="connsiteY34" fmla="*/ 809625 h 3330366"/>
                    <a:gd name="connsiteX35" fmla="*/ 2010673 w 3889976"/>
                    <a:gd name="connsiteY35" fmla="*/ 1133475 h 3330366"/>
                    <a:gd name="connsiteX36" fmla="*/ 1867798 w 3889976"/>
                    <a:gd name="connsiteY36" fmla="*/ 1590675 h 3330366"/>
                    <a:gd name="connsiteX37" fmla="*/ 1972573 w 3889976"/>
                    <a:gd name="connsiteY37" fmla="*/ 2133600 h 3330366"/>
                    <a:gd name="connsiteX38" fmla="*/ 1924948 w 3889976"/>
                    <a:gd name="connsiteY38" fmla="*/ 2809875 h 3330366"/>
                    <a:gd name="connsiteX39" fmla="*/ 1791598 w 3889976"/>
                    <a:gd name="connsiteY39" fmla="*/ 3286125 h 3330366"/>
                    <a:gd name="connsiteX40" fmla="*/ 1953523 w 3889976"/>
                    <a:gd name="connsiteY40" fmla="*/ 3190875 h 3330366"/>
                    <a:gd name="connsiteX41" fmla="*/ 2067823 w 3889976"/>
                    <a:gd name="connsiteY41" fmla="*/ 2238375 h 3330366"/>
                    <a:gd name="connsiteX42" fmla="*/ 2001148 w 3889976"/>
                    <a:gd name="connsiteY42" fmla="*/ 1762125 h 3330366"/>
                    <a:gd name="connsiteX43" fmla="*/ 2172598 w 3889976"/>
                    <a:gd name="connsiteY43" fmla="*/ 2095500 h 3330366"/>
                    <a:gd name="connsiteX44" fmla="*/ 2220223 w 3889976"/>
                    <a:gd name="connsiteY44" fmla="*/ 2638425 h 3330366"/>
                    <a:gd name="connsiteX45" fmla="*/ 2344048 w 3889976"/>
                    <a:gd name="connsiteY45" fmla="*/ 2447925 h 3330366"/>
                    <a:gd name="connsiteX46" fmla="*/ 2077348 w 3889976"/>
                    <a:gd name="connsiteY46" fmla="*/ 1676400 h 3330366"/>
                    <a:gd name="connsiteX47" fmla="*/ 2077348 w 3889976"/>
                    <a:gd name="connsiteY47" fmla="*/ 1266825 h 3330366"/>
                    <a:gd name="connsiteX48" fmla="*/ 2324998 w 3889976"/>
                    <a:gd name="connsiteY48" fmla="*/ 1295400 h 3330366"/>
                    <a:gd name="connsiteX49" fmla="*/ 2486923 w 3889976"/>
                    <a:gd name="connsiteY49" fmla="*/ 1628775 h 3330366"/>
                    <a:gd name="connsiteX50" fmla="*/ 2439298 w 3889976"/>
                    <a:gd name="connsiteY50" fmla="*/ 1895475 h 3330366"/>
                    <a:gd name="connsiteX51" fmla="*/ 2458348 w 3889976"/>
                    <a:gd name="connsiteY51" fmla="*/ 2247900 h 3330366"/>
                    <a:gd name="connsiteX52" fmla="*/ 2534548 w 3889976"/>
                    <a:gd name="connsiteY52" fmla="*/ 1914525 h 3330366"/>
                    <a:gd name="connsiteX53" fmla="*/ 2610748 w 3889976"/>
                    <a:gd name="connsiteY53" fmla="*/ 1743075 h 3330366"/>
                    <a:gd name="connsiteX54" fmla="*/ 2705998 w 3889976"/>
                    <a:gd name="connsiteY54" fmla="*/ 2028825 h 3330366"/>
                    <a:gd name="connsiteX55" fmla="*/ 2877448 w 3889976"/>
                    <a:gd name="connsiteY55" fmla="*/ 2352675 h 3330366"/>
                    <a:gd name="connsiteX56" fmla="*/ 2877448 w 3889976"/>
                    <a:gd name="connsiteY56" fmla="*/ 2771775 h 3330366"/>
                    <a:gd name="connsiteX57" fmla="*/ 2972698 w 3889976"/>
                    <a:gd name="connsiteY57" fmla="*/ 2381250 h 3330366"/>
                    <a:gd name="connsiteX58" fmla="*/ 2848873 w 3889976"/>
                    <a:gd name="connsiteY58" fmla="*/ 1990725 h 3330366"/>
                    <a:gd name="connsiteX59" fmla="*/ 2658373 w 3889976"/>
                    <a:gd name="connsiteY59" fmla="*/ 1647825 h 3330366"/>
                    <a:gd name="connsiteX60" fmla="*/ 2439298 w 3889976"/>
                    <a:gd name="connsiteY60" fmla="*/ 1304925 h 3330366"/>
                    <a:gd name="connsiteX61" fmla="*/ 2239273 w 3889976"/>
                    <a:gd name="connsiteY61" fmla="*/ 1133475 h 3330366"/>
                    <a:gd name="connsiteX62" fmla="*/ 2582173 w 3889976"/>
                    <a:gd name="connsiteY62" fmla="*/ 1133475 h 3330366"/>
                    <a:gd name="connsiteX63" fmla="*/ 2925073 w 3889976"/>
                    <a:gd name="connsiteY63" fmla="*/ 1400175 h 3330366"/>
                    <a:gd name="connsiteX64" fmla="*/ 3172723 w 3889976"/>
                    <a:gd name="connsiteY64" fmla="*/ 1724025 h 3330366"/>
                    <a:gd name="connsiteX65" fmla="*/ 3287023 w 3889976"/>
                    <a:gd name="connsiteY65" fmla="*/ 1838325 h 3330366"/>
                    <a:gd name="connsiteX66" fmla="*/ 3086998 w 3889976"/>
                    <a:gd name="connsiteY66" fmla="*/ 1381125 h 3330366"/>
                    <a:gd name="connsiteX67" fmla="*/ 2753623 w 3889976"/>
                    <a:gd name="connsiteY67" fmla="*/ 1076325 h 3330366"/>
                    <a:gd name="connsiteX68" fmla="*/ 2344048 w 3889976"/>
                    <a:gd name="connsiteY68" fmla="*/ 952500 h 3330366"/>
                    <a:gd name="connsiteX69" fmla="*/ 2105923 w 3889976"/>
                    <a:gd name="connsiteY69" fmla="*/ 895350 h 3330366"/>
                    <a:gd name="connsiteX70" fmla="*/ 2029723 w 3889976"/>
                    <a:gd name="connsiteY70" fmla="*/ 704850 h 3330366"/>
                    <a:gd name="connsiteX71" fmla="*/ 2363098 w 3889976"/>
                    <a:gd name="connsiteY71" fmla="*/ 647700 h 3330366"/>
                    <a:gd name="connsiteX72" fmla="*/ 2820298 w 3889976"/>
                    <a:gd name="connsiteY72" fmla="*/ 723900 h 3330366"/>
                    <a:gd name="connsiteX73" fmla="*/ 3125098 w 3889976"/>
                    <a:gd name="connsiteY73" fmla="*/ 952500 h 3330366"/>
                    <a:gd name="connsiteX74" fmla="*/ 3115573 w 3889976"/>
                    <a:gd name="connsiteY74" fmla="*/ 800100 h 3330366"/>
                    <a:gd name="connsiteX75" fmla="*/ 3448948 w 3889976"/>
                    <a:gd name="connsiteY75" fmla="*/ 819150 h 3330366"/>
                    <a:gd name="connsiteX76" fmla="*/ 3887098 w 3889976"/>
                    <a:gd name="connsiteY76" fmla="*/ 790575 h 3330366"/>
                    <a:gd name="connsiteX77" fmla="*/ 3610873 w 3889976"/>
                    <a:gd name="connsiteY77" fmla="*/ 723900 h 3330366"/>
                    <a:gd name="connsiteX78" fmla="*/ 3077473 w 3889976"/>
                    <a:gd name="connsiteY78" fmla="*/ 647700 h 3330366"/>
                    <a:gd name="connsiteX79" fmla="*/ 2534548 w 3889976"/>
                    <a:gd name="connsiteY79" fmla="*/ 514350 h 3330366"/>
                    <a:gd name="connsiteX80" fmla="*/ 2248798 w 3889976"/>
                    <a:gd name="connsiteY80" fmla="*/ 457200 h 3330366"/>
                    <a:gd name="connsiteX81" fmla="*/ 2210698 w 3889976"/>
                    <a:gd name="connsiteY81" fmla="*/ 28575 h 3330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3889976" h="3330366">
                      <a:moveTo>
                        <a:pt x="1839223" y="0"/>
                      </a:moveTo>
                      <a:cubicBezTo>
                        <a:pt x="1840016" y="151606"/>
                        <a:pt x="1840810" y="303213"/>
                        <a:pt x="1820173" y="400050"/>
                      </a:cubicBezTo>
                      <a:cubicBezTo>
                        <a:pt x="1799536" y="496887"/>
                        <a:pt x="1837635" y="519113"/>
                        <a:pt x="1715398" y="581025"/>
                      </a:cubicBezTo>
                      <a:cubicBezTo>
                        <a:pt x="1593160" y="642938"/>
                        <a:pt x="1296298" y="677863"/>
                        <a:pt x="1086748" y="771525"/>
                      </a:cubicBezTo>
                      <a:cubicBezTo>
                        <a:pt x="877198" y="865187"/>
                        <a:pt x="639073" y="1020763"/>
                        <a:pt x="458098" y="1143000"/>
                      </a:cubicBezTo>
                      <a:cubicBezTo>
                        <a:pt x="277123" y="1265238"/>
                        <a:pt x="18360" y="1476375"/>
                        <a:pt x="898" y="1504950"/>
                      </a:cubicBezTo>
                      <a:cubicBezTo>
                        <a:pt x="-16564" y="1533525"/>
                        <a:pt x="224735" y="1393825"/>
                        <a:pt x="353323" y="1314450"/>
                      </a:cubicBezTo>
                      <a:cubicBezTo>
                        <a:pt x="481911" y="1235075"/>
                        <a:pt x="661298" y="1090612"/>
                        <a:pt x="772423" y="1028700"/>
                      </a:cubicBezTo>
                      <a:cubicBezTo>
                        <a:pt x="883548" y="966788"/>
                        <a:pt x="991498" y="904875"/>
                        <a:pt x="1020073" y="942975"/>
                      </a:cubicBezTo>
                      <a:cubicBezTo>
                        <a:pt x="1048648" y="981075"/>
                        <a:pt x="986735" y="1154113"/>
                        <a:pt x="943873" y="1257300"/>
                      </a:cubicBezTo>
                      <a:cubicBezTo>
                        <a:pt x="901011" y="1360487"/>
                        <a:pt x="800998" y="1441450"/>
                        <a:pt x="762898" y="1562100"/>
                      </a:cubicBezTo>
                      <a:cubicBezTo>
                        <a:pt x="724798" y="1682750"/>
                        <a:pt x="685111" y="1995487"/>
                        <a:pt x="715273" y="1981200"/>
                      </a:cubicBezTo>
                      <a:cubicBezTo>
                        <a:pt x="745435" y="1966913"/>
                        <a:pt x="866086" y="1635125"/>
                        <a:pt x="943873" y="1476375"/>
                      </a:cubicBezTo>
                      <a:cubicBezTo>
                        <a:pt x="1021660" y="1317625"/>
                        <a:pt x="1118498" y="1122363"/>
                        <a:pt x="1181998" y="1028700"/>
                      </a:cubicBezTo>
                      <a:cubicBezTo>
                        <a:pt x="1245498" y="935037"/>
                        <a:pt x="1223273" y="966788"/>
                        <a:pt x="1324873" y="914400"/>
                      </a:cubicBezTo>
                      <a:cubicBezTo>
                        <a:pt x="1426473" y="862013"/>
                        <a:pt x="1739211" y="708025"/>
                        <a:pt x="1791598" y="714375"/>
                      </a:cubicBezTo>
                      <a:cubicBezTo>
                        <a:pt x="1843985" y="720725"/>
                        <a:pt x="1715398" y="844550"/>
                        <a:pt x="1639198" y="952500"/>
                      </a:cubicBezTo>
                      <a:cubicBezTo>
                        <a:pt x="1562998" y="1060450"/>
                        <a:pt x="1397898" y="1217613"/>
                        <a:pt x="1334398" y="1362075"/>
                      </a:cubicBezTo>
                      <a:cubicBezTo>
                        <a:pt x="1270898" y="1506537"/>
                        <a:pt x="1323285" y="1658938"/>
                        <a:pt x="1258198" y="1819275"/>
                      </a:cubicBezTo>
                      <a:cubicBezTo>
                        <a:pt x="1193111" y="1979612"/>
                        <a:pt x="1061348" y="2165350"/>
                        <a:pt x="943873" y="2324100"/>
                      </a:cubicBezTo>
                      <a:cubicBezTo>
                        <a:pt x="826398" y="2482850"/>
                        <a:pt x="559698" y="2746375"/>
                        <a:pt x="553348" y="2771775"/>
                      </a:cubicBezTo>
                      <a:cubicBezTo>
                        <a:pt x="546998" y="2797175"/>
                        <a:pt x="823223" y="2551112"/>
                        <a:pt x="905773" y="2476500"/>
                      </a:cubicBezTo>
                      <a:cubicBezTo>
                        <a:pt x="988323" y="2401888"/>
                        <a:pt x="1050235" y="2278063"/>
                        <a:pt x="1048648" y="2324100"/>
                      </a:cubicBezTo>
                      <a:cubicBezTo>
                        <a:pt x="1047061" y="2370137"/>
                        <a:pt x="881960" y="2757488"/>
                        <a:pt x="896248" y="2752725"/>
                      </a:cubicBezTo>
                      <a:cubicBezTo>
                        <a:pt x="910536" y="2747962"/>
                        <a:pt x="1058173" y="2455863"/>
                        <a:pt x="1134373" y="2295525"/>
                      </a:cubicBezTo>
                      <a:cubicBezTo>
                        <a:pt x="1210573" y="2135188"/>
                        <a:pt x="1304236" y="1947862"/>
                        <a:pt x="1353448" y="1790700"/>
                      </a:cubicBezTo>
                      <a:cubicBezTo>
                        <a:pt x="1402660" y="1633538"/>
                        <a:pt x="1404248" y="1419225"/>
                        <a:pt x="1429648" y="1352550"/>
                      </a:cubicBezTo>
                      <a:cubicBezTo>
                        <a:pt x="1455048" y="1285875"/>
                        <a:pt x="1497910" y="1319213"/>
                        <a:pt x="1505848" y="1390650"/>
                      </a:cubicBezTo>
                      <a:cubicBezTo>
                        <a:pt x="1513785" y="1462088"/>
                        <a:pt x="1466160" y="1671638"/>
                        <a:pt x="1477273" y="1781175"/>
                      </a:cubicBezTo>
                      <a:cubicBezTo>
                        <a:pt x="1488385" y="1890713"/>
                        <a:pt x="1516961" y="1925638"/>
                        <a:pt x="1572523" y="2047875"/>
                      </a:cubicBezTo>
                      <a:cubicBezTo>
                        <a:pt x="1628085" y="2170112"/>
                        <a:pt x="1764611" y="2452688"/>
                        <a:pt x="1810648" y="2514600"/>
                      </a:cubicBezTo>
                      <a:cubicBezTo>
                        <a:pt x="1856685" y="2576512"/>
                        <a:pt x="1883673" y="2524125"/>
                        <a:pt x="1848748" y="2419350"/>
                      </a:cubicBezTo>
                      <a:cubicBezTo>
                        <a:pt x="1813823" y="2314575"/>
                        <a:pt x="1643961" y="2058988"/>
                        <a:pt x="1601098" y="1885950"/>
                      </a:cubicBezTo>
                      <a:cubicBezTo>
                        <a:pt x="1558235" y="1712912"/>
                        <a:pt x="1550298" y="1560513"/>
                        <a:pt x="1591573" y="1381125"/>
                      </a:cubicBezTo>
                      <a:cubicBezTo>
                        <a:pt x="1632848" y="1201738"/>
                        <a:pt x="1778898" y="850900"/>
                        <a:pt x="1848748" y="809625"/>
                      </a:cubicBezTo>
                      <a:cubicBezTo>
                        <a:pt x="1918598" y="768350"/>
                        <a:pt x="2007498" y="1003300"/>
                        <a:pt x="2010673" y="1133475"/>
                      </a:cubicBezTo>
                      <a:cubicBezTo>
                        <a:pt x="2013848" y="1263650"/>
                        <a:pt x="1874148" y="1423988"/>
                        <a:pt x="1867798" y="1590675"/>
                      </a:cubicBezTo>
                      <a:cubicBezTo>
                        <a:pt x="1861448" y="1757363"/>
                        <a:pt x="1963048" y="1930400"/>
                        <a:pt x="1972573" y="2133600"/>
                      </a:cubicBezTo>
                      <a:cubicBezTo>
                        <a:pt x="1982098" y="2336800"/>
                        <a:pt x="1955111" y="2617787"/>
                        <a:pt x="1924948" y="2809875"/>
                      </a:cubicBezTo>
                      <a:cubicBezTo>
                        <a:pt x="1894785" y="3001963"/>
                        <a:pt x="1786836" y="3222625"/>
                        <a:pt x="1791598" y="3286125"/>
                      </a:cubicBezTo>
                      <a:cubicBezTo>
                        <a:pt x="1796360" y="3349625"/>
                        <a:pt x="1907486" y="3365500"/>
                        <a:pt x="1953523" y="3190875"/>
                      </a:cubicBezTo>
                      <a:cubicBezTo>
                        <a:pt x="1999560" y="3016250"/>
                        <a:pt x="2059886" y="2476500"/>
                        <a:pt x="2067823" y="2238375"/>
                      </a:cubicBezTo>
                      <a:cubicBezTo>
                        <a:pt x="2075761" y="2000250"/>
                        <a:pt x="1983686" y="1785937"/>
                        <a:pt x="2001148" y="1762125"/>
                      </a:cubicBezTo>
                      <a:cubicBezTo>
                        <a:pt x="2018610" y="1738313"/>
                        <a:pt x="2136086" y="1949450"/>
                        <a:pt x="2172598" y="2095500"/>
                      </a:cubicBezTo>
                      <a:cubicBezTo>
                        <a:pt x="2209111" y="2241550"/>
                        <a:pt x="2191648" y="2579688"/>
                        <a:pt x="2220223" y="2638425"/>
                      </a:cubicBezTo>
                      <a:cubicBezTo>
                        <a:pt x="2248798" y="2697162"/>
                        <a:pt x="2367861" y="2608263"/>
                        <a:pt x="2344048" y="2447925"/>
                      </a:cubicBezTo>
                      <a:cubicBezTo>
                        <a:pt x="2320236" y="2287588"/>
                        <a:pt x="2121798" y="1873250"/>
                        <a:pt x="2077348" y="1676400"/>
                      </a:cubicBezTo>
                      <a:cubicBezTo>
                        <a:pt x="2032898" y="1479550"/>
                        <a:pt x="2036073" y="1330325"/>
                        <a:pt x="2077348" y="1266825"/>
                      </a:cubicBezTo>
                      <a:cubicBezTo>
                        <a:pt x="2118623" y="1203325"/>
                        <a:pt x="2256736" y="1235075"/>
                        <a:pt x="2324998" y="1295400"/>
                      </a:cubicBezTo>
                      <a:cubicBezTo>
                        <a:pt x="2393260" y="1355725"/>
                        <a:pt x="2467873" y="1528763"/>
                        <a:pt x="2486923" y="1628775"/>
                      </a:cubicBezTo>
                      <a:cubicBezTo>
                        <a:pt x="2505973" y="1728788"/>
                        <a:pt x="2444060" y="1792288"/>
                        <a:pt x="2439298" y="1895475"/>
                      </a:cubicBezTo>
                      <a:cubicBezTo>
                        <a:pt x="2434536" y="1998662"/>
                        <a:pt x="2442473" y="2244725"/>
                        <a:pt x="2458348" y="2247900"/>
                      </a:cubicBezTo>
                      <a:cubicBezTo>
                        <a:pt x="2474223" y="2251075"/>
                        <a:pt x="2509148" y="1998663"/>
                        <a:pt x="2534548" y="1914525"/>
                      </a:cubicBezTo>
                      <a:cubicBezTo>
                        <a:pt x="2559948" y="1830388"/>
                        <a:pt x="2582173" y="1724025"/>
                        <a:pt x="2610748" y="1743075"/>
                      </a:cubicBezTo>
                      <a:cubicBezTo>
                        <a:pt x="2639323" y="1762125"/>
                        <a:pt x="2661548" y="1927225"/>
                        <a:pt x="2705998" y="2028825"/>
                      </a:cubicBezTo>
                      <a:cubicBezTo>
                        <a:pt x="2750448" y="2130425"/>
                        <a:pt x="2848873" y="2228850"/>
                        <a:pt x="2877448" y="2352675"/>
                      </a:cubicBezTo>
                      <a:cubicBezTo>
                        <a:pt x="2906023" y="2476500"/>
                        <a:pt x="2861573" y="2767013"/>
                        <a:pt x="2877448" y="2771775"/>
                      </a:cubicBezTo>
                      <a:cubicBezTo>
                        <a:pt x="2893323" y="2776537"/>
                        <a:pt x="2977461" y="2511425"/>
                        <a:pt x="2972698" y="2381250"/>
                      </a:cubicBezTo>
                      <a:cubicBezTo>
                        <a:pt x="2967936" y="2251075"/>
                        <a:pt x="2901260" y="2112962"/>
                        <a:pt x="2848873" y="1990725"/>
                      </a:cubicBezTo>
                      <a:cubicBezTo>
                        <a:pt x="2796486" y="1868488"/>
                        <a:pt x="2726635" y="1762125"/>
                        <a:pt x="2658373" y="1647825"/>
                      </a:cubicBezTo>
                      <a:cubicBezTo>
                        <a:pt x="2590111" y="1533525"/>
                        <a:pt x="2509148" y="1390650"/>
                        <a:pt x="2439298" y="1304925"/>
                      </a:cubicBezTo>
                      <a:cubicBezTo>
                        <a:pt x="2369448" y="1219200"/>
                        <a:pt x="2215461" y="1162050"/>
                        <a:pt x="2239273" y="1133475"/>
                      </a:cubicBezTo>
                      <a:cubicBezTo>
                        <a:pt x="2263085" y="1104900"/>
                        <a:pt x="2467873" y="1089025"/>
                        <a:pt x="2582173" y="1133475"/>
                      </a:cubicBezTo>
                      <a:cubicBezTo>
                        <a:pt x="2696473" y="1177925"/>
                        <a:pt x="2826648" y="1301750"/>
                        <a:pt x="2925073" y="1400175"/>
                      </a:cubicBezTo>
                      <a:cubicBezTo>
                        <a:pt x="3023498" y="1498600"/>
                        <a:pt x="3112398" y="1651000"/>
                        <a:pt x="3172723" y="1724025"/>
                      </a:cubicBezTo>
                      <a:cubicBezTo>
                        <a:pt x="3233048" y="1797050"/>
                        <a:pt x="3301311" y="1895475"/>
                        <a:pt x="3287023" y="1838325"/>
                      </a:cubicBezTo>
                      <a:cubicBezTo>
                        <a:pt x="3272736" y="1781175"/>
                        <a:pt x="3175898" y="1508125"/>
                        <a:pt x="3086998" y="1381125"/>
                      </a:cubicBezTo>
                      <a:cubicBezTo>
                        <a:pt x="2998098" y="1254125"/>
                        <a:pt x="2877448" y="1147763"/>
                        <a:pt x="2753623" y="1076325"/>
                      </a:cubicBezTo>
                      <a:cubicBezTo>
                        <a:pt x="2629798" y="1004888"/>
                        <a:pt x="2451998" y="982662"/>
                        <a:pt x="2344048" y="952500"/>
                      </a:cubicBezTo>
                      <a:cubicBezTo>
                        <a:pt x="2236098" y="922338"/>
                        <a:pt x="2158310" y="936625"/>
                        <a:pt x="2105923" y="895350"/>
                      </a:cubicBezTo>
                      <a:cubicBezTo>
                        <a:pt x="2053536" y="854075"/>
                        <a:pt x="1986861" y="746125"/>
                        <a:pt x="2029723" y="704850"/>
                      </a:cubicBezTo>
                      <a:cubicBezTo>
                        <a:pt x="2072585" y="663575"/>
                        <a:pt x="2231336" y="644525"/>
                        <a:pt x="2363098" y="647700"/>
                      </a:cubicBezTo>
                      <a:cubicBezTo>
                        <a:pt x="2494860" y="650875"/>
                        <a:pt x="2693298" y="673100"/>
                        <a:pt x="2820298" y="723900"/>
                      </a:cubicBezTo>
                      <a:cubicBezTo>
                        <a:pt x="2947298" y="774700"/>
                        <a:pt x="3075886" y="939800"/>
                        <a:pt x="3125098" y="952500"/>
                      </a:cubicBezTo>
                      <a:cubicBezTo>
                        <a:pt x="3174310" y="965200"/>
                        <a:pt x="3061598" y="822325"/>
                        <a:pt x="3115573" y="800100"/>
                      </a:cubicBezTo>
                      <a:cubicBezTo>
                        <a:pt x="3169548" y="777875"/>
                        <a:pt x="3320361" y="820738"/>
                        <a:pt x="3448948" y="819150"/>
                      </a:cubicBezTo>
                      <a:cubicBezTo>
                        <a:pt x="3577536" y="817563"/>
                        <a:pt x="3860111" y="806450"/>
                        <a:pt x="3887098" y="790575"/>
                      </a:cubicBezTo>
                      <a:cubicBezTo>
                        <a:pt x="3914086" y="774700"/>
                        <a:pt x="3745810" y="747712"/>
                        <a:pt x="3610873" y="723900"/>
                      </a:cubicBezTo>
                      <a:cubicBezTo>
                        <a:pt x="3475936" y="700088"/>
                        <a:pt x="3256860" y="682625"/>
                        <a:pt x="3077473" y="647700"/>
                      </a:cubicBezTo>
                      <a:cubicBezTo>
                        <a:pt x="2898086" y="612775"/>
                        <a:pt x="2672661" y="546100"/>
                        <a:pt x="2534548" y="514350"/>
                      </a:cubicBezTo>
                      <a:cubicBezTo>
                        <a:pt x="2396435" y="482600"/>
                        <a:pt x="2302773" y="538163"/>
                        <a:pt x="2248798" y="457200"/>
                      </a:cubicBezTo>
                      <a:cubicBezTo>
                        <a:pt x="2194823" y="376238"/>
                        <a:pt x="2217048" y="100012"/>
                        <a:pt x="2210698" y="28575"/>
                      </a:cubicBez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260" name="Group 58"/>
              <p:cNvGrpSpPr>
                <a:grpSpLocks/>
              </p:cNvGrpSpPr>
              <p:nvPr/>
            </p:nvGrpSpPr>
            <p:grpSpPr bwMode="auto">
              <a:xfrm>
                <a:off x="817124" y="2610849"/>
                <a:ext cx="1041918" cy="1469382"/>
                <a:chOff x="817124" y="2610849"/>
                <a:chExt cx="1041918" cy="1469382"/>
              </a:xfrm>
            </p:grpSpPr>
            <p:sp>
              <p:nvSpPr>
                <p:cNvPr id="261" name="Freeform 59"/>
                <p:cNvSpPr/>
                <p:nvPr/>
              </p:nvSpPr>
              <p:spPr bwMode="auto">
                <a:xfrm>
                  <a:off x="1244931" y="2901417"/>
                  <a:ext cx="198327" cy="1178149"/>
                </a:xfrm>
                <a:custGeom>
                  <a:avLst/>
                  <a:gdLst>
                    <a:gd name="connsiteX0" fmla="*/ 132447 w 410618"/>
                    <a:gd name="connsiteY0" fmla="*/ 2001250 h 2029825"/>
                    <a:gd name="connsiteX1" fmla="*/ 161022 w 410618"/>
                    <a:gd name="connsiteY1" fmla="*/ 1301162 h 2029825"/>
                    <a:gd name="connsiteX2" fmla="*/ 189597 w 410618"/>
                    <a:gd name="connsiteY2" fmla="*/ 601075 h 2029825"/>
                    <a:gd name="connsiteX3" fmla="*/ 3859 w 410618"/>
                    <a:gd name="connsiteY3" fmla="*/ 1000 h 2029825"/>
                    <a:gd name="connsiteX4" fmla="*/ 389622 w 410618"/>
                    <a:gd name="connsiteY4" fmla="*/ 743950 h 2029825"/>
                    <a:gd name="connsiteX5" fmla="*/ 361047 w 410618"/>
                    <a:gd name="connsiteY5" fmla="*/ 2029825 h 2029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0618" h="2029825">
                      <a:moveTo>
                        <a:pt x="132447" y="2001250"/>
                      </a:moveTo>
                      <a:lnTo>
                        <a:pt x="161022" y="1301162"/>
                      </a:lnTo>
                      <a:cubicBezTo>
                        <a:pt x="170547" y="1067800"/>
                        <a:pt x="215791" y="817769"/>
                        <a:pt x="189597" y="601075"/>
                      </a:cubicBezTo>
                      <a:cubicBezTo>
                        <a:pt x="163403" y="384381"/>
                        <a:pt x="-29478" y="-22812"/>
                        <a:pt x="3859" y="1000"/>
                      </a:cubicBezTo>
                      <a:cubicBezTo>
                        <a:pt x="37196" y="24812"/>
                        <a:pt x="330091" y="405812"/>
                        <a:pt x="389622" y="743950"/>
                      </a:cubicBezTo>
                      <a:cubicBezTo>
                        <a:pt x="449153" y="1082088"/>
                        <a:pt x="363428" y="1815513"/>
                        <a:pt x="361047" y="202982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2" name="Freeform 60"/>
                <p:cNvSpPr/>
                <p:nvPr/>
              </p:nvSpPr>
              <p:spPr bwMode="auto">
                <a:xfrm>
                  <a:off x="1276664" y="2610849"/>
                  <a:ext cx="374441" cy="36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3" name="Freeform 61"/>
                <p:cNvSpPr/>
                <p:nvPr/>
              </p:nvSpPr>
              <p:spPr bwMode="auto">
                <a:xfrm flipH="1">
                  <a:off x="900636" y="2709293"/>
                  <a:ext cx="376027" cy="26833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4" name="Freeform 62"/>
                <p:cNvSpPr/>
                <p:nvPr/>
              </p:nvSpPr>
              <p:spPr bwMode="auto">
                <a:xfrm>
                  <a:off x="1416286" y="3112594"/>
                  <a:ext cx="211020" cy="468402"/>
                </a:xfrm>
                <a:custGeom>
                  <a:avLst/>
                  <a:gdLst>
                    <a:gd name="connsiteX0" fmla="*/ 22683 w 476686"/>
                    <a:gd name="connsiteY0" fmla="*/ 603891 h 806414"/>
                    <a:gd name="connsiteX1" fmla="*/ 322721 w 476686"/>
                    <a:gd name="connsiteY1" fmla="*/ 175266 h 806414"/>
                    <a:gd name="connsiteX2" fmla="*/ 465596 w 476686"/>
                    <a:gd name="connsiteY2" fmla="*/ 32391 h 806414"/>
                    <a:gd name="connsiteX3" fmla="*/ 36971 w 476686"/>
                    <a:gd name="connsiteY3" fmla="*/ 761053 h 806414"/>
                    <a:gd name="connsiteX4" fmla="*/ 22683 w 476686"/>
                    <a:gd name="connsiteY4" fmla="*/ 732478 h 806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6686" h="806414">
                      <a:moveTo>
                        <a:pt x="22683" y="603891"/>
                      </a:moveTo>
                      <a:cubicBezTo>
                        <a:pt x="135792" y="437203"/>
                        <a:pt x="248902" y="270516"/>
                        <a:pt x="322721" y="175266"/>
                      </a:cubicBezTo>
                      <a:cubicBezTo>
                        <a:pt x="396540" y="80016"/>
                        <a:pt x="513221" y="-65240"/>
                        <a:pt x="465596" y="32391"/>
                      </a:cubicBezTo>
                      <a:cubicBezTo>
                        <a:pt x="417971" y="130022"/>
                        <a:pt x="110790" y="644372"/>
                        <a:pt x="36971" y="761053"/>
                      </a:cubicBezTo>
                      <a:cubicBezTo>
                        <a:pt x="-36848" y="877734"/>
                        <a:pt x="22683" y="732478"/>
                        <a:pt x="22683" y="732478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5" name="Freeform 63"/>
                <p:cNvSpPr/>
                <p:nvPr/>
              </p:nvSpPr>
              <p:spPr bwMode="auto">
                <a:xfrm>
                  <a:off x="1038671" y="3461911"/>
                  <a:ext cx="325257" cy="300095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6" name="Freeform 64"/>
                <p:cNvSpPr/>
                <p:nvPr/>
              </p:nvSpPr>
              <p:spPr bwMode="auto">
                <a:xfrm rot="1906379">
                  <a:off x="1606680" y="3037968"/>
                  <a:ext cx="252272" cy="323912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7" name="Freeform 65"/>
                <p:cNvSpPr/>
                <p:nvPr/>
              </p:nvSpPr>
              <p:spPr bwMode="auto">
                <a:xfrm rot="16889502" flipH="1">
                  <a:off x="848190" y="3481076"/>
                  <a:ext cx="234995" cy="298284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8" name="Freeform 66"/>
                <p:cNvSpPr/>
                <p:nvPr/>
              </p:nvSpPr>
              <p:spPr bwMode="auto">
                <a:xfrm rot="18412369">
                  <a:off x="957668" y="3180981"/>
                  <a:ext cx="231819" cy="295110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9" name="Freeform 67"/>
                <p:cNvSpPr/>
                <p:nvPr/>
              </p:nvSpPr>
              <p:spPr bwMode="auto">
                <a:xfrm rot="19856402">
                  <a:off x="1521002" y="2945876"/>
                  <a:ext cx="185634" cy="23181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70" name="Freeform 68"/>
                <p:cNvSpPr/>
                <p:nvPr/>
              </p:nvSpPr>
              <p:spPr bwMode="auto">
                <a:xfrm>
                  <a:off x="1495617" y="3404750"/>
                  <a:ext cx="120583" cy="49222"/>
                </a:xfrm>
                <a:custGeom>
                  <a:avLst/>
                  <a:gdLst>
                    <a:gd name="connsiteX0" fmla="*/ 0 w 271462"/>
                    <a:gd name="connsiteY0" fmla="*/ 0 h 85725"/>
                    <a:gd name="connsiteX1" fmla="*/ 271462 w 271462"/>
                    <a:gd name="connsiteY1" fmla="*/ 85725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71462" h="85725">
                      <a:moveTo>
                        <a:pt x="0" y="0"/>
                      </a:moveTo>
                      <a:cubicBezTo>
                        <a:pt x="90487" y="28575"/>
                        <a:pt x="223837" y="73819"/>
                        <a:pt x="271462" y="85725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71" name="Freeform 69"/>
                <p:cNvSpPr/>
                <p:nvPr/>
              </p:nvSpPr>
              <p:spPr bwMode="auto">
                <a:xfrm rot="4981952">
                  <a:off x="1556667" y="3416695"/>
                  <a:ext cx="92092" cy="9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72" name="Freeform 70"/>
                <p:cNvSpPr/>
                <p:nvPr/>
              </p:nvSpPr>
              <p:spPr bwMode="auto">
                <a:xfrm rot="20399237">
                  <a:off x="1249692" y="3114183"/>
                  <a:ext cx="76158" cy="95268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73" name="Freeform 71"/>
                <p:cNvSpPr/>
                <p:nvPr/>
              </p:nvSpPr>
              <p:spPr bwMode="auto">
                <a:xfrm rot="18912625">
                  <a:off x="1202093" y="2787095"/>
                  <a:ext cx="125342" cy="168307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120" name="Group 75"/>
            <p:cNvGrpSpPr>
              <a:grpSpLocks/>
            </p:cNvGrpSpPr>
            <p:nvPr/>
          </p:nvGrpSpPr>
          <p:grpSpPr bwMode="auto">
            <a:xfrm>
              <a:off x="5637213" y="2590800"/>
              <a:ext cx="1465262" cy="2767013"/>
              <a:chOff x="656298" y="2610849"/>
              <a:chExt cx="1464446" cy="2767538"/>
            </a:xfrm>
          </p:grpSpPr>
          <p:grpSp>
            <p:nvGrpSpPr>
              <p:cNvPr id="241" name="Group 76"/>
              <p:cNvGrpSpPr>
                <a:grpSpLocks/>
              </p:cNvGrpSpPr>
              <p:nvPr/>
            </p:nvGrpSpPr>
            <p:grpSpPr bwMode="auto">
              <a:xfrm>
                <a:off x="656298" y="4039669"/>
                <a:ext cx="1464446" cy="1338718"/>
                <a:chOff x="656298" y="4039669"/>
                <a:chExt cx="1464446" cy="1338718"/>
              </a:xfrm>
            </p:grpSpPr>
            <p:sp>
              <p:nvSpPr>
                <p:cNvPr id="256" name="Freeform 91"/>
                <p:cNvSpPr/>
                <p:nvPr/>
              </p:nvSpPr>
              <p:spPr bwMode="auto">
                <a:xfrm>
                  <a:off x="656298" y="4165653"/>
                  <a:ext cx="1464446" cy="1212734"/>
                </a:xfrm>
                <a:custGeom>
                  <a:avLst/>
                  <a:gdLst>
                    <a:gd name="connsiteX0" fmla="*/ 1960095 w 4732464"/>
                    <a:gd name="connsiteY0" fmla="*/ 0 h 3374250"/>
                    <a:gd name="connsiteX1" fmla="*/ 1607670 w 4732464"/>
                    <a:gd name="connsiteY1" fmla="*/ 133350 h 3374250"/>
                    <a:gd name="connsiteX2" fmla="*/ 645645 w 4732464"/>
                    <a:gd name="connsiteY2" fmla="*/ 438150 h 3374250"/>
                    <a:gd name="connsiteX3" fmla="*/ 64620 w 4732464"/>
                    <a:gd name="connsiteY3" fmla="*/ 914400 h 3374250"/>
                    <a:gd name="connsiteX4" fmla="*/ 74145 w 4732464"/>
                    <a:gd name="connsiteY4" fmla="*/ 1514475 h 3374250"/>
                    <a:gd name="connsiteX5" fmla="*/ 598020 w 4732464"/>
                    <a:gd name="connsiteY5" fmla="*/ 1409700 h 3374250"/>
                    <a:gd name="connsiteX6" fmla="*/ 636120 w 4732464"/>
                    <a:gd name="connsiteY6" fmla="*/ 1933575 h 3374250"/>
                    <a:gd name="connsiteX7" fmla="*/ 826620 w 4732464"/>
                    <a:gd name="connsiteY7" fmla="*/ 2066925 h 3374250"/>
                    <a:gd name="connsiteX8" fmla="*/ 445620 w 4732464"/>
                    <a:gd name="connsiteY8" fmla="*/ 2505075 h 3374250"/>
                    <a:gd name="connsiteX9" fmla="*/ 569445 w 4732464"/>
                    <a:gd name="connsiteY9" fmla="*/ 2933700 h 3374250"/>
                    <a:gd name="connsiteX10" fmla="*/ 1159995 w 4732464"/>
                    <a:gd name="connsiteY10" fmla="*/ 3105150 h 3374250"/>
                    <a:gd name="connsiteX11" fmla="*/ 1474320 w 4732464"/>
                    <a:gd name="connsiteY11" fmla="*/ 2638425 h 3374250"/>
                    <a:gd name="connsiteX12" fmla="*/ 1702920 w 4732464"/>
                    <a:gd name="connsiteY12" fmla="*/ 2847975 h 3374250"/>
                    <a:gd name="connsiteX13" fmla="*/ 2074395 w 4732464"/>
                    <a:gd name="connsiteY13" fmla="*/ 3371850 h 3374250"/>
                    <a:gd name="connsiteX14" fmla="*/ 2607795 w 4732464"/>
                    <a:gd name="connsiteY14" fmla="*/ 3028950 h 3374250"/>
                    <a:gd name="connsiteX15" fmla="*/ 2807820 w 4732464"/>
                    <a:gd name="connsiteY15" fmla="*/ 2705100 h 3374250"/>
                    <a:gd name="connsiteX16" fmla="*/ 3226920 w 4732464"/>
                    <a:gd name="connsiteY16" fmla="*/ 3000375 h 3374250"/>
                    <a:gd name="connsiteX17" fmla="*/ 3722220 w 4732464"/>
                    <a:gd name="connsiteY17" fmla="*/ 2305050 h 3374250"/>
                    <a:gd name="connsiteX18" fmla="*/ 3646020 w 4732464"/>
                    <a:gd name="connsiteY18" fmla="*/ 1914525 h 3374250"/>
                    <a:gd name="connsiteX19" fmla="*/ 4084170 w 4732464"/>
                    <a:gd name="connsiteY19" fmla="*/ 1724025 h 3374250"/>
                    <a:gd name="connsiteX20" fmla="*/ 3903195 w 4732464"/>
                    <a:gd name="connsiteY20" fmla="*/ 971550 h 3374250"/>
                    <a:gd name="connsiteX21" fmla="*/ 4303245 w 4732464"/>
                    <a:gd name="connsiteY21" fmla="*/ 742950 h 3374250"/>
                    <a:gd name="connsiteX22" fmla="*/ 4731870 w 4732464"/>
                    <a:gd name="connsiteY22" fmla="*/ 400050 h 3374250"/>
                    <a:gd name="connsiteX23" fmla="*/ 4207995 w 4732464"/>
                    <a:gd name="connsiteY23" fmla="*/ 95250 h 3374250"/>
                    <a:gd name="connsiteX24" fmla="*/ 3636495 w 4732464"/>
                    <a:gd name="connsiteY24" fmla="*/ 28575 h 3374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732464" h="3374250">
                      <a:moveTo>
                        <a:pt x="1960095" y="0"/>
                      </a:moveTo>
                      <a:cubicBezTo>
                        <a:pt x="1893420" y="30162"/>
                        <a:pt x="1826745" y="60325"/>
                        <a:pt x="1607670" y="133350"/>
                      </a:cubicBezTo>
                      <a:cubicBezTo>
                        <a:pt x="1388595" y="206375"/>
                        <a:pt x="902820" y="307975"/>
                        <a:pt x="645645" y="438150"/>
                      </a:cubicBezTo>
                      <a:cubicBezTo>
                        <a:pt x="388470" y="568325"/>
                        <a:pt x="159870" y="735013"/>
                        <a:pt x="64620" y="914400"/>
                      </a:cubicBezTo>
                      <a:cubicBezTo>
                        <a:pt x="-30630" y="1093787"/>
                        <a:pt x="-14755" y="1431925"/>
                        <a:pt x="74145" y="1514475"/>
                      </a:cubicBezTo>
                      <a:cubicBezTo>
                        <a:pt x="163045" y="1597025"/>
                        <a:pt x="504357" y="1339850"/>
                        <a:pt x="598020" y="1409700"/>
                      </a:cubicBezTo>
                      <a:cubicBezTo>
                        <a:pt x="691682" y="1479550"/>
                        <a:pt x="598020" y="1824037"/>
                        <a:pt x="636120" y="1933575"/>
                      </a:cubicBezTo>
                      <a:cubicBezTo>
                        <a:pt x="674220" y="2043113"/>
                        <a:pt x="858370" y="1971675"/>
                        <a:pt x="826620" y="2066925"/>
                      </a:cubicBezTo>
                      <a:cubicBezTo>
                        <a:pt x="794870" y="2162175"/>
                        <a:pt x="488483" y="2360612"/>
                        <a:pt x="445620" y="2505075"/>
                      </a:cubicBezTo>
                      <a:cubicBezTo>
                        <a:pt x="402757" y="2649538"/>
                        <a:pt x="450382" y="2833688"/>
                        <a:pt x="569445" y="2933700"/>
                      </a:cubicBezTo>
                      <a:cubicBezTo>
                        <a:pt x="688507" y="3033713"/>
                        <a:pt x="1009183" y="3154362"/>
                        <a:pt x="1159995" y="3105150"/>
                      </a:cubicBezTo>
                      <a:cubicBezTo>
                        <a:pt x="1310807" y="3055938"/>
                        <a:pt x="1383832" y="2681288"/>
                        <a:pt x="1474320" y="2638425"/>
                      </a:cubicBezTo>
                      <a:cubicBezTo>
                        <a:pt x="1564808" y="2595562"/>
                        <a:pt x="1602908" y="2725738"/>
                        <a:pt x="1702920" y="2847975"/>
                      </a:cubicBezTo>
                      <a:cubicBezTo>
                        <a:pt x="1802932" y="2970212"/>
                        <a:pt x="1923583" y="3341688"/>
                        <a:pt x="2074395" y="3371850"/>
                      </a:cubicBezTo>
                      <a:cubicBezTo>
                        <a:pt x="2225207" y="3402012"/>
                        <a:pt x="2485557" y="3140075"/>
                        <a:pt x="2607795" y="3028950"/>
                      </a:cubicBezTo>
                      <a:cubicBezTo>
                        <a:pt x="2730033" y="2917825"/>
                        <a:pt x="2704633" y="2709862"/>
                        <a:pt x="2807820" y="2705100"/>
                      </a:cubicBezTo>
                      <a:cubicBezTo>
                        <a:pt x="2911007" y="2700338"/>
                        <a:pt x="3074520" y="3067050"/>
                        <a:pt x="3226920" y="3000375"/>
                      </a:cubicBezTo>
                      <a:cubicBezTo>
                        <a:pt x="3379320" y="2933700"/>
                        <a:pt x="3652370" y="2486025"/>
                        <a:pt x="3722220" y="2305050"/>
                      </a:cubicBezTo>
                      <a:cubicBezTo>
                        <a:pt x="3792070" y="2124075"/>
                        <a:pt x="3585695" y="2011363"/>
                        <a:pt x="3646020" y="1914525"/>
                      </a:cubicBezTo>
                      <a:cubicBezTo>
                        <a:pt x="3706345" y="1817688"/>
                        <a:pt x="4041308" y="1881188"/>
                        <a:pt x="4084170" y="1724025"/>
                      </a:cubicBezTo>
                      <a:cubicBezTo>
                        <a:pt x="4127033" y="1566863"/>
                        <a:pt x="3866682" y="1135063"/>
                        <a:pt x="3903195" y="971550"/>
                      </a:cubicBezTo>
                      <a:cubicBezTo>
                        <a:pt x="3939708" y="808037"/>
                        <a:pt x="4165133" y="838200"/>
                        <a:pt x="4303245" y="742950"/>
                      </a:cubicBezTo>
                      <a:cubicBezTo>
                        <a:pt x="4441357" y="647700"/>
                        <a:pt x="4747745" y="508000"/>
                        <a:pt x="4731870" y="400050"/>
                      </a:cubicBezTo>
                      <a:cubicBezTo>
                        <a:pt x="4715995" y="292100"/>
                        <a:pt x="4390557" y="157162"/>
                        <a:pt x="4207995" y="95250"/>
                      </a:cubicBezTo>
                      <a:cubicBezTo>
                        <a:pt x="4025433" y="33338"/>
                        <a:pt x="3636495" y="28575"/>
                        <a:pt x="3636495" y="28575"/>
                      </a:cubicBezTo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7" name="Freeform 92"/>
                <p:cNvSpPr/>
                <p:nvPr/>
              </p:nvSpPr>
              <p:spPr bwMode="auto">
                <a:xfrm>
                  <a:off x="691032" y="4100610"/>
                  <a:ext cx="1344052" cy="1249528"/>
                </a:xfrm>
                <a:custGeom>
                  <a:avLst/>
                  <a:gdLst>
                    <a:gd name="connsiteX0" fmla="*/ 1933587 w 4372338"/>
                    <a:gd name="connsiteY0" fmla="*/ 104775 h 3411317"/>
                    <a:gd name="connsiteX1" fmla="*/ 1847862 w 4372338"/>
                    <a:gd name="connsiteY1" fmla="*/ 238125 h 3411317"/>
                    <a:gd name="connsiteX2" fmla="*/ 1476387 w 4372338"/>
                    <a:gd name="connsiteY2" fmla="*/ 381000 h 3411317"/>
                    <a:gd name="connsiteX3" fmla="*/ 800112 w 4372338"/>
                    <a:gd name="connsiteY3" fmla="*/ 628650 h 3411317"/>
                    <a:gd name="connsiteX4" fmla="*/ 285762 w 4372338"/>
                    <a:gd name="connsiteY4" fmla="*/ 914400 h 3411317"/>
                    <a:gd name="connsiteX5" fmla="*/ 12 w 4372338"/>
                    <a:gd name="connsiteY5" fmla="*/ 1381125 h 3411317"/>
                    <a:gd name="connsiteX6" fmla="*/ 295287 w 4372338"/>
                    <a:gd name="connsiteY6" fmla="*/ 1495425 h 3411317"/>
                    <a:gd name="connsiteX7" fmla="*/ 657237 w 4372338"/>
                    <a:gd name="connsiteY7" fmla="*/ 1238250 h 3411317"/>
                    <a:gd name="connsiteX8" fmla="*/ 819162 w 4372338"/>
                    <a:gd name="connsiteY8" fmla="*/ 1133475 h 3411317"/>
                    <a:gd name="connsiteX9" fmla="*/ 638187 w 4372338"/>
                    <a:gd name="connsiteY9" fmla="*/ 1590675 h 3411317"/>
                    <a:gd name="connsiteX10" fmla="*/ 723912 w 4372338"/>
                    <a:gd name="connsiteY10" fmla="*/ 2057400 h 3411317"/>
                    <a:gd name="connsiteX11" fmla="*/ 1076337 w 4372338"/>
                    <a:gd name="connsiteY11" fmla="*/ 1838325 h 3411317"/>
                    <a:gd name="connsiteX12" fmla="*/ 1238262 w 4372338"/>
                    <a:gd name="connsiteY12" fmla="*/ 1381125 h 3411317"/>
                    <a:gd name="connsiteX13" fmla="*/ 1295412 w 4372338"/>
                    <a:gd name="connsiteY13" fmla="*/ 1476375 h 3411317"/>
                    <a:gd name="connsiteX14" fmla="*/ 1047762 w 4372338"/>
                    <a:gd name="connsiteY14" fmla="*/ 2028825 h 3411317"/>
                    <a:gd name="connsiteX15" fmla="*/ 609612 w 4372338"/>
                    <a:gd name="connsiteY15" fmla="*/ 2447925 h 3411317"/>
                    <a:gd name="connsiteX16" fmla="*/ 438162 w 4372338"/>
                    <a:gd name="connsiteY16" fmla="*/ 2867025 h 3411317"/>
                    <a:gd name="connsiteX17" fmla="*/ 800112 w 4372338"/>
                    <a:gd name="connsiteY17" fmla="*/ 2828925 h 3411317"/>
                    <a:gd name="connsiteX18" fmla="*/ 1038237 w 4372338"/>
                    <a:gd name="connsiteY18" fmla="*/ 2990850 h 3411317"/>
                    <a:gd name="connsiteX19" fmla="*/ 1362087 w 4372338"/>
                    <a:gd name="connsiteY19" fmla="*/ 2419350 h 3411317"/>
                    <a:gd name="connsiteX20" fmla="*/ 1552587 w 4372338"/>
                    <a:gd name="connsiteY20" fmla="*/ 1924050 h 3411317"/>
                    <a:gd name="connsiteX21" fmla="*/ 1771662 w 4372338"/>
                    <a:gd name="connsiteY21" fmla="*/ 2571750 h 3411317"/>
                    <a:gd name="connsiteX22" fmla="*/ 2000262 w 4372338"/>
                    <a:gd name="connsiteY22" fmla="*/ 2466975 h 3411317"/>
                    <a:gd name="connsiteX23" fmla="*/ 1838337 w 4372338"/>
                    <a:gd name="connsiteY23" fmla="*/ 2943225 h 3411317"/>
                    <a:gd name="connsiteX24" fmla="*/ 2019312 w 4372338"/>
                    <a:gd name="connsiteY24" fmla="*/ 3409950 h 3411317"/>
                    <a:gd name="connsiteX25" fmla="*/ 2352687 w 4372338"/>
                    <a:gd name="connsiteY25" fmla="*/ 2790825 h 3411317"/>
                    <a:gd name="connsiteX26" fmla="*/ 2609862 w 4372338"/>
                    <a:gd name="connsiteY26" fmla="*/ 2571750 h 3411317"/>
                    <a:gd name="connsiteX27" fmla="*/ 2686062 w 4372338"/>
                    <a:gd name="connsiteY27" fmla="*/ 2238375 h 3411317"/>
                    <a:gd name="connsiteX28" fmla="*/ 2771787 w 4372338"/>
                    <a:gd name="connsiteY28" fmla="*/ 2047875 h 3411317"/>
                    <a:gd name="connsiteX29" fmla="*/ 2905137 w 4372338"/>
                    <a:gd name="connsiteY29" fmla="*/ 2438400 h 3411317"/>
                    <a:gd name="connsiteX30" fmla="*/ 2962287 w 4372338"/>
                    <a:gd name="connsiteY30" fmla="*/ 2962275 h 3411317"/>
                    <a:gd name="connsiteX31" fmla="*/ 3381387 w 4372338"/>
                    <a:gd name="connsiteY31" fmla="*/ 2333625 h 3411317"/>
                    <a:gd name="connsiteX32" fmla="*/ 3267087 w 4372338"/>
                    <a:gd name="connsiteY32" fmla="*/ 1819275 h 3411317"/>
                    <a:gd name="connsiteX33" fmla="*/ 3724287 w 4372338"/>
                    <a:gd name="connsiteY33" fmla="*/ 1809750 h 3411317"/>
                    <a:gd name="connsiteX34" fmla="*/ 3543312 w 4372338"/>
                    <a:gd name="connsiteY34" fmla="*/ 1238250 h 3411317"/>
                    <a:gd name="connsiteX35" fmla="*/ 3429012 w 4372338"/>
                    <a:gd name="connsiteY35" fmla="*/ 904875 h 3411317"/>
                    <a:gd name="connsiteX36" fmla="*/ 3781437 w 4372338"/>
                    <a:gd name="connsiteY36" fmla="*/ 866775 h 3411317"/>
                    <a:gd name="connsiteX37" fmla="*/ 4371987 w 4372338"/>
                    <a:gd name="connsiteY37" fmla="*/ 647700 h 3411317"/>
                    <a:gd name="connsiteX38" fmla="*/ 3848112 w 4372338"/>
                    <a:gd name="connsiteY38" fmla="*/ 333375 h 3411317"/>
                    <a:gd name="connsiteX39" fmla="*/ 2686062 w 4372338"/>
                    <a:gd name="connsiteY39" fmla="*/ 200025 h 3411317"/>
                    <a:gd name="connsiteX40" fmla="*/ 2457462 w 4372338"/>
                    <a:gd name="connsiteY40" fmla="*/ 0 h 3411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4372338" h="3411317">
                      <a:moveTo>
                        <a:pt x="1933587" y="104775"/>
                      </a:moveTo>
                      <a:cubicBezTo>
                        <a:pt x="1928824" y="148431"/>
                        <a:pt x="1924062" y="192088"/>
                        <a:pt x="1847862" y="238125"/>
                      </a:cubicBezTo>
                      <a:cubicBezTo>
                        <a:pt x="1771662" y="284163"/>
                        <a:pt x="1476387" y="381000"/>
                        <a:pt x="1476387" y="381000"/>
                      </a:cubicBezTo>
                      <a:cubicBezTo>
                        <a:pt x="1301762" y="446087"/>
                        <a:pt x="998549" y="539750"/>
                        <a:pt x="800112" y="628650"/>
                      </a:cubicBezTo>
                      <a:cubicBezTo>
                        <a:pt x="601675" y="717550"/>
                        <a:pt x="419112" y="788988"/>
                        <a:pt x="285762" y="914400"/>
                      </a:cubicBezTo>
                      <a:cubicBezTo>
                        <a:pt x="152412" y="1039812"/>
                        <a:pt x="-1575" y="1284288"/>
                        <a:pt x="12" y="1381125"/>
                      </a:cubicBezTo>
                      <a:cubicBezTo>
                        <a:pt x="1599" y="1477962"/>
                        <a:pt x="185750" y="1519237"/>
                        <a:pt x="295287" y="1495425"/>
                      </a:cubicBezTo>
                      <a:cubicBezTo>
                        <a:pt x="404824" y="1471613"/>
                        <a:pt x="569925" y="1298575"/>
                        <a:pt x="657237" y="1238250"/>
                      </a:cubicBezTo>
                      <a:cubicBezTo>
                        <a:pt x="744549" y="1177925"/>
                        <a:pt x="822337" y="1074738"/>
                        <a:pt x="819162" y="1133475"/>
                      </a:cubicBezTo>
                      <a:cubicBezTo>
                        <a:pt x="815987" y="1192213"/>
                        <a:pt x="654062" y="1436687"/>
                        <a:pt x="638187" y="1590675"/>
                      </a:cubicBezTo>
                      <a:cubicBezTo>
                        <a:pt x="622312" y="1744663"/>
                        <a:pt x="650887" y="2016125"/>
                        <a:pt x="723912" y="2057400"/>
                      </a:cubicBezTo>
                      <a:cubicBezTo>
                        <a:pt x="796937" y="2098675"/>
                        <a:pt x="990612" y="1951037"/>
                        <a:pt x="1076337" y="1838325"/>
                      </a:cubicBezTo>
                      <a:cubicBezTo>
                        <a:pt x="1162062" y="1725613"/>
                        <a:pt x="1201750" y="1441450"/>
                        <a:pt x="1238262" y="1381125"/>
                      </a:cubicBezTo>
                      <a:cubicBezTo>
                        <a:pt x="1274774" y="1320800"/>
                        <a:pt x="1327162" y="1368425"/>
                        <a:pt x="1295412" y="1476375"/>
                      </a:cubicBezTo>
                      <a:cubicBezTo>
                        <a:pt x="1263662" y="1584325"/>
                        <a:pt x="1162062" y="1866900"/>
                        <a:pt x="1047762" y="2028825"/>
                      </a:cubicBezTo>
                      <a:cubicBezTo>
                        <a:pt x="933462" y="2190750"/>
                        <a:pt x="711212" y="2308225"/>
                        <a:pt x="609612" y="2447925"/>
                      </a:cubicBezTo>
                      <a:cubicBezTo>
                        <a:pt x="508012" y="2587625"/>
                        <a:pt x="406412" y="2803525"/>
                        <a:pt x="438162" y="2867025"/>
                      </a:cubicBezTo>
                      <a:cubicBezTo>
                        <a:pt x="469912" y="2930525"/>
                        <a:pt x="700100" y="2808288"/>
                        <a:pt x="800112" y="2828925"/>
                      </a:cubicBezTo>
                      <a:cubicBezTo>
                        <a:pt x="900124" y="2849562"/>
                        <a:pt x="944574" y="3059113"/>
                        <a:pt x="1038237" y="2990850"/>
                      </a:cubicBezTo>
                      <a:cubicBezTo>
                        <a:pt x="1131899" y="2922588"/>
                        <a:pt x="1276362" y="2597150"/>
                        <a:pt x="1362087" y="2419350"/>
                      </a:cubicBezTo>
                      <a:cubicBezTo>
                        <a:pt x="1447812" y="2241550"/>
                        <a:pt x="1484324" y="1898650"/>
                        <a:pt x="1552587" y="1924050"/>
                      </a:cubicBezTo>
                      <a:cubicBezTo>
                        <a:pt x="1620849" y="1949450"/>
                        <a:pt x="1697050" y="2481263"/>
                        <a:pt x="1771662" y="2571750"/>
                      </a:cubicBezTo>
                      <a:cubicBezTo>
                        <a:pt x="1846274" y="2662237"/>
                        <a:pt x="1989149" y="2405062"/>
                        <a:pt x="2000262" y="2466975"/>
                      </a:cubicBezTo>
                      <a:cubicBezTo>
                        <a:pt x="2011375" y="2528888"/>
                        <a:pt x="1835162" y="2786063"/>
                        <a:pt x="1838337" y="2943225"/>
                      </a:cubicBezTo>
                      <a:cubicBezTo>
                        <a:pt x="1841512" y="3100387"/>
                        <a:pt x="1933587" y="3435350"/>
                        <a:pt x="2019312" y="3409950"/>
                      </a:cubicBezTo>
                      <a:cubicBezTo>
                        <a:pt x="2105037" y="3384550"/>
                        <a:pt x="2254262" y="2930525"/>
                        <a:pt x="2352687" y="2790825"/>
                      </a:cubicBezTo>
                      <a:cubicBezTo>
                        <a:pt x="2451112" y="2651125"/>
                        <a:pt x="2554300" y="2663825"/>
                        <a:pt x="2609862" y="2571750"/>
                      </a:cubicBezTo>
                      <a:cubicBezTo>
                        <a:pt x="2665425" y="2479675"/>
                        <a:pt x="2659075" y="2325688"/>
                        <a:pt x="2686062" y="2238375"/>
                      </a:cubicBezTo>
                      <a:cubicBezTo>
                        <a:pt x="2713050" y="2151063"/>
                        <a:pt x="2735275" y="2014538"/>
                        <a:pt x="2771787" y="2047875"/>
                      </a:cubicBezTo>
                      <a:cubicBezTo>
                        <a:pt x="2808300" y="2081213"/>
                        <a:pt x="2873387" y="2286000"/>
                        <a:pt x="2905137" y="2438400"/>
                      </a:cubicBezTo>
                      <a:cubicBezTo>
                        <a:pt x="2936887" y="2590800"/>
                        <a:pt x="2882912" y="2979737"/>
                        <a:pt x="2962287" y="2962275"/>
                      </a:cubicBezTo>
                      <a:cubicBezTo>
                        <a:pt x="3041662" y="2944813"/>
                        <a:pt x="3330587" y="2524125"/>
                        <a:pt x="3381387" y="2333625"/>
                      </a:cubicBezTo>
                      <a:cubicBezTo>
                        <a:pt x="3432187" y="2143125"/>
                        <a:pt x="3209937" y="1906587"/>
                        <a:pt x="3267087" y="1819275"/>
                      </a:cubicBezTo>
                      <a:cubicBezTo>
                        <a:pt x="3324237" y="1731963"/>
                        <a:pt x="3678250" y="1906588"/>
                        <a:pt x="3724287" y="1809750"/>
                      </a:cubicBezTo>
                      <a:cubicBezTo>
                        <a:pt x="3770325" y="1712913"/>
                        <a:pt x="3592524" y="1389062"/>
                        <a:pt x="3543312" y="1238250"/>
                      </a:cubicBezTo>
                      <a:cubicBezTo>
                        <a:pt x="3494100" y="1087438"/>
                        <a:pt x="3389324" y="966788"/>
                        <a:pt x="3429012" y="904875"/>
                      </a:cubicBezTo>
                      <a:cubicBezTo>
                        <a:pt x="3468700" y="842962"/>
                        <a:pt x="3624275" y="909638"/>
                        <a:pt x="3781437" y="866775"/>
                      </a:cubicBezTo>
                      <a:cubicBezTo>
                        <a:pt x="3938600" y="823913"/>
                        <a:pt x="4360875" y="736600"/>
                        <a:pt x="4371987" y="647700"/>
                      </a:cubicBezTo>
                      <a:cubicBezTo>
                        <a:pt x="4383099" y="558800"/>
                        <a:pt x="4129099" y="407987"/>
                        <a:pt x="3848112" y="333375"/>
                      </a:cubicBezTo>
                      <a:cubicBezTo>
                        <a:pt x="3567125" y="258763"/>
                        <a:pt x="2917837" y="255587"/>
                        <a:pt x="2686062" y="200025"/>
                      </a:cubicBezTo>
                      <a:cubicBezTo>
                        <a:pt x="2454287" y="144463"/>
                        <a:pt x="2495562" y="33337"/>
                        <a:pt x="2457462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8" name="Freeform 93"/>
                <p:cNvSpPr/>
                <p:nvPr/>
              </p:nvSpPr>
              <p:spPr bwMode="auto">
                <a:xfrm>
                  <a:off x="740388" y="4039870"/>
                  <a:ext cx="1204242" cy="1197202"/>
                </a:xfrm>
                <a:custGeom>
                  <a:avLst/>
                  <a:gdLst>
                    <a:gd name="connsiteX0" fmla="*/ 1839223 w 3889976"/>
                    <a:gd name="connsiteY0" fmla="*/ 0 h 3330366"/>
                    <a:gd name="connsiteX1" fmla="*/ 1820173 w 3889976"/>
                    <a:gd name="connsiteY1" fmla="*/ 400050 h 3330366"/>
                    <a:gd name="connsiteX2" fmla="*/ 1715398 w 3889976"/>
                    <a:gd name="connsiteY2" fmla="*/ 581025 h 3330366"/>
                    <a:gd name="connsiteX3" fmla="*/ 1086748 w 3889976"/>
                    <a:gd name="connsiteY3" fmla="*/ 771525 h 3330366"/>
                    <a:gd name="connsiteX4" fmla="*/ 458098 w 3889976"/>
                    <a:gd name="connsiteY4" fmla="*/ 1143000 h 3330366"/>
                    <a:gd name="connsiteX5" fmla="*/ 898 w 3889976"/>
                    <a:gd name="connsiteY5" fmla="*/ 1504950 h 3330366"/>
                    <a:gd name="connsiteX6" fmla="*/ 353323 w 3889976"/>
                    <a:gd name="connsiteY6" fmla="*/ 1314450 h 3330366"/>
                    <a:gd name="connsiteX7" fmla="*/ 772423 w 3889976"/>
                    <a:gd name="connsiteY7" fmla="*/ 1028700 h 3330366"/>
                    <a:gd name="connsiteX8" fmla="*/ 1020073 w 3889976"/>
                    <a:gd name="connsiteY8" fmla="*/ 942975 h 3330366"/>
                    <a:gd name="connsiteX9" fmla="*/ 943873 w 3889976"/>
                    <a:gd name="connsiteY9" fmla="*/ 1257300 h 3330366"/>
                    <a:gd name="connsiteX10" fmla="*/ 762898 w 3889976"/>
                    <a:gd name="connsiteY10" fmla="*/ 1562100 h 3330366"/>
                    <a:gd name="connsiteX11" fmla="*/ 715273 w 3889976"/>
                    <a:gd name="connsiteY11" fmla="*/ 1981200 h 3330366"/>
                    <a:gd name="connsiteX12" fmla="*/ 943873 w 3889976"/>
                    <a:gd name="connsiteY12" fmla="*/ 1476375 h 3330366"/>
                    <a:gd name="connsiteX13" fmla="*/ 1181998 w 3889976"/>
                    <a:gd name="connsiteY13" fmla="*/ 1028700 h 3330366"/>
                    <a:gd name="connsiteX14" fmla="*/ 1324873 w 3889976"/>
                    <a:gd name="connsiteY14" fmla="*/ 914400 h 3330366"/>
                    <a:gd name="connsiteX15" fmla="*/ 1791598 w 3889976"/>
                    <a:gd name="connsiteY15" fmla="*/ 714375 h 3330366"/>
                    <a:gd name="connsiteX16" fmla="*/ 1639198 w 3889976"/>
                    <a:gd name="connsiteY16" fmla="*/ 952500 h 3330366"/>
                    <a:gd name="connsiteX17" fmla="*/ 1334398 w 3889976"/>
                    <a:gd name="connsiteY17" fmla="*/ 1362075 h 3330366"/>
                    <a:gd name="connsiteX18" fmla="*/ 1258198 w 3889976"/>
                    <a:gd name="connsiteY18" fmla="*/ 1819275 h 3330366"/>
                    <a:gd name="connsiteX19" fmla="*/ 943873 w 3889976"/>
                    <a:gd name="connsiteY19" fmla="*/ 2324100 h 3330366"/>
                    <a:gd name="connsiteX20" fmla="*/ 553348 w 3889976"/>
                    <a:gd name="connsiteY20" fmla="*/ 2771775 h 3330366"/>
                    <a:gd name="connsiteX21" fmla="*/ 905773 w 3889976"/>
                    <a:gd name="connsiteY21" fmla="*/ 2476500 h 3330366"/>
                    <a:gd name="connsiteX22" fmla="*/ 1048648 w 3889976"/>
                    <a:gd name="connsiteY22" fmla="*/ 2324100 h 3330366"/>
                    <a:gd name="connsiteX23" fmla="*/ 896248 w 3889976"/>
                    <a:gd name="connsiteY23" fmla="*/ 2752725 h 3330366"/>
                    <a:gd name="connsiteX24" fmla="*/ 1134373 w 3889976"/>
                    <a:gd name="connsiteY24" fmla="*/ 2295525 h 3330366"/>
                    <a:gd name="connsiteX25" fmla="*/ 1353448 w 3889976"/>
                    <a:gd name="connsiteY25" fmla="*/ 1790700 h 3330366"/>
                    <a:gd name="connsiteX26" fmla="*/ 1429648 w 3889976"/>
                    <a:gd name="connsiteY26" fmla="*/ 1352550 h 3330366"/>
                    <a:gd name="connsiteX27" fmla="*/ 1505848 w 3889976"/>
                    <a:gd name="connsiteY27" fmla="*/ 1390650 h 3330366"/>
                    <a:gd name="connsiteX28" fmla="*/ 1477273 w 3889976"/>
                    <a:gd name="connsiteY28" fmla="*/ 1781175 h 3330366"/>
                    <a:gd name="connsiteX29" fmla="*/ 1572523 w 3889976"/>
                    <a:gd name="connsiteY29" fmla="*/ 2047875 h 3330366"/>
                    <a:gd name="connsiteX30" fmla="*/ 1810648 w 3889976"/>
                    <a:gd name="connsiteY30" fmla="*/ 2514600 h 3330366"/>
                    <a:gd name="connsiteX31" fmla="*/ 1848748 w 3889976"/>
                    <a:gd name="connsiteY31" fmla="*/ 2419350 h 3330366"/>
                    <a:gd name="connsiteX32" fmla="*/ 1601098 w 3889976"/>
                    <a:gd name="connsiteY32" fmla="*/ 1885950 h 3330366"/>
                    <a:gd name="connsiteX33" fmla="*/ 1591573 w 3889976"/>
                    <a:gd name="connsiteY33" fmla="*/ 1381125 h 3330366"/>
                    <a:gd name="connsiteX34" fmla="*/ 1848748 w 3889976"/>
                    <a:gd name="connsiteY34" fmla="*/ 809625 h 3330366"/>
                    <a:gd name="connsiteX35" fmla="*/ 2010673 w 3889976"/>
                    <a:gd name="connsiteY35" fmla="*/ 1133475 h 3330366"/>
                    <a:gd name="connsiteX36" fmla="*/ 1867798 w 3889976"/>
                    <a:gd name="connsiteY36" fmla="*/ 1590675 h 3330366"/>
                    <a:gd name="connsiteX37" fmla="*/ 1972573 w 3889976"/>
                    <a:gd name="connsiteY37" fmla="*/ 2133600 h 3330366"/>
                    <a:gd name="connsiteX38" fmla="*/ 1924948 w 3889976"/>
                    <a:gd name="connsiteY38" fmla="*/ 2809875 h 3330366"/>
                    <a:gd name="connsiteX39" fmla="*/ 1791598 w 3889976"/>
                    <a:gd name="connsiteY39" fmla="*/ 3286125 h 3330366"/>
                    <a:gd name="connsiteX40" fmla="*/ 1953523 w 3889976"/>
                    <a:gd name="connsiteY40" fmla="*/ 3190875 h 3330366"/>
                    <a:gd name="connsiteX41" fmla="*/ 2067823 w 3889976"/>
                    <a:gd name="connsiteY41" fmla="*/ 2238375 h 3330366"/>
                    <a:gd name="connsiteX42" fmla="*/ 2001148 w 3889976"/>
                    <a:gd name="connsiteY42" fmla="*/ 1762125 h 3330366"/>
                    <a:gd name="connsiteX43" fmla="*/ 2172598 w 3889976"/>
                    <a:gd name="connsiteY43" fmla="*/ 2095500 h 3330366"/>
                    <a:gd name="connsiteX44" fmla="*/ 2220223 w 3889976"/>
                    <a:gd name="connsiteY44" fmla="*/ 2638425 h 3330366"/>
                    <a:gd name="connsiteX45" fmla="*/ 2344048 w 3889976"/>
                    <a:gd name="connsiteY45" fmla="*/ 2447925 h 3330366"/>
                    <a:gd name="connsiteX46" fmla="*/ 2077348 w 3889976"/>
                    <a:gd name="connsiteY46" fmla="*/ 1676400 h 3330366"/>
                    <a:gd name="connsiteX47" fmla="*/ 2077348 w 3889976"/>
                    <a:gd name="connsiteY47" fmla="*/ 1266825 h 3330366"/>
                    <a:gd name="connsiteX48" fmla="*/ 2324998 w 3889976"/>
                    <a:gd name="connsiteY48" fmla="*/ 1295400 h 3330366"/>
                    <a:gd name="connsiteX49" fmla="*/ 2486923 w 3889976"/>
                    <a:gd name="connsiteY49" fmla="*/ 1628775 h 3330366"/>
                    <a:gd name="connsiteX50" fmla="*/ 2439298 w 3889976"/>
                    <a:gd name="connsiteY50" fmla="*/ 1895475 h 3330366"/>
                    <a:gd name="connsiteX51" fmla="*/ 2458348 w 3889976"/>
                    <a:gd name="connsiteY51" fmla="*/ 2247900 h 3330366"/>
                    <a:gd name="connsiteX52" fmla="*/ 2534548 w 3889976"/>
                    <a:gd name="connsiteY52" fmla="*/ 1914525 h 3330366"/>
                    <a:gd name="connsiteX53" fmla="*/ 2610748 w 3889976"/>
                    <a:gd name="connsiteY53" fmla="*/ 1743075 h 3330366"/>
                    <a:gd name="connsiteX54" fmla="*/ 2705998 w 3889976"/>
                    <a:gd name="connsiteY54" fmla="*/ 2028825 h 3330366"/>
                    <a:gd name="connsiteX55" fmla="*/ 2877448 w 3889976"/>
                    <a:gd name="connsiteY55" fmla="*/ 2352675 h 3330366"/>
                    <a:gd name="connsiteX56" fmla="*/ 2877448 w 3889976"/>
                    <a:gd name="connsiteY56" fmla="*/ 2771775 h 3330366"/>
                    <a:gd name="connsiteX57" fmla="*/ 2972698 w 3889976"/>
                    <a:gd name="connsiteY57" fmla="*/ 2381250 h 3330366"/>
                    <a:gd name="connsiteX58" fmla="*/ 2848873 w 3889976"/>
                    <a:gd name="connsiteY58" fmla="*/ 1990725 h 3330366"/>
                    <a:gd name="connsiteX59" fmla="*/ 2658373 w 3889976"/>
                    <a:gd name="connsiteY59" fmla="*/ 1647825 h 3330366"/>
                    <a:gd name="connsiteX60" fmla="*/ 2439298 w 3889976"/>
                    <a:gd name="connsiteY60" fmla="*/ 1304925 h 3330366"/>
                    <a:gd name="connsiteX61" fmla="*/ 2239273 w 3889976"/>
                    <a:gd name="connsiteY61" fmla="*/ 1133475 h 3330366"/>
                    <a:gd name="connsiteX62" fmla="*/ 2582173 w 3889976"/>
                    <a:gd name="connsiteY62" fmla="*/ 1133475 h 3330366"/>
                    <a:gd name="connsiteX63" fmla="*/ 2925073 w 3889976"/>
                    <a:gd name="connsiteY63" fmla="*/ 1400175 h 3330366"/>
                    <a:gd name="connsiteX64" fmla="*/ 3172723 w 3889976"/>
                    <a:gd name="connsiteY64" fmla="*/ 1724025 h 3330366"/>
                    <a:gd name="connsiteX65" fmla="*/ 3287023 w 3889976"/>
                    <a:gd name="connsiteY65" fmla="*/ 1838325 h 3330366"/>
                    <a:gd name="connsiteX66" fmla="*/ 3086998 w 3889976"/>
                    <a:gd name="connsiteY66" fmla="*/ 1381125 h 3330366"/>
                    <a:gd name="connsiteX67" fmla="*/ 2753623 w 3889976"/>
                    <a:gd name="connsiteY67" fmla="*/ 1076325 h 3330366"/>
                    <a:gd name="connsiteX68" fmla="*/ 2344048 w 3889976"/>
                    <a:gd name="connsiteY68" fmla="*/ 952500 h 3330366"/>
                    <a:gd name="connsiteX69" fmla="*/ 2105923 w 3889976"/>
                    <a:gd name="connsiteY69" fmla="*/ 895350 h 3330366"/>
                    <a:gd name="connsiteX70" fmla="*/ 2029723 w 3889976"/>
                    <a:gd name="connsiteY70" fmla="*/ 704850 h 3330366"/>
                    <a:gd name="connsiteX71" fmla="*/ 2363098 w 3889976"/>
                    <a:gd name="connsiteY71" fmla="*/ 647700 h 3330366"/>
                    <a:gd name="connsiteX72" fmla="*/ 2820298 w 3889976"/>
                    <a:gd name="connsiteY72" fmla="*/ 723900 h 3330366"/>
                    <a:gd name="connsiteX73" fmla="*/ 3125098 w 3889976"/>
                    <a:gd name="connsiteY73" fmla="*/ 952500 h 3330366"/>
                    <a:gd name="connsiteX74" fmla="*/ 3115573 w 3889976"/>
                    <a:gd name="connsiteY74" fmla="*/ 800100 h 3330366"/>
                    <a:gd name="connsiteX75" fmla="*/ 3448948 w 3889976"/>
                    <a:gd name="connsiteY75" fmla="*/ 819150 h 3330366"/>
                    <a:gd name="connsiteX76" fmla="*/ 3887098 w 3889976"/>
                    <a:gd name="connsiteY76" fmla="*/ 790575 h 3330366"/>
                    <a:gd name="connsiteX77" fmla="*/ 3610873 w 3889976"/>
                    <a:gd name="connsiteY77" fmla="*/ 723900 h 3330366"/>
                    <a:gd name="connsiteX78" fmla="*/ 3077473 w 3889976"/>
                    <a:gd name="connsiteY78" fmla="*/ 647700 h 3330366"/>
                    <a:gd name="connsiteX79" fmla="*/ 2534548 w 3889976"/>
                    <a:gd name="connsiteY79" fmla="*/ 514350 h 3330366"/>
                    <a:gd name="connsiteX80" fmla="*/ 2248798 w 3889976"/>
                    <a:gd name="connsiteY80" fmla="*/ 457200 h 3330366"/>
                    <a:gd name="connsiteX81" fmla="*/ 2210698 w 3889976"/>
                    <a:gd name="connsiteY81" fmla="*/ 28575 h 3330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3889976" h="3330366">
                      <a:moveTo>
                        <a:pt x="1839223" y="0"/>
                      </a:moveTo>
                      <a:cubicBezTo>
                        <a:pt x="1840016" y="151606"/>
                        <a:pt x="1840810" y="303213"/>
                        <a:pt x="1820173" y="400050"/>
                      </a:cubicBezTo>
                      <a:cubicBezTo>
                        <a:pt x="1799536" y="496887"/>
                        <a:pt x="1837635" y="519113"/>
                        <a:pt x="1715398" y="581025"/>
                      </a:cubicBezTo>
                      <a:cubicBezTo>
                        <a:pt x="1593160" y="642938"/>
                        <a:pt x="1296298" y="677863"/>
                        <a:pt x="1086748" y="771525"/>
                      </a:cubicBezTo>
                      <a:cubicBezTo>
                        <a:pt x="877198" y="865187"/>
                        <a:pt x="639073" y="1020763"/>
                        <a:pt x="458098" y="1143000"/>
                      </a:cubicBezTo>
                      <a:cubicBezTo>
                        <a:pt x="277123" y="1265238"/>
                        <a:pt x="18360" y="1476375"/>
                        <a:pt x="898" y="1504950"/>
                      </a:cubicBezTo>
                      <a:cubicBezTo>
                        <a:pt x="-16564" y="1533525"/>
                        <a:pt x="224735" y="1393825"/>
                        <a:pt x="353323" y="1314450"/>
                      </a:cubicBezTo>
                      <a:cubicBezTo>
                        <a:pt x="481911" y="1235075"/>
                        <a:pt x="661298" y="1090612"/>
                        <a:pt x="772423" y="1028700"/>
                      </a:cubicBezTo>
                      <a:cubicBezTo>
                        <a:pt x="883548" y="966788"/>
                        <a:pt x="991498" y="904875"/>
                        <a:pt x="1020073" y="942975"/>
                      </a:cubicBezTo>
                      <a:cubicBezTo>
                        <a:pt x="1048648" y="981075"/>
                        <a:pt x="986735" y="1154113"/>
                        <a:pt x="943873" y="1257300"/>
                      </a:cubicBezTo>
                      <a:cubicBezTo>
                        <a:pt x="901011" y="1360487"/>
                        <a:pt x="800998" y="1441450"/>
                        <a:pt x="762898" y="1562100"/>
                      </a:cubicBezTo>
                      <a:cubicBezTo>
                        <a:pt x="724798" y="1682750"/>
                        <a:pt x="685111" y="1995487"/>
                        <a:pt x="715273" y="1981200"/>
                      </a:cubicBezTo>
                      <a:cubicBezTo>
                        <a:pt x="745435" y="1966913"/>
                        <a:pt x="866086" y="1635125"/>
                        <a:pt x="943873" y="1476375"/>
                      </a:cubicBezTo>
                      <a:cubicBezTo>
                        <a:pt x="1021660" y="1317625"/>
                        <a:pt x="1118498" y="1122363"/>
                        <a:pt x="1181998" y="1028700"/>
                      </a:cubicBezTo>
                      <a:cubicBezTo>
                        <a:pt x="1245498" y="935037"/>
                        <a:pt x="1223273" y="966788"/>
                        <a:pt x="1324873" y="914400"/>
                      </a:cubicBezTo>
                      <a:cubicBezTo>
                        <a:pt x="1426473" y="862013"/>
                        <a:pt x="1739211" y="708025"/>
                        <a:pt x="1791598" y="714375"/>
                      </a:cubicBezTo>
                      <a:cubicBezTo>
                        <a:pt x="1843985" y="720725"/>
                        <a:pt x="1715398" y="844550"/>
                        <a:pt x="1639198" y="952500"/>
                      </a:cubicBezTo>
                      <a:cubicBezTo>
                        <a:pt x="1562998" y="1060450"/>
                        <a:pt x="1397898" y="1217613"/>
                        <a:pt x="1334398" y="1362075"/>
                      </a:cubicBezTo>
                      <a:cubicBezTo>
                        <a:pt x="1270898" y="1506537"/>
                        <a:pt x="1323285" y="1658938"/>
                        <a:pt x="1258198" y="1819275"/>
                      </a:cubicBezTo>
                      <a:cubicBezTo>
                        <a:pt x="1193111" y="1979612"/>
                        <a:pt x="1061348" y="2165350"/>
                        <a:pt x="943873" y="2324100"/>
                      </a:cubicBezTo>
                      <a:cubicBezTo>
                        <a:pt x="826398" y="2482850"/>
                        <a:pt x="559698" y="2746375"/>
                        <a:pt x="553348" y="2771775"/>
                      </a:cubicBezTo>
                      <a:cubicBezTo>
                        <a:pt x="546998" y="2797175"/>
                        <a:pt x="823223" y="2551112"/>
                        <a:pt x="905773" y="2476500"/>
                      </a:cubicBezTo>
                      <a:cubicBezTo>
                        <a:pt x="988323" y="2401888"/>
                        <a:pt x="1050235" y="2278063"/>
                        <a:pt x="1048648" y="2324100"/>
                      </a:cubicBezTo>
                      <a:cubicBezTo>
                        <a:pt x="1047061" y="2370137"/>
                        <a:pt x="881960" y="2757488"/>
                        <a:pt x="896248" y="2752725"/>
                      </a:cubicBezTo>
                      <a:cubicBezTo>
                        <a:pt x="910536" y="2747962"/>
                        <a:pt x="1058173" y="2455863"/>
                        <a:pt x="1134373" y="2295525"/>
                      </a:cubicBezTo>
                      <a:cubicBezTo>
                        <a:pt x="1210573" y="2135188"/>
                        <a:pt x="1304236" y="1947862"/>
                        <a:pt x="1353448" y="1790700"/>
                      </a:cubicBezTo>
                      <a:cubicBezTo>
                        <a:pt x="1402660" y="1633538"/>
                        <a:pt x="1404248" y="1419225"/>
                        <a:pt x="1429648" y="1352550"/>
                      </a:cubicBezTo>
                      <a:cubicBezTo>
                        <a:pt x="1455048" y="1285875"/>
                        <a:pt x="1497910" y="1319213"/>
                        <a:pt x="1505848" y="1390650"/>
                      </a:cubicBezTo>
                      <a:cubicBezTo>
                        <a:pt x="1513785" y="1462088"/>
                        <a:pt x="1466160" y="1671638"/>
                        <a:pt x="1477273" y="1781175"/>
                      </a:cubicBezTo>
                      <a:cubicBezTo>
                        <a:pt x="1488385" y="1890713"/>
                        <a:pt x="1516961" y="1925638"/>
                        <a:pt x="1572523" y="2047875"/>
                      </a:cubicBezTo>
                      <a:cubicBezTo>
                        <a:pt x="1628085" y="2170112"/>
                        <a:pt x="1764611" y="2452688"/>
                        <a:pt x="1810648" y="2514600"/>
                      </a:cubicBezTo>
                      <a:cubicBezTo>
                        <a:pt x="1856685" y="2576512"/>
                        <a:pt x="1883673" y="2524125"/>
                        <a:pt x="1848748" y="2419350"/>
                      </a:cubicBezTo>
                      <a:cubicBezTo>
                        <a:pt x="1813823" y="2314575"/>
                        <a:pt x="1643961" y="2058988"/>
                        <a:pt x="1601098" y="1885950"/>
                      </a:cubicBezTo>
                      <a:cubicBezTo>
                        <a:pt x="1558235" y="1712912"/>
                        <a:pt x="1550298" y="1560513"/>
                        <a:pt x="1591573" y="1381125"/>
                      </a:cubicBezTo>
                      <a:cubicBezTo>
                        <a:pt x="1632848" y="1201738"/>
                        <a:pt x="1778898" y="850900"/>
                        <a:pt x="1848748" y="809625"/>
                      </a:cubicBezTo>
                      <a:cubicBezTo>
                        <a:pt x="1918598" y="768350"/>
                        <a:pt x="2007498" y="1003300"/>
                        <a:pt x="2010673" y="1133475"/>
                      </a:cubicBezTo>
                      <a:cubicBezTo>
                        <a:pt x="2013848" y="1263650"/>
                        <a:pt x="1874148" y="1423988"/>
                        <a:pt x="1867798" y="1590675"/>
                      </a:cubicBezTo>
                      <a:cubicBezTo>
                        <a:pt x="1861448" y="1757363"/>
                        <a:pt x="1963048" y="1930400"/>
                        <a:pt x="1972573" y="2133600"/>
                      </a:cubicBezTo>
                      <a:cubicBezTo>
                        <a:pt x="1982098" y="2336800"/>
                        <a:pt x="1955111" y="2617787"/>
                        <a:pt x="1924948" y="2809875"/>
                      </a:cubicBezTo>
                      <a:cubicBezTo>
                        <a:pt x="1894785" y="3001963"/>
                        <a:pt x="1786836" y="3222625"/>
                        <a:pt x="1791598" y="3286125"/>
                      </a:cubicBezTo>
                      <a:cubicBezTo>
                        <a:pt x="1796360" y="3349625"/>
                        <a:pt x="1907486" y="3365500"/>
                        <a:pt x="1953523" y="3190875"/>
                      </a:cubicBezTo>
                      <a:cubicBezTo>
                        <a:pt x="1999560" y="3016250"/>
                        <a:pt x="2059886" y="2476500"/>
                        <a:pt x="2067823" y="2238375"/>
                      </a:cubicBezTo>
                      <a:cubicBezTo>
                        <a:pt x="2075761" y="2000250"/>
                        <a:pt x="1983686" y="1785937"/>
                        <a:pt x="2001148" y="1762125"/>
                      </a:cubicBezTo>
                      <a:cubicBezTo>
                        <a:pt x="2018610" y="1738313"/>
                        <a:pt x="2136086" y="1949450"/>
                        <a:pt x="2172598" y="2095500"/>
                      </a:cubicBezTo>
                      <a:cubicBezTo>
                        <a:pt x="2209111" y="2241550"/>
                        <a:pt x="2191648" y="2579688"/>
                        <a:pt x="2220223" y="2638425"/>
                      </a:cubicBezTo>
                      <a:cubicBezTo>
                        <a:pt x="2248798" y="2697162"/>
                        <a:pt x="2367861" y="2608263"/>
                        <a:pt x="2344048" y="2447925"/>
                      </a:cubicBezTo>
                      <a:cubicBezTo>
                        <a:pt x="2320236" y="2287588"/>
                        <a:pt x="2121798" y="1873250"/>
                        <a:pt x="2077348" y="1676400"/>
                      </a:cubicBezTo>
                      <a:cubicBezTo>
                        <a:pt x="2032898" y="1479550"/>
                        <a:pt x="2036073" y="1330325"/>
                        <a:pt x="2077348" y="1266825"/>
                      </a:cubicBezTo>
                      <a:cubicBezTo>
                        <a:pt x="2118623" y="1203325"/>
                        <a:pt x="2256736" y="1235075"/>
                        <a:pt x="2324998" y="1295400"/>
                      </a:cubicBezTo>
                      <a:cubicBezTo>
                        <a:pt x="2393260" y="1355725"/>
                        <a:pt x="2467873" y="1528763"/>
                        <a:pt x="2486923" y="1628775"/>
                      </a:cubicBezTo>
                      <a:cubicBezTo>
                        <a:pt x="2505973" y="1728788"/>
                        <a:pt x="2444060" y="1792288"/>
                        <a:pt x="2439298" y="1895475"/>
                      </a:cubicBezTo>
                      <a:cubicBezTo>
                        <a:pt x="2434536" y="1998662"/>
                        <a:pt x="2442473" y="2244725"/>
                        <a:pt x="2458348" y="2247900"/>
                      </a:cubicBezTo>
                      <a:cubicBezTo>
                        <a:pt x="2474223" y="2251075"/>
                        <a:pt x="2509148" y="1998663"/>
                        <a:pt x="2534548" y="1914525"/>
                      </a:cubicBezTo>
                      <a:cubicBezTo>
                        <a:pt x="2559948" y="1830388"/>
                        <a:pt x="2582173" y="1724025"/>
                        <a:pt x="2610748" y="1743075"/>
                      </a:cubicBezTo>
                      <a:cubicBezTo>
                        <a:pt x="2639323" y="1762125"/>
                        <a:pt x="2661548" y="1927225"/>
                        <a:pt x="2705998" y="2028825"/>
                      </a:cubicBezTo>
                      <a:cubicBezTo>
                        <a:pt x="2750448" y="2130425"/>
                        <a:pt x="2848873" y="2228850"/>
                        <a:pt x="2877448" y="2352675"/>
                      </a:cubicBezTo>
                      <a:cubicBezTo>
                        <a:pt x="2906023" y="2476500"/>
                        <a:pt x="2861573" y="2767013"/>
                        <a:pt x="2877448" y="2771775"/>
                      </a:cubicBezTo>
                      <a:cubicBezTo>
                        <a:pt x="2893323" y="2776537"/>
                        <a:pt x="2977461" y="2511425"/>
                        <a:pt x="2972698" y="2381250"/>
                      </a:cubicBezTo>
                      <a:cubicBezTo>
                        <a:pt x="2967936" y="2251075"/>
                        <a:pt x="2901260" y="2112962"/>
                        <a:pt x="2848873" y="1990725"/>
                      </a:cubicBezTo>
                      <a:cubicBezTo>
                        <a:pt x="2796486" y="1868488"/>
                        <a:pt x="2726635" y="1762125"/>
                        <a:pt x="2658373" y="1647825"/>
                      </a:cubicBezTo>
                      <a:cubicBezTo>
                        <a:pt x="2590111" y="1533525"/>
                        <a:pt x="2509148" y="1390650"/>
                        <a:pt x="2439298" y="1304925"/>
                      </a:cubicBezTo>
                      <a:cubicBezTo>
                        <a:pt x="2369448" y="1219200"/>
                        <a:pt x="2215461" y="1162050"/>
                        <a:pt x="2239273" y="1133475"/>
                      </a:cubicBezTo>
                      <a:cubicBezTo>
                        <a:pt x="2263085" y="1104900"/>
                        <a:pt x="2467873" y="1089025"/>
                        <a:pt x="2582173" y="1133475"/>
                      </a:cubicBezTo>
                      <a:cubicBezTo>
                        <a:pt x="2696473" y="1177925"/>
                        <a:pt x="2826648" y="1301750"/>
                        <a:pt x="2925073" y="1400175"/>
                      </a:cubicBezTo>
                      <a:cubicBezTo>
                        <a:pt x="3023498" y="1498600"/>
                        <a:pt x="3112398" y="1651000"/>
                        <a:pt x="3172723" y="1724025"/>
                      </a:cubicBezTo>
                      <a:cubicBezTo>
                        <a:pt x="3233048" y="1797050"/>
                        <a:pt x="3301311" y="1895475"/>
                        <a:pt x="3287023" y="1838325"/>
                      </a:cubicBezTo>
                      <a:cubicBezTo>
                        <a:pt x="3272736" y="1781175"/>
                        <a:pt x="3175898" y="1508125"/>
                        <a:pt x="3086998" y="1381125"/>
                      </a:cubicBezTo>
                      <a:cubicBezTo>
                        <a:pt x="2998098" y="1254125"/>
                        <a:pt x="2877448" y="1147763"/>
                        <a:pt x="2753623" y="1076325"/>
                      </a:cubicBezTo>
                      <a:cubicBezTo>
                        <a:pt x="2629798" y="1004888"/>
                        <a:pt x="2451998" y="982662"/>
                        <a:pt x="2344048" y="952500"/>
                      </a:cubicBezTo>
                      <a:cubicBezTo>
                        <a:pt x="2236098" y="922338"/>
                        <a:pt x="2158310" y="936625"/>
                        <a:pt x="2105923" y="895350"/>
                      </a:cubicBezTo>
                      <a:cubicBezTo>
                        <a:pt x="2053536" y="854075"/>
                        <a:pt x="1986861" y="746125"/>
                        <a:pt x="2029723" y="704850"/>
                      </a:cubicBezTo>
                      <a:cubicBezTo>
                        <a:pt x="2072585" y="663575"/>
                        <a:pt x="2231336" y="644525"/>
                        <a:pt x="2363098" y="647700"/>
                      </a:cubicBezTo>
                      <a:cubicBezTo>
                        <a:pt x="2494860" y="650875"/>
                        <a:pt x="2693298" y="673100"/>
                        <a:pt x="2820298" y="723900"/>
                      </a:cubicBezTo>
                      <a:cubicBezTo>
                        <a:pt x="2947298" y="774700"/>
                        <a:pt x="3075886" y="939800"/>
                        <a:pt x="3125098" y="952500"/>
                      </a:cubicBezTo>
                      <a:cubicBezTo>
                        <a:pt x="3174310" y="965200"/>
                        <a:pt x="3061598" y="822325"/>
                        <a:pt x="3115573" y="800100"/>
                      </a:cubicBezTo>
                      <a:cubicBezTo>
                        <a:pt x="3169548" y="777875"/>
                        <a:pt x="3320361" y="820738"/>
                        <a:pt x="3448948" y="819150"/>
                      </a:cubicBezTo>
                      <a:cubicBezTo>
                        <a:pt x="3577536" y="817563"/>
                        <a:pt x="3860111" y="806450"/>
                        <a:pt x="3887098" y="790575"/>
                      </a:cubicBezTo>
                      <a:cubicBezTo>
                        <a:pt x="3914086" y="774700"/>
                        <a:pt x="3745810" y="747712"/>
                        <a:pt x="3610873" y="723900"/>
                      </a:cubicBezTo>
                      <a:cubicBezTo>
                        <a:pt x="3475936" y="700088"/>
                        <a:pt x="3256860" y="682625"/>
                        <a:pt x="3077473" y="647700"/>
                      </a:cubicBezTo>
                      <a:cubicBezTo>
                        <a:pt x="2898086" y="612775"/>
                        <a:pt x="2672661" y="546100"/>
                        <a:pt x="2534548" y="514350"/>
                      </a:cubicBezTo>
                      <a:cubicBezTo>
                        <a:pt x="2396435" y="482600"/>
                        <a:pt x="2302773" y="538163"/>
                        <a:pt x="2248798" y="457200"/>
                      </a:cubicBezTo>
                      <a:cubicBezTo>
                        <a:pt x="2194823" y="376238"/>
                        <a:pt x="2217048" y="100012"/>
                        <a:pt x="2210698" y="28575"/>
                      </a:cubicBez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242" name="Group 77"/>
              <p:cNvGrpSpPr>
                <a:grpSpLocks/>
              </p:cNvGrpSpPr>
              <p:nvPr/>
            </p:nvGrpSpPr>
            <p:grpSpPr bwMode="auto">
              <a:xfrm>
                <a:off x="817124" y="2610849"/>
                <a:ext cx="1041918" cy="1469382"/>
                <a:chOff x="817124" y="2610849"/>
                <a:chExt cx="1041918" cy="1469382"/>
              </a:xfrm>
            </p:grpSpPr>
            <p:sp>
              <p:nvSpPr>
                <p:cNvPr id="243" name="Freeform 78"/>
                <p:cNvSpPr/>
                <p:nvPr/>
              </p:nvSpPr>
              <p:spPr bwMode="auto">
                <a:xfrm>
                  <a:off x="1244931" y="2901417"/>
                  <a:ext cx="198327" cy="1178149"/>
                </a:xfrm>
                <a:custGeom>
                  <a:avLst/>
                  <a:gdLst>
                    <a:gd name="connsiteX0" fmla="*/ 132447 w 410618"/>
                    <a:gd name="connsiteY0" fmla="*/ 2001250 h 2029825"/>
                    <a:gd name="connsiteX1" fmla="*/ 161022 w 410618"/>
                    <a:gd name="connsiteY1" fmla="*/ 1301162 h 2029825"/>
                    <a:gd name="connsiteX2" fmla="*/ 189597 w 410618"/>
                    <a:gd name="connsiteY2" fmla="*/ 601075 h 2029825"/>
                    <a:gd name="connsiteX3" fmla="*/ 3859 w 410618"/>
                    <a:gd name="connsiteY3" fmla="*/ 1000 h 2029825"/>
                    <a:gd name="connsiteX4" fmla="*/ 389622 w 410618"/>
                    <a:gd name="connsiteY4" fmla="*/ 743950 h 2029825"/>
                    <a:gd name="connsiteX5" fmla="*/ 361047 w 410618"/>
                    <a:gd name="connsiteY5" fmla="*/ 2029825 h 2029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0618" h="2029825">
                      <a:moveTo>
                        <a:pt x="132447" y="2001250"/>
                      </a:moveTo>
                      <a:lnTo>
                        <a:pt x="161022" y="1301162"/>
                      </a:lnTo>
                      <a:cubicBezTo>
                        <a:pt x="170547" y="1067800"/>
                        <a:pt x="215791" y="817769"/>
                        <a:pt x="189597" y="601075"/>
                      </a:cubicBezTo>
                      <a:cubicBezTo>
                        <a:pt x="163403" y="384381"/>
                        <a:pt x="-29478" y="-22812"/>
                        <a:pt x="3859" y="1000"/>
                      </a:cubicBezTo>
                      <a:cubicBezTo>
                        <a:pt x="37196" y="24812"/>
                        <a:pt x="330091" y="405812"/>
                        <a:pt x="389622" y="743950"/>
                      </a:cubicBezTo>
                      <a:cubicBezTo>
                        <a:pt x="449153" y="1082088"/>
                        <a:pt x="363428" y="1815513"/>
                        <a:pt x="361047" y="202982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4" name="Freeform 79"/>
                <p:cNvSpPr/>
                <p:nvPr/>
              </p:nvSpPr>
              <p:spPr bwMode="auto">
                <a:xfrm>
                  <a:off x="1276664" y="2610849"/>
                  <a:ext cx="374441" cy="36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5" name="Freeform 80"/>
                <p:cNvSpPr/>
                <p:nvPr/>
              </p:nvSpPr>
              <p:spPr bwMode="auto">
                <a:xfrm flipH="1">
                  <a:off x="900636" y="2709293"/>
                  <a:ext cx="376027" cy="26833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6" name="Freeform 81"/>
                <p:cNvSpPr/>
                <p:nvPr/>
              </p:nvSpPr>
              <p:spPr bwMode="auto">
                <a:xfrm>
                  <a:off x="1416286" y="3112594"/>
                  <a:ext cx="211020" cy="468402"/>
                </a:xfrm>
                <a:custGeom>
                  <a:avLst/>
                  <a:gdLst>
                    <a:gd name="connsiteX0" fmla="*/ 22683 w 476686"/>
                    <a:gd name="connsiteY0" fmla="*/ 603891 h 806414"/>
                    <a:gd name="connsiteX1" fmla="*/ 322721 w 476686"/>
                    <a:gd name="connsiteY1" fmla="*/ 175266 h 806414"/>
                    <a:gd name="connsiteX2" fmla="*/ 465596 w 476686"/>
                    <a:gd name="connsiteY2" fmla="*/ 32391 h 806414"/>
                    <a:gd name="connsiteX3" fmla="*/ 36971 w 476686"/>
                    <a:gd name="connsiteY3" fmla="*/ 761053 h 806414"/>
                    <a:gd name="connsiteX4" fmla="*/ 22683 w 476686"/>
                    <a:gd name="connsiteY4" fmla="*/ 732478 h 806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6686" h="806414">
                      <a:moveTo>
                        <a:pt x="22683" y="603891"/>
                      </a:moveTo>
                      <a:cubicBezTo>
                        <a:pt x="135792" y="437203"/>
                        <a:pt x="248902" y="270516"/>
                        <a:pt x="322721" y="175266"/>
                      </a:cubicBezTo>
                      <a:cubicBezTo>
                        <a:pt x="396540" y="80016"/>
                        <a:pt x="513221" y="-65240"/>
                        <a:pt x="465596" y="32391"/>
                      </a:cubicBezTo>
                      <a:cubicBezTo>
                        <a:pt x="417971" y="130022"/>
                        <a:pt x="110790" y="644372"/>
                        <a:pt x="36971" y="761053"/>
                      </a:cubicBezTo>
                      <a:cubicBezTo>
                        <a:pt x="-36848" y="877734"/>
                        <a:pt x="22683" y="732478"/>
                        <a:pt x="22683" y="732478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7" name="Freeform 82"/>
                <p:cNvSpPr/>
                <p:nvPr/>
              </p:nvSpPr>
              <p:spPr bwMode="auto">
                <a:xfrm>
                  <a:off x="1038671" y="3461911"/>
                  <a:ext cx="325257" cy="300095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8" name="Freeform 83"/>
                <p:cNvSpPr/>
                <p:nvPr/>
              </p:nvSpPr>
              <p:spPr bwMode="auto">
                <a:xfrm rot="1906379">
                  <a:off x="1606680" y="3037968"/>
                  <a:ext cx="252272" cy="323912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9" name="Freeform 84"/>
                <p:cNvSpPr/>
                <p:nvPr/>
              </p:nvSpPr>
              <p:spPr bwMode="auto">
                <a:xfrm rot="16889502" flipH="1">
                  <a:off x="848190" y="3481076"/>
                  <a:ext cx="234995" cy="298284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0" name="Freeform 85"/>
                <p:cNvSpPr/>
                <p:nvPr/>
              </p:nvSpPr>
              <p:spPr bwMode="auto">
                <a:xfrm rot="18412369">
                  <a:off x="957668" y="3180981"/>
                  <a:ext cx="231819" cy="295110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1" name="Freeform 86"/>
                <p:cNvSpPr/>
                <p:nvPr/>
              </p:nvSpPr>
              <p:spPr bwMode="auto">
                <a:xfrm rot="19856402">
                  <a:off x="1521002" y="2945876"/>
                  <a:ext cx="185634" cy="23181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2" name="Freeform 87"/>
                <p:cNvSpPr/>
                <p:nvPr/>
              </p:nvSpPr>
              <p:spPr bwMode="auto">
                <a:xfrm>
                  <a:off x="1495617" y="3404750"/>
                  <a:ext cx="120583" cy="49222"/>
                </a:xfrm>
                <a:custGeom>
                  <a:avLst/>
                  <a:gdLst>
                    <a:gd name="connsiteX0" fmla="*/ 0 w 271462"/>
                    <a:gd name="connsiteY0" fmla="*/ 0 h 85725"/>
                    <a:gd name="connsiteX1" fmla="*/ 271462 w 271462"/>
                    <a:gd name="connsiteY1" fmla="*/ 85725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71462" h="85725">
                      <a:moveTo>
                        <a:pt x="0" y="0"/>
                      </a:moveTo>
                      <a:cubicBezTo>
                        <a:pt x="90487" y="28575"/>
                        <a:pt x="223837" y="73819"/>
                        <a:pt x="271462" y="85725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3" name="Freeform 88"/>
                <p:cNvSpPr/>
                <p:nvPr/>
              </p:nvSpPr>
              <p:spPr bwMode="auto">
                <a:xfrm rot="4981952">
                  <a:off x="1556667" y="3416695"/>
                  <a:ext cx="92092" cy="9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4" name="Freeform 89"/>
                <p:cNvSpPr/>
                <p:nvPr/>
              </p:nvSpPr>
              <p:spPr bwMode="auto">
                <a:xfrm rot="20399237">
                  <a:off x="1249692" y="3114183"/>
                  <a:ext cx="76158" cy="95268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55" name="Freeform 90"/>
                <p:cNvSpPr/>
                <p:nvPr/>
              </p:nvSpPr>
              <p:spPr bwMode="auto">
                <a:xfrm rot="18912625">
                  <a:off x="1202093" y="2787095"/>
                  <a:ext cx="125342" cy="168307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121" name="Group 94"/>
            <p:cNvGrpSpPr>
              <a:grpSpLocks/>
            </p:cNvGrpSpPr>
            <p:nvPr/>
          </p:nvGrpSpPr>
          <p:grpSpPr bwMode="auto">
            <a:xfrm>
              <a:off x="7299325" y="2590800"/>
              <a:ext cx="1463675" cy="2767013"/>
              <a:chOff x="656298" y="2610849"/>
              <a:chExt cx="1464446" cy="2767538"/>
            </a:xfrm>
          </p:grpSpPr>
          <p:grpSp>
            <p:nvGrpSpPr>
              <p:cNvPr id="223" name="Group 95"/>
              <p:cNvGrpSpPr>
                <a:grpSpLocks/>
              </p:cNvGrpSpPr>
              <p:nvPr/>
            </p:nvGrpSpPr>
            <p:grpSpPr bwMode="auto">
              <a:xfrm>
                <a:off x="656298" y="4039669"/>
                <a:ext cx="1464446" cy="1338718"/>
                <a:chOff x="656298" y="4039669"/>
                <a:chExt cx="1464446" cy="1338718"/>
              </a:xfrm>
            </p:grpSpPr>
            <p:sp>
              <p:nvSpPr>
                <p:cNvPr id="238" name="Freeform 110"/>
                <p:cNvSpPr/>
                <p:nvPr/>
              </p:nvSpPr>
              <p:spPr bwMode="auto">
                <a:xfrm>
                  <a:off x="656298" y="4165653"/>
                  <a:ext cx="1464446" cy="1212734"/>
                </a:xfrm>
                <a:custGeom>
                  <a:avLst/>
                  <a:gdLst>
                    <a:gd name="connsiteX0" fmla="*/ 1960095 w 4732464"/>
                    <a:gd name="connsiteY0" fmla="*/ 0 h 3374250"/>
                    <a:gd name="connsiteX1" fmla="*/ 1607670 w 4732464"/>
                    <a:gd name="connsiteY1" fmla="*/ 133350 h 3374250"/>
                    <a:gd name="connsiteX2" fmla="*/ 645645 w 4732464"/>
                    <a:gd name="connsiteY2" fmla="*/ 438150 h 3374250"/>
                    <a:gd name="connsiteX3" fmla="*/ 64620 w 4732464"/>
                    <a:gd name="connsiteY3" fmla="*/ 914400 h 3374250"/>
                    <a:gd name="connsiteX4" fmla="*/ 74145 w 4732464"/>
                    <a:gd name="connsiteY4" fmla="*/ 1514475 h 3374250"/>
                    <a:gd name="connsiteX5" fmla="*/ 598020 w 4732464"/>
                    <a:gd name="connsiteY5" fmla="*/ 1409700 h 3374250"/>
                    <a:gd name="connsiteX6" fmla="*/ 636120 w 4732464"/>
                    <a:gd name="connsiteY6" fmla="*/ 1933575 h 3374250"/>
                    <a:gd name="connsiteX7" fmla="*/ 826620 w 4732464"/>
                    <a:gd name="connsiteY7" fmla="*/ 2066925 h 3374250"/>
                    <a:gd name="connsiteX8" fmla="*/ 445620 w 4732464"/>
                    <a:gd name="connsiteY8" fmla="*/ 2505075 h 3374250"/>
                    <a:gd name="connsiteX9" fmla="*/ 569445 w 4732464"/>
                    <a:gd name="connsiteY9" fmla="*/ 2933700 h 3374250"/>
                    <a:gd name="connsiteX10" fmla="*/ 1159995 w 4732464"/>
                    <a:gd name="connsiteY10" fmla="*/ 3105150 h 3374250"/>
                    <a:gd name="connsiteX11" fmla="*/ 1474320 w 4732464"/>
                    <a:gd name="connsiteY11" fmla="*/ 2638425 h 3374250"/>
                    <a:gd name="connsiteX12" fmla="*/ 1702920 w 4732464"/>
                    <a:gd name="connsiteY12" fmla="*/ 2847975 h 3374250"/>
                    <a:gd name="connsiteX13" fmla="*/ 2074395 w 4732464"/>
                    <a:gd name="connsiteY13" fmla="*/ 3371850 h 3374250"/>
                    <a:gd name="connsiteX14" fmla="*/ 2607795 w 4732464"/>
                    <a:gd name="connsiteY14" fmla="*/ 3028950 h 3374250"/>
                    <a:gd name="connsiteX15" fmla="*/ 2807820 w 4732464"/>
                    <a:gd name="connsiteY15" fmla="*/ 2705100 h 3374250"/>
                    <a:gd name="connsiteX16" fmla="*/ 3226920 w 4732464"/>
                    <a:gd name="connsiteY16" fmla="*/ 3000375 h 3374250"/>
                    <a:gd name="connsiteX17" fmla="*/ 3722220 w 4732464"/>
                    <a:gd name="connsiteY17" fmla="*/ 2305050 h 3374250"/>
                    <a:gd name="connsiteX18" fmla="*/ 3646020 w 4732464"/>
                    <a:gd name="connsiteY18" fmla="*/ 1914525 h 3374250"/>
                    <a:gd name="connsiteX19" fmla="*/ 4084170 w 4732464"/>
                    <a:gd name="connsiteY19" fmla="*/ 1724025 h 3374250"/>
                    <a:gd name="connsiteX20" fmla="*/ 3903195 w 4732464"/>
                    <a:gd name="connsiteY20" fmla="*/ 971550 h 3374250"/>
                    <a:gd name="connsiteX21" fmla="*/ 4303245 w 4732464"/>
                    <a:gd name="connsiteY21" fmla="*/ 742950 h 3374250"/>
                    <a:gd name="connsiteX22" fmla="*/ 4731870 w 4732464"/>
                    <a:gd name="connsiteY22" fmla="*/ 400050 h 3374250"/>
                    <a:gd name="connsiteX23" fmla="*/ 4207995 w 4732464"/>
                    <a:gd name="connsiteY23" fmla="*/ 95250 h 3374250"/>
                    <a:gd name="connsiteX24" fmla="*/ 3636495 w 4732464"/>
                    <a:gd name="connsiteY24" fmla="*/ 28575 h 3374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4732464" h="3374250">
                      <a:moveTo>
                        <a:pt x="1960095" y="0"/>
                      </a:moveTo>
                      <a:cubicBezTo>
                        <a:pt x="1893420" y="30162"/>
                        <a:pt x="1826745" y="60325"/>
                        <a:pt x="1607670" y="133350"/>
                      </a:cubicBezTo>
                      <a:cubicBezTo>
                        <a:pt x="1388595" y="206375"/>
                        <a:pt x="902820" y="307975"/>
                        <a:pt x="645645" y="438150"/>
                      </a:cubicBezTo>
                      <a:cubicBezTo>
                        <a:pt x="388470" y="568325"/>
                        <a:pt x="159870" y="735013"/>
                        <a:pt x="64620" y="914400"/>
                      </a:cubicBezTo>
                      <a:cubicBezTo>
                        <a:pt x="-30630" y="1093787"/>
                        <a:pt x="-14755" y="1431925"/>
                        <a:pt x="74145" y="1514475"/>
                      </a:cubicBezTo>
                      <a:cubicBezTo>
                        <a:pt x="163045" y="1597025"/>
                        <a:pt x="504357" y="1339850"/>
                        <a:pt x="598020" y="1409700"/>
                      </a:cubicBezTo>
                      <a:cubicBezTo>
                        <a:pt x="691682" y="1479550"/>
                        <a:pt x="598020" y="1824037"/>
                        <a:pt x="636120" y="1933575"/>
                      </a:cubicBezTo>
                      <a:cubicBezTo>
                        <a:pt x="674220" y="2043113"/>
                        <a:pt x="858370" y="1971675"/>
                        <a:pt x="826620" y="2066925"/>
                      </a:cubicBezTo>
                      <a:cubicBezTo>
                        <a:pt x="794870" y="2162175"/>
                        <a:pt x="488483" y="2360612"/>
                        <a:pt x="445620" y="2505075"/>
                      </a:cubicBezTo>
                      <a:cubicBezTo>
                        <a:pt x="402757" y="2649538"/>
                        <a:pt x="450382" y="2833688"/>
                        <a:pt x="569445" y="2933700"/>
                      </a:cubicBezTo>
                      <a:cubicBezTo>
                        <a:pt x="688507" y="3033713"/>
                        <a:pt x="1009183" y="3154362"/>
                        <a:pt x="1159995" y="3105150"/>
                      </a:cubicBezTo>
                      <a:cubicBezTo>
                        <a:pt x="1310807" y="3055938"/>
                        <a:pt x="1383832" y="2681288"/>
                        <a:pt x="1474320" y="2638425"/>
                      </a:cubicBezTo>
                      <a:cubicBezTo>
                        <a:pt x="1564808" y="2595562"/>
                        <a:pt x="1602908" y="2725738"/>
                        <a:pt x="1702920" y="2847975"/>
                      </a:cubicBezTo>
                      <a:cubicBezTo>
                        <a:pt x="1802932" y="2970212"/>
                        <a:pt x="1923583" y="3341688"/>
                        <a:pt x="2074395" y="3371850"/>
                      </a:cubicBezTo>
                      <a:cubicBezTo>
                        <a:pt x="2225207" y="3402012"/>
                        <a:pt x="2485557" y="3140075"/>
                        <a:pt x="2607795" y="3028950"/>
                      </a:cubicBezTo>
                      <a:cubicBezTo>
                        <a:pt x="2730033" y="2917825"/>
                        <a:pt x="2704633" y="2709862"/>
                        <a:pt x="2807820" y="2705100"/>
                      </a:cubicBezTo>
                      <a:cubicBezTo>
                        <a:pt x="2911007" y="2700338"/>
                        <a:pt x="3074520" y="3067050"/>
                        <a:pt x="3226920" y="3000375"/>
                      </a:cubicBezTo>
                      <a:cubicBezTo>
                        <a:pt x="3379320" y="2933700"/>
                        <a:pt x="3652370" y="2486025"/>
                        <a:pt x="3722220" y="2305050"/>
                      </a:cubicBezTo>
                      <a:cubicBezTo>
                        <a:pt x="3792070" y="2124075"/>
                        <a:pt x="3585695" y="2011363"/>
                        <a:pt x="3646020" y="1914525"/>
                      </a:cubicBezTo>
                      <a:cubicBezTo>
                        <a:pt x="3706345" y="1817688"/>
                        <a:pt x="4041308" y="1881188"/>
                        <a:pt x="4084170" y="1724025"/>
                      </a:cubicBezTo>
                      <a:cubicBezTo>
                        <a:pt x="4127033" y="1566863"/>
                        <a:pt x="3866682" y="1135063"/>
                        <a:pt x="3903195" y="971550"/>
                      </a:cubicBezTo>
                      <a:cubicBezTo>
                        <a:pt x="3939708" y="808037"/>
                        <a:pt x="4165133" y="838200"/>
                        <a:pt x="4303245" y="742950"/>
                      </a:cubicBezTo>
                      <a:cubicBezTo>
                        <a:pt x="4441357" y="647700"/>
                        <a:pt x="4747745" y="508000"/>
                        <a:pt x="4731870" y="400050"/>
                      </a:cubicBezTo>
                      <a:cubicBezTo>
                        <a:pt x="4715995" y="292100"/>
                        <a:pt x="4390557" y="157162"/>
                        <a:pt x="4207995" y="95250"/>
                      </a:cubicBezTo>
                      <a:cubicBezTo>
                        <a:pt x="4025433" y="33338"/>
                        <a:pt x="3636495" y="28575"/>
                        <a:pt x="3636495" y="28575"/>
                      </a:cubicBezTo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9" name="Freeform 111"/>
                <p:cNvSpPr/>
                <p:nvPr/>
              </p:nvSpPr>
              <p:spPr bwMode="auto">
                <a:xfrm>
                  <a:off x="691032" y="4100610"/>
                  <a:ext cx="1344052" cy="1249528"/>
                </a:xfrm>
                <a:custGeom>
                  <a:avLst/>
                  <a:gdLst>
                    <a:gd name="connsiteX0" fmla="*/ 1933587 w 4372338"/>
                    <a:gd name="connsiteY0" fmla="*/ 104775 h 3411317"/>
                    <a:gd name="connsiteX1" fmla="*/ 1847862 w 4372338"/>
                    <a:gd name="connsiteY1" fmla="*/ 238125 h 3411317"/>
                    <a:gd name="connsiteX2" fmla="*/ 1476387 w 4372338"/>
                    <a:gd name="connsiteY2" fmla="*/ 381000 h 3411317"/>
                    <a:gd name="connsiteX3" fmla="*/ 800112 w 4372338"/>
                    <a:gd name="connsiteY3" fmla="*/ 628650 h 3411317"/>
                    <a:gd name="connsiteX4" fmla="*/ 285762 w 4372338"/>
                    <a:gd name="connsiteY4" fmla="*/ 914400 h 3411317"/>
                    <a:gd name="connsiteX5" fmla="*/ 12 w 4372338"/>
                    <a:gd name="connsiteY5" fmla="*/ 1381125 h 3411317"/>
                    <a:gd name="connsiteX6" fmla="*/ 295287 w 4372338"/>
                    <a:gd name="connsiteY6" fmla="*/ 1495425 h 3411317"/>
                    <a:gd name="connsiteX7" fmla="*/ 657237 w 4372338"/>
                    <a:gd name="connsiteY7" fmla="*/ 1238250 h 3411317"/>
                    <a:gd name="connsiteX8" fmla="*/ 819162 w 4372338"/>
                    <a:gd name="connsiteY8" fmla="*/ 1133475 h 3411317"/>
                    <a:gd name="connsiteX9" fmla="*/ 638187 w 4372338"/>
                    <a:gd name="connsiteY9" fmla="*/ 1590675 h 3411317"/>
                    <a:gd name="connsiteX10" fmla="*/ 723912 w 4372338"/>
                    <a:gd name="connsiteY10" fmla="*/ 2057400 h 3411317"/>
                    <a:gd name="connsiteX11" fmla="*/ 1076337 w 4372338"/>
                    <a:gd name="connsiteY11" fmla="*/ 1838325 h 3411317"/>
                    <a:gd name="connsiteX12" fmla="*/ 1238262 w 4372338"/>
                    <a:gd name="connsiteY12" fmla="*/ 1381125 h 3411317"/>
                    <a:gd name="connsiteX13" fmla="*/ 1295412 w 4372338"/>
                    <a:gd name="connsiteY13" fmla="*/ 1476375 h 3411317"/>
                    <a:gd name="connsiteX14" fmla="*/ 1047762 w 4372338"/>
                    <a:gd name="connsiteY14" fmla="*/ 2028825 h 3411317"/>
                    <a:gd name="connsiteX15" fmla="*/ 609612 w 4372338"/>
                    <a:gd name="connsiteY15" fmla="*/ 2447925 h 3411317"/>
                    <a:gd name="connsiteX16" fmla="*/ 438162 w 4372338"/>
                    <a:gd name="connsiteY16" fmla="*/ 2867025 h 3411317"/>
                    <a:gd name="connsiteX17" fmla="*/ 800112 w 4372338"/>
                    <a:gd name="connsiteY17" fmla="*/ 2828925 h 3411317"/>
                    <a:gd name="connsiteX18" fmla="*/ 1038237 w 4372338"/>
                    <a:gd name="connsiteY18" fmla="*/ 2990850 h 3411317"/>
                    <a:gd name="connsiteX19" fmla="*/ 1362087 w 4372338"/>
                    <a:gd name="connsiteY19" fmla="*/ 2419350 h 3411317"/>
                    <a:gd name="connsiteX20" fmla="*/ 1552587 w 4372338"/>
                    <a:gd name="connsiteY20" fmla="*/ 1924050 h 3411317"/>
                    <a:gd name="connsiteX21" fmla="*/ 1771662 w 4372338"/>
                    <a:gd name="connsiteY21" fmla="*/ 2571750 h 3411317"/>
                    <a:gd name="connsiteX22" fmla="*/ 2000262 w 4372338"/>
                    <a:gd name="connsiteY22" fmla="*/ 2466975 h 3411317"/>
                    <a:gd name="connsiteX23" fmla="*/ 1838337 w 4372338"/>
                    <a:gd name="connsiteY23" fmla="*/ 2943225 h 3411317"/>
                    <a:gd name="connsiteX24" fmla="*/ 2019312 w 4372338"/>
                    <a:gd name="connsiteY24" fmla="*/ 3409950 h 3411317"/>
                    <a:gd name="connsiteX25" fmla="*/ 2352687 w 4372338"/>
                    <a:gd name="connsiteY25" fmla="*/ 2790825 h 3411317"/>
                    <a:gd name="connsiteX26" fmla="*/ 2609862 w 4372338"/>
                    <a:gd name="connsiteY26" fmla="*/ 2571750 h 3411317"/>
                    <a:gd name="connsiteX27" fmla="*/ 2686062 w 4372338"/>
                    <a:gd name="connsiteY27" fmla="*/ 2238375 h 3411317"/>
                    <a:gd name="connsiteX28" fmla="*/ 2771787 w 4372338"/>
                    <a:gd name="connsiteY28" fmla="*/ 2047875 h 3411317"/>
                    <a:gd name="connsiteX29" fmla="*/ 2905137 w 4372338"/>
                    <a:gd name="connsiteY29" fmla="*/ 2438400 h 3411317"/>
                    <a:gd name="connsiteX30" fmla="*/ 2962287 w 4372338"/>
                    <a:gd name="connsiteY30" fmla="*/ 2962275 h 3411317"/>
                    <a:gd name="connsiteX31" fmla="*/ 3381387 w 4372338"/>
                    <a:gd name="connsiteY31" fmla="*/ 2333625 h 3411317"/>
                    <a:gd name="connsiteX32" fmla="*/ 3267087 w 4372338"/>
                    <a:gd name="connsiteY32" fmla="*/ 1819275 h 3411317"/>
                    <a:gd name="connsiteX33" fmla="*/ 3724287 w 4372338"/>
                    <a:gd name="connsiteY33" fmla="*/ 1809750 h 3411317"/>
                    <a:gd name="connsiteX34" fmla="*/ 3543312 w 4372338"/>
                    <a:gd name="connsiteY34" fmla="*/ 1238250 h 3411317"/>
                    <a:gd name="connsiteX35" fmla="*/ 3429012 w 4372338"/>
                    <a:gd name="connsiteY35" fmla="*/ 904875 h 3411317"/>
                    <a:gd name="connsiteX36" fmla="*/ 3781437 w 4372338"/>
                    <a:gd name="connsiteY36" fmla="*/ 866775 h 3411317"/>
                    <a:gd name="connsiteX37" fmla="*/ 4371987 w 4372338"/>
                    <a:gd name="connsiteY37" fmla="*/ 647700 h 3411317"/>
                    <a:gd name="connsiteX38" fmla="*/ 3848112 w 4372338"/>
                    <a:gd name="connsiteY38" fmla="*/ 333375 h 3411317"/>
                    <a:gd name="connsiteX39" fmla="*/ 2686062 w 4372338"/>
                    <a:gd name="connsiteY39" fmla="*/ 200025 h 3411317"/>
                    <a:gd name="connsiteX40" fmla="*/ 2457462 w 4372338"/>
                    <a:gd name="connsiteY40" fmla="*/ 0 h 3411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4372338" h="3411317">
                      <a:moveTo>
                        <a:pt x="1933587" y="104775"/>
                      </a:moveTo>
                      <a:cubicBezTo>
                        <a:pt x="1928824" y="148431"/>
                        <a:pt x="1924062" y="192088"/>
                        <a:pt x="1847862" y="238125"/>
                      </a:cubicBezTo>
                      <a:cubicBezTo>
                        <a:pt x="1771662" y="284163"/>
                        <a:pt x="1476387" y="381000"/>
                        <a:pt x="1476387" y="381000"/>
                      </a:cubicBezTo>
                      <a:cubicBezTo>
                        <a:pt x="1301762" y="446087"/>
                        <a:pt x="998549" y="539750"/>
                        <a:pt x="800112" y="628650"/>
                      </a:cubicBezTo>
                      <a:cubicBezTo>
                        <a:pt x="601675" y="717550"/>
                        <a:pt x="419112" y="788988"/>
                        <a:pt x="285762" y="914400"/>
                      </a:cubicBezTo>
                      <a:cubicBezTo>
                        <a:pt x="152412" y="1039812"/>
                        <a:pt x="-1575" y="1284288"/>
                        <a:pt x="12" y="1381125"/>
                      </a:cubicBezTo>
                      <a:cubicBezTo>
                        <a:pt x="1599" y="1477962"/>
                        <a:pt x="185750" y="1519237"/>
                        <a:pt x="295287" y="1495425"/>
                      </a:cubicBezTo>
                      <a:cubicBezTo>
                        <a:pt x="404824" y="1471613"/>
                        <a:pt x="569925" y="1298575"/>
                        <a:pt x="657237" y="1238250"/>
                      </a:cubicBezTo>
                      <a:cubicBezTo>
                        <a:pt x="744549" y="1177925"/>
                        <a:pt x="822337" y="1074738"/>
                        <a:pt x="819162" y="1133475"/>
                      </a:cubicBezTo>
                      <a:cubicBezTo>
                        <a:pt x="815987" y="1192213"/>
                        <a:pt x="654062" y="1436687"/>
                        <a:pt x="638187" y="1590675"/>
                      </a:cubicBezTo>
                      <a:cubicBezTo>
                        <a:pt x="622312" y="1744663"/>
                        <a:pt x="650887" y="2016125"/>
                        <a:pt x="723912" y="2057400"/>
                      </a:cubicBezTo>
                      <a:cubicBezTo>
                        <a:pt x="796937" y="2098675"/>
                        <a:pt x="990612" y="1951037"/>
                        <a:pt x="1076337" y="1838325"/>
                      </a:cubicBezTo>
                      <a:cubicBezTo>
                        <a:pt x="1162062" y="1725613"/>
                        <a:pt x="1201750" y="1441450"/>
                        <a:pt x="1238262" y="1381125"/>
                      </a:cubicBezTo>
                      <a:cubicBezTo>
                        <a:pt x="1274774" y="1320800"/>
                        <a:pt x="1327162" y="1368425"/>
                        <a:pt x="1295412" y="1476375"/>
                      </a:cubicBezTo>
                      <a:cubicBezTo>
                        <a:pt x="1263662" y="1584325"/>
                        <a:pt x="1162062" y="1866900"/>
                        <a:pt x="1047762" y="2028825"/>
                      </a:cubicBezTo>
                      <a:cubicBezTo>
                        <a:pt x="933462" y="2190750"/>
                        <a:pt x="711212" y="2308225"/>
                        <a:pt x="609612" y="2447925"/>
                      </a:cubicBezTo>
                      <a:cubicBezTo>
                        <a:pt x="508012" y="2587625"/>
                        <a:pt x="406412" y="2803525"/>
                        <a:pt x="438162" y="2867025"/>
                      </a:cubicBezTo>
                      <a:cubicBezTo>
                        <a:pt x="469912" y="2930525"/>
                        <a:pt x="700100" y="2808288"/>
                        <a:pt x="800112" y="2828925"/>
                      </a:cubicBezTo>
                      <a:cubicBezTo>
                        <a:pt x="900124" y="2849562"/>
                        <a:pt x="944574" y="3059113"/>
                        <a:pt x="1038237" y="2990850"/>
                      </a:cubicBezTo>
                      <a:cubicBezTo>
                        <a:pt x="1131899" y="2922588"/>
                        <a:pt x="1276362" y="2597150"/>
                        <a:pt x="1362087" y="2419350"/>
                      </a:cubicBezTo>
                      <a:cubicBezTo>
                        <a:pt x="1447812" y="2241550"/>
                        <a:pt x="1484324" y="1898650"/>
                        <a:pt x="1552587" y="1924050"/>
                      </a:cubicBezTo>
                      <a:cubicBezTo>
                        <a:pt x="1620849" y="1949450"/>
                        <a:pt x="1697050" y="2481263"/>
                        <a:pt x="1771662" y="2571750"/>
                      </a:cubicBezTo>
                      <a:cubicBezTo>
                        <a:pt x="1846274" y="2662237"/>
                        <a:pt x="1989149" y="2405062"/>
                        <a:pt x="2000262" y="2466975"/>
                      </a:cubicBezTo>
                      <a:cubicBezTo>
                        <a:pt x="2011375" y="2528888"/>
                        <a:pt x="1835162" y="2786063"/>
                        <a:pt x="1838337" y="2943225"/>
                      </a:cubicBezTo>
                      <a:cubicBezTo>
                        <a:pt x="1841512" y="3100387"/>
                        <a:pt x="1933587" y="3435350"/>
                        <a:pt x="2019312" y="3409950"/>
                      </a:cubicBezTo>
                      <a:cubicBezTo>
                        <a:pt x="2105037" y="3384550"/>
                        <a:pt x="2254262" y="2930525"/>
                        <a:pt x="2352687" y="2790825"/>
                      </a:cubicBezTo>
                      <a:cubicBezTo>
                        <a:pt x="2451112" y="2651125"/>
                        <a:pt x="2554300" y="2663825"/>
                        <a:pt x="2609862" y="2571750"/>
                      </a:cubicBezTo>
                      <a:cubicBezTo>
                        <a:pt x="2665425" y="2479675"/>
                        <a:pt x="2659075" y="2325688"/>
                        <a:pt x="2686062" y="2238375"/>
                      </a:cubicBezTo>
                      <a:cubicBezTo>
                        <a:pt x="2713050" y="2151063"/>
                        <a:pt x="2735275" y="2014538"/>
                        <a:pt x="2771787" y="2047875"/>
                      </a:cubicBezTo>
                      <a:cubicBezTo>
                        <a:pt x="2808300" y="2081213"/>
                        <a:pt x="2873387" y="2286000"/>
                        <a:pt x="2905137" y="2438400"/>
                      </a:cubicBezTo>
                      <a:cubicBezTo>
                        <a:pt x="2936887" y="2590800"/>
                        <a:pt x="2882912" y="2979737"/>
                        <a:pt x="2962287" y="2962275"/>
                      </a:cubicBezTo>
                      <a:cubicBezTo>
                        <a:pt x="3041662" y="2944813"/>
                        <a:pt x="3330587" y="2524125"/>
                        <a:pt x="3381387" y="2333625"/>
                      </a:cubicBezTo>
                      <a:cubicBezTo>
                        <a:pt x="3432187" y="2143125"/>
                        <a:pt x="3209937" y="1906587"/>
                        <a:pt x="3267087" y="1819275"/>
                      </a:cubicBezTo>
                      <a:cubicBezTo>
                        <a:pt x="3324237" y="1731963"/>
                        <a:pt x="3678250" y="1906588"/>
                        <a:pt x="3724287" y="1809750"/>
                      </a:cubicBezTo>
                      <a:cubicBezTo>
                        <a:pt x="3770325" y="1712913"/>
                        <a:pt x="3592524" y="1389062"/>
                        <a:pt x="3543312" y="1238250"/>
                      </a:cubicBezTo>
                      <a:cubicBezTo>
                        <a:pt x="3494100" y="1087438"/>
                        <a:pt x="3389324" y="966788"/>
                        <a:pt x="3429012" y="904875"/>
                      </a:cubicBezTo>
                      <a:cubicBezTo>
                        <a:pt x="3468700" y="842962"/>
                        <a:pt x="3624275" y="909638"/>
                        <a:pt x="3781437" y="866775"/>
                      </a:cubicBezTo>
                      <a:cubicBezTo>
                        <a:pt x="3938600" y="823913"/>
                        <a:pt x="4360875" y="736600"/>
                        <a:pt x="4371987" y="647700"/>
                      </a:cubicBezTo>
                      <a:cubicBezTo>
                        <a:pt x="4383099" y="558800"/>
                        <a:pt x="4129099" y="407987"/>
                        <a:pt x="3848112" y="333375"/>
                      </a:cubicBezTo>
                      <a:cubicBezTo>
                        <a:pt x="3567125" y="258763"/>
                        <a:pt x="2917837" y="255587"/>
                        <a:pt x="2686062" y="200025"/>
                      </a:cubicBezTo>
                      <a:cubicBezTo>
                        <a:pt x="2454287" y="144463"/>
                        <a:pt x="2495562" y="33337"/>
                        <a:pt x="2457462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0" name="Freeform 112"/>
                <p:cNvSpPr/>
                <p:nvPr/>
              </p:nvSpPr>
              <p:spPr bwMode="auto">
                <a:xfrm>
                  <a:off x="740480" y="4039870"/>
                  <a:ext cx="1203959" cy="1197202"/>
                </a:xfrm>
                <a:custGeom>
                  <a:avLst/>
                  <a:gdLst>
                    <a:gd name="connsiteX0" fmla="*/ 1839223 w 3889976"/>
                    <a:gd name="connsiteY0" fmla="*/ 0 h 3330366"/>
                    <a:gd name="connsiteX1" fmla="*/ 1820173 w 3889976"/>
                    <a:gd name="connsiteY1" fmla="*/ 400050 h 3330366"/>
                    <a:gd name="connsiteX2" fmla="*/ 1715398 w 3889976"/>
                    <a:gd name="connsiteY2" fmla="*/ 581025 h 3330366"/>
                    <a:gd name="connsiteX3" fmla="*/ 1086748 w 3889976"/>
                    <a:gd name="connsiteY3" fmla="*/ 771525 h 3330366"/>
                    <a:gd name="connsiteX4" fmla="*/ 458098 w 3889976"/>
                    <a:gd name="connsiteY4" fmla="*/ 1143000 h 3330366"/>
                    <a:gd name="connsiteX5" fmla="*/ 898 w 3889976"/>
                    <a:gd name="connsiteY5" fmla="*/ 1504950 h 3330366"/>
                    <a:gd name="connsiteX6" fmla="*/ 353323 w 3889976"/>
                    <a:gd name="connsiteY6" fmla="*/ 1314450 h 3330366"/>
                    <a:gd name="connsiteX7" fmla="*/ 772423 w 3889976"/>
                    <a:gd name="connsiteY7" fmla="*/ 1028700 h 3330366"/>
                    <a:gd name="connsiteX8" fmla="*/ 1020073 w 3889976"/>
                    <a:gd name="connsiteY8" fmla="*/ 942975 h 3330366"/>
                    <a:gd name="connsiteX9" fmla="*/ 943873 w 3889976"/>
                    <a:gd name="connsiteY9" fmla="*/ 1257300 h 3330366"/>
                    <a:gd name="connsiteX10" fmla="*/ 762898 w 3889976"/>
                    <a:gd name="connsiteY10" fmla="*/ 1562100 h 3330366"/>
                    <a:gd name="connsiteX11" fmla="*/ 715273 w 3889976"/>
                    <a:gd name="connsiteY11" fmla="*/ 1981200 h 3330366"/>
                    <a:gd name="connsiteX12" fmla="*/ 943873 w 3889976"/>
                    <a:gd name="connsiteY12" fmla="*/ 1476375 h 3330366"/>
                    <a:gd name="connsiteX13" fmla="*/ 1181998 w 3889976"/>
                    <a:gd name="connsiteY13" fmla="*/ 1028700 h 3330366"/>
                    <a:gd name="connsiteX14" fmla="*/ 1324873 w 3889976"/>
                    <a:gd name="connsiteY14" fmla="*/ 914400 h 3330366"/>
                    <a:gd name="connsiteX15" fmla="*/ 1791598 w 3889976"/>
                    <a:gd name="connsiteY15" fmla="*/ 714375 h 3330366"/>
                    <a:gd name="connsiteX16" fmla="*/ 1639198 w 3889976"/>
                    <a:gd name="connsiteY16" fmla="*/ 952500 h 3330366"/>
                    <a:gd name="connsiteX17" fmla="*/ 1334398 w 3889976"/>
                    <a:gd name="connsiteY17" fmla="*/ 1362075 h 3330366"/>
                    <a:gd name="connsiteX18" fmla="*/ 1258198 w 3889976"/>
                    <a:gd name="connsiteY18" fmla="*/ 1819275 h 3330366"/>
                    <a:gd name="connsiteX19" fmla="*/ 943873 w 3889976"/>
                    <a:gd name="connsiteY19" fmla="*/ 2324100 h 3330366"/>
                    <a:gd name="connsiteX20" fmla="*/ 553348 w 3889976"/>
                    <a:gd name="connsiteY20" fmla="*/ 2771775 h 3330366"/>
                    <a:gd name="connsiteX21" fmla="*/ 905773 w 3889976"/>
                    <a:gd name="connsiteY21" fmla="*/ 2476500 h 3330366"/>
                    <a:gd name="connsiteX22" fmla="*/ 1048648 w 3889976"/>
                    <a:gd name="connsiteY22" fmla="*/ 2324100 h 3330366"/>
                    <a:gd name="connsiteX23" fmla="*/ 896248 w 3889976"/>
                    <a:gd name="connsiteY23" fmla="*/ 2752725 h 3330366"/>
                    <a:gd name="connsiteX24" fmla="*/ 1134373 w 3889976"/>
                    <a:gd name="connsiteY24" fmla="*/ 2295525 h 3330366"/>
                    <a:gd name="connsiteX25" fmla="*/ 1353448 w 3889976"/>
                    <a:gd name="connsiteY25" fmla="*/ 1790700 h 3330366"/>
                    <a:gd name="connsiteX26" fmla="*/ 1429648 w 3889976"/>
                    <a:gd name="connsiteY26" fmla="*/ 1352550 h 3330366"/>
                    <a:gd name="connsiteX27" fmla="*/ 1505848 w 3889976"/>
                    <a:gd name="connsiteY27" fmla="*/ 1390650 h 3330366"/>
                    <a:gd name="connsiteX28" fmla="*/ 1477273 w 3889976"/>
                    <a:gd name="connsiteY28" fmla="*/ 1781175 h 3330366"/>
                    <a:gd name="connsiteX29" fmla="*/ 1572523 w 3889976"/>
                    <a:gd name="connsiteY29" fmla="*/ 2047875 h 3330366"/>
                    <a:gd name="connsiteX30" fmla="*/ 1810648 w 3889976"/>
                    <a:gd name="connsiteY30" fmla="*/ 2514600 h 3330366"/>
                    <a:gd name="connsiteX31" fmla="*/ 1848748 w 3889976"/>
                    <a:gd name="connsiteY31" fmla="*/ 2419350 h 3330366"/>
                    <a:gd name="connsiteX32" fmla="*/ 1601098 w 3889976"/>
                    <a:gd name="connsiteY32" fmla="*/ 1885950 h 3330366"/>
                    <a:gd name="connsiteX33" fmla="*/ 1591573 w 3889976"/>
                    <a:gd name="connsiteY33" fmla="*/ 1381125 h 3330366"/>
                    <a:gd name="connsiteX34" fmla="*/ 1848748 w 3889976"/>
                    <a:gd name="connsiteY34" fmla="*/ 809625 h 3330366"/>
                    <a:gd name="connsiteX35" fmla="*/ 2010673 w 3889976"/>
                    <a:gd name="connsiteY35" fmla="*/ 1133475 h 3330366"/>
                    <a:gd name="connsiteX36" fmla="*/ 1867798 w 3889976"/>
                    <a:gd name="connsiteY36" fmla="*/ 1590675 h 3330366"/>
                    <a:gd name="connsiteX37" fmla="*/ 1972573 w 3889976"/>
                    <a:gd name="connsiteY37" fmla="*/ 2133600 h 3330366"/>
                    <a:gd name="connsiteX38" fmla="*/ 1924948 w 3889976"/>
                    <a:gd name="connsiteY38" fmla="*/ 2809875 h 3330366"/>
                    <a:gd name="connsiteX39" fmla="*/ 1791598 w 3889976"/>
                    <a:gd name="connsiteY39" fmla="*/ 3286125 h 3330366"/>
                    <a:gd name="connsiteX40" fmla="*/ 1953523 w 3889976"/>
                    <a:gd name="connsiteY40" fmla="*/ 3190875 h 3330366"/>
                    <a:gd name="connsiteX41" fmla="*/ 2067823 w 3889976"/>
                    <a:gd name="connsiteY41" fmla="*/ 2238375 h 3330366"/>
                    <a:gd name="connsiteX42" fmla="*/ 2001148 w 3889976"/>
                    <a:gd name="connsiteY42" fmla="*/ 1762125 h 3330366"/>
                    <a:gd name="connsiteX43" fmla="*/ 2172598 w 3889976"/>
                    <a:gd name="connsiteY43" fmla="*/ 2095500 h 3330366"/>
                    <a:gd name="connsiteX44" fmla="*/ 2220223 w 3889976"/>
                    <a:gd name="connsiteY44" fmla="*/ 2638425 h 3330366"/>
                    <a:gd name="connsiteX45" fmla="*/ 2344048 w 3889976"/>
                    <a:gd name="connsiteY45" fmla="*/ 2447925 h 3330366"/>
                    <a:gd name="connsiteX46" fmla="*/ 2077348 w 3889976"/>
                    <a:gd name="connsiteY46" fmla="*/ 1676400 h 3330366"/>
                    <a:gd name="connsiteX47" fmla="*/ 2077348 w 3889976"/>
                    <a:gd name="connsiteY47" fmla="*/ 1266825 h 3330366"/>
                    <a:gd name="connsiteX48" fmla="*/ 2324998 w 3889976"/>
                    <a:gd name="connsiteY48" fmla="*/ 1295400 h 3330366"/>
                    <a:gd name="connsiteX49" fmla="*/ 2486923 w 3889976"/>
                    <a:gd name="connsiteY49" fmla="*/ 1628775 h 3330366"/>
                    <a:gd name="connsiteX50" fmla="*/ 2439298 w 3889976"/>
                    <a:gd name="connsiteY50" fmla="*/ 1895475 h 3330366"/>
                    <a:gd name="connsiteX51" fmla="*/ 2458348 w 3889976"/>
                    <a:gd name="connsiteY51" fmla="*/ 2247900 h 3330366"/>
                    <a:gd name="connsiteX52" fmla="*/ 2534548 w 3889976"/>
                    <a:gd name="connsiteY52" fmla="*/ 1914525 h 3330366"/>
                    <a:gd name="connsiteX53" fmla="*/ 2610748 w 3889976"/>
                    <a:gd name="connsiteY53" fmla="*/ 1743075 h 3330366"/>
                    <a:gd name="connsiteX54" fmla="*/ 2705998 w 3889976"/>
                    <a:gd name="connsiteY54" fmla="*/ 2028825 h 3330366"/>
                    <a:gd name="connsiteX55" fmla="*/ 2877448 w 3889976"/>
                    <a:gd name="connsiteY55" fmla="*/ 2352675 h 3330366"/>
                    <a:gd name="connsiteX56" fmla="*/ 2877448 w 3889976"/>
                    <a:gd name="connsiteY56" fmla="*/ 2771775 h 3330366"/>
                    <a:gd name="connsiteX57" fmla="*/ 2972698 w 3889976"/>
                    <a:gd name="connsiteY57" fmla="*/ 2381250 h 3330366"/>
                    <a:gd name="connsiteX58" fmla="*/ 2848873 w 3889976"/>
                    <a:gd name="connsiteY58" fmla="*/ 1990725 h 3330366"/>
                    <a:gd name="connsiteX59" fmla="*/ 2658373 w 3889976"/>
                    <a:gd name="connsiteY59" fmla="*/ 1647825 h 3330366"/>
                    <a:gd name="connsiteX60" fmla="*/ 2439298 w 3889976"/>
                    <a:gd name="connsiteY60" fmla="*/ 1304925 h 3330366"/>
                    <a:gd name="connsiteX61" fmla="*/ 2239273 w 3889976"/>
                    <a:gd name="connsiteY61" fmla="*/ 1133475 h 3330366"/>
                    <a:gd name="connsiteX62" fmla="*/ 2582173 w 3889976"/>
                    <a:gd name="connsiteY62" fmla="*/ 1133475 h 3330366"/>
                    <a:gd name="connsiteX63" fmla="*/ 2925073 w 3889976"/>
                    <a:gd name="connsiteY63" fmla="*/ 1400175 h 3330366"/>
                    <a:gd name="connsiteX64" fmla="*/ 3172723 w 3889976"/>
                    <a:gd name="connsiteY64" fmla="*/ 1724025 h 3330366"/>
                    <a:gd name="connsiteX65" fmla="*/ 3287023 w 3889976"/>
                    <a:gd name="connsiteY65" fmla="*/ 1838325 h 3330366"/>
                    <a:gd name="connsiteX66" fmla="*/ 3086998 w 3889976"/>
                    <a:gd name="connsiteY66" fmla="*/ 1381125 h 3330366"/>
                    <a:gd name="connsiteX67" fmla="*/ 2753623 w 3889976"/>
                    <a:gd name="connsiteY67" fmla="*/ 1076325 h 3330366"/>
                    <a:gd name="connsiteX68" fmla="*/ 2344048 w 3889976"/>
                    <a:gd name="connsiteY68" fmla="*/ 952500 h 3330366"/>
                    <a:gd name="connsiteX69" fmla="*/ 2105923 w 3889976"/>
                    <a:gd name="connsiteY69" fmla="*/ 895350 h 3330366"/>
                    <a:gd name="connsiteX70" fmla="*/ 2029723 w 3889976"/>
                    <a:gd name="connsiteY70" fmla="*/ 704850 h 3330366"/>
                    <a:gd name="connsiteX71" fmla="*/ 2363098 w 3889976"/>
                    <a:gd name="connsiteY71" fmla="*/ 647700 h 3330366"/>
                    <a:gd name="connsiteX72" fmla="*/ 2820298 w 3889976"/>
                    <a:gd name="connsiteY72" fmla="*/ 723900 h 3330366"/>
                    <a:gd name="connsiteX73" fmla="*/ 3125098 w 3889976"/>
                    <a:gd name="connsiteY73" fmla="*/ 952500 h 3330366"/>
                    <a:gd name="connsiteX74" fmla="*/ 3115573 w 3889976"/>
                    <a:gd name="connsiteY74" fmla="*/ 800100 h 3330366"/>
                    <a:gd name="connsiteX75" fmla="*/ 3448948 w 3889976"/>
                    <a:gd name="connsiteY75" fmla="*/ 819150 h 3330366"/>
                    <a:gd name="connsiteX76" fmla="*/ 3887098 w 3889976"/>
                    <a:gd name="connsiteY76" fmla="*/ 790575 h 3330366"/>
                    <a:gd name="connsiteX77" fmla="*/ 3610873 w 3889976"/>
                    <a:gd name="connsiteY77" fmla="*/ 723900 h 3330366"/>
                    <a:gd name="connsiteX78" fmla="*/ 3077473 w 3889976"/>
                    <a:gd name="connsiteY78" fmla="*/ 647700 h 3330366"/>
                    <a:gd name="connsiteX79" fmla="*/ 2534548 w 3889976"/>
                    <a:gd name="connsiteY79" fmla="*/ 514350 h 3330366"/>
                    <a:gd name="connsiteX80" fmla="*/ 2248798 w 3889976"/>
                    <a:gd name="connsiteY80" fmla="*/ 457200 h 3330366"/>
                    <a:gd name="connsiteX81" fmla="*/ 2210698 w 3889976"/>
                    <a:gd name="connsiteY81" fmla="*/ 28575 h 3330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3889976" h="3330366">
                      <a:moveTo>
                        <a:pt x="1839223" y="0"/>
                      </a:moveTo>
                      <a:cubicBezTo>
                        <a:pt x="1840016" y="151606"/>
                        <a:pt x="1840810" y="303213"/>
                        <a:pt x="1820173" y="400050"/>
                      </a:cubicBezTo>
                      <a:cubicBezTo>
                        <a:pt x="1799536" y="496887"/>
                        <a:pt x="1837635" y="519113"/>
                        <a:pt x="1715398" y="581025"/>
                      </a:cubicBezTo>
                      <a:cubicBezTo>
                        <a:pt x="1593160" y="642938"/>
                        <a:pt x="1296298" y="677863"/>
                        <a:pt x="1086748" y="771525"/>
                      </a:cubicBezTo>
                      <a:cubicBezTo>
                        <a:pt x="877198" y="865187"/>
                        <a:pt x="639073" y="1020763"/>
                        <a:pt x="458098" y="1143000"/>
                      </a:cubicBezTo>
                      <a:cubicBezTo>
                        <a:pt x="277123" y="1265238"/>
                        <a:pt x="18360" y="1476375"/>
                        <a:pt x="898" y="1504950"/>
                      </a:cubicBezTo>
                      <a:cubicBezTo>
                        <a:pt x="-16564" y="1533525"/>
                        <a:pt x="224735" y="1393825"/>
                        <a:pt x="353323" y="1314450"/>
                      </a:cubicBezTo>
                      <a:cubicBezTo>
                        <a:pt x="481911" y="1235075"/>
                        <a:pt x="661298" y="1090612"/>
                        <a:pt x="772423" y="1028700"/>
                      </a:cubicBezTo>
                      <a:cubicBezTo>
                        <a:pt x="883548" y="966788"/>
                        <a:pt x="991498" y="904875"/>
                        <a:pt x="1020073" y="942975"/>
                      </a:cubicBezTo>
                      <a:cubicBezTo>
                        <a:pt x="1048648" y="981075"/>
                        <a:pt x="986735" y="1154113"/>
                        <a:pt x="943873" y="1257300"/>
                      </a:cubicBezTo>
                      <a:cubicBezTo>
                        <a:pt x="901011" y="1360487"/>
                        <a:pt x="800998" y="1441450"/>
                        <a:pt x="762898" y="1562100"/>
                      </a:cubicBezTo>
                      <a:cubicBezTo>
                        <a:pt x="724798" y="1682750"/>
                        <a:pt x="685111" y="1995487"/>
                        <a:pt x="715273" y="1981200"/>
                      </a:cubicBezTo>
                      <a:cubicBezTo>
                        <a:pt x="745435" y="1966913"/>
                        <a:pt x="866086" y="1635125"/>
                        <a:pt x="943873" y="1476375"/>
                      </a:cubicBezTo>
                      <a:cubicBezTo>
                        <a:pt x="1021660" y="1317625"/>
                        <a:pt x="1118498" y="1122363"/>
                        <a:pt x="1181998" y="1028700"/>
                      </a:cubicBezTo>
                      <a:cubicBezTo>
                        <a:pt x="1245498" y="935037"/>
                        <a:pt x="1223273" y="966788"/>
                        <a:pt x="1324873" y="914400"/>
                      </a:cubicBezTo>
                      <a:cubicBezTo>
                        <a:pt x="1426473" y="862013"/>
                        <a:pt x="1739211" y="708025"/>
                        <a:pt x="1791598" y="714375"/>
                      </a:cubicBezTo>
                      <a:cubicBezTo>
                        <a:pt x="1843985" y="720725"/>
                        <a:pt x="1715398" y="844550"/>
                        <a:pt x="1639198" y="952500"/>
                      </a:cubicBezTo>
                      <a:cubicBezTo>
                        <a:pt x="1562998" y="1060450"/>
                        <a:pt x="1397898" y="1217613"/>
                        <a:pt x="1334398" y="1362075"/>
                      </a:cubicBezTo>
                      <a:cubicBezTo>
                        <a:pt x="1270898" y="1506537"/>
                        <a:pt x="1323285" y="1658938"/>
                        <a:pt x="1258198" y="1819275"/>
                      </a:cubicBezTo>
                      <a:cubicBezTo>
                        <a:pt x="1193111" y="1979612"/>
                        <a:pt x="1061348" y="2165350"/>
                        <a:pt x="943873" y="2324100"/>
                      </a:cubicBezTo>
                      <a:cubicBezTo>
                        <a:pt x="826398" y="2482850"/>
                        <a:pt x="559698" y="2746375"/>
                        <a:pt x="553348" y="2771775"/>
                      </a:cubicBezTo>
                      <a:cubicBezTo>
                        <a:pt x="546998" y="2797175"/>
                        <a:pt x="823223" y="2551112"/>
                        <a:pt x="905773" y="2476500"/>
                      </a:cubicBezTo>
                      <a:cubicBezTo>
                        <a:pt x="988323" y="2401888"/>
                        <a:pt x="1050235" y="2278063"/>
                        <a:pt x="1048648" y="2324100"/>
                      </a:cubicBezTo>
                      <a:cubicBezTo>
                        <a:pt x="1047061" y="2370137"/>
                        <a:pt x="881960" y="2757488"/>
                        <a:pt x="896248" y="2752725"/>
                      </a:cubicBezTo>
                      <a:cubicBezTo>
                        <a:pt x="910536" y="2747962"/>
                        <a:pt x="1058173" y="2455863"/>
                        <a:pt x="1134373" y="2295525"/>
                      </a:cubicBezTo>
                      <a:cubicBezTo>
                        <a:pt x="1210573" y="2135188"/>
                        <a:pt x="1304236" y="1947862"/>
                        <a:pt x="1353448" y="1790700"/>
                      </a:cubicBezTo>
                      <a:cubicBezTo>
                        <a:pt x="1402660" y="1633538"/>
                        <a:pt x="1404248" y="1419225"/>
                        <a:pt x="1429648" y="1352550"/>
                      </a:cubicBezTo>
                      <a:cubicBezTo>
                        <a:pt x="1455048" y="1285875"/>
                        <a:pt x="1497910" y="1319213"/>
                        <a:pt x="1505848" y="1390650"/>
                      </a:cubicBezTo>
                      <a:cubicBezTo>
                        <a:pt x="1513785" y="1462088"/>
                        <a:pt x="1466160" y="1671638"/>
                        <a:pt x="1477273" y="1781175"/>
                      </a:cubicBezTo>
                      <a:cubicBezTo>
                        <a:pt x="1488385" y="1890713"/>
                        <a:pt x="1516961" y="1925638"/>
                        <a:pt x="1572523" y="2047875"/>
                      </a:cubicBezTo>
                      <a:cubicBezTo>
                        <a:pt x="1628085" y="2170112"/>
                        <a:pt x="1764611" y="2452688"/>
                        <a:pt x="1810648" y="2514600"/>
                      </a:cubicBezTo>
                      <a:cubicBezTo>
                        <a:pt x="1856685" y="2576512"/>
                        <a:pt x="1883673" y="2524125"/>
                        <a:pt x="1848748" y="2419350"/>
                      </a:cubicBezTo>
                      <a:cubicBezTo>
                        <a:pt x="1813823" y="2314575"/>
                        <a:pt x="1643961" y="2058988"/>
                        <a:pt x="1601098" y="1885950"/>
                      </a:cubicBezTo>
                      <a:cubicBezTo>
                        <a:pt x="1558235" y="1712912"/>
                        <a:pt x="1550298" y="1560513"/>
                        <a:pt x="1591573" y="1381125"/>
                      </a:cubicBezTo>
                      <a:cubicBezTo>
                        <a:pt x="1632848" y="1201738"/>
                        <a:pt x="1778898" y="850900"/>
                        <a:pt x="1848748" y="809625"/>
                      </a:cubicBezTo>
                      <a:cubicBezTo>
                        <a:pt x="1918598" y="768350"/>
                        <a:pt x="2007498" y="1003300"/>
                        <a:pt x="2010673" y="1133475"/>
                      </a:cubicBezTo>
                      <a:cubicBezTo>
                        <a:pt x="2013848" y="1263650"/>
                        <a:pt x="1874148" y="1423988"/>
                        <a:pt x="1867798" y="1590675"/>
                      </a:cubicBezTo>
                      <a:cubicBezTo>
                        <a:pt x="1861448" y="1757363"/>
                        <a:pt x="1963048" y="1930400"/>
                        <a:pt x="1972573" y="2133600"/>
                      </a:cubicBezTo>
                      <a:cubicBezTo>
                        <a:pt x="1982098" y="2336800"/>
                        <a:pt x="1955111" y="2617787"/>
                        <a:pt x="1924948" y="2809875"/>
                      </a:cubicBezTo>
                      <a:cubicBezTo>
                        <a:pt x="1894785" y="3001963"/>
                        <a:pt x="1786836" y="3222625"/>
                        <a:pt x="1791598" y="3286125"/>
                      </a:cubicBezTo>
                      <a:cubicBezTo>
                        <a:pt x="1796360" y="3349625"/>
                        <a:pt x="1907486" y="3365500"/>
                        <a:pt x="1953523" y="3190875"/>
                      </a:cubicBezTo>
                      <a:cubicBezTo>
                        <a:pt x="1999560" y="3016250"/>
                        <a:pt x="2059886" y="2476500"/>
                        <a:pt x="2067823" y="2238375"/>
                      </a:cubicBezTo>
                      <a:cubicBezTo>
                        <a:pt x="2075761" y="2000250"/>
                        <a:pt x="1983686" y="1785937"/>
                        <a:pt x="2001148" y="1762125"/>
                      </a:cubicBezTo>
                      <a:cubicBezTo>
                        <a:pt x="2018610" y="1738313"/>
                        <a:pt x="2136086" y="1949450"/>
                        <a:pt x="2172598" y="2095500"/>
                      </a:cubicBezTo>
                      <a:cubicBezTo>
                        <a:pt x="2209111" y="2241550"/>
                        <a:pt x="2191648" y="2579688"/>
                        <a:pt x="2220223" y="2638425"/>
                      </a:cubicBezTo>
                      <a:cubicBezTo>
                        <a:pt x="2248798" y="2697162"/>
                        <a:pt x="2367861" y="2608263"/>
                        <a:pt x="2344048" y="2447925"/>
                      </a:cubicBezTo>
                      <a:cubicBezTo>
                        <a:pt x="2320236" y="2287588"/>
                        <a:pt x="2121798" y="1873250"/>
                        <a:pt x="2077348" y="1676400"/>
                      </a:cubicBezTo>
                      <a:cubicBezTo>
                        <a:pt x="2032898" y="1479550"/>
                        <a:pt x="2036073" y="1330325"/>
                        <a:pt x="2077348" y="1266825"/>
                      </a:cubicBezTo>
                      <a:cubicBezTo>
                        <a:pt x="2118623" y="1203325"/>
                        <a:pt x="2256736" y="1235075"/>
                        <a:pt x="2324998" y="1295400"/>
                      </a:cubicBezTo>
                      <a:cubicBezTo>
                        <a:pt x="2393260" y="1355725"/>
                        <a:pt x="2467873" y="1528763"/>
                        <a:pt x="2486923" y="1628775"/>
                      </a:cubicBezTo>
                      <a:cubicBezTo>
                        <a:pt x="2505973" y="1728788"/>
                        <a:pt x="2444060" y="1792288"/>
                        <a:pt x="2439298" y="1895475"/>
                      </a:cubicBezTo>
                      <a:cubicBezTo>
                        <a:pt x="2434536" y="1998662"/>
                        <a:pt x="2442473" y="2244725"/>
                        <a:pt x="2458348" y="2247900"/>
                      </a:cubicBezTo>
                      <a:cubicBezTo>
                        <a:pt x="2474223" y="2251075"/>
                        <a:pt x="2509148" y="1998663"/>
                        <a:pt x="2534548" y="1914525"/>
                      </a:cubicBezTo>
                      <a:cubicBezTo>
                        <a:pt x="2559948" y="1830388"/>
                        <a:pt x="2582173" y="1724025"/>
                        <a:pt x="2610748" y="1743075"/>
                      </a:cubicBezTo>
                      <a:cubicBezTo>
                        <a:pt x="2639323" y="1762125"/>
                        <a:pt x="2661548" y="1927225"/>
                        <a:pt x="2705998" y="2028825"/>
                      </a:cubicBezTo>
                      <a:cubicBezTo>
                        <a:pt x="2750448" y="2130425"/>
                        <a:pt x="2848873" y="2228850"/>
                        <a:pt x="2877448" y="2352675"/>
                      </a:cubicBezTo>
                      <a:cubicBezTo>
                        <a:pt x="2906023" y="2476500"/>
                        <a:pt x="2861573" y="2767013"/>
                        <a:pt x="2877448" y="2771775"/>
                      </a:cubicBezTo>
                      <a:cubicBezTo>
                        <a:pt x="2893323" y="2776537"/>
                        <a:pt x="2977461" y="2511425"/>
                        <a:pt x="2972698" y="2381250"/>
                      </a:cubicBezTo>
                      <a:cubicBezTo>
                        <a:pt x="2967936" y="2251075"/>
                        <a:pt x="2901260" y="2112962"/>
                        <a:pt x="2848873" y="1990725"/>
                      </a:cubicBezTo>
                      <a:cubicBezTo>
                        <a:pt x="2796486" y="1868488"/>
                        <a:pt x="2726635" y="1762125"/>
                        <a:pt x="2658373" y="1647825"/>
                      </a:cubicBezTo>
                      <a:cubicBezTo>
                        <a:pt x="2590111" y="1533525"/>
                        <a:pt x="2509148" y="1390650"/>
                        <a:pt x="2439298" y="1304925"/>
                      </a:cubicBezTo>
                      <a:cubicBezTo>
                        <a:pt x="2369448" y="1219200"/>
                        <a:pt x="2215461" y="1162050"/>
                        <a:pt x="2239273" y="1133475"/>
                      </a:cubicBezTo>
                      <a:cubicBezTo>
                        <a:pt x="2263085" y="1104900"/>
                        <a:pt x="2467873" y="1089025"/>
                        <a:pt x="2582173" y="1133475"/>
                      </a:cubicBezTo>
                      <a:cubicBezTo>
                        <a:pt x="2696473" y="1177925"/>
                        <a:pt x="2826648" y="1301750"/>
                        <a:pt x="2925073" y="1400175"/>
                      </a:cubicBezTo>
                      <a:cubicBezTo>
                        <a:pt x="3023498" y="1498600"/>
                        <a:pt x="3112398" y="1651000"/>
                        <a:pt x="3172723" y="1724025"/>
                      </a:cubicBezTo>
                      <a:cubicBezTo>
                        <a:pt x="3233048" y="1797050"/>
                        <a:pt x="3301311" y="1895475"/>
                        <a:pt x="3287023" y="1838325"/>
                      </a:cubicBezTo>
                      <a:cubicBezTo>
                        <a:pt x="3272736" y="1781175"/>
                        <a:pt x="3175898" y="1508125"/>
                        <a:pt x="3086998" y="1381125"/>
                      </a:cubicBezTo>
                      <a:cubicBezTo>
                        <a:pt x="2998098" y="1254125"/>
                        <a:pt x="2877448" y="1147763"/>
                        <a:pt x="2753623" y="1076325"/>
                      </a:cubicBezTo>
                      <a:cubicBezTo>
                        <a:pt x="2629798" y="1004888"/>
                        <a:pt x="2451998" y="982662"/>
                        <a:pt x="2344048" y="952500"/>
                      </a:cubicBezTo>
                      <a:cubicBezTo>
                        <a:pt x="2236098" y="922338"/>
                        <a:pt x="2158310" y="936625"/>
                        <a:pt x="2105923" y="895350"/>
                      </a:cubicBezTo>
                      <a:cubicBezTo>
                        <a:pt x="2053536" y="854075"/>
                        <a:pt x="1986861" y="746125"/>
                        <a:pt x="2029723" y="704850"/>
                      </a:cubicBezTo>
                      <a:cubicBezTo>
                        <a:pt x="2072585" y="663575"/>
                        <a:pt x="2231336" y="644525"/>
                        <a:pt x="2363098" y="647700"/>
                      </a:cubicBezTo>
                      <a:cubicBezTo>
                        <a:pt x="2494860" y="650875"/>
                        <a:pt x="2693298" y="673100"/>
                        <a:pt x="2820298" y="723900"/>
                      </a:cubicBezTo>
                      <a:cubicBezTo>
                        <a:pt x="2947298" y="774700"/>
                        <a:pt x="3075886" y="939800"/>
                        <a:pt x="3125098" y="952500"/>
                      </a:cubicBezTo>
                      <a:cubicBezTo>
                        <a:pt x="3174310" y="965200"/>
                        <a:pt x="3061598" y="822325"/>
                        <a:pt x="3115573" y="800100"/>
                      </a:cubicBezTo>
                      <a:cubicBezTo>
                        <a:pt x="3169548" y="777875"/>
                        <a:pt x="3320361" y="820738"/>
                        <a:pt x="3448948" y="819150"/>
                      </a:cubicBezTo>
                      <a:cubicBezTo>
                        <a:pt x="3577536" y="817563"/>
                        <a:pt x="3860111" y="806450"/>
                        <a:pt x="3887098" y="790575"/>
                      </a:cubicBezTo>
                      <a:cubicBezTo>
                        <a:pt x="3914086" y="774700"/>
                        <a:pt x="3745810" y="747712"/>
                        <a:pt x="3610873" y="723900"/>
                      </a:cubicBezTo>
                      <a:cubicBezTo>
                        <a:pt x="3475936" y="700088"/>
                        <a:pt x="3256860" y="682625"/>
                        <a:pt x="3077473" y="647700"/>
                      </a:cubicBezTo>
                      <a:cubicBezTo>
                        <a:pt x="2898086" y="612775"/>
                        <a:pt x="2672661" y="546100"/>
                        <a:pt x="2534548" y="514350"/>
                      </a:cubicBezTo>
                      <a:cubicBezTo>
                        <a:pt x="2396435" y="482600"/>
                        <a:pt x="2302773" y="538163"/>
                        <a:pt x="2248798" y="457200"/>
                      </a:cubicBezTo>
                      <a:cubicBezTo>
                        <a:pt x="2194823" y="376238"/>
                        <a:pt x="2217048" y="100012"/>
                        <a:pt x="2210698" y="28575"/>
                      </a:cubicBezTo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224" name="Group 96"/>
              <p:cNvGrpSpPr>
                <a:grpSpLocks/>
              </p:cNvGrpSpPr>
              <p:nvPr/>
            </p:nvGrpSpPr>
            <p:grpSpPr bwMode="auto">
              <a:xfrm>
                <a:off x="817124" y="2610849"/>
                <a:ext cx="1041918" cy="1469382"/>
                <a:chOff x="817124" y="2610849"/>
                <a:chExt cx="1041918" cy="1469382"/>
              </a:xfrm>
            </p:grpSpPr>
            <p:sp>
              <p:nvSpPr>
                <p:cNvPr id="225" name="Freeform 97"/>
                <p:cNvSpPr/>
                <p:nvPr/>
              </p:nvSpPr>
              <p:spPr bwMode="auto">
                <a:xfrm>
                  <a:off x="1245572" y="2901417"/>
                  <a:ext cx="196954" cy="1178149"/>
                </a:xfrm>
                <a:custGeom>
                  <a:avLst/>
                  <a:gdLst>
                    <a:gd name="connsiteX0" fmla="*/ 132447 w 410618"/>
                    <a:gd name="connsiteY0" fmla="*/ 2001250 h 2029825"/>
                    <a:gd name="connsiteX1" fmla="*/ 161022 w 410618"/>
                    <a:gd name="connsiteY1" fmla="*/ 1301162 h 2029825"/>
                    <a:gd name="connsiteX2" fmla="*/ 189597 w 410618"/>
                    <a:gd name="connsiteY2" fmla="*/ 601075 h 2029825"/>
                    <a:gd name="connsiteX3" fmla="*/ 3859 w 410618"/>
                    <a:gd name="connsiteY3" fmla="*/ 1000 h 2029825"/>
                    <a:gd name="connsiteX4" fmla="*/ 389622 w 410618"/>
                    <a:gd name="connsiteY4" fmla="*/ 743950 h 2029825"/>
                    <a:gd name="connsiteX5" fmla="*/ 361047 w 410618"/>
                    <a:gd name="connsiteY5" fmla="*/ 2029825 h 2029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0618" h="2029825">
                      <a:moveTo>
                        <a:pt x="132447" y="2001250"/>
                      </a:moveTo>
                      <a:lnTo>
                        <a:pt x="161022" y="1301162"/>
                      </a:lnTo>
                      <a:cubicBezTo>
                        <a:pt x="170547" y="1067800"/>
                        <a:pt x="215791" y="817769"/>
                        <a:pt x="189597" y="601075"/>
                      </a:cubicBezTo>
                      <a:cubicBezTo>
                        <a:pt x="163403" y="384381"/>
                        <a:pt x="-29478" y="-22812"/>
                        <a:pt x="3859" y="1000"/>
                      </a:cubicBezTo>
                      <a:cubicBezTo>
                        <a:pt x="37196" y="24812"/>
                        <a:pt x="330091" y="405812"/>
                        <a:pt x="389622" y="743950"/>
                      </a:cubicBezTo>
                      <a:cubicBezTo>
                        <a:pt x="449153" y="1082088"/>
                        <a:pt x="363428" y="1815513"/>
                        <a:pt x="361047" y="202982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26" name="Freeform 98"/>
                <p:cNvSpPr/>
                <p:nvPr/>
              </p:nvSpPr>
              <p:spPr bwMode="auto">
                <a:xfrm>
                  <a:off x="1277338" y="2610849"/>
                  <a:ext cx="373259" cy="366783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27" name="Freeform 99"/>
                <p:cNvSpPr/>
                <p:nvPr/>
              </p:nvSpPr>
              <p:spPr bwMode="auto">
                <a:xfrm flipH="1">
                  <a:off x="900902" y="2709293"/>
                  <a:ext cx="376436" cy="26833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28" name="Freeform 100"/>
                <p:cNvSpPr/>
                <p:nvPr/>
              </p:nvSpPr>
              <p:spPr bwMode="auto">
                <a:xfrm>
                  <a:off x="1417112" y="3112594"/>
                  <a:ext cx="209660" cy="468402"/>
                </a:xfrm>
                <a:custGeom>
                  <a:avLst/>
                  <a:gdLst>
                    <a:gd name="connsiteX0" fmla="*/ 22683 w 476686"/>
                    <a:gd name="connsiteY0" fmla="*/ 603891 h 806414"/>
                    <a:gd name="connsiteX1" fmla="*/ 322721 w 476686"/>
                    <a:gd name="connsiteY1" fmla="*/ 175266 h 806414"/>
                    <a:gd name="connsiteX2" fmla="*/ 465596 w 476686"/>
                    <a:gd name="connsiteY2" fmla="*/ 32391 h 806414"/>
                    <a:gd name="connsiteX3" fmla="*/ 36971 w 476686"/>
                    <a:gd name="connsiteY3" fmla="*/ 761053 h 806414"/>
                    <a:gd name="connsiteX4" fmla="*/ 22683 w 476686"/>
                    <a:gd name="connsiteY4" fmla="*/ 732478 h 806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6686" h="806414">
                      <a:moveTo>
                        <a:pt x="22683" y="603891"/>
                      </a:moveTo>
                      <a:cubicBezTo>
                        <a:pt x="135792" y="437203"/>
                        <a:pt x="248902" y="270516"/>
                        <a:pt x="322721" y="175266"/>
                      </a:cubicBezTo>
                      <a:cubicBezTo>
                        <a:pt x="396540" y="80016"/>
                        <a:pt x="513221" y="-65240"/>
                        <a:pt x="465596" y="32391"/>
                      </a:cubicBezTo>
                      <a:cubicBezTo>
                        <a:pt x="417971" y="130022"/>
                        <a:pt x="110790" y="644372"/>
                        <a:pt x="36971" y="761053"/>
                      </a:cubicBezTo>
                      <a:cubicBezTo>
                        <a:pt x="-36848" y="877734"/>
                        <a:pt x="22683" y="732478"/>
                        <a:pt x="22683" y="732478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29" name="Freeform 101"/>
                <p:cNvSpPr/>
                <p:nvPr/>
              </p:nvSpPr>
              <p:spPr bwMode="auto">
                <a:xfrm>
                  <a:off x="1037499" y="3461911"/>
                  <a:ext cx="327197" cy="300095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0" name="Freeform 102"/>
                <p:cNvSpPr/>
                <p:nvPr/>
              </p:nvSpPr>
              <p:spPr bwMode="auto">
                <a:xfrm rot="1906379">
                  <a:off x="1606124" y="3037968"/>
                  <a:ext cx="252546" cy="323912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1" name="Freeform 103"/>
                <p:cNvSpPr/>
                <p:nvPr/>
              </p:nvSpPr>
              <p:spPr bwMode="auto">
                <a:xfrm rot="16889502" flipH="1">
                  <a:off x="847733" y="3481708"/>
                  <a:ext cx="234995" cy="29701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2" name="Freeform 104"/>
                <p:cNvSpPr/>
                <p:nvPr/>
              </p:nvSpPr>
              <p:spPr bwMode="auto">
                <a:xfrm rot="18412369">
                  <a:off x="957327" y="3180027"/>
                  <a:ext cx="231819" cy="29701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3" name="Freeform 105"/>
                <p:cNvSpPr/>
                <p:nvPr/>
              </p:nvSpPr>
              <p:spPr bwMode="auto">
                <a:xfrm rot="19856402">
                  <a:off x="1520354" y="2945876"/>
                  <a:ext cx="185836" cy="231819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4" name="Freeform 106"/>
                <p:cNvSpPr/>
                <p:nvPr/>
              </p:nvSpPr>
              <p:spPr bwMode="auto">
                <a:xfrm>
                  <a:off x="1496529" y="3404750"/>
                  <a:ext cx="119125" cy="49222"/>
                </a:xfrm>
                <a:custGeom>
                  <a:avLst/>
                  <a:gdLst>
                    <a:gd name="connsiteX0" fmla="*/ 0 w 271462"/>
                    <a:gd name="connsiteY0" fmla="*/ 0 h 85725"/>
                    <a:gd name="connsiteX1" fmla="*/ 271462 w 271462"/>
                    <a:gd name="connsiteY1" fmla="*/ 85725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71462" h="85725">
                      <a:moveTo>
                        <a:pt x="0" y="0"/>
                      </a:moveTo>
                      <a:cubicBezTo>
                        <a:pt x="90487" y="28575"/>
                        <a:pt x="223837" y="73819"/>
                        <a:pt x="271462" y="85725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5" name="Freeform 107"/>
                <p:cNvSpPr/>
                <p:nvPr/>
              </p:nvSpPr>
              <p:spPr bwMode="auto">
                <a:xfrm rot="4981952">
                  <a:off x="1556107" y="3416643"/>
                  <a:ext cx="92092" cy="96888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6" name="Freeform 108"/>
                <p:cNvSpPr/>
                <p:nvPr/>
              </p:nvSpPr>
              <p:spPr bwMode="auto">
                <a:xfrm rot="20399237">
                  <a:off x="1250336" y="3114183"/>
                  <a:ext cx="74652" cy="95268"/>
                </a:xfrm>
                <a:custGeom>
                  <a:avLst/>
                  <a:gdLst>
                    <a:gd name="connsiteX0" fmla="*/ 743152 w 743152"/>
                    <a:gd name="connsiteY0" fmla="*/ 515153 h 515153"/>
                    <a:gd name="connsiteX1" fmla="*/ 500265 w 743152"/>
                    <a:gd name="connsiteY1" fmla="*/ 186540 h 515153"/>
                    <a:gd name="connsiteX2" fmla="*/ 202 w 743152"/>
                    <a:gd name="connsiteY2" fmla="*/ 143678 h 515153"/>
                    <a:gd name="connsiteX3" fmla="*/ 443115 w 743152"/>
                    <a:gd name="connsiteY3" fmla="*/ 803 h 515153"/>
                    <a:gd name="connsiteX4" fmla="*/ 743152 w 743152"/>
                    <a:gd name="connsiteY4" fmla="*/ 215115 h 5151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3152" h="515153">
                      <a:moveTo>
                        <a:pt x="743152" y="515153"/>
                      </a:moveTo>
                      <a:cubicBezTo>
                        <a:pt x="683621" y="381802"/>
                        <a:pt x="624090" y="248452"/>
                        <a:pt x="500265" y="186540"/>
                      </a:cubicBezTo>
                      <a:cubicBezTo>
                        <a:pt x="376440" y="124627"/>
                        <a:pt x="9727" y="174634"/>
                        <a:pt x="202" y="143678"/>
                      </a:cubicBezTo>
                      <a:cubicBezTo>
                        <a:pt x="-9323" y="112722"/>
                        <a:pt x="319290" y="-11103"/>
                        <a:pt x="443115" y="803"/>
                      </a:cubicBezTo>
                      <a:cubicBezTo>
                        <a:pt x="566940" y="12709"/>
                        <a:pt x="693146" y="179396"/>
                        <a:pt x="743152" y="215115"/>
                      </a:cubicBez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37" name="Freeform 109"/>
                <p:cNvSpPr/>
                <p:nvPr/>
              </p:nvSpPr>
              <p:spPr bwMode="auto">
                <a:xfrm rot="18912625">
                  <a:off x="1202686" y="2787095"/>
                  <a:ext cx="125479" cy="168307"/>
                </a:xfrm>
                <a:custGeom>
                  <a:avLst/>
                  <a:gdLst>
                    <a:gd name="connsiteX0" fmla="*/ 0 w 852867"/>
                    <a:gd name="connsiteY0" fmla="*/ 581310 h 629587"/>
                    <a:gd name="connsiteX1" fmla="*/ 114300 w 852867"/>
                    <a:gd name="connsiteY1" fmla="*/ 238410 h 629587"/>
                    <a:gd name="connsiteX2" fmla="*/ 842963 w 852867"/>
                    <a:gd name="connsiteY2" fmla="*/ 9810 h 629587"/>
                    <a:gd name="connsiteX3" fmla="*/ 500063 w 852867"/>
                    <a:gd name="connsiteY3" fmla="*/ 567022 h 629587"/>
                    <a:gd name="connsiteX4" fmla="*/ 0 w 852867"/>
                    <a:gd name="connsiteY4" fmla="*/ 581310 h 6295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2867" h="629587">
                      <a:moveTo>
                        <a:pt x="0" y="581310"/>
                      </a:moveTo>
                      <a:cubicBezTo>
                        <a:pt x="-64294" y="526541"/>
                        <a:pt x="-26194" y="333660"/>
                        <a:pt x="114300" y="238410"/>
                      </a:cubicBezTo>
                      <a:cubicBezTo>
                        <a:pt x="254794" y="143160"/>
                        <a:pt x="778669" y="-44959"/>
                        <a:pt x="842963" y="9810"/>
                      </a:cubicBezTo>
                      <a:cubicBezTo>
                        <a:pt x="907257" y="64579"/>
                        <a:pt x="642938" y="474153"/>
                        <a:pt x="500063" y="567022"/>
                      </a:cubicBezTo>
                      <a:cubicBezTo>
                        <a:pt x="357188" y="659891"/>
                        <a:pt x="64294" y="636079"/>
                        <a:pt x="0" y="581310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122" name="Sun 113"/>
            <p:cNvSpPr/>
            <p:nvPr/>
          </p:nvSpPr>
          <p:spPr bwMode="auto">
            <a:xfrm>
              <a:off x="3684588" y="2103438"/>
              <a:ext cx="485775" cy="490537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pic>
          <p:nvPicPr>
            <p:cNvPr id="123" name="Picture 2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/>
            </a:blip>
            <a:srcRect/>
            <a:stretch/>
          </p:blipFill>
          <p:spPr bwMode="auto">
            <a:xfrm>
              <a:off x="110951" y="2410022"/>
              <a:ext cx="721989" cy="717991"/>
            </a:xfrm>
            <a:prstGeom prst="ellipse">
              <a:avLst/>
            </a:prstGeom>
            <a:noFill/>
            <a:ln>
              <a:noFill/>
            </a:ln>
            <a:extLst/>
          </p:spPr>
        </p:pic>
        <p:sp>
          <p:nvSpPr>
            <p:cNvPr id="124" name="Oval 123"/>
            <p:cNvSpPr/>
            <p:nvPr/>
          </p:nvSpPr>
          <p:spPr>
            <a:xfrm>
              <a:off x="1020763" y="2767013"/>
              <a:ext cx="52387" cy="825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1463675" y="2668588"/>
              <a:ext cx="52388" cy="825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1370013" y="2808288"/>
              <a:ext cx="52387" cy="825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1108075" y="2874963"/>
              <a:ext cx="53975" cy="825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8" name="Oval 127"/>
            <p:cNvSpPr/>
            <p:nvPr/>
          </p:nvSpPr>
          <p:spPr>
            <a:xfrm>
              <a:off x="1736725" y="3116263"/>
              <a:ext cx="52388" cy="825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1651000" y="3167063"/>
              <a:ext cx="52388" cy="825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1579563" y="2978150"/>
              <a:ext cx="52387" cy="84138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1073150" y="3321050"/>
              <a:ext cx="53975" cy="8255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2" name="TextBox 9"/>
            <p:cNvSpPr txBox="1">
              <a:spLocks noChangeArrowheads="1"/>
            </p:cNvSpPr>
            <p:nvPr/>
          </p:nvSpPr>
          <p:spPr bwMode="auto">
            <a:xfrm>
              <a:off x="1762125" y="5330825"/>
              <a:ext cx="2433638" cy="97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Water and nutrient uptake </a:t>
              </a:r>
              <a:r>
                <a:rPr lang="en-GB" sz="1000"/>
                <a:t>take place across the root (and sometimes shoot) surfaces</a:t>
              </a:r>
            </a:p>
          </p:txBody>
        </p:sp>
        <p:sp>
          <p:nvSpPr>
            <p:cNvPr id="133" name="TextBox 9"/>
            <p:cNvSpPr txBox="1">
              <a:spLocks noChangeArrowheads="1"/>
            </p:cNvSpPr>
            <p:nvPr/>
          </p:nvSpPr>
          <p:spPr bwMode="auto">
            <a:xfrm>
              <a:off x="2109788" y="1420813"/>
              <a:ext cx="1882775" cy="97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Energy assimilation </a:t>
              </a:r>
              <a:r>
                <a:rPr lang="en-GB" sz="1000"/>
                <a:t>takes place throughout photosynthetic tissues</a:t>
              </a:r>
            </a:p>
          </p:txBody>
        </p:sp>
        <p:cxnSp>
          <p:nvCxnSpPr>
            <p:cNvPr id="134" name="Straight Arrow Connector 124"/>
            <p:cNvCxnSpPr/>
            <p:nvPr/>
          </p:nvCxnSpPr>
          <p:spPr>
            <a:xfrm flipH="1" flipV="1">
              <a:off x="3448050" y="4618038"/>
              <a:ext cx="257175" cy="12382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25"/>
            <p:cNvCxnSpPr>
              <a:endCxn id="166" idx="10"/>
            </p:cNvCxnSpPr>
            <p:nvPr/>
          </p:nvCxnSpPr>
          <p:spPr>
            <a:xfrm flipV="1">
              <a:off x="2316163" y="4833938"/>
              <a:ext cx="257175" cy="18732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26"/>
            <p:cNvCxnSpPr/>
            <p:nvPr/>
          </p:nvCxnSpPr>
          <p:spPr>
            <a:xfrm flipH="1">
              <a:off x="3457575" y="4476750"/>
              <a:ext cx="238125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27"/>
            <p:cNvCxnSpPr/>
            <p:nvPr/>
          </p:nvCxnSpPr>
          <p:spPr>
            <a:xfrm flipH="1" flipV="1">
              <a:off x="3394075" y="4772025"/>
              <a:ext cx="192088" cy="18097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28"/>
            <p:cNvCxnSpPr/>
            <p:nvPr/>
          </p:nvCxnSpPr>
          <p:spPr>
            <a:xfrm flipV="1">
              <a:off x="2211388" y="4354513"/>
              <a:ext cx="280987" cy="10001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3"/>
            <p:cNvCxnSpPr/>
            <p:nvPr/>
          </p:nvCxnSpPr>
          <p:spPr>
            <a:xfrm flipV="1">
              <a:off x="2211388" y="4618038"/>
              <a:ext cx="300037" cy="20637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 bwMode="auto">
            <a:xfrm rot="16200000">
              <a:off x="3308542" y="5101739"/>
              <a:ext cx="98743" cy="8213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6000">
                  <a:srgbClr val="FFFFCC"/>
                </a:gs>
                <a:gs pos="100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100"/>
            </a:p>
          </p:txBody>
        </p:sp>
        <p:sp>
          <p:nvSpPr>
            <p:cNvPr id="141" name="Oval 140"/>
            <p:cNvSpPr/>
            <p:nvPr/>
          </p:nvSpPr>
          <p:spPr bwMode="auto">
            <a:xfrm rot="16200000">
              <a:off x="3716013" y="4413175"/>
              <a:ext cx="98743" cy="8213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6000">
                  <a:srgbClr val="FFFFCC"/>
                </a:gs>
                <a:gs pos="100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100"/>
            </a:p>
          </p:txBody>
        </p:sp>
        <p:cxnSp>
          <p:nvCxnSpPr>
            <p:cNvPr id="142" name="Straight Arrow Connector 139"/>
            <p:cNvCxnSpPr>
              <a:stCxn id="166" idx="30"/>
            </p:cNvCxnSpPr>
            <p:nvPr/>
          </p:nvCxnSpPr>
          <p:spPr>
            <a:xfrm flipH="1" flipV="1">
              <a:off x="3086100" y="5021263"/>
              <a:ext cx="176213" cy="14446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4"/>
            <p:cNvCxnSpPr/>
            <p:nvPr/>
          </p:nvCxnSpPr>
          <p:spPr>
            <a:xfrm flipV="1">
              <a:off x="2746375" y="4924425"/>
              <a:ext cx="176213" cy="144463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/>
            <p:cNvSpPr/>
            <p:nvPr/>
          </p:nvSpPr>
          <p:spPr bwMode="auto">
            <a:xfrm rot="16200000">
              <a:off x="2643913" y="5078427"/>
              <a:ext cx="98743" cy="8213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6000">
                  <a:srgbClr val="FFFFCC"/>
                </a:gs>
                <a:gs pos="100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100"/>
            </a:p>
          </p:txBody>
        </p:sp>
        <p:sp>
          <p:nvSpPr>
            <p:cNvPr id="145" name="Down Arrow 146"/>
            <p:cNvSpPr/>
            <p:nvPr/>
          </p:nvSpPr>
          <p:spPr>
            <a:xfrm rot="2842852">
              <a:off x="3452813" y="2735263"/>
              <a:ext cx="230187" cy="325437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6" name="Down Arrow 147"/>
            <p:cNvSpPr/>
            <p:nvPr/>
          </p:nvSpPr>
          <p:spPr>
            <a:xfrm rot="2842852">
              <a:off x="3385344" y="2467769"/>
              <a:ext cx="230188" cy="323850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7" name="Freeform 148"/>
            <p:cNvSpPr/>
            <p:nvPr/>
          </p:nvSpPr>
          <p:spPr>
            <a:xfrm>
              <a:off x="4386263" y="3324225"/>
              <a:ext cx="304800" cy="1425575"/>
            </a:xfrm>
            <a:custGeom>
              <a:avLst/>
              <a:gdLst>
                <a:gd name="connsiteX0" fmla="*/ 39003 w 305169"/>
                <a:gd name="connsiteY0" fmla="*/ 1425771 h 1425771"/>
                <a:gd name="connsiteX1" fmla="*/ 86673 w 305169"/>
                <a:gd name="connsiteY1" fmla="*/ 1326097 h 1425771"/>
                <a:gd name="connsiteX2" fmla="*/ 112675 w 305169"/>
                <a:gd name="connsiteY2" fmla="*/ 1170085 h 1425771"/>
                <a:gd name="connsiteX3" fmla="*/ 212349 w 305169"/>
                <a:gd name="connsiteY3" fmla="*/ 1022741 h 1425771"/>
                <a:gd name="connsiteX4" fmla="*/ 290355 w 305169"/>
                <a:gd name="connsiteY4" fmla="*/ 762722 h 1425771"/>
                <a:gd name="connsiteX5" fmla="*/ 299022 w 305169"/>
                <a:gd name="connsiteY5" fmla="*/ 333691 h 1425771"/>
                <a:gd name="connsiteX6" fmla="*/ 221016 w 305169"/>
                <a:gd name="connsiteY6" fmla="*/ 186347 h 1425771"/>
                <a:gd name="connsiteX7" fmla="*/ 82339 w 305169"/>
                <a:gd name="connsiteY7" fmla="*/ 164679 h 1425771"/>
                <a:gd name="connsiteX8" fmla="*/ 0 w 305169"/>
                <a:gd name="connsiteY8" fmla="*/ 0 h 142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169" h="1425771">
                  <a:moveTo>
                    <a:pt x="39003" y="1425771"/>
                  </a:moveTo>
                  <a:cubicBezTo>
                    <a:pt x="56698" y="1397241"/>
                    <a:pt x="74394" y="1368711"/>
                    <a:pt x="86673" y="1326097"/>
                  </a:cubicBezTo>
                  <a:cubicBezTo>
                    <a:pt x="98952" y="1283483"/>
                    <a:pt x="91729" y="1220644"/>
                    <a:pt x="112675" y="1170085"/>
                  </a:cubicBezTo>
                  <a:cubicBezTo>
                    <a:pt x="133621" y="1119526"/>
                    <a:pt x="182736" y="1090635"/>
                    <a:pt x="212349" y="1022741"/>
                  </a:cubicBezTo>
                  <a:cubicBezTo>
                    <a:pt x="241962" y="954847"/>
                    <a:pt x="275910" y="877564"/>
                    <a:pt x="290355" y="762722"/>
                  </a:cubicBezTo>
                  <a:cubicBezTo>
                    <a:pt x="304800" y="647880"/>
                    <a:pt x="310579" y="429753"/>
                    <a:pt x="299022" y="333691"/>
                  </a:cubicBezTo>
                  <a:cubicBezTo>
                    <a:pt x="287466" y="237628"/>
                    <a:pt x="257130" y="214516"/>
                    <a:pt x="221016" y="186347"/>
                  </a:cubicBezTo>
                  <a:cubicBezTo>
                    <a:pt x="184902" y="158178"/>
                    <a:pt x="119175" y="195737"/>
                    <a:pt x="82339" y="164679"/>
                  </a:cubicBezTo>
                  <a:cubicBezTo>
                    <a:pt x="45503" y="133621"/>
                    <a:pt x="13001" y="27446"/>
                    <a:pt x="0" y="0"/>
                  </a:cubicBez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8" name="Freeform 149"/>
            <p:cNvSpPr/>
            <p:nvPr/>
          </p:nvSpPr>
          <p:spPr>
            <a:xfrm>
              <a:off x="4576763" y="2840038"/>
              <a:ext cx="441325" cy="617537"/>
            </a:xfrm>
            <a:custGeom>
              <a:avLst/>
              <a:gdLst>
                <a:gd name="connsiteX0" fmla="*/ 442378 w 442378"/>
                <a:gd name="connsiteY0" fmla="*/ 305530 h 617577"/>
                <a:gd name="connsiteX1" fmla="*/ 334037 w 442378"/>
                <a:gd name="connsiteY1" fmla="*/ 353201 h 617577"/>
                <a:gd name="connsiteX2" fmla="*/ 256031 w 442378"/>
                <a:gd name="connsiteY2" fmla="*/ 491877 h 617577"/>
                <a:gd name="connsiteX3" fmla="*/ 173692 w 442378"/>
                <a:gd name="connsiteY3" fmla="*/ 617553 h 617577"/>
                <a:gd name="connsiteX4" fmla="*/ 108687 w 442378"/>
                <a:gd name="connsiteY4" fmla="*/ 500545 h 617577"/>
                <a:gd name="connsiteX5" fmla="*/ 100020 w 442378"/>
                <a:gd name="connsiteY5" fmla="*/ 279528 h 617577"/>
                <a:gd name="connsiteX6" fmla="*/ 39348 w 442378"/>
                <a:gd name="connsiteY6" fmla="*/ 153853 h 617577"/>
                <a:gd name="connsiteX7" fmla="*/ 4679 w 442378"/>
                <a:gd name="connsiteY7" fmla="*/ 15176 h 617577"/>
                <a:gd name="connsiteX8" fmla="*/ 346 w 442378"/>
                <a:gd name="connsiteY8" fmla="*/ 2175 h 61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2378" h="617577">
                  <a:moveTo>
                    <a:pt x="442378" y="305530"/>
                  </a:moveTo>
                  <a:cubicBezTo>
                    <a:pt x="403736" y="313836"/>
                    <a:pt x="365095" y="322143"/>
                    <a:pt x="334037" y="353201"/>
                  </a:cubicBezTo>
                  <a:cubicBezTo>
                    <a:pt x="302979" y="384259"/>
                    <a:pt x="282755" y="447818"/>
                    <a:pt x="256031" y="491877"/>
                  </a:cubicBezTo>
                  <a:cubicBezTo>
                    <a:pt x="229307" y="535936"/>
                    <a:pt x="198249" y="616108"/>
                    <a:pt x="173692" y="617553"/>
                  </a:cubicBezTo>
                  <a:cubicBezTo>
                    <a:pt x="149135" y="618998"/>
                    <a:pt x="120966" y="556883"/>
                    <a:pt x="108687" y="500545"/>
                  </a:cubicBezTo>
                  <a:cubicBezTo>
                    <a:pt x="96408" y="444208"/>
                    <a:pt x="111576" y="337310"/>
                    <a:pt x="100020" y="279528"/>
                  </a:cubicBezTo>
                  <a:cubicBezTo>
                    <a:pt x="88463" y="221746"/>
                    <a:pt x="55238" y="197912"/>
                    <a:pt x="39348" y="153853"/>
                  </a:cubicBezTo>
                  <a:cubicBezTo>
                    <a:pt x="23458" y="109794"/>
                    <a:pt x="11179" y="40456"/>
                    <a:pt x="4679" y="15176"/>
                  </a:cubicBezTo>
                  <a:cubicBezTo>
                    <a:pt x="-1821" y="-10104"/>
                    <a:pt x="346" y="4342"/>
                    <a:pt x="346" y="2175"/>
                  </a:cubicBez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49" name="Straight Arrow Connector 150"/>
            <p:cNvCxnSpPr/>
            <p:nvPr/>
          </p:nvCxnSpPr>
          <p:spPr>
            <a:xfrm flipV="1">
              <a:off x="4764088" y="2687638"/>
              <a:ext cx="141287" cy="53975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52"/>
            <p:cNvCxnSpPr/>
            <p:nvPr/>
          </p:nvCxnSpPr>
          <p:spPr>
            <a:xfrm>
              <a:off x="4276725" y="3540125"/>
              <a:ext cx="95250" cy="7620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1"/>
            <p:cNvSpPr txBox="1">
              <a:spLocks noChangeArrowheads="1"/>
            </p:cNvSpPr>
            <p:nvPr/>
          </p:nvSpPr>
          <p:spPr bwMode="auto">
            <a:xfrm>
              <a:off x="4950932" y="5259841"/>
              <a:ext cx="2398713" cy="97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Signals</a:t>
              </a:r>
              <a:r>
                <a:rPr lang="en-GB" sz="1000"/>
                <a:t> to control and coordinate plant functions move from cell to cell and through vascular tissues</a:t>
              </a:r>
            </a:p>
          </p:txBody>
        </p:sp>
        <p:sp>
          <p:nvSpPr>
            <p:cNvPr id="152" name="TextBox 156"/>
            <p:cNvSpPr txBox="1">
              <a:spLocks noChangeArrowheads="1"/>
            </p:cNvSpPr>
            <p:nvPr/>
          </p:nvSpPr>
          <p:spPr bwMode="auto">
            <a:xfrm>
              <a:off x="5671062" y="1448184"/>
              <a:ext cx="2354262" cy="97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000" b="1"/>
                <a:t>Perception </a:t>
              </a:r>
              <a:r>
                <a:rPr lang="en-GB" sz="1000"/>
                <a:t>(of light, pathogens etc.) occurs through receptors and other sensors found in most cells </a:t>
              </a:r>
              <a:endParaRPr lang="en-GB" sz="1000" b="1"/>
            </a:p>
          </p:txBody>
        </p:sp>
        <p:sp>
          <p:nvSpPr>
            <p:cNvPr id="153" name="Freeform 157"/>
            <p:cNvSpPr/>
            <p:nvPr/>
          </p:nvSpPr>
          <p:spPr>
            <a:xfrm>
              <a:off x="6053138" y="3302000"/>
              <a:ext cx="304800" cy="1427163"/>
            </a:xfrm>
            <a:custGeom>
              <a:avLst/>
              <a:gdLst>
                <a:gd name="connsiteX0" fmla="*/ 39003 w 305169"/>
                <a:gd name="connsiteY0" fmla="*/ 1425771 h 1425771"/>
                <a:gd name="connsiteX1" fmla="*/ 86673 w 305169"/>
                <a:gd name="connsiteY1" fmla="*/ 1326097 h 1425771"/>
                <a:gd name="connsiteX2" fmla="*/ 112675 w 305169"/>
                <a:gd name="connsiteY2" fmla="*/ 1170085 h 1425771"/>
                <a:gd name="connsiteX3" fmla="*/ 212349 w 305169"/>
                <a:gd name="connsiteY3" fmla="*/ 1022741 h 1425771"/>
                <a:gd name="connsiteX4" fmla="*/ 290355 w 305169"/>
                <a:gd name="connsiteY4" fmla="*/ 762722 h 1425771"/>
                <a:gd name="connsiteX5" fmla="*/ 299022 w 305169"/>
                <a:gd name="connsiteY5" fmla="*/ 333691 h 1425771"/>
                <a:gd name="connsiteX6" fmla="*/ 221016 w 305169"/>
                <a:gd name="connsiteY6" fmla="*/ 186347 h 1425771"/>
                <a:gd name="connsiteX7" fmla="*/ 82339 w 305169"/>
                <a:gd name="connsiteY7" fmla="*/ 164679 h 1425771"/>
                <a:gd name="connsiteX8" fmla="*/ 0 w 305169"/>
                <a:gd name="connsiteY8" fmla="*/ 0 h 142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169" h="1425771">
                  <a:moveTo>
                    <a:pt x="39003" y="1425771"/>
                  </a:moveTo>
                  <a:cubicBezTo>
                    <a:pt x="56698" y="1397241"/>
                    <a:pt x="74394" y="1368711"/>
                    <a:pt x="86673" y="1326097"/>
                  </a:cubicBezTo>
                  <a:cubicBezTo>
                    <a:pt x="98952" y="1283483"/>
                    <a:pt x="91729" y="1220644"/>
                    <a:pt x="112675" y="1170085"/>
                  </a:cubicBezTo>
                  <a:cubicBezTo>
                    <a:pt x="133621" y="1119526"/>
                    <a:pt x="182736" y="1090635"/>
                    <a:pt x="212349" y="1022741"/>
                  </a:cubicBezTo>
                  <a:cubicBezTo>
                    <a:pt x="241962" y="954847"/>
                    <a:pt x="275910" y="877564"/>
                    <a:pt x="290355" y="762722"/>
                  </a:cubicBezTo>
                  <a:cubicBezTo>
                    <a:pt x="304800" y="647880"/>
                    <a:pt x="310579" y="429753"/>
                    <a:pt x="299022" y="333691"/>
                  </a:cubicBezTo>
                  <a:cubicBezTo>
                    <a:pt x="287466" y="237628"/>
                    <a:pt x="257130" y="214516"/>
                    <a:pt x="221016" y="186347"/>
                  </a:cubicBezTo>
                  <a:cubicBezTo>
                    <a:pt x="184902" y="158178"/>
                    <a:pt x="119175" y="195737"/>
                    <a:pt x="82339" y="164679"/>
                  </a:cubicBezTo>
                  <a:cubicBezTo>
                    <a:pt x="45503" y="133621"/>
                    <a:pt x="13001" y="27446"/>
                    <a:pt x="0" y="0"/>
                  </a:cubicBez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54" name="Freeform 158"/>
            <p:cNvSpPr/>
            <p:nvPr/>
          </p:nvSpPr>
          <p:spPr>
            <a:xfrm>
              <a:off x="6238875" y="2868613"/>
              <a:ext cx="442913" cy="617537"/>
            </a:xfrm>
            <a:custGeom>
              <a:avLst/>
              <a:gdLst>
                <a:gd name="connsiteX0" fmla="*/ 442378 w 442378"/>
                <a:gd name="connsiteY0" fmla="*/ 305530 h 617577"/>
                <a:gd name="connsiteX1" fmla="*/ 334037 w 442378"/>
                <a:gd name="connsiteY1" fmla="*/ 353201 h 617577"/>
                <a:gd name="connsiteX2" fmla="*/ 256031 w 442378"/>
                <a:gd name="connsiteY2" fmla="*/ 491877 h 617577"/>
                <a:gd name="connsiteX3" fmla="*/ 173692 w 442378"/>
                <a:gd name="connsiteY3" fmla="*/ 617553 h 617577"/>
                <a:gd name="connsiteX4" fmla="*/ 108687 w 442378"/>
                <a:gd name="connsiteY4" fmla="*/ 500545 h 617577"/>
                <a:gd name="connsiteX5" fmla="*/ 100020 w 442378"/>
                <a:gd name="connsiteY5" fmla="*/ 279528 h 617577"/>
                <a:gd name="connsiteX6" fmla="*/ 39348 w 442378"/>
                <a:gd name="connsiteY6" fmla="*/ 153853 h 617577"/>
                <a:gd name="connsiteX7" fmla="*/ 4679 w 442378"/>
                <a:gd name="connsiteY7" fmla="*/ 15176 h 617577"/>
                <a:gd name="connsiteX8" fmla="*/ 346 w 442378"/>
                <a:gd name="connsiteY8" fmla="*/ 2175 h 617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2378" h="617577">
                  <a:moveTo>
                    <a:pt x="442378" y="305530"/>
                  </a:moveTo>
                  <a:cubicBezTo>
                    <a:pt x="403736" y="313836"/>
                    <a:pt x="365095" y="322143"/>
                    <a:pt x="334037" y="353201"/>
                  </a:cubicBezTo>
                  <a:cubicBezTo>
                    <a:pt x="302979" y="384259"/>
                    <a:pt x="282755" y="447818"/>
                    <a:pt x="256031" y="491877"/>
                  </a:cubicBezTo>
                  <a:cubicBezTo>
                    <a:pt x="229307" y="535936"/>
                    <a:pt x="198249" y="616108"/>
                    <a:pt x="173692" y="617553"/>
                  </a:cubicBezTo>
                  <a:cubicBezTo>
                    <a:pt x="149135" y="618998"/>
                    <a:pt x="120966" y="556883"/>
                    <a:pt x="108687" y="500545"/>
                  </a:cubicBezTo>
                  <a:cubicBezTo>
                    <a:pt x="96408" y="444208"/>
                    <a:pt x="111576" y="337310"/>
                    <a:pt x="100020" y="279528"/>
                  </a:cubicBezTo>
                  <a:cubicBezTo>
                    <a:pt x="88463" y="221746"/>
                    <a:pt x="55238" y="197912"/>
                    <a:pt x="39348" y="153853"/>
                  </a:cubicBezTo>
                  <a:cubicBezTo>
                    <a:pt x="23458" y="109794"/>
                    <a:pt x="11179" y="40456"/>
                    <a:pt x="4679" y="15176"/>
                  </a:cubicBezTo>
                  <a:cubicBezTo>
                    <a:pt x="-1821" y="-10104"/>
                    <a:pt x="346" y="4342"/>
                    <a:pt x="346" y="2175"/>
                  </a:cubicBez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55" name="Straight Arrow Connector 159"/>
            <p:cNvCxnSpPr/>
            <p:nvPr/>
          </p:nvCxnSpPr>
          <p:spPr>
            <a:xfrm>
              <a:off x="5943600" y="3519488"/>
              <a:ext cx="95250" cy="76200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60"/>
            <p:cNvCxnSpPr/>
            <p:nvPr/>
          </p:nvCxnSpPr>
          <p:spPr>
            <a:xfrm flipV="1">
              <a:off x="6381750" y="2693988"/>
              <a:ext cx="141288" cy="53975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62"/>
            <p:cNvCxnSpPr/>
            <p:nvPr/>
          </p:nvCxnSpPr>
          <p:spPr>
            <a:xfrm flipH="1">
              <a:off x="6457950" y="3560763"/>
              <a:ext cx="254000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63"/>
            <p:cNvCxnSpPr/>
            <p:nvPr/>
          </p:nvCxnSpPr>
          <p:spPr>
            <a:xfrm flipH="1">
              <a:off x="6648450" y="3268663"/>
              <a:ext cx="287338" cy="16510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64"/>
            <p:cNvCxnSpPr/>
            <p:nvPr/>
          </p:nvCxnSpPr>
          <p:spPr>
            <a:xfrm flipH="1">
              <a:off x="6765925" y="2797175"/>
              <a:ext cx="319088" cy="36353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65"/>
            <p:cNvCxnSpPr/>
            <p:nvPr/>
          </p:nvCxnSpPr>
          <p:spPr>
            <a:xfrm flipH="1" flipV="1">
              <a:off x="6445250" y="3727450"/>
              <a:ext cx="314325" cy="1270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6"/>
            <p:cNvCxnSpPr/>
            <p:nvPr/>
          </p:nvCxnSpPr>
          <p:spPr>
            <a:xfrm flipV="1">
              <a:off x="5832475" y="2836863"/>
              <a:ext cx="206375" cy="3032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7"/>
            <p:cNvCxnSpPr/>
            <p:nvPr/>
          </p:nvCxnSpPr>
          <p:spPr>
            <a:xfrm flipV="1">
              <a:off x="6129338" y="3605213"/>
              <a:ext cx="82550" cy="29845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8"/>
            <p:cNvCxnSpPr/>
            <p:nvPr/>
          </p:nvCxnSpPr>
          <p:spPr>
            <a:xfrm>
              <a:off x="5813425" y="2601913"/>
              <a:ext cx="177800" cy="182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9"/>
            <p:cNvCxnSpPr/>
            <p:nvPr/>
          </p:nvCxnSpPr>
          <p:spPr>
            <a:xfrm flipH="1" flipV="1">
              <a:off x="6478588" y="3903663"/>
              <a:ext cx="190500" cy="4445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70"/>
            <p:cNvCxnSpPr/>
            <p:nvPr/>
          </p:nvCxnSpPr>
          <p:spPr>
            <a:xfrm flipH="1">
              <a:off x="6478588" y="4102100"/>
              <a:ext cx="190500" cy="635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71"/>
            <p:cNvCxnSpPr/>
            <p:nvPr/>
          </p:nvCxnSpPr>
          <p:spPr>
            <a:xfrm flipH="1">
              <a:off x="6716713" y="4060825"/>
              <a:ext cx="209550" cy="11271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72"/>
            <p:cNvCxnSpPr/>
            <p:nvPr/>
          </p:nvCxnSpPr>
          <p:spPr>
            <a:xfrm flipH="1">
              <a:off x="6738938" y="4405313"/>
              <a:ext cx="190500" cy="793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73"/>
            <p:cNvCxnSpPr/>
            <p:nvPr/>
          </p:nvCxnSpPr>
          <p:spPr>
            <a:xfrm flipH="1" flipV="1">
              <a:off x="6773863" y="4600575"/>
              <a:ext cx="220662" cy="95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74"/>
            <p:cNvCxnSpPr/>
            <p:nvPr/>
          </p:nvCxnSpPr>
          <p:spPr>
            <a:xfrm flipH="1" flipV="1">
              <a:off x="6675438" y="4765675"/>
              <a:ext cx="301625" cy="2857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75"/>
            <p:cNvCxnSpPr/>
            <p:nvPr/>
          </p:nvCxnSpPr>
          <p:spPr>
            <a:xfrm flipH="1" flipV="1">
              <a:off x="6711950" y="4895850"/>
              <a:ext cx="165100" cy="984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6"/>
            <p:cNvCxnSpPr/>
            <p:nvPr/>
          </p:nvCxnSpPr>
          <p:spPr>
            <a:xfrm flipV="1">
              <a:off x="6403975" y="5043488"/>
              <a:ext cx="0" cy="19208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7"/>
            <p:cNvCxnSpPr/>
            <p:nvPr/>
          </p:nvCxnSpPr>
          <p:spPr>
            <a:xfrm flipH="1" flipV="1">
              <a:off x="6527800" y="4967288"/>
              <a:ext cx="82550" cy="19367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8"/>
            <p:cNvCxnSpPr/>
            <p:nvPr/>
          </p:nvCxnSpPr>
          <p:spPr>
            <a:xfrm flipH="1">
              <a:off x="6753225" y="2641600"/>
              <a:ext cx="233363" cy="35877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9"/>
            <p:cNvCxnSpPr/>
            <p:nvPr/>
          </p:nvCxnSpPr>
          <p:spPr>
            <a:xfrm flipH="1">
              <a:off x="6642100" y="2641600"/>
              <a:ext cx="119063" cy="24606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90"/>
            <p:cNvCxnSpPr/>
            <p:nvPr/>
          </p:nvCxnSpPr>
          <p:spPr>
            <a:xfrm flipV="1">
              <a:off x="5737225" y="4594225"/>
              <a:ext cx="165100" cy="984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91"/>
            <p:cNvCxnSpPr/>
            <p:nvPr/>
          </p:nvCxnSpPr>
          <p:spPr>
            <a:xfrm flipV="1">
              <a:off x="5902325" y="4040188"/>
              <a:ext cx="268288" cy="2063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94"/>
            <p:cNvCxnSpPr/>
            <p:nvPr/>
          </p:nvCxnSpPr>
          <p:spPr>
            <a:xfrm flipV="1">
              <a:off x="5802313" y="4195763"/>
              <a:ext cx="268287" cy="2063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95"/>
            <p:cNvCxnSpPr/>
            <p:nvPr/>
          </p:nvCxnSpPr>
          <p:spPr>
            <a:xfrm flipV="1">
              <a:off x="5632450" y="4333875"/>
              <a:ext cx="268288" cy="2063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96"/>
            <p:cNvCxnSpPr/>
            <p:nvPr/>
          </p:nvCxnSpPr>
          <p:spPr>
            <a:xfrm flipV="1">
              <a:off x="5686425" y="4859338"/>
              <a:ext cx="268288" cy="2063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97"/>
            <p:cNvCxnSpPr/>
            <p:nvPr/>
          </p:nvCxnSpPr>
          <p:spPr>
            <a:xfrm flipV="1">
              <a:off x="5838825" y="5011738"/>
              <a:ext cx="268288" cy="2063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98"/>
            <p:cNvCxnSpPr/>
            <p:nvPr/>
          </p:nvCxnSpPr>
          <p:spPr>
            <a:xfrm flipV="1">
              <a:off x="5534025" y="3536950"/>
              <a:ext cx="268288" cy="2063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99"/>
            <p:cNvCxnSpPr/>
            <p:nvPr/>
          </p:nvCxnSpPr>
          <p:spPr>
            <a:xfrm flipV="1">
              <a:off x="5659438" y="3363913"/>
              <a:ext cx="268287" cy="2063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200"/>
            <p:cNvCxnSpPr/>
            <p:nvPr/>
          </p:nvCxnSpPr>
          <p:spPr>
            <a:xfrm flipV="1">
              <a:off x="5626100" y="3656013"/>
              <a:ext cx="280988" cy="1571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1"/>
            <p:cNvSpPr txBox="1">
              <a:spLocks noChangeArrowheads="1"/>
            </p:cNvSpPr>
            <p:nvPr/>
          </p:nvSpPr>
          <p:spPr bwMode="auto">
            <a:xfrm>
              <a:off x="7299325" y="5205414"/>
              <a:ext cx="1654175" cy="97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000" b="1"/>
                <a:t>Support </a:t>
              </a:r>
              <a:r>
                <a:rPr lang="en-GB" sz="1000"/>
                <a:t>comes from cell walls and hydrostatic pressure</a:t>
              </a:r>
            </a:p>
          </p:txBody>
        </p:sp>
        <p:sp>
          <p:nvSpPr>
            <p:cNvPr id="185" name="Circular Arrow 218"/>
            <p:cNvSpPr/>
            <p:nvPr/>
          </p:nvSpPr>
          <p:spPr>
            <a:xfrm rot="9785840" flipH="1">
              <a:off x="8083550" y="2546350"/>
              <a:ext cx="603250" cy="644525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097596"/>
                <a:gd name="adj5" fmla="val 125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86" name="Group 237"/>
            <p:cNvGrpSpPr>
              <a:grpSpLocks/>
            </p:cNvGrpSpPr>
            <p:nvPr/>
          </p:nvGrpSpPr>
          <p:grpSpPr bwMode="auto">
            <a:xfrm>
              <a:off x="8062913" y="1828800"/>
              <a:ext cx="1028700" cy="941388"/>
              <a:chOff x="7916856" y="1517063"/>
              <a:chExt cx="1028557" cy="942183"/>
            </a:xfrm>
          </p:grpSpPr>
          <p:grpSp>
            <p:nvGrpSpPr>
              <p:cNvPr id="189" name="Group 219"/>
              <p:cNvGrpSpPr>
                <a:grpSpLocks/>
              </p:cNvGrpSpPr>
              <p:nvPr/>
            </p:nvGrpSpPr>
            <p:grpSpPr bwMode="auto">
              <a:xfrm>
                <a:off x="7916856" y="1517063"/>
                <a:ext cx="656514" cy="583988"/>
                <a:chOff x="8386230" y="2401099"/>
                <a:chExt cx="656514" cy="583988"/>
              </a:xfrm>
            </p:grpSpPr>
            <p:grpSp>
              <p:nvGrpSpPr>
                <p:cNvPr id="207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386230" y="2614409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220" name="Rounded Rectangle 203"/>
                  <p:cNvSpPr/>
                  <p:nvPr/>
                </p:nvSpPr>
                <p:spPr>
                  <a:xfrm>
                    <a:off x="2618161" y="2765315"/>
                    <a:ext cx="924800" cy="486710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21" name="Rounded Rectangle 204"/>
                  <p:cNvSpPr/>
                  <p:nvPr/>
                </p:nvSpPr>
                <p:spPr>
                  <a:xfrm>
                    <a:off x="2628363" y="2793898"/>
                    <a:ext cx="912944" cy="434693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22" name="Rounded Rectangle 205"/>
                  <p:cNvSpPr/>
                  <p:nvPr/>
                </p:nvSpPr>
                <p:spPr>
                  <a:xfrm>
                    <a:off x="2675855" y="2823637"/>
                    <a:ext cx="829949" cy="356672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08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617975" y="2401099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217" name="Rounded Rectangle 207"/>
                  <p:cNvSpPr/>
                  <p:nvPr/>
                </p:nvSpPr>
                <p:spPr>
                  <a:xfrm>
                    <a:off x="2617107" y="2780856"/>
                    <a:ext cx="924800" cy="456987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8" name="Rounded Rectangle 208"/>
                  <p:cNvSpPr/>
                  <p:nvPr/>
                </p:nvSpPr>
                <p:spPr>
                  <a:xfrm>
                    <a:off x="2620480" y="2779441"/>
                    <a:ext cx="912944" cy="430979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9" name="Rounded Rectangle 209"/>
                  <p:cNvSpPr/>
                  <p:nvPr/>
                </p:nvSpPr>
                <p:spPr>
                  <a:xfrm>
                    <a:off x="2661978" y="2820308"/>
                    <a:ext cx="829949" cy="349241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09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574025" y="2789568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214" name="Rounded Rectangle 211"/>
                  <p:cNvSpPr/>
                  <p:nvPr/>
                </p:nvSpPr>
                <p:spPr>
                  <a:xfrm>
                    <a:off x="2590003" y="2781401"/>
                    <a:ext cx="972226" cy="456985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5" name="Rounded Rectangle 212"/>
                  <p:cNvSpPr/>
                  <p:nvPr/>
                </p:nvSpPr>
                <p:spPr>
                  <a:xfrm>
                    <a:off x="2577112" y="2795952"/>
                    <a:ext cx="960369" cy="430979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6" name="Rounded Rectangle 213"/>
                  <p:cNvSpPr/>
                  <p:nvPr/>
                </p:nvSpPr>
                <p:spPr>
                  <a:xfrm>
                    <a:off x="2622217" y="2818381"/>
                    <a:ext cx="877375" cy="349241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10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795007" y="2582182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211" name="Rounded Rectangle 215"/>
                  <p:cNvSpPr/>
                  <p:nvPr/>
                </p:nvSpPr>
                <p:spPr>
                  <a:xfrm>
                    <a:off x="2618992" y="2782137"/>
                    <a:ext cx="924800" cy="456987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2" name="Rounded Rectangle 216"/>
                  <p:cNvSpPr/>
                  <p:nvPr/>
                </p:nvSpPr>
                <p:spPr>
                  <a:xfrm>
                    <a:off x="2631080" y="2791122"/>
                    <a:ext cx="912944" cy="430979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3" name="Rounded Rectangle 217"/>
                  <p:cNvSpPr/>
                  <p:nvPr/>
                </p:nvSpPr>
                <p:spPr>
                  <a:xfrm>
                    <a:off x="2668138" y="2824164"/>
                    <a:ext cx="829949" cy="349241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  <p:grpSp>
            <p:nvGrpSpPr>
              <p:cNvPr id="190" name="Group 220"/>
              <p:cNvGrpSpPr>
                <a:grpSpLocks/>
              </p:cNvGrpSpPr>
              <p:nvPr/>
            </p:nvGrpSpPr>
            <p:grpSpPr bwMode="auto">
              <a:xfrm>
                <a:off x="8288899" y="1875258"/>
                <a:ext cx="656514" cy="583988"/>
                <a:chOff x="8386230" y="2401099"/>
                <a:chExt cx="656514" cy="583988"/>
              </a:xfrm>
            </p:grpSpPr>
            <p:grpSp>
              <p:nvGrpSpPr>
                <p:cNvPr id="191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386230" y="2614409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204" name="Rounded Rectangle 234"/>
                  <p:cNvSpPr/>
                  <p:nvPr/>
                </p:nvSpPr>
                <p:spPr>
                  <a:xfrm>
                    <a:off x="2617481" y="2736852"/>
                    <a:ext cx="924800" cy="486710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5" name="Rounded Rectangle 235"/>
                  <p:cNvSpPr/>
                  <p:nvPr/>
                </p:nvSpPr>
                <p:spPr>
                  <a:xfrm>
                    <a:off x="2634013" y="2753667"/>
                    <a:ext cx="912944" cy="460701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6" name="Rounded Rectangle 236"/>
                  <p:cNvSpPr/>
                  <p:nvPr/>
                </p:nvSpPr>
                <p:spPr>
                  <a:xfrm>
                    <a:off x="2668680" y="2783113"/>
                    <a:ext cx="829949" cy="367817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92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617975" y="2401099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201" name="Rounded Rectangle 231"/>
                  <p:cNvSpPr/>
                  <p:nvPr/>
                </p:nvSpPr>
                <p:spPr>
                  <a:xfrm>
                    <a:off x="2616094" y="2741887"/>
                    <a:ext cx="924800" cy="456987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2" name="Rounded Rectangle 232"/>
                  <p:cNvSpPr/>
                  <p:nvPr/>
                </p:nvSpPr>
                <p:spPr>
                  <a:xfrm>
                    <a:off x="2622023" y="2756749"/>
                    <a:ext cx="912944" cy="427264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3" name="Rounded Rectangle 233"/>
                  <p:cNvSpPr/>
                  <p:nvPr/>
                </p:nvSpPr>
                <p:spPr>
                  <a:xfrm>
                    <a:off x="2661460" y="2769546"/>
                    <a:ext cx="824019" cy="349241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93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574025" y="2789568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198" name="Rounded Rectangle 228"/>
                  <p:cNvSpPr/>
                  <p:nvPr/>
                </p:nvSpPr>
                <p:spPr>
                  <a:xfrm>
                    <a:off x="2570840" y="2766849"/>
                    <a:ext cx="972226" cy="453271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9" name="Rounded Rectangle 229"/>
                  <p:cNvSpPr/>
                  <p:nvPr/>
                </p:nvSpPr>
                <p:spPr>
                  <a:xfrm>
                    <a:off x="2576768" y="2777997"/>
                    <a:ext cx="960369" cy="430979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0" name="Rounded Rectangle 230"/>
                  <p:cNvSpPr/>
                  <p:nvPr/>
                </p:nvSpPr>
                <p:spPr>
                  <a:xfrm>
                    <a:off x="2614316" y="2799244"/>
                    <a:ext cx="871448" cy="349241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94" name="Group 189"/>
                <p:cNvGrpSpPr>
                  <a:grpSpLocks/>
                </p:cNvGrpSpPr>
                <p:nvPr/>
              </p:nvGrpSpPr>
              <p:grpSpPr bwMode="auto">
                <a:xfrm rot="-2631554">
                  <a:off x="8795007" y="2582182"/>
                  <a:ext cx="247737" cy="195519"/>
                  <a:chOff x="2616932" y="2780928"/>
                  <a:chExt cx="925252" cy="457200"/>
                </a:xfrm>
              </p:grpSpPr>
              <p:sp>
                <p:nvSpPr>
                  <p:cNvPr id="195" name="Rounded Rectangle 225"/>
                  <p:cNvSpPr/>
                  <p:nvPr/>
                </p:nvSpPr>
                <p:spPr>
                  <a:xfrm>
                    <a:off x="2619148" y="2779942"/>
                    <a:ext cx="924800" cy="456985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76200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6" name="Rounded Rectangle 226"/>
                  <p:cNvSpPr/>
                  <p:nvPr/>
                </p:nvSpPr>
                <p:spPr>
                  <a:xfrm>
                    <a:off x="2630403" y="2762661"/>
                    <a:ext cx="912944" cy="430979"/>
                  </a:xfrm>
                  <a:prstGeom prst="roundRect">
                    <a:avLst>
                      <a:gd name="adj" fmla="val 26553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7" name="Rounded Rectangle 227"/>
                  <p:cNvSpPr/>
                  <p:nvPr/>
                </p:nvSpPr>
                <p:spPr>
                  <a:xfrm>
                    <a:off x="2667458" y="2795701"/>
                    <a:ext cx="829949" cy="349241"/>
                  </a:xfrm>
                  <a:prstGeom prst="roundRect">
                    <a:avLst>
                      <a:gd name="adj" fmla="val 34929"/>
                    </a:avLst>
                  </a:prstGeom>
                  <a:solidFill>
                    <a:schemeClr val="bg1"/>
                  </a:solidFill>
                  <a:ln w="6350">
                    <a:solidFill>
                      <a:schemeClr val="accent3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</p:grpSp>
        <p:pic>
          <p:nvPicPr>
            <p:cNvPr id="187" name="Picture 106" descr="Full-size image (164 K)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58" t="48077" r="59277"/>
            <a:stretch>
              <a:fillRect/>
            </a:stretch>
          </p:blipFill>
          <p:spPr bwMode="auto">
            <a:xfrm>
              <a:off x="8645525" y="3179763"/>
              <a:ext cx="431800" cy="181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8" name="Circular Arrow 239"/>
            <p:cNvSpPr/>
            <p:nvPr/>
          </p:nvSpPr>
          <p:spPr>
            <a:xfrm rot="13214045" flipH="1">
              <a:off x="7977188" y="2990850"/>
              <a:ext cx="815975" cy="95885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132004"/>
                <a:gd name="adj5" fmla="val 125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5683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ＭＳ Ｐゴシック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MAGDALENA ROSSI</dc:creator>
  <cp:lastModifiedBy>MARIA MAGDALENA ROSSI</cp:lastModifiedBy>
  <cp:revision>1</cp:revision>
  <dcterms:created xsi:type="dcterms:W3CDTF">2017-06-06T00:55:54Z</dcterms:created>
  <dcterms:modified xsi:type="dcterms:W3CDTF">2017-06-06T00:56:34Z</dcterms:modified>
</cp:coreProperties>
</file>