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8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0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1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1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6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2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5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2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0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6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789D31-8DD3-4145-A60A-D99D3803F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Comunicação e engajamento da comunidade no planejamento turístico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779CA-6D7B-4C50-80B8-EBF157493E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Proposa</a:t>
            </a:r>
            <a:r>
              <a:rPr lang="pt-BR" dirty="0"/>
              <a:t> de trabalho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058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F0E81-FBA3-4AC0-B51A-84B8A5BB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vamos fazer hoje?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D8CCD6-B0C6-4B1E-BFAA-87D3BCB2F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Compartilhar e discutir propostas de ação</a:t>
            </a:r>
          </a:p>
          <a:p>
            <a:pPr lvl="2"/>
            <a:r>
              <a:rPr lang="pt-BR" dirty="0"/>
              <a:t>Qual o objetivo? </a:t>
            </a:r>
          </a:p>
          <a:p>
            <a:pPr lvl="2"/>
            <a:r>
              <a:rPr lang="pt-BR" dirty="0"/>
              <a:t>Que questão pretendemos resolver? </a:t>
            </a:r>
          </a:p>
          <a:p>
            <a:pPr lvl="2"/>
            <a:r>
              <a:rPr lang="pt-BR" dirty="0"/>
              <a:t>Que resultados são esperados?</a:t>
            </a:r>
          </a:p>
          <a:p>
            <a:pPr lvl="2"/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O que precisamos para fazer acontecer?</a:t>
            </a:r>
          </a:p>
          <a:p>
            <a:pPr lvl="2"/>
            <a:r>
              <a:rPr lang="pt-BR" dirty="0"/>
              <a:t>quem participa?</a:t>
            </a:r>
          </a:p>
          <a:p>
            <a:pPr lvl="2"/>
            <a:r>
              <a:rPr lang="pt-BR" dirty="0"/>
              <a:t>como garantir participação?</a:t>
            </a:r>
          </a:p>
          <a:p>
            <a:pPr lvl="2"/>
            <a:r>
              <a:rPr lang="pt-BR" dirty="0"/>
              <a:t>qual a </a:t>
            </a:r>
            <a:r>
              <a:rPr lang="pt-BR" dirty="0" err="1"/>
              <a:t>infra-estrutura</a:t>
            </a:r>
            <a:r>
              <a:rPr lang="pt-BR" dirty="0"/>
              <a:t> e recursos necessários?</a:t>
            </a:r>
          </a:p>
          <a:p>
            <a:pPr lvl="2"/>
            <a:r>
              <a:rPr lang="pt-BR" dirty="0"/>
              <a:t>que atividades serão realizadas?</a:t>
            </a:r>
          </a:p>
          <a:p>
            <a:pPr lvl="2"/>
            <a:r>
              <a:rPr lang="pt-BR" dirty="0"/>
              <a:t>quanto tempo vai durar?</a:t>
            </a:r>
          </a:p>
          <a:p>
            <a:pPr lvl="2"/>
            <a:endParaRPr lang="pt-BR" dirty="0"/>
          </a:p>
          <a:p>
            <a:r>
              <a:rPr lang="pt-BR" dirty="0"/>
              <a:t>Como vamos avaliar os resultados? </a:t>
            </a:r>
          </a:p>
          <a:p>
            <a:pPr lvl="2"/>
            <a:r>
              <a:rPr lang="pt-BR" dirty="0"/>
              <a:t>Quais são os indicadores de que alcançamos?</a:t>
            </a:r>
          </a:p>
          <a:p>
            <a:pPr lvl="2"/>
            <a:r>
              <a:rPr lang="pt-BR" dirty="0"/>
              <a:t>Como vamos divulgar estes resultados?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02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4470A-B43D-4406-BA54-05217EA7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vai ser a programação do trabalho?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9124E9-4B16-45C3-B369-60E505D01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Temos uma programação única?</a:t>
            </a:r>
          </a:p>
          <a:p>
            <a:r>
              <a:rPr lang="pt-BR" dirty="0"/>
              <a:t>Como vamos comunicar os resultados que obtivemos na primeira visita?</a:t>
            </a:r>
          </a:p>
          <a:p>
            <a:r>
              <a:rPr lang="pt-BR" dirty="0"/>
              <a:t>Como vamos registrar as opiniões e percepções da comunidade (dos vários segmentos) sobre o que conseguimos descobrir?</a:t>
            </a:r>
          </a:p>
        </p:txBody>
      </p:sp>
    </p:spTree>
    <p:extLst>
      <p:ext uri="{BB962C8B-B14F-4D97-AF65-F5344CB8AC3E}">
        <p14:creationId xmlns:p14="http://schemas.microsoft.com/office/powerpoint/2010/main" val="315213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8549B-B3E5-4B81-92EC-E4BAB933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Já ?</a:t>
            </a:r>
            <a:br>
              <a:rPr lang="pt-BR" dirty="0"/>
            </a:br>
            <a:r>
              <a:rPr lang="pt-BR" sz="3200" dirty="0"/>
              <a:t>podemos avançar para a análise técnica?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F55D2F-FAD1-45AE-89B9-5EF1481D4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Já conseguimos perceber qual seria a “visão” dos silveirenses acerca do Turismo?</a:t>
            </a:r>
          </a:p>
          <a:p>
            <a:r>
              <a:rPr lang="pt-BR" dirty="0"/>
              <a:t>Já conseguimos identificar quais são os “valores” dos silveirenses acerca do turismo?</a:t>
            </a:r>
          </a:p>
          <a:p>
            <a:r>
              <a:rPr lang="pt-BR" dirty="0"/>
              <a:t>Já conseguimos descobrir as fragilidades e as potencialidades de </a:t>
            </a:r>
            <a:r>
              <a:rPr lang="pt-BR" dirty="0" err="1"/>
              <a:t>Silveiras</a:t>
            </a:r>
            <a:r>
              <a:rPr lang="pt-BR" dirty="0"/>
              <a:t> como destino turístico? </a:t>
            </a:r>
          </a:p>
          <a:p>
            <a:r>
              <a:rPr lang="pt-BR" dirty="0"/>
              <a:t>Já conseguimos identificar quais são os fatores externos que tem influencia na localidade?</a:t>
            </a:r>
          </a:p>
          <a:p>
            <a:r>
              <a:rPr lang="pt-BR" dirty="0"/>
              <a:t>Já temos um cenário do ambiente externo? </a:t>
            </a:r>
          </a:p>
          <a:p>
            <a:r>
              <a:rPr lang="pt-BR" dirty="0"/>
              <a:t>Já estabelecemos uma relação de diálogo com os vários segmentos da localidade?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983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6EDDE-13BA-4EA9-B0FA-93805E8E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Então tá....</a:t>
            </a:r>
            <a:br>
              <a:rPr lang="pt-BR" dirty="0"/>
            </a:br>
            <a:r>
              <a:rPr lang="pt-BR" dirty="0"/>
              <a:t>Vou começar com os instrumentos...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AA0272-5DEB-4188-A354-A29438A7C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Dia  07 de novembro – Vamos discutir o cenário de </a:t>
            </a:r>
            <a:r>
              <a:rPr lang="pt-BR" dirty="0" err="1"/>
              <a:t>Silveiras</a:t>
            </a:r>
            <a:r>
              <a:rPr lang="pt-BR" dirty="0"/>
              <a:t> indicado pelos levantamentos de fizeram até o momento</a:t>
            </a:r>
          </a:p>
          <a:p>
            <a:r>
              <a:rPr lang="pt-BR" dirty="0"/>
              <a:t>Dia 14 de novembro – Vamos preparar nosso primeiro documento de reflexão sobre o conjunto da obra. </a:t>
            </a:r>
          </a:p>
          <a:p>
            <a:r>
              <a:rPr lang="pt-BR" dirty="0"/>
              <a:t>Dia 21 de novembro - Vamos começar nosso documento sobre o Ambiente Externo – em qual contexto o turismo de </a:t>
            </a:r>
            <a:r>
              <a:rPr lang="pt-BR" dirty="0" err="1"/>
              <a:t>Silveiras</a:t>
            </a:r>
            <a:r>
              <a:rPr lang="pt-BR" dirty="0"/>
              <a:t> está inserido</a:t>
            </a:r>
          </a:p>
          <a:p>
            <a:r>
              <a:rPr lang="pt-BR" dirty="0"/>
              <a:t>Dia 28 de novembro – Vamos ter um workshop para aprender a utilizar os dados de georreferenciamento. Convidado externo. O “cara” do GPS...</a:t>
            </a:r>
            <a:r>
              <a:rPr lang="pt-BR" dirty="0" err="1"/>
              <a:t>rsrs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822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0FF69-014E-4F49-AC75-12F91C42A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Então</a:t>
            </a:r>
            <a:r>
              <a:rPr lang="pt-BR" sz="2400" dirty="0"/>
              <a:t> no final das contas o que vamos utilizar como avaliação do semestre das duas disciplinas?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521E65-1970-488A-99EA-E3F6B6F9E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Disciplina: Trabalho de campo em destino turístico</a:t>
            </a:r>
          </a:p>
          <a:p>
            <a:pPr lvl="1"/>
            <a:r>
              <a:rPr lang="pt-BR" dirty="0"/>
              <a:t>Atividade de comunicação com a comunidade</a:t>
            </a:r>
          </a:p>
          <a:p>
            <a:pPr lvl="1"/>
            <a:endParaRPr lang="pt-BR" dirty="0"/>
          </a:p>
          <a:p>
            <a:r>
              <a:rPr lang="pt-BR" dirty="0"/>
              <a:t>Disciplina: Planejamento e Organização do Turismo I</a:t>
            </a:r>
          </a:p>
          <a:p>
            <a:pPr lvl="1"/>
            <a:r>
              <a:rPr lang="pt-BR" dirty="0"/>
              <a:t>Documento: Cenário atual do Turismo na cidade de </a:t>
            </a:r>
            <a:r>
              <a:rPr lang="pt-BR" dirty="0" err="1"/>
              <a:t>Silveiras</a:t>
            </a:r>
            <a:endParaRPr lang="pt-BR" dirty="0"/>
          </a:p>
          <a:p>
            <a:pPr lvl="4"/>
            <a:r>
              <a:rPr lang="pt-BR" dirty="0"/>
              <a:t>Ambiente externo</a:t>
            </a:r>
          </a:p>
          <a:p>
            <a:pPr lvl="4"/>
            <a:r>
              <a:rPr lang="pt-BR" dirty="0"/>
              <a:t>Ambiente interno</a:t>
            </a:r>
          </a:p>
          <a:p>
            <a:pPr lvl="4"/>
            <a:r>
              <a:rPr lang="pt-BR" dirty="0"/>
              <a:t>Qual a filosofia do turismo para a localidade?</a:t>
            </a:r>
          </a:p>
        </p:txBody>
      </p:sp>
    </p:spTree>
    <p:extLst>
      <p:ext uri="{BB962C8B-B14F-4D97-AF65-F5344CB8AC3E}">
        <p14:creationId xmlns:p14="http://schemas.microsoft.com/office/powerpoint/2010/main" val="322394469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Quadr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33</TotalTime>
  <Words>367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Quadro</vt:lpstr>
      <vt:lpstr>Comunicação e engajamento da comunidade no planejamento turístico</vt:lpstr>
      <vt:lpstr>O que vamos fazer hoje?</vt:lpstr>
      <vt:lpstr>Qual vai ser a programação do trabalho?</vt:lpstr>
      <vt:lpstr>Já ? podemos avançar para a análise técnica?</vt:lpstr>
      <vt:lpstr>Então tá.... Vou começar com os instrumentos...</vt:lpstr>
      <vt:lpstr>Então no final das contas o que vamos utilizar como avaliação do semestre das duas disciplinas?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Comunicação e engajamento da comunidade no planejamento turístico</dc:title>
  <dc:creator>karina solha</dc:creator>
  <cp:lastModifiedBy>karina solha</cp:lastModifiedBy>
  <cp:revision>4</cp:revision>
  <dcterms:created xsi:type="dcterms:W3CDTF">2017-10-31T13:12:39Z</dcterms:created>
  <dcterms:modified xsi:type="dcterms:W3CDTF">2017-10-31T13:45:46Z</dcterms:modified>
</cp:coreProperties>
</file>