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6" r:id="rId3"/>
    <p:sldId id="26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1FBA-E9F8-477B-913E-7943B9FF60D7}" type="datetimeFigureOut">
              <a:rPr lang="pt-BR" smtClean="0"/>
              <a:t>19/03/2020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0AC5-EB50-472E-A6F4-FFFF72FCD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940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1FBA-E9F8-477B-913E-7943B9FF60D7}" type="datetimeFigureOut">
              <a:rPr lang="pt-BR" smtClean="0"/>
              <a:t>19/03/2020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0AC5-EB50-472E-A6F4-FFFF72FCD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693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1FBA-E9F8-477B-913E-7943B9FF60D7}" type="datetimeFigureOut">
              <a:rPr lang="pt-BR" smtClean="0"/>
              <a:t>19/03/2020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0AC5-EB50-472E-A6F4-FFFF72FCD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5974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1FBA-E9F8-477B-913E-7943B9FF60D7}" type="datetimeFigureOut">
              <a:rPr lang="pt-BR" smtClean="0"/>
              <a:t>19/03/2020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0AC5-EB50-472E-A6F4-FFFF72FCD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3226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1FBA-E9F8-477B-913E-7943B9FF60D7}" type="datetimeFigureOut">
              <a:rPr lang="pt-BR" smtClean="0"/>
              <a:t>19/03/2020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0AC5-EB50-472E-A6F4-FFFF72FCD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0034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1FBA-E9F8-477B-913E-7943B9FF60D7}" type="datetimeFigureOut">
              <a:rPr lang="pt-BR" smtClean="0"/>
              <a:t>19/03/2020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0AC5-EB50-472E-A6F4-FFFF72FCD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3766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1FBA-E9F8-477B-913E-7943B9FF60D7}" type="datetimeFigureOut">
              <a:rPr lang="pt-BR" smtClean="0"/>
              <a:t>19/03/2020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0AC5-EB50-472E-A6F4-FFFF72FCD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6188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1FBA-E9F8-477B-913E-7943B9FF60D7}" type="datetimeFigureOut">
              <a:rPr lang="pt-BR" smtClean="0"/>
              <a:t>19/03/2020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0AC5-EB50-472E-A6F4-FFFF72FCD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3396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1FBA-E9F8-477B-913E-7943B9FF60D7}" type="datetimeFigureOut">
              <a:rPr lang="pt-BR" smtClean="0"/>
              <a:t>19/03/2020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0AC5-EB50-472E-A6F4-FFFF72FCD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56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1FBA-E9F8-477B-913E-7943B9FF60D7}" type="datetimeFigureOut">
              <a:rPr lang="pt-BR" smtClean="0"/>
              <a:t>19/03/2020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0AC5-EB50-472E-A6F4-FFFF72FCD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7150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1FBA-E9F8-477B-913E-7943B9FF60D7}" type="datetimeFigureOut">
              <a:rPr lang="pt-BR" smtClean="0"/>
              <a:t>19/03/2020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0AC5-EB50-472E-A6F4-FFFF72FCD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224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71FBA-E9F8-477B-913E-7943B9FF60D7}" type="datetimeFigureOut">
              <a:rPr lang="pt-BR" smtClean="0"/>
              <a:t>19/03/2020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B0AC5-EB50-472E-A6F4-FFFF72FCD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673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altLang="pt-BR" sz="2000" b="1" dirty="0">
                <a:solidFill>
                  <a:schemeClr val="accent1">
                    <a:lumMod val="75000"/>
                  </a:schemeClr>
                </a:solidFill>
              </a:rPr>
              <a:t>Escola Politécnica da Universidade de São Paulo - Departamento de Engenharia de Produção</a:t>
            </a:r>
            <a:br>
              <a:rPr lang="pt-BR" altLang="pt-BR" sz="2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sz="16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PRO 3432 - Organização do trabalho na produção</a:t>
            </a:r>
            <a:br>
              <a:rPr lang="pt-BR" sz="16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pt-BR" sz="2700" dirty="0"/>
              <a:t>ENTREGA 1 – </a:t>
            </a:r>
            <a:r>
              <a:rPr lang="pt-BR" sz="2800" dirty="0"/>
              <a:t>“minha teoria sobre a organização do trabalho”</a:t>
            </a:r>
            <a:br>
              <a:rPr lang="pt-BR" sz="2800" dirty="0"/>
            </a:br>
            <a:br>
              <a:rPr lang="pt-BR" sz="2700" dirty="0"/>
            </a:br>
            <a:endParaRPr lang="pt-BR" altLang="pt-BR" sz="27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DE24B03-1CBC-4A56-8DAF-EF767B2AE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8868"/>
            <a:ext cx="10515600" cy="4351338"/>
          </a:xfrm>
        </p:spPr>
        <p:txBody>
          <a:bodyPr/>
          <a:lstStyle/>
          <a:p>
            <a:r>
              <a:rPr lang="pt-BR" dirty="0"/>
              <a:t>Ontem à noite – 28 entregas – </a:t>
            </a:r>
            <a:r>
              <a:rPr lang="pt-BR" dirty="0" err="1"/>
              <a:t>highlights</a:t>
            </a:r>
            <a:r>
              <a:rPr lang="pt-BR" dirty="0"/>
              <a:t> de uma amostra</a:t>
            </a:r>
          </a:p>
          <a:p>
            <a:r>
              <a:rPr lang="pt-BR" dirty="0"/>
              <a:t>Em cada trabalho encontram-se pontos importantes</a:t>
            </a:r>
          </a:p>
          <a:p>
            <a:r>
              <a:rPr lang="pt-BR" dirty="0"/>
              <a:t>É um processo evolutivo – nas próximas entregas você pode acrescentar ou revisar completamente o texto – é a SUA teoria!</a:t>
            </a:r>
          </a:p>
          <a:p>
            <a:r>
              <a:rPr lang="pt-BR" dirty="0"/>
              <a:t>Próxima entrega – 16/abril</a:t>
            </a:r>
          </a:p>
        </p:txBody>
      </p:sp>
    </p:spTree>
    <p:extLst>
      <p:ext uri="{BB962C8B-B14F-4D97-AF65-F5344CB8AC3E}">
        <p14:creationId xmlns:p14="http://schemas.microsoft.com/office/powerpoint/2010/main" val="200440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altLang="pt-BR" sz="2000" b="1" dirty="0">
                <a:solidFill>
                  <a:schemeClr val="accent1">
                    <a:lumMod val="75000"/>
                  </a:schemeClr>
                </a:solidFill>
              </a:rPr>
              <a:t>Escola Politécnica da Universidade de São Paulo - Departamento de Engenharia de Produção</a:t>
            </a:r>
            <a:br>
              <a:rPr lang="pt-BR" altLang="pt-BR" sz="2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sz="16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PRO 3432 - Organização do trabalho na produção</a:t>
            </a:r>
            <a:br>
              <a:rPr lang="pt-BR" sz="16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pt-BR" sz="2700" dirty="0"/>
              <a:t>ENTREGA 1 – </a:t>
            </a:r>
            <a:r>
              <a:rPr lang="pt-BR" sz="2800" dirty="0"/>
              <a:t>“minha teoria sobre a organização do trabalho”</a:t>
            </a:r>
            <a:br>
              <a:rPr lang="pt-BR" sz="2800" dirty="0"/>
            </a:br>
            <a:br>
              <a:rPr lang="pt-BR" sz="2700" dirty="0"/>
            </a:br>
            <a:endParaRPr lang="pt-BR" altLang="pt-BR" sz="27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DE24B03-1CBC-4A56-8DAF-EF767B2AE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523" y="1948868"/>
            <a:ext cx="11346024" cy="4694528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Algumas descrevem o conteúdo das aulas</a:t>
            </a:r>
          </a:p>
          <a:p>
            <a:pPr lvl="1"/>
            <a:r>
              <a:rPr lang="pt-BR" dirty="0"/>
              <a:t>Analise e critique, acrescente sua perspectiva nas próximas entregas</a:t>
            </a:r>
          </a:p>
          <a:p>
            <a:pPr lvl="1"/>
            <a:r>
              <a:rPr lang="pt-BR" dirty="0"/>
              <a:t>cuidado para não se enfocar em aspectos específicos (aprendizagem, competências)</a:t>
            </a:r>
          </a:p>
          <a:p>
            <a:r>
              <a:rPr lang="pt-BR" dirty="0"/>
              <a:t>Associação entre o contexto e a organização do trabalho</a:t>
            </a:r>
          </a:p>
          <a:p>
            <a:pPr lvl="1"/>
            <a:r>
              <a:rPr lang="pt-BR" dirty="0"/>
              <a:t>Organização do trabalho e contexto (produtividade, estrutura organizacional)</a:t>
            </a:r>
          </a:p>
          <a:p>
            <a:r>
              <a:rPr lang="pt-BR" dirty="0"/>
              <a:t>Organização do trabalho é um processo dinâmico</a:t>
            </a:r>
          </a:p>
          <a:p>
            <a:r>
              <a:rPr lang="pt-BR" dirty="0"/>
              <a:t>Diferentes formas de OT podem coexistir em uma organização</a:t>
            </a:r>
          </a:p>
          <a:p>
            <a:r>
              <a:rPr lang="pt-BR" dirty="0"/>
              <a:t>Lógica de tomada de decisão – grupos semiautônomos (o que vem de cima e o que parte do grupo) </a:t>
            </a:r>
          </a:p>
          <a:p>
            <a:endParaRPr lang="pt-BR" dirty="0"/>
          </a:p>
          <a:p>
            <a:r>
              <a:rPr lang="pt-BR" dirty="0"/>
              <a:t>PERGUNTA: onde o Engenheiro de Produção se encaixa no modelo Taylor?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4505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DEE94A-917A-4004-966B-69DCBB087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Spoilers – Seminários 1 e 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8BAE08-9D49-414C-865B-4A6FF7D89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Sull</a:t>
            </a:r>
            <a:r>
              <a:rPr lang="pt-BR" dirty="0"/>
              <a:t> e </a:t>
            </a:r>
            <a:r>
              <a:rPr lang="pt-BR" dirty="0" err="1"/>
              <a:t>Escobari</a:t>
            </a:r>
            <a:r>
              <a:rPr lang="pt-BR" dirty="0"/>
              <a:t> – “Sucesso </a:t>
            </a:r>
            <a:r>
              <a:rPr lang="pt-BR" dirty="0" err="1"/>
              <a:t>Made</a:t>
            </a:r>
            <a:r>
              <a:rPr lang="pt-BR" dirty="0"/>
              <a:t> in Brasil”</a:t>
            </a:r>
          </a:p>
          <a:p>
            <a:pPr lvl="1"/>
            <a:r>
              <a:rPr lang="pt-BR" dirty="0"/>
              <a:t>Como as empresas brasileiras sobrevivem e prosperam, </a:t>
            </a:r>
          </a:p>
          <a:p>
            <a:pPr lvl="2"/>
            <a:r>
              <a:rPr lang="pt-BR" dirty="0"/>
              <a:t>S1 - sob a perspectiva da organização do trabalho</a:t>
            </a:r>
          </a:p>
          <a:p>
            <a:pPr lvl="1"/>
            <a:endParaRPr lang="pt-BR" dirty="0"/>
          </a:p>
          <a:p>
            <a:r>
              <a:rPr lang="pt-BR" dirty="0"/>
              <a:t>Relatório WEF - </a:t>
            </a:r>
            <a:r>
              <a:rPr lang="en-US" dirty="0"/>
              <a:t>Readiness for the Future of Production Report 2018</a:t>
            </a:r>
          </a:p>
          <a:p>
            <a:pPr lvl="1"/>
            <a:r>
              <a:rPr lang="pt-BR" dirty="0"/>
              <a:t>O relatório discute o grau de preparação dos países no contexto da quarta revolução industrial (transformação digital)</a:t>
            </a:r>
          </a:p>
          <a:p>
            <a:pPr lvl="1"/>
            <a:r>
              <a:rPr lang="pt-BR" dirty="0"/>
              <a:t>Classifica os países em quatro quadrantes segundo as dimensões de estrutura para produção, e drivers da produção</a:t>
            </a:r>
          </a:p>
        </p:txBody>
      </p:sp>
    </p:spTree>
    <p:extLst>
      <p:ext uri="{BB962C8B-B14F-4D97-AF65-F5344CB8AC3E}">
        <p14:creationId xmlns:p14="http://schemas.microsoft.com/office/powerpoint/2010/main" val="30360442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299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Tema do Office</vt:lpstr>
      <vt:lpstr>Escola Politécnica da Universidade de São Paulo - Departamento de Engenharia de Produção PRO 3432 - Organização do trabalho na produção ENTREGA 1 – “minha teoria sobre a organização do trabalho”  </vt:lpstr>
      <vt:lpstr>Escola Politécnica da Universidade de São Paulo - Departamento de Engenharia de Produção PRO 3432 - Organização do trabalho na produção ENTREGA 1 – “minha teoria sobre a organização do trabalho”  </vt:lpstr>
      <vt:lpstr>Spoilers – Seminários 1 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evolução dos modos de organizar o trabalho</dc:title>
  <dc:creator>Afonso</dc:creator>
  <cp:lastModifiedBy>Flavio Fisch</cp:lastModifiedBy>
  <cp:revision>31</cp:revision>
  <cp:lastPrinted>2019-02-20T21:42:10Z</cp:lastPrinted>
  <dcterms:created xsi:type="dcterms:W3CDTF">2018-02-19T15:57:10Z</dcterms:created>
  <dcterms:modified xsi:type="dcterms:W3CDTF">2020-03-19T11:07:51Z</dcterms:modified>
</cp:coreProperties>
</file>