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handoutMasterIdLst>
    <p:handoutMasterId r:id="rId7"/>
  </p:handoutMasterIdLst>
  <p:sldIdLst>
    <p:sldId id="261" r:id="rId2"/>
    <p:sldId id="262" r:id="rId3"/>
    <p:sldId id="263" r:id="rId4"/>
    <p:sldId id="264" r:id="rId5"/>
    <p:sldId id="265" r:id="rId6"/>
  </p:sldIdLst>
  <p:sldSz cx="9144000" cy="6858000" type="screen4x3"/>
  <p:notesSz cx="6858000" cy="9144000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2787"/>
    <p:restoredTop sz="90929"/>
  </p:normalViewPr>
  <p:slideViewPr>
    <p:cSldViewPr>
      <p:cViewPr varScale="1">
        <p:scale>
          <a:sx n="74" d="100"/>
          <a:sy n="74" d="100"/>
        </p:scale>
        <p:origin x="17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7134917-619F-4B1C-9304-D84D0C124B0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01385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4:48:30.9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233">
    <iact:property name="dataType"/>
    <iact:actionData xml:id="d0">
      <inkml:trace xmlns:inkml="http://www.w3.org/2003/InkML" xml:id="stk0" contextRef="#ctx0" brushRef="#br0">8459 3185 7 0,'-6'-3'15'1,"3"-1"5"0,1 2 2 12,-2 0-6-12,1-1-6 14,0 0 1-14,3 3-4 13,0-2-4-13,0 2-3 14,0 0-4-14,0 0 4 14,0 0-7-9,0 0 2-5,0 0-9 13,0 0 7-13,3 0 6 14,13 0 1-14,4 0 0 14,5 5 2-14,3 2 0 13,8 3 0-13,2 0 0 14,6 2 0-14,2 0-2 14,5 0 2-9,9 0-2-5,6 0 0 14,12 0 1-14,9 0-1 13,7-6 1-13,7-2-2 14,1-2 4-14,6-2-3 14,8 0 0-14,3 0 0 13,1 0 3-13,3 0-3 14,-3 0 1-9,3 0-1-5,1 0 3 14,-1 0 0-14,3 0-1 0,3 0 1 13,4 0-3-13,1 0 0 13,0 0 0-13,-5 4-2 14,-2 3 2-14,0-2-1 13,-2 1 2 2,-2 1-4-15,-5-4 6 5,-3 2-5-5,-1-3 3 13,-6-1-1-13,-6 2 0 14,-4 1 0-14,0 2 0 13,-2-3 1-13,-2 3-3 14,-9 1 4-14,-10-1-3 14,-14-1 4-14,-6 2-6 13,-13-6 3-7,-9 4 0-6,-6-3 0 14,-9 0 1-14,-5-2-3 13,-5 1 6-13,-6-1-3 14,0 0-1-14,-2 4 12 13,0-4-6-13,0 2 4 0,0-2-3 13,-7 0 5 2,-6 0-12-15,-8 0-1 4,0 0 1-4,-6-3-4 14,-3-8 1-14,0 4 2 13,-8-3-1-13,-7-1 2 14,-7 2 0-14,-8 0 2 14,-4-1-1-14,-10 5-1 13,-5-4 2-13,-1 4-4 14,1 1 1-8,-6 0-2-6,-4-1-1 13,-7 3 0-13,-8-1-5 14,-4 0 4-14,-4 2 1 13,-5-2-1-13,-3 3 4 14,-6 0 0-14,-1 0-1 14,-2 0 4-14,-2 7-5 13,-3 4 5-7,7 0-4-6,8 2 2 13,4-2-2-13,10 2-1 14,-5-3 6-14,2 1-6 0,-2 0 3 13,6-6 0 1,-2 0-5-14,6-2 5 0,0-3 0 13,7 0 0-13,4 0 1 14,6 0 3-9,2 1-4-5,6 3 0 14,1 1 1-14,1-3 0 13,6 4-2-13,5-1 2 14,10 0-1-14,12-1 0 14,5-1 1-14,12-3 6 13,5 0-7-13,5 0 8 14,6 0-6-9,2 0 2-5,5 0-3 14,0 0-2-14,0 0 1 14,0 2-10-14,7 3-1 13,20 0 9-13,13 6 2 14,9-1 5-14,13 0-5 13,8 0 0-13,3-5 2 0,10 4-2 20,0-6 0-20,1-3 0 0,7 0 1 12,6 0-1 3,5 0 4-15,8-7-3 0,2-7 4 13,2 0-6-13,7-4 2 13,1 1-1-13,1 0 1 14,-3-1 0-14,7 2-2 13,0 1 2-7,7 1-2-6,0 5 2 14,-2-1-1-14,-1 0 5 13,3-1-10-13,4 3 6 14,-5 2-1-14,-3 1 0 13,-3 2 2-13,-6 2-6 14,-8 1 8-14,-6 0-7 14,-7 0 7-9,-2 1-7-5,-2 12 5 14,-6-1-2-14,-8 1 0 14,-10 3-2-14,-8 1 1 13,-6 1 2-13,-7-3-3 14,-2 3 4-14,-5-1-3 0,-3-2 2 12,-5 2-2-12,-7-3 1 20,-3 1-1-20,-1-3 1 0,-7-3-1 13,-4-4-3-13,-8 1 8 14,-6-5-5-14,0-1 7 13,0 2-6-13,0-2 0 14,0 0 7-14,-6 0 8 14,-13 0-4-14,-9 0-10 13,-8-9 2-7,-4 0-5-6,-5-3 4 13,-5 0-4-13,0-2 3 14,-8 0-2-14,-2 2 1 14,-9 1 0-14,-5-2 0 13,-6 5-3-13,-5-1 0 14,-2 5 6-14,0 4-8 13,0 0 4-7,-9 0-1-6,-2 0-6 14,-11 0 6-14,-6 9 1 13,-1-1-3-13,-10 2 4 0,1 2 0 13,-4 0-4-13,2 4 8 14,0-4-8-14,-1 4 4 13,9-2 0-13,1-5 0 14,6 0-2-9,12-1 2-5,-1 0-2 14,3-1 1-14,2-4 2 14,-1-3 1-14,0 2 0 13,6-2-2-13,0 0 0 14,4 0 2-14,4 0-2 13,0 0 2-13,6 0-4 14,1 0 6-8,3 2-6-6,6 2 4 13,1-1-4-13,8 3 2 14,6-5 0-14,2-1 0 13,8 0 0-13,9 0 0 14,2 0 1-14,6 0 4 14,9-1 0-14,7-6 7 13,4 5-10-7,4 2 7-6,1-2-7 0,0 0-1 13,0 2-1 1,0-2-4-14,0 2 4 0,0 0-3 13,0 0 0-13,0 0 6 13,0 0-6-13,0 0 7 14,0 0-2-14,0 0-2 14,0 0 5-9,0 0 0-5,0 0-5 14,0 0 8-14,0 0-8 13,0 0 0-13,0 0-1 14,0 0 1-14,0 0-7 14,0 0 5-14,0 0 0 13,0 0 2-13,0 0-2 14,0 0 4-9,0 0 4-5,0 0-5 14,0 0 2-14,0 0-2 14,0 0-1-14,0 0 0 13,0 0 0-13,0 0 0 14,0 0 1-14,0 0-5 14,0 0 8-14,0 0-6 0,0 0 5 19,0 0-6-19,0 0 3 0,0 0-2 12,0 0 2-12,0 0-4 14,0 0 2-14,0 0 4 14,0 0-6-14,0 0 10 13,0 0-11-13,0 0 5 14,0 0 0-14,0 0 0 13,0 0 1-7,0 0-2-6,0 0 2 14,0 0-2-14,0 0 2 13,0 0-2-13,0 0 2 14,0 0-2-14,0 0 1 14,0 0 0-14,0 0-1 13,0 0 2-13,0 0-3 14,0 0 5-9,0 0-3-5,0 0 5 14,0 0-5-14,0 0 1 14,0 0-1-14,0 0 0 13,0 0 0-13,0 0-1 0,0 0 2 13,0 0-2-13,0 0 2 13,0 0-1-13,0 0 3 14,-2 0-3-8,2 0 0-6,0 0 0 13,0 0 0-13,0 0 1 14,0 0-6-14,0 0 10 13,0 0-10-13,0 0 9 14,0 0-8-14,0 0 3 14,0 0 1-14,0 0 1 13,0 0-1-7,0 0 0-6,0 0 1 14,0 0-2-14,0 0 2 13,0 0-2-13,0 0 2 14,0 0-3-14,0 0 2 13,0 0 0-13,0 0 0 14,0 0 2-14,0 0-3 0,0 0 5 19,0 0-4-19,0 0 2 14,0 0-4-14,0 0-1 0,0 0 2 12,0 0 1 3,0 0 0-15,0 0-1 0,0 0 3 13,0 0 0-13,0 0-1 13,0 0 0-13,0 0 0 14,0 0-2-9,0 0 0-5,0 0 0 14,0 0 1-14,0 0-3 14,0 0-2-14,0 0 10 13,0 0-5-13,0 0 4 14,0 0-8-14,0 0 5 14,0 0-1-14,0 0 0 13,0 0 2-7,0 0-4-6,0 0 4 13,0 0-5-13,0 0 6 14,0 0-6-14,0 0 4 14,0 0-2-14,0 0 2 0,0 0-1 12,0 0 0 3,0 0 2-15,0 0-6 0,-2 0 9 12,2 0-8-6,0 0 7 9,0 0-8-15,0 0 4 0,0 0-1 12,0 0-2-12,0 0 3 14,0 0-3-14,0 0 6 14,0 0-3-14,0 0 2 13,-5 0-2-13,5 0 2 14,0 0-3-9,0 0 1-5,0 0-1 14,0 0 1-14,0 0-2 14,0 0-2-14,0 0 8 13,0 0-9-13,0 0 7 14,0 0-4-14,0 0 2 13,0 0 0-13,0 0-1 14,0 0-2-8,0 0 2-6,0 0 1 13,0 0-5-13,0 0 3 14,0 0 2-14,0 0-3 13,0 0 3-13,-1 0-5 14,1 0 2-14,0 0 1 14,0 0-4-14,0 0 5 0,0 0-10 12,0 0 5-6,0 0-10-6,0 4 11 14,1 7 0-14,12-2-3 13,0 3-18-13,3 0-35 14</inkml:trace>
    </iact:actionData>
  </iact:action>
  <iact:action type="add" startTime="11605">
    <iact:property name="dataType"/>
    <iact:actionData xml:id="d1">
      <inkml:trace xmlns:inkml="http://www.w3.org/2003/InkML" xml:id="stk1" contextRef="#ctx0" brushRef="#br0">3711 5499 4 0,'-8'1'26'1,"-11"-1"-11"13,-1 0-8-13,-1 0 4 14,6-6-7-9,2 2-7-5,-1 2 3 14,1 0-2-14,-3 0-4 14,1-3-1-14,-3 2 6 13,0-1 0-13,0 2-1 14,2-1 4-14,3 3 2 13,3-5-3-13,-2 3-1 14,3 0 4-8,3 0 0-6,-2-1 2 13,2 0-2-13,4 3 13 14,-3-2-5-14,3 2 6 0,2 0-17 13,0-2-1 1,0 0-6-14,0 2-6 0,0 0-5 13,13 0 7-13,10 0 6 13,4 0 6-7,6 0-2-6,7 0 0 14,4 0 4-14,3-2-2 13,5-2 0 2,-3-4-2-15,0 2 1 0,0-2 0 13,0 1 4-13,0 4-5 13,2-1 2-13,6 2-2 14,5 0 2-9,4 2-3-5,3 0 1 14,1 0 0-14,1 0-1 14,0 0 2-14,2 0-2 13,-1 0 5-13,-5 0-3 14,3 0-1-14,-6 0 0 0,4 2 1 13,4-2-1-13,-4 0 2 20,3 0-2-20,-5 0 0 0,5 0 3 12,3 0-2 3,6 0-1-15,3 0 4 0,0 0-2 13,1 2-4-13,-6 5 0 13,5 5 2-13,-1-3 0 14,8-1 2-14,0 0-6 20,1-1 8-20,2-4-6 0,-4-1 5 13,-3-2-4-13,-1 0 2 13,-2 0-2-13,-3 0 1 14,-2 0 0-14,-7 0 0 14,-1 0 2-14,-8 0-2 13,-2 0 1-13,-4 2-1 14,-10 8 1-9,4 2-2-5,-8 2 0 14,-10-2 1-14,0 0 0 14,-9-2 0-14,-3-2-2 0,-9-4 4 12,-2 0-2 3,-4-2 3-15,-5-2-5 0,1 2 3 12,-1-2-2-12,0 0 2 21,0 0-1-21,0 2 5 0,0-2-4 12,-13 0 18-12,-9 0-11 14,-14-7-8-14,-8-8-1 13,-3 5-2-13,-4-2 2 14,-3-2 1-14,0-1 1 14,1 3-1-14,-7-5 2 13,-8 3 0-7,-2-1 0-6,-8 3 0 14,-5 3-4-14,-5 4 0 13,-9 2 2-13,-3 1-3 14,-10 0-3-14,-3 2 1 13,-3-2-2-13,-4 2 6 14,-1 0 0-14,-3 0-4 14,-3 0 5-9,2 0-2-5,5 2 2 14,4 8-2-14,6 1-2 13,3 1-2-13,-2-1 2 14,9 1 4-14,4-3-3 0,11 0 6 13,13-4-3-13,15-5 0 13,11 0 5-13,18 0-1 20,11 0-3-20,9 0-1 0,8 0-3 13,0 0-9-13,12 0-45 14,19 0 36-14,16 0 14 13,11 0 2-13</inkml:trace>
    </iact:actionData>
  </iact:action>
  <iact:action type="add" startTime="13128">
    <iact:property name="dataType"/>
    <iact:actionData xml:id="d2">
      <inkml:trace xmlns:inkml="http://www.w3.org/2003/InkML" xml:id="stk2" contextRef="#ctx0" brushRef="#br0">8831 5608 5 0,'-9'-2'17'1,"2"0"-2"0,3-2-3 12,2 4 9-6,0 0-9-6,2 0-8 13,0 0-4-13,0 0-5 14,0 0 1-14,0 0-9 14,0 0 6-14,0 0-11 13,0 0 12-13,0 0-2 14,0 0 8-14,0 0 0 14,0 0 0-9,0 0 0-5,0 0 3 14,0 0-5-14,0 0 5 13,-2 0-6-13,2 0 3 14,0 0 0-14,-3 0-3 14,0 0 2-14,1 0 1 13,-4 0 0-13,2 0 6 0,-3 0-6 19,2 0 8-19,-4 0-8 14,3 0 6-14,-3 0-6 0,-3 0 1 13,-1 0 4 1,2 0-2-14,-5 0 3 0,4 0-3 13,-2 0 4-13,-1 0-7 13,-2 0 1-13,4 0-1 14,-5 0 0-8,2 0-2-6,1 0-1 13,0 0 2 2,1 0 1-15,5-1-2 0,2 1 5 13,3-3 0-13,1 2-1 13,1-2-4-13,2 3 2 14,0-1 0-14,0 1-3 13,0-3 0-7,0 3 1-6,0-2 2 14,0 0 0-14,0 2 5 13,0 0 5-13,0-1-8 14,0 1 0-14,8-2 0 0,7-3-2 12,10 3 0 3,4-1 1-15,2 1-2 14,0-1 3-9,2 1-3-5,-1 0 4 14,3 2-6-14,6-2 5 13,-1 1-2-13,6 1 0 14,1-5 0-14,3 5 0 14,-4 0 1-14,1 0-3 0,-2 0 4 12,4 0-3-12,-1 0 4 14,-1 0-6-9,-1 0 3-5,-2 3 0 14,0 0 0 1,3 1 1-15,5 3-2 13,0-4 4-13,1 4-2 0,2-2 2 13,3 0-5-13,-2-1 4 14,4-3-2-14,2-1 1 13,1 0-1-7,1 0 0-6,-2 0 4 13,0 0-3-13,3 0-1 14,0 0 0-14,-3 0 4 14,-3 0-4-14,3 0 0 13,-4 0 0-13,4 0 0 14,7 0 1-14,7 3-2 14,5 4 2-9,1 0-2-5,5-2 4 14,0-1-6-14,2 1 3 0,4-3 0 12,4-2 0 3,2 0 0-15,0 0-4 0,-3-7 8 13,-3-2-3 1,-7 2-1-14,0 1 1 0,-2 2 0 13,1 3-1-8,0 1 0-5,2 0 0 14,4 0 0-14,7-3 2 14,4 2-5 0,6-6 7-14,-6 6-7 0,-7-6 7 13,3 4-8-13,-5 1 3 13,1-3 1-13,1 3 0 14,-1 0-1-8,-1 0 0-6,-1-1 1 13,-1 0 1-13,-2-1 0 14,1 4 0-14,-3-2 1 14,-2 2-2-14,-4 0 0 13,0-2 1-13,0 2-1 14,2 0 1-14,0 0-1 13,0 0 1-7,-6 0 0-6,-5 0 3 0,-3 0-5 13,-2 0 2-13,3 0 0 13,0 0 0 2,2 0 2-15,-3 0-6 0,0 0 8 12,-4 0-7 3,-1 0 4-15,1 0-4 0,-3 0 3 13,1 0-2-8,-1 0 1-5,0 0 0 14,-2 0-3-14,0-4 7 13,-1-6-4 2,-1 0 0-15,-4-1 3 0,-5 0 1 13,-1 1-8-13,-2-1 6 13,-4 4-2-13,-3-3 0 14,-2 4 2-8,-8 0-2-6,0 0 1 13,-5 0 5-13,-2 0-6 0,1 2 6 13,-6 2-5-13,0-3-2 13,2 5 0 2,-1 0 1-15,2-3-1 14,-1 3 2-14,4-2-4 13,0 2 6-13,-1-2-4 5,2-3 4-5,3 5-4 13,2-7 1-13,0 5 0 14,-2 0-1-14,4-1 2 14,2 3-2 0,8-5 4-14,3 1-4 0,3 0 5 13,2-3-6-13,0 2 4 14,-3 3-4-9,2 0 2-5,-2-1 0 14,3 0-1-14,1 1 2 13,3 0-3-13,3 2 4 14,2 0-3-14,2 0 4 14,2 0-6-14,5 0 4 13,3-7-1-13,-2 4 0 14,-1-1 2-14,2-1-5 4,3 4 6 11,1-6-3-15,3 7 2 0,0 0-4 13,-2 0 3-13,-1 0-1 13,-4 0 0-13,-2 0 0 14,-2 5-1 1,4-2 1-15,-3 0-2 13,3 1 4-13,-2-2-4 5,-2 3 5-5,-2 4-6 13,0-3 3-13,-4 0 0 14,2 2-1-14,-6 2 1 14,-2-5-2-14,-1 6 5 13,-3-8-3-13,-2 4 3 14,0-2-6-14,-5-2 5 13,1 1-2-7,-4-2 0-6,-4 4 0 14,1-1 0-14,-2-2 1 13,-4 1-2-13,0 1 2 14,-3 0-2-14,2 1 3 13,0 0-4-13,-3 0 2 14,6 2 0-14,-4 0 0 14,6-1 1-14,2-2-2 4,-3-1 3-4,-2 1-2 14,2-5 4-14,-5 3-7 14,3 3 6-14,3-3-3 13,2 0 0-13,-1-1 1 14,1-2-1-14,-2 2 0 13,3 0 0 2,-1 1 0-15,2 1 0 5,4-3 1-5,3 3-2 13,-3-2 1-13,5 0 0 14,-2-2 0-14,5 0 0 13,4 0 0-13,-3 0 1 14,3 0 4-14,-5-4-4 14,0-4 0-14,-4 0 1 13,-3 3-2-7,-7-2 2-6,-3 2-1 13,-4 0-2-13,-3 3 1 14,-7 0 0-14,-8 2 0 0,-2 0 0 13,-6 0 3-13,-2 0-3 13,0 0 5-13,0 0 8 14,0 0 3-14,0 0 2 14,0 0 9-9,-2 0-10-5,-6 0 9 14,5 0-14-14,-2 0 5 13,3 0-9-13,0 0-2 14,2 0-6-14,0 0 1 14,0 0-2-14,0 0-1 13,0 0-1-13,0 0 6 14,0 0-6-9,0 0 1-5,0 0 1 14,0 0-2-14,0 0 1 14,-2 0 0-14,2 0-10 13,-6 0 4-13,0 0-18 14,-8 0-5-14,-9 0-23 0,-19 0-13 13,-19 2-17 1</inkml:trace>
    </iact:actionData>
  </iact:action>
  <iact:action type="add" startTime="16818">
    <iact:property name="dataType"/>
    <iact:actionData xml:id="d3">
      <inkml:trace xmlns:inkml="http://www.w3.org/2003/InkML" xml:id="stk3" contextRef="#ctx0" brushRef="#br0">2770 6617 4 0,'-4'4'52'1,"2"-4"-42"13,2 0 1-13,0 0-3 0,0 0-4 19,0 0-4-19,0 0-2 14,0 0-9-14,0 0 8 0,0 0-3 13,0 0 3-13,0 0 3 13,0 0 0-13,0 0-1 14,0 0 4-14,0 0 0 13,0 0-3-13,0 0 0 14,6 0-3-8,11 0 3-6,7 0 1 13,6 0 0-13,6 0-1 14,1 0 0-14,8-8 0 14,5-1 0-14,3 2 1 13,5-3 1-13,2 1-3 14,3-4 2-14,6 1-1 13,4 0 0-7,12 0 2-6,7 0-4 14,3-2 5-14,5 1-1 13,-6 2 1-13,5 1-5 14,-3 2 2-14,4 4 0 0,7 1-1 13,-3 3 1-13,-2 0-1 13,1 0 2-13,0 0-1 20,1 0 1-20,1 0 1 14,-3 0 0-14,-1 0-3 0,2-4 1 13,6 1 0-13,2-3 2 13,3 4-2-13,-2-5 3 14,-4 5-1-14,4-1 0 14,0 1-2-14,-1 2 4 13,1 0-3-7,-9 0-1-6,-2 0 0 13,0 0 1-13,-1 0-2 14,-1 5 2-14,-1 4 0 14,-4-3 2-14,3 2-3 13,6-4 1-13,4 0-2 14,0 0 2-14,-3-2 0 13,-4 0-1-7,-1 1 0-6,-1 1-1 14,0 3 2-14,2-2-2 13,2 4 5-13,-2-3-7 14,3-2 6-14,-2 0-3 0,1-2 0 12,-2 2 0-12,4-1 0 14,-2-3 1-14,3 3 0 20,8-1 0-20,5 0 0 14,3 0 3-14,-1-2-5 14,1 2 2-14,-1-1-1 0,5 1 0 12,-4 1 0-12,0-3-3 14,-4 2 7-14,-5-2-6 13,-2 0 4-13,-2 0-3 14,1 0 2-8,0 0-1-6,5 0 1 13,6 0 2-13,-1 0-3 14,-3 0 1-14,1 0-2 13,3 0 3-13,3 0-2 14,3 0 1-14,-4-2-2 14,-1 2 0-14,-4-5 1 13,-1 2 0-7,-2-6 0-6,0 2 0 13,-3-3 3-13,4 2-3 0,4-1 3 13,-1-1-3-13,-2 3 1 14,-2-3-2-14,-1 1 1 13,3 1 0-13,0 5-1 14,-2-1 2-14,-6-1-2 14,-2 3 2-9,-6 2-2-5,-2 0 3 14,-4 0-4-14,-3 0 2 13,-2 0 0-13,1 0 0 14,1 0 0-14,5 0-2 14,0 0 6-14,0 0-6 13,0 0 4-13,-5 7-4 14,3-3 2-9,-1-1-2-5,1 2 2 14,-5-2 0-14,0 1-1 14,-5-1 4-14,-4-1-5 13,-1 0 4-13,-5-2-4 14,-3 0 5-14,-2 4-6 0,-4-2 3 13,-5 0 0 1,-4 0-1-8,-7-1 2-6,-3 1-2 13,0 0 4-13,-8 1-2 0,-1-1 1 13,-8 0-3-13,-5-2 2 14,-5 2-1-14,-8-1 0 13,-1 1 0-13,-2-2-1 14,-2 2 3-14,0-2-2 13,-1 0 0-7,-1 3 1-6,1-3 3 14,0 0-8-14,-1 0 4 13,-4 2 0-13,3-2 0 14,1 0 2-14,-4 0-6 13,2 0 8-13,0 0-6 14,-2 0 7-14,2 0-8 14,0 0 5-9,-2 0-2-5,0 0 0 14,0 0 0-14,0 0 0 13,7 0 0-13,-1 2 0 0,6-2 0 13,-1 2 0 2,1-1 2-15,5 2-3 0,1-1 2 12,7 0-1-12,0-2 0 20,4 1 0-20,3 2-2 14,2-1 6-14,4 0-7 0,-3-2 8 13,1 0-9-13,3 0 6 13,-1 0-2-13,8 0 0 14,5 0 2-14,1 0-2 14,4 0 2-14,-2-4-1 13,8 0-1-7,4-3 2-6,-1 6-1 13,-1-3-2-13,-1 2-1 14,1-1 2-14,1-1 0 14,-1 3 0-14,1-3-4 13,0 2 8-13,-4-1-5 14,1 3 5-14,2-2-7 14,5 0 3-9,12-1 0-5,1-4 0 14,7-1 0-14,0-1 0 13,-2 1 2-13,0-2-4 0,2-1 4 13,3 4-4-13,4-3 6 14,1 0-8-14,1 2 4 13,1-3 0-13,-1 4 0 20,-2 0 0-20,4 0-2 14,-4 0 4-14,0 3-3 0,0-1 5 13,-1-2-7-13,5 2 5 13,4-2-4-13,0 0 2 14,-1 0 0-14,-7 2 0 13,2-2 2-13,-3-1-6 14,3 0 8-8,1-3-8-6,-5 6 6 13,-5 1-4-13,-5 2 1 14,-6 2 0-14,-3 0 1 13,-6 0-1-13,-5 0-2 14,-11 0 6-14,-9 0-6 14,-6 0 7-14,-11 0-7 0,-7 0 3 19,-9 0 0-19,-4 2 0 14,-2 0 0-14,-3 0-1 0,-2-2 4 12,0 2-3-12,0-2 1 14,0 0 0-14,0 0 0 13,0 0-2-13,0 0-1 14,0 0 2-14,0 0-2 14,0 0 2-9,0 0 0-5,0 0 3 14,0 0 4-14,0 3-7 13,0-3 6-13,0 0-6 14,0 0 1-14,0 0 4 14,0 0-4-14,0 0 1 13,0 0-1-13,0 0 7 14,0 0-6-9,0 0 1-5,0 0 1 14,0 0-6-14,0 0 2 14,0 0 0-14,0 0-2 0,0 0 2 12,0 0-2-12,0 0 4 14,0 0-4-14,0 0 6 14,0 0-8-14,0 0 2 20,0 0 2-20,0 0 0 0,0 0 0 12,0 0-1-12,0 0 3 14,0 0 0-14,0 0-2 14,0 0 1-14,0 0 4 13,0 0-4-13,0 0 1 14,0 0 0-14,0 0 1 13,0 0-1-7,0 0 8-6,0 0-10 14,0 0 12-14,0 0-12 13,0 0 6-13,0 0-6 14,0 0 2-14,0 0-2 14,0 0 2-14,0 0-2 13,0 0 2-13,0 0 3 14,0 0-1-9,0 0 6-5,0 0-10 14,0 0 8-14,0 0-3 14,0 0-2-14,0 0 0 0,0 0-1 12,0 0-3-12,0 0 5 14,0 0-8-14,0 0 8 13,0 0-8-13,0 0 4 21,0 0 0-21,0 0 0 0,0 0-1 12,0 0-1-12,0 0 4 14,0 0-2-14,0 0 1 13,0 0-1-13,0 0 3 14,0 0-5-14,0 0 2 14,0 0 0-14,0 0 0 13,0 0 2-7,0 0-4-6,0 0 7 14,0 0-8-14,0 0 8 13,0 0-9-13,0 0 4 14,0 0 0-14,0 0-1 13,0 0 1-13,0 0-2 14,0 0 4-14,0 0-2 0,0 0 0 19,0 0 0-19,0 0 3 14,0 0-6-14,0 0 4 13,0 0-1-13,0 0 0 0,0 0-1 13,0 0-2-13,0 0 6 14,0 0-6-14,0 0 6 13,0 0-6-13,0 0 2 14,0 0 1-9,0 0 0-5,0 0-2 14,0 0 1-14,0 0 2 14,0 0-2-14,0 0 4 13,0 0-6-13,0 0 6 14,0 0-6-14,0 0 3 14,0 0 0-14,0 0-1 13,0 0 1-7,0 0-3-6,0 0 6 13,0 0-8-13,0 0 7 14,0 0-4-14,0 0-2 0,0 0 2 13,0 0 1-13,0 0 1 13,0 0-3 2,0 0 6-15,0 0-2 0,0 0 1 19,0 0 1-19,0 0 0 0,0 0-1 13,0 0-1-13,0 0 0 13,0 0-1-13,0 0 4 14,0 0-5-14,0 0 5 14,0 0-7-14,0 0 6 13,0 0-6-13,0 0 2 14,0 0 1-9,0 0 0-5,0 0 0 14,0 0-3-14,0 0 6 14,0 0-3-14,0 0 2 13,0 0-4-13,0 0 4 14,0 0-4-14,0 0 2 13,0 0-2-13,0 0 2 0,0 0 0 20,0 0-3-20,0 0 6 13,0 0-6-13,0 0 8 14,0 0-9-14,0 0 5 0,0 0-1 12,0 0 0-12,0 0 1 14,0 0-2-14,0 0 5 14,0 0-4-14,0 0 3 20,0 0-3-20,0 0 1 0,0 0-2 13,0 0 1-13,0 0 0 13,0 0 0-13,0 0 1 14,0 0-2-14,0 0 4 13,0 0-3-13,0 0 4 14,0 0-7-14,0 0 3 14,0 0-1-9,0 0-1-5,0 0-1 14,0 0 1-14,0 0 2 13,0 0-3-13,0 0 6 14,0 0-5-14,0 0 5 14,0 0-3-14,0 0 1 13,0 0-1-13,0 0 0 0,0 0 2 19,0 0-5-19,0 0 6 14,0 0-6-14,0 0 3 0,0 0-1 13,0 0-2 1,0 0 3-14,0 0 0 0,0 0 0 13,0 0-1-13,0 0 3 14,0 0 2-14,0 0-2 13,0 0-1-7,0 0 2-6,0 0-4 13,0 0 1-13,0 0 0 14,0 0-2-14,0 0 5 14,0 0-7-14,0 0 8 13,0 0-8-13,0 0 8 14,0 0-8-14,0 0 4 13,0 0 0-7,0 0 0-6,0 0-2 14,0 0-2-14,0 0 8 13,0 0-6-13,0 0 6 14,0 0-8-14,0 0 6 13,0 0-2-13,0 0 0 14,0 0 0-14,0 0 0 0,0 0 2 13,0 0-2-8,0 0 0 10,0 0 0-15,0 0 0 0,0 0 0 13,0 0-2-13,0 0 2 13,0 0 0-13,0 0 2 14,0 0-4-14,0 0 4 13,0 0 1-13,0 0 0 14,0 0-5-8,0 0 3-6,0 0-2 13,0 0 1-13,0 0 0 14,0 0-1-14,0 0 1 13,0 0-2-13,0 0 4 14,0 0-4-14,0 0 5 14,0 0-6-14,0 0 3 0,0 0 0 19,0 0 0-19,0 0 2 14,0 0-5-14,0 0 6 0,0 0-3 12,0 0 2 3,0 0-4-15,0 0 0 0,0 0 2 12,0 0-1-12,0 0-1 14,0 0 2-14,0 0-1 20,0 0-2-20,0 0 6 14,0 0-6-14,0 0 6 0,0 0-6 12,0 0 3-12,0 0 0 14,0 0 0-14,0 0 0 14,0 0-2-14,0 0 7 13,0 0-6-13,0 0 5 14,0 0-7-9,0 0 4-5,0 0-1 14,0 0 0-14,0 0 0 14,0 0 0-14,0 0 0 13,0 0 0-13,0 0 2 14,0 0-4-14,0 0 4 14,0 0-4-14,0 0 2 13,0 0 0-7,0 0 0-6,0 0 2 13,0 0-6-13,0 0 8 0,0 0-6 13,0 0 7-13,0 0-8 14,0 0 4-14,0 0-1 13,0 0 0-13,0 0 0 14,0 0-1-14,0 0 4 13,0 0-5-7,0 0 4-6,0 0-4 14,0 0 2-14,0 0-1 13,0 0-1-13,0 0-2 14,0 0 2-14,0 0-11 13,-2 0-9-13,-12 0-42 14,-13 0-18-14</inkml:trace>
    </iact:actionData>
  </iact:action>
  <iact:action type="add" startTime="22585">
    <iact:property name="dataType"/>
    <iact:actionData xml:id="d4">
      <inkml:trace xmlns:inkml="http://www.w3.org/2003/InkML" xml:id="stk4" contextRef="#ctx0" brushRef="#br0">3285 7850 13 0,'2'0'11'15,"-2"0"-5"-14,0 0-3 14,0 0-1-14,0 0-4 13,0 0 2-13,0 0 0 14,0 0 0-14,0 0 0 14,0 0 3-14,0 0 4 13,0 0 0-7,0 0 5-6,0 0 6 14,0 0-9-14,0 0 6 13,0 0-12-13,0 0 7 14,0 0-6-14,0 0 2 13,0 0 0-13,0 0-5 14,0 3 4-14,0-3-4 0,0 0 8 19,0 1-6-19,0-1-2 0,0 0 2 13,0 0-6-13,0 0 3 14,0 0 0-14,0 0 2 13,0 0-1-13,0 0 3 14,0 0-4-14,0 0 9 13,0 0-8-13,-4 0-2 14,-3-4 0-8,0 0 1-6,1-2-2 13,-1 5 1-13,3-5-1 14,-1 5 4-14,0-3-2 14,1 3 0-14,-3-4 1 13,1 2 2-13,4 0-3 14,0 1 0-14,2 0 2 13,0 0-2-7,0 0-3-6,0 2 3 14,0-1-6-14,0 1 6 13,0-3-5-13,8 1 0 14,10 2 6-14,4-2-1 0,2 2 0 12,8 0 0-12,1 0-3 14,7 0 6-14,5 0-5 14,9 0 4-9,8-2-3-5,5 0 4 14,4-1-5-14,-1-4 2 14,1 2-1-14,2-2 0 13,8-1 2-13,10 0-3 14,7-1 5-14,7-4-3 13,4 1 3-13,3 0-6 14,-1 3 3-8,-2 0 0-6,1-2 0 13,-2 5 2-13,0-1-5 14,6-3 6-14,4 0-3 14,11 0 0-14,4-5 0 13,2 4 2-13,0-4-2 14,4 2 0-14,1-1 0 0,-2 2-1 19,-2 2 2-19,-4 3-3 14,-3 2 4-14,0 3-3 13,0 2 4-13,8 0-4 14,5 0 2-14,3 0-1 0,1 0 0 12,2-7-2-12,-4 2 1 14,2-2 2-14,-4 1-2 20,-3-3 3-20,-3-1-3 0,0-3 3 13,-3 1-2-13,4 2 0 13,-2 0 0-13,8 4-1 14,-2 2 3-14,1 2-3 14,1 2 5-14,-5 0-8 13,0 0 7-13,-6 0-7 21,-10 0 4-21,-4 2-1 0,-4 6 1 12,-2-1 0-12,-3-2-1 14,0 2 3-14,5-1-2 13,1-1 2-13,6-1-2 14,-7 2 0-14,0 1 0 14,2-2 0-14,-1 1-1 0,3-2 1 19,0 0 0-19,-6 1-1 13,2-1 3-13,-3-4-3 14,1 1 5-14,2-1-7 14,-3 3 3-14,7-2 0 0,2 2-1 12,7-2 2-12,3-1-3 14,-3 0 6-14,2 0-6 20,3 0 5-20,4 0-6 14,-3 0 2-14,-5 0 1 0,-1 0-1 12,-5 3 0-12,-3-2 0 14,-1 2 2-14,4-3 0 14,3 0-1-14,3 0 0 13,2 0 4-13,-2 0-8 20,-9 0 4-20,5 0 0 0,-5 0-1 13,2 0 1-13,-5 0-2 14,-4 0 4-14,-1 0-1 13,-4 0 0-13,-2 0-2 14,-3 0 2-14,-2 0-3 13,6 0 3-13,1 0-1 0,8 0 0 20,-1 0 0-20,-2 0-1 13,-1 0 2-13,5 0-2 0,7 0-1 13,3 0 2 2,0 0 0-15,1-3 0 0,0-2 0 12,-5 2 0-12,1 2-3 14,0 1 7-14,-1 0-5 20,3 0 4-20,-3 0-5 14,1 0 2-14,-3 0 0 0,-1 0 0 12,-1-3 0-12,-2 2-1 14,-6-2 1-14,-6 3-3 13,-8 0 6-13,-11 0-5 14,-8 0 4-14,-10 0-2 14,-5 0 0-9,-11 0 0-5,-7 0 0 14,-13 3 1-14,-8 1-4 13,-4 0 7-13,-9 0-5 0,0 0 3 13,-1-2-4-13,-5 1 2 14,0 2-1-14,1-1 1 13,-5-2 0-13,2-1 0 14,0-1 0-8,-2 0 0-6,3 0 1 13,-3 0 1-13,0 0 3 14,0 0-6-14,0 0 2 13,0 0 1-13,0 0 3 14,0 0-5-14,0 0 8 14,0 0-7-14,0 0 6 13,0 0-5-7,0 0 2-6,0 0-4 13,0 0 4-13,0 0-2 14,0 0 1-14,0 0 1 14,0 0-4-14,0 0 9 13,0 0-7-13,0 0 3 0,2 0-2 13,-2 0-3-13,0 0 1 20,0 0-1-20,0 0 2 14,0 0 0-14,0 0-3 0,0 0 4 12,0 0-3-12,2 0 6 14,-2 0-6-14,0 0 3 14,0 0-1-14,0 0 1 13,0 0 2-13,0 0 3 14,0 0-8-9,0 0 10-5,0 0-9 14,0 0-1-14,0 0 3 14,0 0-6-14,0 0 3 13,0 0-1-13,0 0 0 14,0 0-2-14,0 0 1 14,0 0-3-14,0 0 5 13,0 0-14-7,0 0 2-6,-7 0-16 13,-12 0-6-13,-8 0-3 14,-11 0-7-14,-14 0 0 14,-12 4 0-14</inkml:trace>
    </iact:actionData>
  </iact:action>
  <iact:action type="add" startTime="26853">
    <iact:property name="dataType"/>
    <iact:actionData xml:id="d5">
      <inkml:trace xmlns:inkml="http://www.w3.org/2003/InkML" xml:id="stk5" contextRef="#ctx0" brushRef="#br0">3276 8971 13 0,'-7'0'12'1,"3"0"-11"13,0-2 1-13,1 2 0 14,3 0-3-9,0 0 1-5,0 0-3 14,0 0-5-14,0 0 2 14,0 0 4-14,0 0 2 13,0 0 0-13,0 0 1 14,0 0-1-14,0 0 0 13,0 0 8-13,0 0-8 14,0 0 11-8,0 0 0-6,0 0-1 13,0 0 1-13,0 0-6 14,0 0 2-14,0 0-5 13,0 0-4-13,0 0 2 0,0 0 0 13,0 0-8-13,0 0 3 14,0 0 1-14,0 2 3 13,0 0-1-7,0-2 4-6,0 0-4 14,0 0 4-14,0 0-1 13,0 0 2-13,0 0-5 14,0 0 4-14,0 0-2 14,0 0 0-14,0 3 1 13,0-3-4-13,0 0 7 14,0 0-5-9,0 0 6-5,0 0-7 14,0 0 4-14,0 0-1 14,0 0 1-14,0 0 0 13,0 0 0-13,0 0 0 14,0 2-1-14,0-2 0 13,0 0-2-13,0 0 0 0,0 0 1 20,0 0-4-20,0 0 2 13,0 0 1-13,0 0 1 14,0 0-4-14,0 0 8 14,0 0-8-14,0 0 4 0,0 3-1 12,0 1-1-12,0 1 1 14,5 0 1-14,-1-1-3 13,2-1 2-7,4-2-7-6,-3 3 8 14,-1-4 0-14,3 3-3 13,0-3 6-13,2 1-3 14,-3 1 0-14,7 2 2 13,0-4-1-13,1 2 0 14,1 1 1-14,3-1 0 14,-2-1-2-9,2 1 2-5,7-2-2 14,0 2 2-14,4-2-1 14,0 0 0-14,2 0-1 13,1 0 1-13,4 0 3 14,-2 0-3-14,2 3-1 13,-3 1 2-13,5-1 1 14,3 6-3-8,1-1 0-6,1 0 0 13,6 1 0-13,0 0 1 0,5-4-5 13,0 2 9-13,0-4-7 13,-3 1 4-13,-2 1-3 14,-1-1 2-14,-3 0-1 14,6 0 1-14,-5 0 0 13,8 0-1-7,0-2 2-6,4 1-4 13,8-3 5-13,3 0-4 14,2 0 3-14,3 0-4 14,2 0 3-14,2-9-1 13,9-3 3-13,3-1-3 14,1 1 4-14,3 0-2 14,-5 0-3-9,3 1 3-5,5-3-4 14,4 3 2-14,3-3 0 13,-1 2 0-13,-5-2 0 14,-7 2-1-14,1 3 2 0,-5-2-2 13,0 2 2-13,1 0-2 13,-5-1 6-13,-2 4-9 14,0-2 5-9,6 0-1-5,3-2 0 14,1 0 1-14,-3 1-3 14,-10 2 6-14,-1 0-7 13,-8 0 6-13,2 3-6 14,-1-5 3-14,-1 6 0 14,-5-1-1-14,-3 2 1 13,-7-1-1-7,-3 3 1-6,-5 0 0 13,-4 0 0-13,-4 0 0 14,-5 0-1-14,2 0 0 14,-8 0-2-14,0 3 3 13,-8 1 0-13,0 0 0 14,-3 2-2-14,-3-2 4 13,5 0-2-7,0 3 4-6,2-7-7 14,3 7 3-14,0-2 0 13,2-3 2-13,2 5-2 0,-4-2-2 13,4-2 2 1,1 1 2-14,-4 0-2 0,1 2 1 13,-3-2 2-13,4 0-3 14,1-2 0-9,2 0 1-5,2 1 2 14,1-3-3-14,1 0 6 14,1 0-5-14,2 0 4 13,-2 0-3-13,-3 0 0 14,0 0-2-14,-7 0 2 13,2 0-2-13,-3 0 0 14,-3 0 0-8,0 0 3-6,3 0-4 13,-3 0 2-13,2 0-1 14,1 0 3-14,-1-3-3 13,-3 1 0-13,-4 2 0 14,-1-2-3-14,-5 2 6 0,3 0-7 13,-3 0 8 1,-1-2-7-14,2 2 9 5,0 0-9 9,7 0 3-14,-1 0 0 0,2 0 0 13,-3 0 0-13,-1 0-3 14,-3 0 6-14,-1 0-6 13,-1 0 6-13,-5 0-6 14,3 0 6-14,-2 0-3 14,0 0 0-9,2 0 0-5,-2 0 0 14,2 0 1-14,1 0-2 13,4 0 4-13,4 0-4 14,1 0 3-14,5 0-4 14,0 0 2-14,2 0 0 13,3 0-1-13,0 0 1 14,5 0-1-9,-3 0 1-5,5 0-4 14,0 0 8-14,1 0-7 14,3 0 6-14,3 2-6 13,-1 0 3-13,3 0 0 14,4 1 0-14,0-2 4 0,3 1-5 12,-2 2 4-12,4 3-3 21,2-2 5-21,1 2-7 13,8 2 2-13,10-3 0 0,6-1-2 13,9-4 2-13,1-1-1 14,-4 0-2-14,0 0-1 13,-2 0 8-13,1 0-8 14,5 0 4-14,-1 2 0 13,-1 2 0-7,-4 1 0-6,0-3-1 14,-7 1 3-14,6-3-4 13,-3 0 4-13,-2 0 1 14,0 0-1-14,-3 0-3 13,-1 0 2-13,2 0-1 14,2 0 0-14,10 0 0 14,5 0 1-9,4 0 0-5,1 0-1 14,-6 0 3-14,5-2-6 13,0-1 5-13,5-2-2 0,-1 1 0 13,-2-2-2-13,-1 2 1 14,-3-2 1-14,0 2-2 13,-1 1 4-13,1-2-2 20,-5 3 3-20,1 2-6 0,-3 0 4 13,0 0-2-13,0 0 1 14,5 0 0-14,-3 0 0 13,-1 0 4-13,-6 0-5 14,-1 0 2-14,-3 2-2 14,3 0 1-14,-1 1-2 13,0-3 2-7,-4 0 0-6,-4 0 0 13,-4 0 0-13,-4 0-3 14,-6 0 6-14,1 0-1 14,-8 0-1-14,0 0-2 13,-3 0 1-13,-6 0 0 14,-2 0 0-14,-4 0 0 13,-7 0-3-7,-6 0 7-6,-4 0-4 14,-9 0 1-14,-3 0-2 13,-2 0 4-13,-4 0-3 0,-1 0 0 13,-2 0 1-13,0 0 3 13,0 0-4-13,0 0 5 14,0 0-4-14,0 0-1 14,0 0 3-9,0 0-6-5,0 0 5 14,0 0-2-14,0 0 0 14,0 0 1-14,0 3 4 13,0-3-5-13,0 2 9 14,0-2-9-14,0 0 3 13,0 2-2-13,0-2-2 14,0 0 0-8,0 0-1-6,0 0 0 13,0 0-1-13,0 0 0 14,0 2 6-14,0-2-6 0,2 0 6 12,-2 0-6-12,0 0 5 14,0 0-2-14,0 0 0 14,0 0 1-14,0 0-2 20,0 0 3-20,0 0-2 0,0 0 4 13,0 0-7-13,0 0 6 13,0 0-5-13,0 0 2 14,0 0 0-14,0 0 0 13,0 0 3-13,0 0-3 14,0 0 1-14,0 0-2 14,0 0 3-9,0 0-4-5,0 0 2 14,0 0 0-14,0 0 0 13,0 0 0-13,0 0-3 14,0 0 6-14,0 0-6 14,0 2 7-14,0-2-8 13,0 0 8-13,0 0-3 14,0 0-1-9,0 0 0-5,0 0 0 14,0 0 1-14,0 0 2 14,0 0-2-14,0 0 1 0,0 0 3 12,0 0-6 3,0 0 2-15,0 0-1 0,0 0 0 13,0 0 1-13,0 0-4 20,0 0 6-20,0 0-6 0,0 0 5 12,0 0-6-12,0 0 6 14,0 0-2-14,0 0 0 14,0 0 1-14,0 0-1 13,0 0 2-13,0 0 2 14,0 0-4-14,0 0 2 14,0 0 3-9,0 0-8-5,0 0 5 14,0 0-2-14,0 0 0 13,0 0 1-13,0 0 0 14,0 0 0-14,0 0 6 14,0 0-7-14,0 0 8 13,0 0-8-13,0 0 5 0,0 0-5 19,0 0 0-19,0 0 0 14,0 0-5-14,0 0 4 14,0 0 1-14,0 0-3 0,0 0-4 12,2 0 7-12,0 0-5 14,3 0 4-14,1 0 1 13,1 0 0-13,4 0 0 14,2 0 2-8,6 0-2-6,3 0 4 13,6 0-7 2,4 0 4-15,8 0-1 0,6 0 0 12,8 0-1-12,2 0 1 14,2 0 0-14,2 0 0 14,-2 0 1-14,0 0-2 13,3-6 5-7,4 1-8-6,5 2 4 14,4-3 0-14,4 3 0 13,-4 3 0 2,-5-5-3-15,-1 5 6 0,-3 0-5 12,-3 0 5-12,3 0-5 14,-3 0 2-14,6 0 0 0,0 0 0 19,4 0 0-19,0 0-1 14,-1 0 3-14,2 5-2 0,5 0 0 12,7 2 0 3,4 0 1-15,3 1-3 14,1-2 2-14,1 2-1 13,-1-3 1-13,7-2 0 0,3-1-4 13,4-2 8-8,-3 2-5-5,0 1 5 14,-8-3-7-14,-1 2 4 14,1 1-2-14,-2 1 1 13,-2 1 0-13,1-1 0 14,1 0 1-14,6-1-1 14,7-3 0-14,5 0 1 13,7 0 0-7,0 0-2-6,5-3 1 13,-1-8 0-13,-3 0-1 14,-2 1 1-14,-10-1-3 14,-8 3 6-14,-9 0-4 13,-10 1 4-13,-9 2-6 14,-6 3 4-14,-13 2-2 14,-12 0 1-14,-9 0 0 4,-13 0-1-4,-11 0-3 14,-3 0 3-14,-5 0-6 13,0 0 5-13,0 0-7 14,0 0 9-14,0 0 0 14,-3 0 6-14,-7 0-1 13,-6 0-4-13,1 0-2 14,-8 0-9-9,-4 0-6-5,-8 0-35 14,-9 0 2-14,-10 0 5 14</inkml:trace>
    </iact:actionData>
  </iact:action>
  <iact:action type="add" startTime="31490">
    <iact:property name="dataType"/>
    <iact:actionData xml:id="d6">
      <inkml:trace xmlns:inkml="http://www.w3.org/2003/InkML" xml:id="stk6" contextRef="#ctx0" brushRef="#br0">2964 9819 16 0,'-15'-9'19'15,"-2"2"-9"-8,3 4 5-6,2 1-8 13,5 0-5-13,3 2-1 14,1 0-2-14,2 0-4 14,1 0 1-14,-2 0-9 13,-4 0-1-13,2 4 7 14,0 3 1-14,-1 0 6 13,3-3 0-7,2-1-2-6,0 4 6 14,0 0-8-14,0 2 4 0,0-2 0 12,0 3-4-12,0 1 2 14,7-2 0-14,7 2 4 13,1 1-2-13,3-2 2 14,3 0-3-14,6-2 2 14,4 1 3-9,6 0-4-5,5-1 0 14,0-1 0-14,3 0 2 13,6-1 0-13,2-4-1 14,9 3 2-14,8-2 0 14,8 1-1-14,7 1-2 13,2-3 2-13,4 3-2 14,-1-3 0-8,2 0 0-6,8 1 3 13,11-3-4-13,2 0 2 14,4 0-1-14,2 0 2 13,2 0-2-13,1-9 1 14,1-5-1-14,1 0 5 14,4-2-4-14,3 6 11 13,3-2-9-13,4 0 8 5,3 4-11 9,-7 2 0-14,1 3 0 0,-3 2 0 13,-9 1-1-13,-11 0 1 14,-6 0-2-14,-17 0 4 13,-6 0-2-13,-14 0 0 14,-11 0 1-14,-12-2 2 14,-12 0-1-9,-10 2 2-5,-8 0-1 14,-9 0 6-14,-3 0-7 13,-4 0 6-13,0 0-6 14,0 0-1-14,0 0-1 14,0 0 0-14,0 0-4 13,0 0 2-13,0 0 2 14,0 0 0-9,0 0 3-5,0 0 0 14,0 0 9-14,0 0-5 14,0 0 6-14,0 0-7 13,0 0 4-13,0 0-3 14,0 0-2-14,0 0-5 0,0 0 1 12,0 0-4-12,0 0 5 14,0 0-4-8,0 0 1-6,0 0-1 13,0 0 2-13,0 0 0 14,0 0 0-14,0 0-1 14,0 0-1-14,0 0 4 13,0 0-5-13,5 0 7 14,-1 0-6-14,1 0 4 13,-3 0-3-7,-1 0 2-6,5 0-1 14,-4 2 0-14,-2-2 2 13,0 0 1-13,0 0-3 14,0 0 0-14,0 0 3 13,0 0-6-13,0 0 3 14,0 0 0-14,0 0 0 14,0 0 0-9,0 0-2-5,0 0 4 14,0 0 1-14,0 0-1 13,0 0-1-13,0 0 0 0,0 0 0 13,0 0-1-13,0 0 0 14,0 2 0-14,0-2 0 13,0 0-2-13,0 0 4 14,0 0-2-8,0 0 5-6,0 0-4 13,0 0 1-13,0 0 1 14,0 0 1-14,0 0-3 13,0 0 1-13,0 0 2 14,0 0-5-14,0 0 5 14,0 0-7-14,0 0 3 13,0 0 0-7,0 0-3-6,0 1 3 13,0-1 0-13,0 0 3 14,0 0 0-14,0 0-3 14,0 0 1-14,0 0 2 13,0 0-6-13,0 0 3 0,0 0 0 13,0 0 0-13,0 0 2 20,0 0-5-20,0 0 6 0,0 0-2 13,0 0 1 1,0 0-3-14,0 0 2 0,0 3-1 13,0-3 1-13,0 0-1 14,0 2 0-14,0-2 3 13,0 0-4-13,0 0 2 14,0 0-1-9,0 0 2-5,0 0-3 14,0 0 1-14,0 0 0 14,0 0 0-14,0 0 1 13,0 0 1-13,0 0 0 14,0 0-1-14,0 0 2 14,0 0-5-14,0 0 3 13,0 0-1-7,0 0 0-6,0 0 1 13,0 0 1-13,0 0 1 14,0 0 1-14,0 0-4 0,0 0 2 13,0 0 0 1,0 0-4-14,0 0 2 0,0 0 0 13,0 0 0-13,0 0 0 20,0 0 0-20,0 0 2 0,0 0 4 13,0 0-3-13,0 0 2 13,0 0-5-13,0 0 4 14,0 0-3-14,0 0 0 14,0 0-2-14,0 0 1 13,0 0-2-13,0 0 4 14,0 0-4-9,0 0 4-5,0 0-3 14,0 0 1-14,0 0 0 14,0 0 0-14,0 0 2 13,0 0-5-13,0 0 8 14,0 0-10-14,0 0 4 13,0 0-1-13,0 0-9 14,0 0-2-8,2-10-17-6,0-11-42 13,0-6-35-13</inkml:trace>
    </iact:actionData>
  </iact:action>
  <iact:action type="add" startTime="34236">
    <iact:property name="dataType"/>
    <iact:actionData xml:id="d7">
      <inkml:trace xmlns:inkml="http://www.w3.org/2003/InkML" xml:id="stk7" contextRef="#ctx0" brushRef="#br0">7744 4634 43 0,'6'16'38'15,"-6"-7"-36"-14,0-9 4 14,1 0-6-14,-1 0 3 13,3 0-6-13,-3 0 6 14,0 0-1-14,0 0 0 0,0 0 9 19,0 0-4-19,0 0 12 14,0 0-5-14,-6 0-5 0,-4 0-9 12,2 0 2-12,-1-5-4 14,-3-1 4-14,-1-4-3 14,-3 0 4-14,-1-5-5 13,-3 2 2-13,-5-3 0 14,3-2 0-9,-2 0 0-5,-5-1 4 14,0-3-1-14,-5 0-5 14,-6 0 4-14,-1 0-4 13,-7 1-2-13,-4 1 3 14,-3-1 1-14,-3-1-1 14,0-2 1-14,0 0 0 20,3-1-2-20,-3 2 4 0,-3 0-3 12,-3 2 4-12,-2-1-3 14,-7-2 0-14,-4-1 0 14,3 0 1-14,-3-1 1 13,2 2-4-13,2 1 5 14,-5 0-6-14,-1 4 3 0,0 0-1 19,-2 2-2-19,3 2 3 14,-1 2-3-14,2-1 1 13,-1 2 0-13,-3 0 4 14,-1 3-1-14,2 0-1 0,0 3 0 13,6 1 0-13,6 4-1 13,2-3-3-13,4 4 3 20,-1 0 1-20,3 0-3 14,-3 0-1-14,6 0 3 0,-4 0 0 13,7 2 2-13,-4 6-5 13,2 0 2-13,4 4 2 14,-2-3 0-14,2 3 0 13,0-1 0-13,0 1 0 21,4 0 0-21,2-1 0 0,3 2 0 12,0 3 2-12,3 2-4 14,-3 2 2-14,3 5 0 13,3 0 0-13,1 4 0 14,3-1-2-14,-1-1 4 0,5 0-6 13,0-4 8-13,4 2-8 13,5-4 4-7,3 2 0 9,-1-1 0-15,5 2 0 13,-3 4-2-13,-1 2 2 14,0 2-2-14,-1 1 4 0,1 0-4 12,-3 2-1-12,1-4 3 14,2 4-2-14,1-5 2 20,5 0 0-20,3 0-2 14,5 0-2-14,3 0 4 0,0 0-5 12,0 2 8-12,0-3-6 14,6-2-1-14,12-1 4 14,3 1-3-14,3-1 3 13,3-1-1-13,2 1 1 20,0-1 0-20,2 1 1 0,1 2-2 13,-2-3 3-13,4 4-2 14,2 0 0-14,-1 3 0 13,0-5-1-13,4-1 1 14,3-2-2-14,3 1 7 0,0-4-5 13,6 3 2-13,-1-2-3 13,0-1 1-7,4-1 0 8,2-3 0-14,-2 2 0 0,7-5 0 13,4 0 1-13,2-3-2 14,4-2 3-14,0-1-2 13,2 0 1-13,3-1-2 14,1-2 2-14,0-1-2 14,1-1 1-9,5-1 0 10,8-2 4-15,3 0-2 0,0 0-1 12,-1 0 5-12,-6 0-9 14,0 0 4-14,3 0-2 14,-2-2-2-14,6 2 3 0,-2 0 0 12,-5-3 4 3,-3 1-4-10,-2-2 1-5,-1 2-1 14,-3-2 4-14,4 2-7 14,-3 0 3-14,-2 0 0 13,-3-2-1-13,4-3 3 14,-2 0-4-14,4-1 4 0,2 0-3 12,-1 0 6-12,-6-6-7 14,-1 1 2-8,-7 1 0-6,-4-5 1 13,-5 5 1-13,0 0-2 14,-4 0 2-14,-3 0 0 13,2 0 0-13,-11 0-4 14,1-3 4-14,-8-1-2 14,-7-2 0-14,-2-4 0 13,-7-3 6-7,-5-3-5-6,-3-9 13 13,-7 5-8-13,-2-3 13 14,-2-4-16-14,0 9 6 14,0 0-8-14,0-1 10 13,-13 4-11-13,-5-4 5 0,3 6-10 13,-5-1 10-13,-1-1-4 20,0-1 0-20,-2-2-1 14,-1 0 2-14,-6-2-4 13,-2-3 2-13,0 2 0 14,-4-1-1-14,-3 0 0 14,-5 0-3-14,-2 2 8 0,-1 2-9 12,-2 4 7-12,-4 1-4 14,-3 5 1-9,-6 3 1-5,-3-2 1 14,-2-1-1-14,-2 3 0 14,0-2 3-14,7 1-4 13,-1 0 4-13,3 2-5 14,-2 0 2-14,-5 4 0 14,0-1-2-14,0 0 2 13,0 0 0-7,-2 1 0-6,-3 0 1 13,5 1 2-13,3-4-1 14,-1 2 1-14,1 1-6 0,2-2 3 13,-3-1 0 1,-3 0 0-14,4-3 0 0,-1 0 0 13,1 1 2-13,1 3-1 13,1 0-1-7,-2-2 4-6,-3 2 0 14,-1-2-4-14,-1 2 0 13,3 0 0 2,1 2-2-15,3 4-1 13,2-1-1-13,-1 6 8 0,-1-1-10 13,-2 2 5-13,-4 2-2 14,1 0 0-9,-4 0 0-5,-1 0 3 14,1 0 0-14,2 0-1 14,3 9 1-14,-3 2-4 13,3 3 8-13,2 4-8 14,-1-2 4-14,5 3 0 13,2-2 0-13,7 1-2 14,2 0 2-9,6 0 0-5,6 1-1 14,-1-2 5-14,7 1-5 14,1 0 2-14,6 3-2 0,-2-2-1 12,3 4 0 3,1-4 1-15,2 2 1 0,1-3-3 13,0 4 6-13,-1 0-7 13,-1 2 8-7,4 0-8-6,3-5 7 13,5 4-6-13,2-2 3 14,1-2-2-14,3 3 2 14,3 0-5-14,0 3 4 13,0 3 2-13,0-1-4 14,6 1 7-14,6 1-8 14,0-2 2-9,3 0 2-5,0 1-2 14,4 0 2-14,-1 0 0 13,1 0-1-13,2 0-1 14,1 1 4-14,1-2-4 14,1 2 2-14,5 1 0 13,2-2-3-13,0-2 1 14,2 4-1-9,4-2 2-5,0 2-2 14,0 0 6-14,9-2-6 0,0 1 5 13,6-3-3-13,4 1 1 13,0-1 0-13,3 0 2 14,4-1 1-14,-2-5-3 14,-1-3 3-14,2-1-6 13,0-3 7-7,1 1-7-6,1-4 5 13,3 0-4-13,2-1 2 14,1 3 0-14,-4-1 0 14,1-2 2-14,0 2-4 13,7-3 4-13,1-1-2 14,6 0 4-14,-2 1-8 13,0-2 5-7,-1 0-1-6,-5-1 0 14,3 0 0-14,0-3-3 13,5 2 6-13,-1-1-4 0,2 2 4 13,-5-1-6 1,-2-1 6-14,-4 2-5 14,1-1 2-14,-4 0 0 14,3-2-1-14,-5 0 1 4,7-2-2 11,-5 0 4-15,2 0-4 0,-3 0 5 12,0-2-4-12,4-13 1 14,3-2 0-14,8-1 0 14,1-5 0-14,2 2-3 13,-4-5 6-13,-2-2-8 14,-8-2 5-9,1-2 0-5,-6-3-5 14,-1-3 2-14,-7 2 1 14,-9-1 2-14,-11 3 0 13,-5 11 1-13,-9-1 5 14,-6 4-4-14,-4 6 5 14,-3-1-5-14,-2 2 2 0,-2 1-4 19,2-4 1-19,-3-2-1 13,1 1 2-13,-5 3-2 14,-2 3 3-14,0-4 3 0,0 0-5 13,0-6 0-13,-7-2 1 13,-6 0-4-13,-3 1 2 14,-1-2 0 0,-5 0 0-14,-3-2 2 5,0 0 1-5,1 0-2 14,-1 0 2-14,-1 3 0 13,-1-3-6-13,-2 6 3 14,1 3 0-14,-2-1 0 13,-3 2-1-13,-1-1-3 14,-3-1 4-14,-4 0-2 14,-1 4-2-9,-8 2 4-5,-2-2 0 14,-10 4 0-14,-2-3 1 14,-5 2 0-14,-2 1-1 13,2-2 4-13,-1 2-4 14,1 2 1-14,3 1-2 13,-3 4 1-13,-3 1 0 14,-3 2 0-8,-8 0 0-6,0-2-1 0,2-3 3 12,0-2-5-12,5 1 7 14,-2-2-6-14,2 0 6 13,1 0-8-13,-2-1 3 14,6 4 1-14,-2-1 1 14,1 0-1-14,1 0 0 13,5 0 0-7,-5 0 0-6,5 2 1 13,2 2-1-13,-3 0 1 14,5 2-3-14,4 0 1 14,2 0 1-14,4 0-1 13,8 0-1-13,-1 6-1 14,-1 2 6-14,4 1-5 14,-1 0 6-9,1-3-6-5,1 2 4 14,3-4-2-14,1 1 0 13,3-2 0-13,3-1 0 14,4 0 2-14,2 0-2 14,3 0 2-14,3 0-4 0,0 2 0 12,1-1 2-12,5-2-3 14,0 1 3-9,-1 0-1-5,3 0 2 14,-4 0-2-14,8-2 5 14,-2 0-6-14,5 0 6 13,-1 0-8-13,2 0 4 14,1 0-2-14,2 0-3 13,0 0-4-13,0 0-3 14,0 0-8-8,0 0 6-6,0 6-11 13,0 8 5-13,0 4-12 14</inkml:trace>
    </iact:actionData>
  </iact:action>
  <iact:action type="add" startTime="61838">
    <iact:property name="dataType"/>
    <iact:actionData xml:id="d8">
      <inkml:trace xmlns:inkml="http://www.w3.org/2003/InkML" xml:id="stk8" contextRef="#ctx0" brushRef="#br0">4759 6779 6 0,'-43'-15'12'15,"-2"0"9"-14,-3-1-18 14,-7 4 6-14,-2 2-3 13,-8 4-5-13,-1 4-2 14,1-2 2-8,5 0 12-6,6-4 9 13,7 5-9-13,7-2-8 14,7-1-4-14,6 3 4 14,9-4 4-14,8-1-2 13,9 2 1-13,1 0 2 14,0-1-10-14,9-4-8 13,34-5 8-7,23-6-2-6,21 0 2 14,9 0 0-14,2 8-2 13,3 5-3-13,-1 9 4 14,0 0-5-14,2 0 5 13,-1 9 1-13,1 8-2 14,8 0 4-14,8-2-3 0,15-6 2 13,10-9-1-8,9 0 0-5,2-9 0 14,2-16 2-14,-3-8 2 13,-3 1-2-13,-9 3 1 14,-17 2-1-14,-15 6-2 14,-16 6 1-14,-22 8-1 13,-12 7-2-13,-18 0 1 14,-11 3-9-8,-9 16 2-6,-11 2 0 13,-5 0 4-13,-3-2 4 14,-2-6 0-14,0-5-2 13,0-4 2-13,0-2 0 14,-13-2 6-14,-22 0 8 0,-17 0-14 13,-10 0 1 1,-17-4 3-8,-12-8-8-6,-11 0 4 14,-10 2 0-14,-8 2 0 13,-7 5 0-13,-9 3 0 14,-5 0 1-14,-11 4-1 13,-10 21 5-13,-1 3-10 0,1 4 6 13,6 2-3 2,9 0 3-15,8-5-2 4,6-2 1-4,6-8 0 14,11-12 0-14,8-7 0 13,12 0 6-13,8-10-6 14,16-12 6 1,14-2-6-15,12 4 5 0,17 2-2 12,13 4 4-12,9 4-2 14,7 2-5-9,0 6-1-5,0 0-9 14,11 0 9-14,22 2-5 14,23 0 6-14,18 0 0 13,12 0-1-13,15 12 1 14,7 4 0-14,7 3 0 14,5 4 0-14,5 0 0 13,0 6 0-7,0 1-1-6,-2 3 1 0,8-5 0 12,5-5 0 3,5-9 0-15,8-6 0 0,3-8 1 13,1 0-2-13,3-13 2 13,-6-15-1-13,-15-1 0 14,-7-1 2 0,-19 10-2-14,-14 4 2 5,-16 10-2-5,-17 4-2 14,-14 1 1-14,-15 1 2 13,-18 0-2-13,-9 0-2 14,-6 0-1-14,0 0-5 13,0 0 9-13,0 0 10 14,-15 0 2-14,-11-11 0 14,-14-1-10-9,-8-4-4-5,-4 4 3 14,-10-3-2-14,-8 0 0 14,-11 1 0-14,-13 0-4 13,-8-1 4-13,-11 0 0 0,-10 4-4 13,-13 2 4-13,-5 5 2 13,-6 2-5 2,0 2 7-9,3 0-7-6,3 0 4 0,8 0 0 12,9 3 0-12,7 6-1 14,4-3-1-14,3 2 4 13,9-2-6-13,5 2 6 14,9 2-4-14,7-2-2 14,11 4 2-14,15-2 2 13,14-6 0-7,18-1-1-6,13 0 2 13,9-3-3-13,0 0 2 14,6 0-9-14,24 4-27 14,7 1 31-14,15-2 4 13,9-3 2-13,17 0 4 14,8-6-4-14,15-12 7 14,9-4-6-9,9 2-1-5,3 2 2 0,5 2-5 13,8 4 4 1,5 2-3-14,4 4 1 0,4 1 0 13,-2 3 0-13,0 1 0 14,-1 1 1-14,-7 0-1 13,-9 0 0-13,-11 0-2 14,-13 0 1-9,-13 1 0-5,-17 8 1 14,-10-4-2-14,-16-1 2 14,-11 1-2-14,-11-5 4 13,-11 0-2-13,-10 2 3 14,-6-2-6-14,0 0 7 13,0 2-4-13,-2-2 5 14,-21 0 7-8,-8 1-12-6,-11 4-4 13,-11 1 3-13,-14 6 1 14,-12-1-1-14,-8 1 4 14,-5 1-6-14,-3-6 3 13,-5 2 0-13,-5-1 0 14,-8-1-1-14,-7 7-2 0,-6-1 6 19,-3 3-6-19,0 1 9 0,2 0-6 13,9 0 1-13,12-6 0 13,17 2 1-13,10-4-1 14,7-1-1-14,1 0 1 13,3-3 0-13,7-1-1 14,2-3 3-14,8 1-3 14,9 2 0-9,9 3 0-5,6 1-3 14,9-2 1-14,5-2 1 13,6-4-2-13,7 0 6 14,0 0-6-14,0 0-1 14,0 0-7-14,13 0-19 13,18 0 30-13,14 0 1 14,24 0 12-9,18 0-3-5,13-7-9 14,14-8 5-14,4-6-5 14,7 1 0-14,4 3 2 13,-2-2-3-13,-6 6 0 0,-10-2 0 13,-4 4-4 2,-2 4 4-15,-7 2-1 0,-2 0 2 12,-9 3-2-6,-3 2 3-6,-4 0-4 13,-1 0 3-13,-3 0-1 14,-7 0 0-14,-9 2 0 14,-8 4 0-14,-13 2 0 13,-7 0-1-13,-8-2 2 14,-9-3-2-14,-9 2 1 13,-3-3-1-7,-3-2 2-6,0 2 1 14,0 1 8-14,0-3 1 13,0 0 5-13,0 0-9 14,0 0 8-14,0 1-12 14,0-1 7-14,0 0-10 13,0 0 4-13,0 0-4 14,0 0 1-9,0 2-1-5,0-2 2 14,0 0 0-14,0 0-1 0,0 0 0 13,0 0 2 1,0 0-6-14,0 2 3 0,0-2 0 13,0 0-1-13,0 0 0 13,0 0-3-13,0 0 8 14,0 0-4-8,0 0 4-6,0 0-7 13,0 0 4-13,0 0-2 14,0 3 0-14,0-3 1 13,0 0-2-13,0 0 4 14,0 0-1-14,0 0 0 14,0 0 3-14,0 0-2 13,0 0-4-7,0 0 2-6,0 0-1 14,0 0 0-14,0 0-3 13,0 0 2-13,0 0 4 14,0 0-8-14,3 0 10 13,-3 0-7-13,0 0 6 14,0 0-3-14,0 0 0 0,0 0 2 19,0 0 0-19,0 0 0 14,0 0 0-14,0 0-1 0,0 0 0 12,0 0 0-12,0 0-2 14,0 0 0-14,0 0 0 14,0 0 1-14,0 0-2 13,0 0-1-13,0 0 6 14,0 0-7-9,0 0 5-5,0 0-4 14,0 0 0-14,0 0 3 14,4 0-3-14,1 0 3 13,3 3-1-13,-1-1 3 14,2 2-4-14,0 1 4 14,-2-2-4-14,-3 1 4 13,3-1-4-7,-2 0 3-6,-3-1-1 13,0 1 0-13,0-2 1 14,0-1-2-14,-2 0 2 14,0 0-2-14,0 0 3 0,0 2-4 12,0 1-2-12,1 2 1 14,3 3-9-14,-4 9-18 14,0 1-33-9</inkml:trace>
    </iact:actionData>
  </iact:action>
  <iact:action type="add" startTime="67439">
    <iact:property name="dataType"/>
    <iact:actionData xml:id="d9">
      <inkml:trace xmlns:inkml="http://www.w3.org/2003/InkML" xml:id="stk9" contextRef="#ctx0" brushRef="#br0">10367 8773 18 0,'0'-6'11'15,"0"-3"-5"-14,-11 2-6 14,-11-1 4-14,-5 0-2 13,-4-1-2-13,-7 2 7 14,-7-1-7-14,-1-3 6 14,-8 4-6-9,-6-4 7-5,-5 5-6 14,-7-2 0-14,-3 3-1 14,-8-4 3-14,-4 4-1 13,-2 1-2-13,-3 1 2 14,8 3-2-14,6 0 9 13,9 0-8-13,6 0 1 14,10 0-1-8,1 0-2-6,11 8 1 13,5 3 0-13,9-6 0 14,9 0 0-14,9-3-3 13,9-2 4-13,0 0-2 0,0 2-9 13,21 1-1-13,18 5 11 14,20 4 12 0,12-2-6-8,7 1-5-6,7-1 3 13,4-3 2-13,3 4-10 0,2-2 8 13,3-4-8-13,-1-1 4 14,-1-2 0-14,-3 1 3 13,-5-3-3 2,0 0 0-15,-2 0-1 0,-2 0-1 13,5-12 4-8,-1-2-2-5,-1 1 0 14,2-6 0-14,-1 7 1 13,-7 1 0-13,-8 0-1 14,-17 9 1-14,-13-1-2 14,-14 3 3-14,-4 0-3 13,-8 0 2-13,1 0-2 14,-8 0-4-9,-5 5 2-5,-4 2-4 14,0-2 1-14,0 1 5 14,0 3 1-14,-15 1 5 13,-16-3 1-13,-10 2 2 0,-12-1-6 13,-14 0 3 1,-17 1-5-14,-13 0 3 14,-5 1-3-14,-8 2 0 5,-3 0 4 9,-7 0-4-14,-10 5 0 0,-5-5 1 13,-6 8-2-13,-1-6 1 13,1 1 0-13,5-3 0 14,9-4 0 1,5 1 0-15,10-4 2 0,7 2-2 12,11-5 3-6,17-2-6-6,14 0 7 13,14 0-4-13,11 0 1 14,12 0 2-14,7 0-1 14,10 0-2-14,9 0 0 13,0 0-3-13,5 0-10 14,22 7 4-14,13 7 8 14,11 0 1-9,14-2 0-5,15-1 0 14,16-4 1-14,8-1-1 13,10-3 2-13,2-2 0 0,5 2 2 13,8-2-5-13,7 3 4 14,0-2-4-14,0 0 5 13,-4-2-8 2,-8 0 4-15,-3 0 0 4,-3 0 5-4,-2 0-3 14,0 0 1-14,-1 0-1 14,-1 0-2-14,-8 0 0 13,-15 0 0-13,-11 0 0 14,-14 0 0-14,-11 0-1 14,-11 0 2-14,-17 0-3 13,-12 0 3-7,-13 0-2-6,-2 0-5 13,-2 0 6-13,-27 0 1 14,-17-2 8-14,-12-2-9 14,-12 2 0-14,-8 1 4 13,-4 1-3-13,-10 0-2 14,-8 0 5-14,-5 0-8 13,-6 0 4-13,-3 1-2 5,-6 12 2-5,-5 1 0 14,-7-1-3-14,1 0 6 13,3-6-6-13,7 0 7 14,13-3-5-14,10-4 3 13,11 0-2-13,12 0 0 14,12 0 0-14,9 0 0 14,9-2 1-9,10-5 5-5,13 2-5 14,7-2 6-14,15 2-7 13,0 0 0-13,0 2-1 14,20-2-7-14,10 1 6 14,17-1 2-14,23-5 7 13,16 1-6-13,11 1 1 14,5 0-1-9,-2 6-2-5,1 0 1 14,-3 2 0-14,0 0 0 14,7 0 0-14,3 0-1 13,4 0 3-13,4 0 0 14,5 0 0-14,12 0-2 0,8 0 4 13,8 0-6 1,7 0 2-14,-2-3 0 5,0-1 0-5,0-1 0 13,-7 1-2-13,-7 1 6 14,-4 0-6-14,-9-1 6 14,2 4-8-14,5 0 6 13,4 0-2-13,5 0 0 14,-2 0 1-14,-4 0-1 14,-2 0 1-9,-4 7-1-5,-5 0 1 14,-5 2-2-14,-7 1 3 13,-5-1-3-13,-2 2 2 14,-6-4-2-14,-2 0 1 14,-2-2 0-14,1 0 0 13,2-1 2-13,3-1-2 14,3 0 3-9,0-2-4-5,-1-1 2 14,6 0-2-14,-5 0-1 14,0 0 2-14,-11-7 0 13,-7 0 4-13,-12 3-5 14,-6 3 2-14,-7 1-1 0,-8 0 2 12,-3 0-4-12,-7 0 2 14,-10 0 0-8,-6 0 0-6,-5 5 0 13,-6 2-4-13,-8-4 8 14,-4 0-8-14,-6 1 0 13,0-4 1-13,0 0-1 14,-3 1 4-14,-16-1 4 14,-12 0 3-14,-12 0-2 13,-12 0-4-7,-11 0 3-6,-5 0-4 14,-9 0 2-14,-2-8 1 13,-12-4-4-13,-10 3 2 14,-6-1-1-14,-10-1 0 13,-10-1 0-13,-6 5-1 14,-7-4 3-14,0 1-2 0,2 4 3 19,2 2-6-19,-1 4 3 0,-3 0-1 13,-4 0 1 1,-5 0-3-14,1 6 2 0,-2 5 2 13,5-4-4-13,-2 1 6 14,7-2-5-14,10-3 4 13,10-2-3-13,18-1 1 14,12 0 0-9,11 3 0-5,5 1-1 14,9-3 0-14,12 1 2 14,12 0-2-14,10-2 3 13,14 2-5-13,9-2 3 14,7 0 0-14,4 0-4 14,0 0-7-14,4 0-15 13,23 0 23-7,13 0 3-6,16 0 1 13,14 0 4-13,13 0-3 14,7 0-1-14,5 0 2 14,12 0-3-14,7 0 0 13,9 0 3-13,5 0-3 0,6 0 1 13,2 0-1-13,5 0 4 20,4 0-5-20,2 0 1 0,-4 0 0 13,1 8 0-13,-10 1 0 13,-4 3-3-13,-1-1 6 14,-3 1-4-14,6-1 4 13,-3-1-6-13,-3-1 6 14,-8 0-6-14,-2-2 5 14,-5 2-2-9,-4-2 0-5,-9 4 1 14,-11 3-3-14,-7-1 5 14,-9 2-6-14,-12-1 4 13,-13-2-2-13,-7-2-2 14,-16-2 3-14,-4-1 0 13,-13-4-2-13,-6-1 1 14,0 0 2-8,0-2-2-6,0 0 2 13,-20 0 12-13,-16 0-6 14,-16 0-5-14,-14 0 0 0,-7 0-1 12,-6 0-1-12,-4 0 1 14,-9 0 0-14,-7-2-1 14,-5-6 0-14,-7 4 1 13,-1 4-2-7,-4 0 1-6,-8 0 0 13,-1 0 0-13,2 0-2 14,0 0 2-14,0 2-1 14,-2 3-3-14,1 0 4 13,1-5-2-13,3 0 2 14,1 0-1-14,-3 0 1 14,6 0 0-9,3-2 0-5,-1-1 2 14,4 3-2-14,4-3 0 13,6 3 0-13,8 0 3 14,13 0-6-14,11 0 3 14,10 0 0-14,9 0 0 13,7 0 1-13,6 0 0 0,2 6 2 19,12-2 0-19,2-4 1 14,5 0-5-14,3 0 2 0,6 0 4 13,1 0-2-13,3 0 1 13,2 0 4-13,-2 0-6 14,0 0 10-14,0 0-5 14,-5 0 4-14,2 0-11 13,-2 0 1-7,-1 0-1-6,-2-2 0 13,4 0-1-13,-1-1 2 14,3 3-2-14,0 0 3 14,4 0 1-14,0-3 0 13,0 1-5-13,0 2 3 14,0-2-2-14,0 2 1 13,0 0-1-7,0 0-1-6,0 0 4 14,0 0-1-14,0 0 0 13,0 0-2-13,0 0 2 14,0 0-3-14,0 0 2 0,0 0 0 13,0 0-2 1,0 0-1-14,0 0 0 0,0 0 6 13,0 0-7-8,0 0 5-5,0 0-2 14,0 0-1-14,0 0 2 14,0 0 0-14,0 0 0 13,0 0-1-13,0 0 4 14,0 0 0-14,0 0-3 13,0 0 1-13,0 0 0 14,0 0-2-8,0 0-2-6,0 0 2 13,0 0 1-13,0 0 0 14,0 0 0-14,0 0 1 13,0 0-1-13,0 0 4 14,0 0-8-14,0 0 6 14,0 0-2-14,0 0 0 0,0 0 0 19,0 0-3-19,0 0 6 14,0 0-5-14,0 0 5 0,0 0-6 12,0 0 2 3,0 0-1-15,0 0 1 0,0 0 1 12,0 0 0-12,0 0 0 14,0 0 0-14,0 0 1 14,0 0-1-9,0 0 3-5,0 0-6 14,0 0 3-14,0 0 0 14,0 0 0-14,0 0 0 13,0 0-2-13,0 0 6 14,0 0-7-14,0 0 7 13,0 0-7-13,0 0 5 14,0 0-2-8,0 0 0-6,0 0-2 13,0 0 2-13,0 0 0 14,0 0-1-14,0 0 2 13,0 0-2-13,0 0 4 0,0 0-5 13,0 0 2 2,0 0 0-15,0 0-1 0,0 0 1 19,0 0 0-19,0 0 3 13,0 0-3-13,0 0 4 14,0 0-8-14,0 0 5 0,0 0-1 13,0 0 0-13,0 0 0 13,0 0 0-13,0 0 0 14,-3 0 2-14,3 0-2 14,0 0 2-9,-3 0 0-5,3 0 1 14,0 0-3-14,0 0 3 13,0 0 0-13,0 0-2 14,-3 0-1-14,3 0 3 14,0 0-5-14,0 0 6 13,0 0-8-13,0 0 4 14,0 0 0-9,0 0-1-5,0 0 1 14,0 0-1-14,0 0 2 14,0 0-2-14,0 0 3 13,0 0-3-13,0 0 4 14,0 0-5-14,0 0 4 14,0 0-2-14,0 0 0 0,0 0-1 12,0 0-2-6,0 0 6-6,0 0-5 13,0 0 4-13,0 0-4 14,0 0 2-14,0 0 0 14,0 0 0-14,0 0 0 13,0 0-1-13,0 0 2 14,0 0-2-14,0 0 3 13,0 0-3-7,0 0 2-6,0 0-2 14,0 0 1-14,0 0 0 13,0 0 0-13,0 0 1 14,0 0-3-14,0 0 4 14,0 0-3-14,0 0 4 13,0 0-5-13,0 0 3 14,0 0-1-9,0 0 0-5,-1 0 0 14,1 0-1-14,0 0 3 0,0 0-5 13,0 0 6-13,0 0-5 13,0 0 4-13,0 0-4 14,0 0 2-14,0 0 0 13,0 0 0-13,0 0 1 14,0 0-2-8,0 0 2-6,0 0-1 13,0 0 3-13,0 0-6 14,0 0 4-14,0 0-2 13,0 0 1-13,0 0-1 14,0 0-1-14,0 0 4 14,0 0-4-14,0 0 4 13,0 0-4-7,0 0 2-6,0 0-2 13,0 0 2-13,0 0 0 14,0 0 0-14,0 0 2 14,0 0-1-14,0 0-1 13,0 0 1-13,0 0 3 14,0 0-7-14,0 0 6 14,0 0-3-9,0 0 0-5,0 0 0 14,0 0-2-14,0 0 6 0,0 0-5 12,0 0 4-12,0 0-5 14,0 0 3-14,0 0-1 14,0 0 0-14,0 0 2 13,0 0-2-13,0 0 3 14,0 0-2-9,0 0 1-5,0 0-4 14,0 0 6-14,0 0-6 14,0 0 2-14,0 0 0 13,0 0 0-13,0 0 0 14,0 0-2-14,0 0 6 14,0 0-4-14,0 0 4 13,0 0-6-7,0 0 4-6,0 0-2 13,0 0 1-13,0 0 1 14,0 0-2-14,0 0 2 14,0 0 0-14,0 0-2 13,0 0 1-13,0 0 3 0,0 0-6 13,0 0 2-13,0 0 0 20,0 0 0-20,0 0 0 0,0 0-4 13,0 0 8-13,0 0-7 13,0 0 7-13,0 0-7 14,0 0 3-14,0 0 0 14,0 0 0-14,0 0 0 13,0 0-1-13,0 0 1 14,0 0-2-9,0 0 4-5,0 0-4 14,0 0 5-14,0 0-4 14,0 0 1-14,0 0 0 13,0 0 0-13,0 0 3 14,0 0-5-14,0 0 6 13,0 0-6-13,0 0 4 14,0 0-4-8,0 0 2-6,0 0 0 13,0 0 0-13,0 0 0 14,0 0 0-14,0 0 1 0,0 0-1 12,0 0 2-12,0 0-3 14,0 0 3-14,0 0-3 14,0 0 1-14,0 0 0 13,0 0 0-7,0 0 1-6,0 0-1 14,0 0 3-14,0 0-3 13,0 0 3-13,0 0-6 14,0 0 4-14,0 0-1 13,0 0 0-13,0 0-1 14,0 0 0-14,0 0 2 14,0 0-4-9,0 0 6-5,0 0-3 14,0 0 3-14,0 0-4 13,0 0 1-13,0 0 0 14,0 0-1-14,0 0 2 14,0 0-1-14,0 0 1 0,0 0-2 12,0 0 5 3,0 0-8-10,0 0 4-5,0 0 0 14,0 0 0-14,0 0 0 14,0 0-2-14,0 0 4 0,0 0-5 12,0 0 4-12,0 0-4 14,0 0 1-14,0 0 1 14,0 0-3-14,0 0-2 13,0 0-3-7,0 0-9-6,0 0-5 13,0 0-39-13,-6-8-54 14</inkml:trace>
    </iact:actionData>
  </iact:action>
  <iact:action type="add" startTime="89653">
    <iact:property name="dataType"/>
    <iact:actionData xml:id="d10">
      <inkml:trace xmlns:inkml="http://www.w3.org/2003/InkML" xml:id="stk10" contextRef="#ctx0" brushRef="#br0">13483 9085 12 0,'-5'-3'16'15,"-10"-1"-5"-14,-1-1-7 14,-5 3-2-9,-8 2 2-5,-7 0-2 14,-7 0-2-14,-7 0 1 14,-2 0 1-14,-6 4 1 13,0-1-2-13,-1-3 1 14,-3 0 1-14,-4 0 2 14,-3-9-4-14,-5 0 7 13,-4-3-2-7,-4 2-2-6,-1-1-1 13,0 8-1-13,3 1 0 14,0 2-4-14,2 0 0 14,4 7 0-14,5 10 1 13,7-3 2-13,8-3-2 14,12 0 4-14,6-3-6 13,8-1 3-7,10-3 0-6,7-1 0 14,5-3-1-14,6 0 0 0,0 4-11 12,17-1-14-12,20 5 26 14,20 4 0-14,15-3 3 14,9-1 5-14,7-4-8 13,5-2 4-13,2-2-3 14,15 0 0-9,8 0 5-5,3 0-3 14,-1 0 0-14,0 0 1 14,-2 0-8-14,-2 0 4 13,-5 0-1-13,-6 0 1 14,-4 0-2-14,-4 0 0 13,-1 0 2-13,-1 0 3 14,0-6-3-8,-10-6 1-6,-4 0-1 13,-7-1 0-13,-8 3 0 14,-5 5-1-14,-11 3 0 13,-10 2-2-13,-11 0 1 0,-17 0 2 13,-4 0-4-13,-4 0-3 14,-4 0 2-14,0 0-4 13,0 0 3-7,-8 5 6 9,-15 6 1-15,-4 1 3 0,-6-3-3 12,-5 4 4 3,-4-3-5-15,-5-2 2 0,-2-1 0 12,-4 4-4-12,-7-2 2 14,-10 0 0-14,-10 1 0 14,-11 0-3-9,-12-2 1-5,-6 1 4 14,-4-4-2-14,-6-1 3 14,-8 1-5-14,-2 4 2 13,-5-1 0-13,0 2 1 14,4-2-1-14,5 1 1 13,9-6 0-13,14-3 4 14,11 2-4-9,6 0 5-5,5 3-5 14,8-3-1-14,8 1 2 0,13-1-2 13,15-2 1 1,15 0-1-14,14 0 6 0,7 0-5 13,0 0-1-13,31 0-14 14,24 0 14-14,21-2 3 13,19-1 1-7,8 3-4-6,9-2 0 13,12 2-1-13,10 0 3 14,13 0-1-14,10 0-1 14,10 0 0-14,4 0 0 13,10 0-1-13,4 0 2 14,0-9-1-14,4-6 2 14,8-5 0-9,-1 1 2-5,-5-3-2 14,-3 0 1-14,-17 0-3 13,-15 2 0-13,-19 6 0 14,-19 5-1-14,-22 7 1 14,-21 2-4-14,-17 0 3 13,-23 0 2-13,-19 0-3 14,-16 0 4-9,0 0 0-5,-10 0-1 14,-25 0 9-14,-9-5-10 0,-18 1 0 13,-14 1 0-13,-6 3 0 13,-7-4 2-13,-3 0-1 14,1-3 1-14,-1-1 2 13,-1-1-4-13,-3 0 1 14,-5 0-1-8,-7-3 0-6,-6 3 0 13,-1-3-1-13,0 1 2 14,-4 3-1-14,-10 6 4 13,-10 2-8-13,-16 0 4 14,-5 0 0-14,-1 9-1 14,3 1 1-14,9 2 0 13,8-1 1-7,8 3-2-6,12 0 2 14,14-2-2-14,13 2 3 13,21-1-4-13,11 1 2 14,10-2 0-14,12 0 0 13,14-5 0-13,9 0-3 0,11-6 6 13,6 4-6-13,0-3-7 14,35 3-18-9,23-3 28-5,23-2 6 14,30 0 4-14,30 0-7 13,23 0-3-13,31 0 2 14,13-11-6-14,7-5 9 14,-9 2-8-14,-19 2 5 13,-27 0-2-13,-17 1 1 14,-11 4-1-9,0 3 0-5,3 1 1 14,-6 3-2-14,-3 0 4 14,-7 0-6-14,-9 0 5 13,-10 0-4-13,-11 5 3 14,-16 0-2-14,-15 2 1 14,-15-1 0-14,-16-2 0 13,-16-1-1-7,-8 2-1-6,-3-3 4 13,0-2 5-13,0 0-1 14,0 0 6-14,0 0-4 0,-3 0 3 13,-2 0-6 1,-1 0-3-14,-4 0 1 0,4 0-2 13,1 0 4-13,3 0-4 14,-1 0 4-9,3 0-4-5,-1 0 4 14,1 0-1-14,-2 0 0 13,0-2-1-13,-4-3 0 14,2 5-2-14,-2-5-1 14,-1 3 0-14,1 0 3 13,-2-1-6-13,2 2 2 14,1-2 1-9,5 2 0-5,-2-2 0 14,2 3-3-14,0 0 6 14,0 0-6-14,0 0-2 13,0 0 4-13,0 0-5 14,0 0 6-14,0 0-1 13,0 0 1-13,0 0 3 14,0 0-3-8,0 0 6-6,0 0-6 13,0 0 0-13,0 0 1 14,0 0-2-14,0 0 1 0,0 0 0 13,0 0 0-13,0 0 0 13,0 0-1-13,0 0 3 14,0 0-3-14,0 0 3 13,0 0-4-7,0 0 1-6,0 0 0 14,0 0 1-14,0 0 0 13,0 0-1-13,0 0 3 14,0 0-3-14,0 0 4 13,0 0-6-13,0 0 5 14,0 0-3-14,0 0 1 14,0 0 0-9,0 0 0-5,0 0 1 14,0 0 0-14,0 0-1 13,0 0 0-13,0 0-1 14,0 0 0-14,0 0-4 14,0 0 2-14,0 0-3 0,0 0 0 12,0 0 5-12,0 0 1 20,0 0-3-20,0 0 7 0,0 0-8 13,0 0 3-13,0 0 1 14,0 0-2-14,0 0 2 13,0 0-4-13,0 0 4 14,0 0-1-14,0 0 2 14,0 0-1-14,0 0 4 13,0 0-7-7,0 0 6-6,0 0-3 13,0 0 2-13,0 0-2 14,0 0 0-14,0 0 1 14,0 0-1-14,0 0 4 13,0 0-7-13,0 0 5 14,0 0-4-14,0 0 0 14,0 0 2-9,0 0 0-5,0 0 0 14,0 0 0-14,0 0 1 13,0 0 4-13,0 0-4 0,0 0 3 13,0 0-3 2,0 0 2-15,0 0-3 0,0 0 3 12,0-1-6-12,0 1 6 20,0 0-3-20,0 0 3 0,0-2-4 13,0 2 4-13,0 0-6 14,0 0 4-14,2 0-1 13,1 0 0-13,-3 0 0 14,0 0 2-14,0 0-2 14,0 0 0-14,0 0 2 13,0 0-4-7,0 0 2-6,0 0-2 13,0 0 2-13,0 0 0 14,0 0-2-14,0 0 6 14,0 0-8-14,0 0 2 13,-3 0-1-13,3-4-17 14,0-1-16-14,0 3-5 13</inkml:trace>
    </iact:actionData>
  </iact:action>
  <iact:action type="add" startTime="111190">
    <iact:property name="dataType"/>
    <iact:actionData xml:id="d11">
      <inkml:trace xmlns:inkml="http://www.w3.org/2003/InkML" xml:id="stk11" contextRef="#ctx0" brushRef="#br0">12124 9090 3 0,'-66'0'2'1,"-5"0"-1"13,-11 0-1-13,-3 0 0 14,-2 0 1-14,2 6-1 13,6 2 0-13,0 2 0 20,-3 0-1-20,2 2-4 0,2-3 4 13,4 0 1-13,5-6 0 14,2 0 0-14,-2-3 0 13,1 2 1-13,2-2 1 14,3 0 0-14,5 2-1 14,8 0-1-14,5 0 0 13,1 2 1-7,4-2-2-6,1 0 2 13,1 2-3-13,3 5 4 14,-3 0-4-14,-2 7-3 14,0 0 5-14</inkml:trace>
    </iact:actionData>
  </iact:action>
  <iact:action type="add" startTime="111549">
    <iact:property name="dataType"/>
    <iact:actionData xml:id="d12">
      <inkml:trace xmlns:inkml="http://www.w3.org/2003/InkML" xml:id="stk12" contextRef="#ctx0" brushRef="#br0">9763 9261 0 0,'0'-3'0'1,"0"1"0"0,0 0 0 12,0 0 0-12</inkml:trace>
    </iact:actionData>
  </iact:action>
  <iact:action type="add" startTime="111923">
    <iact:property name="dataType"/>
    <iact:actionData xml:id="d13">
      <inkml:trace xmlns:inkml="http://www.w3.org/2003/InkML" xml:id="stk13" contextRef="#ctx0" brushRef="#br0">12932 9358 0 0,'45'0'0'15,"-1"0"4"-14,-1 0-2 14,-1 0-2-9,-1-4 3-5,-8 1-3 14,-1-4 2-14,-12 3-2 13,-1 0 1-13,-10 2 1 14,-5 0 2-14,-4 0 4 0,0-4 9 13,0-4 13-13,0-2-22 13,-15-6-8-13,-7 0 0 14,-3 1 6-8,-8-2-5-6,-5 1-1 13,-8 4 1-13,-8 0 0 14,-4-1 2-15,-4 3-2 15,-9 3 0-14,-6-1 0 14,-8 3 3-14,-8 4-2 14,-1 1 1-14,2 2-2 13,-1 0-2-7,-5 12 0-6,-5 6 1 13,-10 0-2-13,-7-3 5 14,-6 2-4-14,-5-3 4 14,0 1-4-14,-1-3 4 13,7-3-1-13,3-1-2 14,0-2 2-14,3-2-1 0,-3-2 3 19,15 0-4-19,1-2 2 14,6 3-2-14,-2-2 3 13,-1 1-6-13,-1-2 6 14,-2 0-5-14,6 0 2 0,2 0 0 13,5 0 0-13,2 0 3 13,6-3-2-13,5 0 0 20,15-1 3-20,6 2 0 14,11-2-4-14,5-3 2 14,12 2 2-14,8 1-3 0,8 1 1 12,11 1-2-12,4-3 0 14,0 3-2-14,0 2-12 13,2 0 4-13,19 0 10 14,8 0 2-8,7 0-2-6,7 0 4 13,7 0-3-13,3 0 1 14,10 0-1-14,5 0 2 14,10 0-1-14,7-2-2 13,2 2 0-13,0 0 0 14,1 0 0-14,0 0 0 0,-1 0 0 19,-1 0 0-19,2 0 0 14,-5 0-2-14,1 0 5 13,-1 0-4-13,-1 0 2 14,5 0-2-14,4 2 1 0,4 2 0 12,3 1 0-12,-3-5 0 14,-1 0-4-14,2 0 8 14,-1 0-6-9,-1 0 4 10,-4 0-4-15,-4 3 4 13,-5 1-2-13,-2 1 0 0,-3 2 0 13,2 1-4-13,-2 0 8 14,0 1-6-14,0 5 4 13,-5-2-4-13,-2-3 2 14,3 5-3-9,1-3 2-5,3-1 1 14,-5-5 0-14,2-1-3 14,-5-4 1-14,-8 0 4 13,-2 0-1-13,-5 0 1 14,-2 0 0-14,-3 0-2 14,-6-7 4-14,-7-2-4 0,-6 4 0 19,-6 0-4-19,-8 1 8 13,-5 2-6-13,-6 2 4 0,-4 0-4 13,0-1 5-13,0 1 1 14,0-3 5-14,0-1 3 13,0 0 5-13,-2 0-9 14,-3-1 3-14,-2-2-7 14,5 2 2-9,-4 3-3-5,6-3 0 14,-1 3-2-14,-1-3 2 13,0 5-3-13,0-5 1 14,-1 5-4-14,3 0 6 14,0 0-6-14,0 0 5 13,0 0-4-13,0 0-3 14,0 0 3-9,0 0-5-5,0 0 0 14,0 0-3-14,0 0-18 0,0 14-1 13,0 8-28 1</inkml:trace>
    </iact:actionData>
  </iact:action>
  <iact:action type="add" startTime="120719">
    <iact:property name="dataType"/>
    <iact:actionData xml:id="d14">
      <inkml:trace xmlns:inkml="http://www.w3.org/2003/InkML" xml:id="stk14" contextRef="#ctx0" brushRef="#br0">3634 11416 3 0,'0'0'13'15,"0"0"-10"-14,0 0 9 14,0 0-8-14,0 0 2 13,0 0-4-13,0 0-2 14,0 0 0-9,0 0 1-5,0 0-2 14,0 0 2-14,0 0-2 14,0 0 0-14,0 0 1 0,0 0-4 12,3 0 1-12,3 0 1 14,2 0 2-14,5 0 0 14,5 0 2-14,3 0 4 20,6 0-4-20,2 0-1 0,3 0 3 13,-1 0-4 1,0 0 1-14,5 0 0 0,4 0-1 13,2 0 2 1,10 0 3-14,2 0 0 0,8 0-4 13,2 0 0-13,3 2-2 14,-2 3 1-9,-1 2 0-5,2 0 0 14,-6 0 0-14,-1-3-1 14,4 2 3-14,-1 0-3 13,-2-2 4-13,3 3-6 14,2-2 4-14,-3 1-1 13,3-3 0-13,-1 2 2 14,3-1-5-8,3-1 6-6,3 2-5 0,10-1 5 12,4 0-4 3,4 0 3-15,0 0-4 0,2-2 2 12,4-2 0-12,3 0-2 14,3 0 5-14,-2 0-6 14,0-2 7-14,-5-6-6 13,-5 0 5-7,-2 0-5-6,1-1 3 13,-3 4-1-13,-2 1 0 14,-1-1 0-14,0 2 0 14,3 0 2-14,3 2-1 13,3 1 1-13,1 0-1 14,-5-2 1-14,-2 2-2 14,-2 0 0-9,2-2 0-5,4 0 0 14,3-2 1-14,-1 0-1 13,1 0 2-13,0-3-1 14,-3 2 1-14,0-3-4 14,1 0 3-14,-3 4-1 13,0-5 0-13,-4 5 0 0,2-4-1 19,5-2 3-19,1 3-2 0,3-4 1 13,0 1 1-13,-5 1 0 14,2 0-2-14,3 4 0 13,5-2 1-13,3 1-1 14,0 2 0-14,-4 0-3 13,-7 3 6-13,1-2-6 14,-7 1 6-8,0 2-5-6,-4 0 3 13,-8 0-1-13,-4 0 0 14,-1 0 0-14,-1 0-2 14,2 0 4-14,2 0-2 13,1 0 2-13,0 0-3 14,-3 2 3-14,-4 1-3 13,-5-3 2-7,-6 0-1-6,-5 0 0 14,0 0 2-14,-5 0-2 13,-1 0 1-13,-4 0-2 14,-7 0 3-14,-5 0-4 0,-8-3 2 12,-3 1 0 3,-4 2 0-15,-7 0-2 0,-7 0 1 19,0 0 2-19,0 0 1 0,0 0-1 13,0 0 5-13,0 0-4 13,0 0 10-13,-12-1-2 14,1-2-5-14,0 2-5 14,-3 1 4-14,-1 0-4 13,2 0 2-13,0 0-4 14,-4 0 2-8,2 0 0-6,-5 0-6 13,-3 0 5-13,-2 0-3 14,-4 4 4-14,-3 2-2 13,-4-1 6-13,-2 1-4 14,-7 3 2-14,-3-2-4 14,-8 3 3-14,-7 1-1 0,-3-1 1 19,-2 1-1-19,5 2-1 13,2-4 1-13,3 2 0 14,5-1 1-14,-4-2-1 14,2-2 3-14,-5-3-5 0,-6 0 3 12,3-1-1-12,-6 2 0 14,-3-1 0-14,1 2-2 20,-5-1 4-20,-2-2-4 0,-5 1 4 13,4 3-4-13,-8 1 2 13,-1 0 0-13,-3 0 0 14,0 3 0-14,-4-4 0 14,0 3 1-14,-3-6 0 13,2-1-1-13,5-1 1 14,6-1 3-9,7 0-6-5,0 0 2 14,0 0 0-14,-2 0-2 14,-5 0 1-14,5 0-1 13,-3 0 4-13,3 0-5 14,2 0 3-14,-2-3-3 13,1-3 1-13,2 2 1 0,-2-2 0 20,2 2 1-20,1 1 0 13,2 0 1-13,-2 3-2 0,1 0 2 13,-1 0-2-13,-4 0 5 14,2 0-7-14,4 0 3 13,5 0 0-13,6 0 0 14,5 0 0-14,-4 0-5 20,-1 0 10-20,-1 0-5 14,-3 0 2-14,1-2-4 0,-1-2 2 12,0 1 0-12,2-4 0 14,-2 3 0-14,-2 1 0 13,0 0-1-13,-7 3-3 14,-1 0 8-14,-2 0-8 14,-1 0 2-9,-5 0 0-5,0 0 1 14,-6 3 1-14,-2 2-1 13,-6 4 1-13,5 3-3 14,7-1 6-14,3-1-6 0,6 1 5 13,1-6-3-13,0-1 2 13,-1-4 0-13,2 0 1 20,2 0 1-20,1 0-2 14,-1 0 3-14,1 0-8 0,0 0 9 13,-2 0-10-13,0 0 6 13,1 0-3-13,1 0 1 14,0 0 1-14,-1 0-3 14,3 0 1-14,-8 0 0 20,4 5 4-20,-4-5-3 0,9 0 3 12,5 3-1-12,9-3-1 14,9 0 6-14,3 0-1 14,8 0-3-14,5 0 0 13,7 0-1-13,3 0 1 14,8 0-2-14,1 0 0 14,6 0-1-9,4 0-1-5,2 0 2 14,0 0 0-14,0 0-3 0,0 0-6 12,0 0 5-12,0-3-7 14,0 0 9-14,0 1-3 14,0 2 5-14,0 0 0 13,0 0 3-13,0 0-3 14,2 0 1-9,-2 0 1-5,0 0-1 14,0 0 3-14,0 0-3 14,0 0-1-14,0 0 3 13,0 0-5-13,0 0 2 14,0 0 0-14,0 0 0 13,0 0 0-13,0 0-1 14,0 0 4-8,0 0-3-6,0 0 3 13,0 0-5-13,0 0 3 14,0 0-1-14,0 0 1 14,0 0-1-14,0 0 6 13,0 0-6-13,0 0 8 14,0 0-6-14,0 0 2 13,0 0-1-7,0 0-1-6,0 0-2 14,0 0 2-14,0 0-2 0,0 0 0 12,0 0-2-12,0 0 4 14,0 0-6-14,0 0 2 13,0 0 2-13,2 0-5 14,0 0 3-14,6 0 2 14,-4 0 2-9,0 0-2-5,0 0 2 14,-1 0-3-14,-1 0 3 13,0 0-3-13,-2 0 2 14,0 0-1-14,0 0 0 14,0 0 1-14,0 0 2 13,0 0-3-13,0 0 3 14,0 0 0-9,0 0-3-5,2 0 3 14,-2 0-6-14,0 0 4 14,0 0-1-14,0 0 0 13,0 0 0-13,0 0-3 14,0 0 5-14,0 0-5 0,0 0-4 13,0 2-14-13,0 8-10 20,-2 8 6-20,-9 6 11 0,-3 2-2 12</inkml:trace>
    </iact:actionData>
  </iact:action>
  <iact:action type="add" startTime="125439">
    <iact:property name="dataType"/>
    <iact:actionData xml:id="d15">
      <inkml:trace xmlns:inkml="http://www.w3.org/2003/InkML" xml:id="stk15" contextRef="#ctx0" brushRef="#br0">12081 11578 9 0,'-2'-9'13'1,"-1"4"-11"0,3-4 4 12,0 4-5-12,0-5 1 14,0 2-2-14,0-2 3 13,0-1-4-7,0 2 3-6,0-3-1 14,0 2 2-14,0 1-3 13,3 0 0-13,-1 3 1 14,1 0 4-14,-3 2-1 13,2 2 8-13,2 2-9 14,1 0-1-14,-3 0-2 14,6-2 0-9,4-4-5-5,5 0 4 14,7-2 2-14,6-2-1 13,4 2 0-13,-1-3 1 14,0 6-1-14,6 0 2 0,1 0-4 13,4 0 6 1,3 4-5-14,5-2 1 0,0 2 0 13,2 1 0-8,-2 0 0 10,1 0-1-15,-2 0 2 0,1 0-4 13,-1 5 7-13,4 3-8 13,5 3 6-13,6-2-4 14,3 4 2-14,4-4 0 14,1 4 0-14,-4-1 0 13,0 0 2-7,-6 0-2-6,4 1 2 13,-4-1 1-13,2 2-4 14,6 4 1-14,0-1 0 14,1 3 0-14,6-2 1 13,-4-1-3-13,8-3 6 14,5-1-6-14,11-5 6 14,2-2-5-9,3-4 1-5,-2-2 0 14,4 0 0-14,0 0 0 13,6 0 0-13,0 0 2 14,-6 0-2-14,-4 0 1 0,-5 0-1 13,-6 4 3-13,-1 0-6 13,-4 3 3-13,-4-2 0 14,3 2 0-9,0-2 0-5,4 1-1 14,9-4 5-14,4 0-5 14,4-2 4-14,0 0-5 13,0 0 3-13,0 0-1 14,4 0 0-14,-2 0 0 13,0 0 0-13,-3 0 0 14,-1-2-1-8,-1 0 2-6,-6-1-1 13,2 0 1-13,-5-2-2 14,-1 1 1-14,-3-1 0 14,3 2-1-14,5-4 2 13,2-1-3-13,3 0 4 14,-5-4-3-14,-2 1 4 13,-1-1-6-7,3 1 2-6,1 1 1 14,-5-1-2-14,-5 0 2 0,-10 1-1 12,-4-2 1-12,-9 2-1 14,-5 1 2-14,-12 2-2 13,-7 1 5-13,-9 2-6 14,-8 1 2-14,-9 3 0 14,-3 0 0-9,-9 0-1-5,-4 0-1 14,0 0 3-14,0 0-5 13,0 0 4-13,0 0 0 14,-4 0 6-14,-3 0 5 14,-2-3-3-14,-4-3-2 13,2 0-6-13,-7-2 3 14,2 5-2-9,-1-4 0-5,-6 1-2 14,-2-1 0-14,-6 4 0 14,-4-1-2-14,-7 2 2 13,-6-1 1-13,-2-2-1 14,-9-2-2-14,-1 3 6 0,-7-3-3 13,-2 1 3 1,-6 1-6-8,-8 0 3-6,-2 3 0 0,-4 0-4 12,-6-1 3-12,-2 3 1 14,-10 0-2-14,-2 0-1 14,0 0 3-14,-3 3-1 13,1 2-7-13,-7 4 7 14,-5-1-5-14,-4 0 3 13,-5 0 2-7,-1 0-2-6,-5-4 0 14,8 0 6-14,-5 0-6 13,3-4 7-13,-2 0-7 14,4 0 6-14,3 0-3 14,8 0 0-14,-5 0 1 13,-3 0-3-13,-4 0 3 14,-7 0-4-9,0 0 5-5,-5 0-4 14,0 0-4-14,3 0 2 14,-3 0-7-14,6 0 4 13,-1 4 1-13,8 2 1 14,7 2 2-14,5-2 6 0,0 4 0 12,0-4-1-12,-1 2 4 14,2 4-6-8,7-4 3-6,3 2 2 13,5-2-2-13,8-2 1 14,12-2-4-14,11-4 9 13,12 0-5-13,8 0 7 14,11 0-4-14,7-10 6 14,8 0-4-14,6 2 4 13,7-3 3-7,5 8-9-6,4-3 6 14,3 1-7-14,0 5 8 13,0 0-12-13,0-3 7 14,0 3-8-14,0 0 3 13,0 0-4-13,0 0 1 14,0 0-2-14,0 0 3 14,0 0-5-9,0 0 4-5,0 0-2 14,0 0-10-14,0 0 3 13,0 0-14-13,-4 0-14 0,-11 0-19 13</inkml:trace>
    </iact:actionData>
  </iact:action>
  <iact:action type="add" startTime="127911">
    <iact:property name="dataType"/>
    <iact:actionData xml:id="d16">
      <inkml:trace xmlns:inkml="http://www.w3.org/2003/InkML" xml:id="stk16" contextRef="#ctx0" brushRef="#br0">2804 12712 18 0,'-7'-12'19'15,"1"5"2"-14,2-3-4 14,2 4 2-14,-2 2-2 13,0-1-8-13,2 5 8 14,2 0-9-14,0 0-4 14,0 0-4-14,0 0-3 13,0 0-6-7,0 0-3-6,2 0-4 14,12 0 16-14,12 0 0 13,3 0 3-13,6 0-3 14,4 0 2-14,0 0 1 13,3 0-1-13,4 0-1 14,2 0-1-14,4 0 1 14,3 0-1-9,6 0 2-5,1 7 1 0,9-5-1 13,10 1-2 1,8-3 2-14,7 0-4 0,6 0 2 13,3 0-1-13,5 0 1 14,3 0 0-14,7-5-1 13,9-5 3-13,-2 0-3 14,1 2 6-9,3 2-5-5,-2-2 0 14,1 2 2-14,3 1-2 14,6 4 2-14,3 1-2 13,3 0 1-13,5 0-2 14,-5 0 3-14,2 0-4 14,5 0 4-14,-7 0-3 20,-1 0 2-20,-1 0-1 0,-8 0 0 12,4 0 0-12,8 0 0 14,9 0 2-14,9 0-2 14,13-6 4-14,3-8-8 13,-2 0 4-13,5-2 0 0,-12 4 0 13,-10 1 0-13,-10 8 0 20,-5 1 1-20,0 2-1 14,3 0 2-14,1 0-2 13,0 0 2-13,-3 5-4 0,-3 4 0 13,-5-2 2-13,-6 4-1 14,-6-2 1-14,-6 0-2 13,-7-1 4-13,-1-2-3 20,-6 2 5-20,0 2-7 0,5-2 4 13,2 1-2-13,3 0 1 14,-5-1-1-14,-1-2 1 13,0-3 0-13,-1 2-2 14,3-1 4-14,-3-1-4 13,-2-3 4-13,-1 0-3 14,-7 0 2-8,3 0-1-6,-8 0 0 13,-4 0 1-13,1 0-3 14,-4 0 5-14,6-3-4 13,5 3 5-13,-1 0-8 14,-1 0 5-14,-6 0-2 14,-8 0 1-14,-1 0 0 0,5 0 0 19,-3 0 0-19,0 0-2 0,-2 0 4 12,-8 0-3 3,-4-4 3-15,-3-1-3 0,-3 5 1 13,-5-3 0-13,-4 3 0 13,-9 0 1-13,-3 0-3 14,-4 0 4-14,-5 0 1 14,-1 0 0-9,-7 0-6-5,-1 0 5 14,-5 0-3 0,-4 0 1-14,-1 0-1 0,-3 0 1 13,1 0-1-13,-5 0-1 14,4 0 4-14,-2 0-2 13,0 0 2-13,-1 0-3 0,1 0 2 19,-3 0-1-19,-4 0 0 0,6 0 1 13,-2 0-1-13,3 0 3 14,1 0-3-14,3 0 3 13,-1 0-6-13,8 0 4 14,0 0-2 1,2 0 1-15,6 0 0 0,1 0-2 12,3 0 4-6,3 0-4-6,1-2 4 13,1 2-2 2,3 0 2-15,2 0-3 14,9 0 2-14,3 0-1 0,11-2 0 12,7-2 0-12,10 1-4 14,10-6 8-14,-3 1-8 13,6 0 7-7,-4 0-6-6,3-3 1 14,-1 4 1-14,1 0-2 13,-2-2 3-13,-1 1-1 14,2 2 4-14,-2-3-3 13,5 4 0-13,7-4 2 14,-4 4-1-14,1-2-2 14,-7 4 1-9,-1-2 0-5,2 4-1 0,-4-2 1 13,6-1-4-13,-7 3 8 13,-1 1-8 2,-7 0 8-15,0 0-8 14,-2 0 7-14,-2 0-3 13,4 1 0-13,-4 3 0 0,-4 3-2 13,-2-2 4-7,-3 0-5-6,1 2 6 13,-1 2-5-13,1-2 5 14,0 2-6-14,-2-3 3 13,-2-3 0-13,-4 2 0 14,-5 2 2-14,-4-4-6 14,2-1 8-14,-4 2-7 13,-1 0 7-7,0 0-8-6,-4 2 3 13,0 0 0-13,-2 0 1 14,-3 0 0-14,1 2 0 14,-1-2 1-14,-3 0-2 13,0-2 3-13,-1 0-3 14,-5-1 3-14,-2 0-3 14,-2-1 2-9,-4 0-1-5,-2 0 0 14,-6-2 0-14,-3 3-1 0,-7-3 5 12,1 3-7-12,-2-3 8 14,-4 0-7 1,-2 0 3-15,0 2-1 0,0-2 4 12,0 0-1-12,0 0 2 14,0 0-3-9,0 0 10-5,0 0-1 14,0 2 6-14,0-2-12 14,0 0 1-14,0 0-6 13,0 0-1-13,-2 0 1 14,2 0-4-14,0 0 2 14,0 2 4-14,0-2-5 13,0 0 6-7,0 2-5-6,0-2 3 13,0 0-1-13,0 0 1 0,0 0-1 13,0 0 0 2,0 0 3-15,0 0-4 0,0 2 3 12,0-2-4-12,0 0-3 14,0 0 4-14,-2 0-2 13,2 2 1-7,0-2 2-6,0 0 0 14,0 0-2-14,0 0 6 13,0 0-4-13,0 0 3 14,0 0-5-14,0 0 4 13,0 0-2-13,0 0 0 14,0 0 0-14,0 0 0 14,0 0 2-9,0 0 0-5,0 0-2 14,0 0 0-14,0 0 3 14,0 0-4-14,0 0 1 13,0 0 0-13,0 0 0 14,0 0 0-14,0 0-2 0,0 0 4 12,0 0 2 3,0 0-1-15,0 0 0 5,0 0-2 9,0 0 2-14,0 0-3 0,0 0-1 13,0 0 1-13,0 0-5 13,0 0 2-13,0 0 6 14,0 0-8-14,0 0 5 14,0 0-1-14,0 0 1 13,0 0 0-7,0 0 0-6,0 0 1 13,0 0-2-13,0 0 3 14,0 0-4-14,0 0 4 14,0 0-5-14,0 0 0 13,0 0 3-13,0 0 0 14,0 0 0-14,0 0-1 14,0 0 5-9,0 0-5-5,0 0 3 14,0 0-4-14,0 0 3 13,0 0-2-13,0 0-2 14,0 2 1-14,0-2 2 14,0 0 0-14,0 0-4 0,0 0 8 12,0 0-8-12,0 0 9 14,0 0-9-9,0 0 7-5,0 0-6 14,0 0 3-14,0 0-1 14,0 3 1-14,0 0 0 13,0 1-3-13,0 1 6 14,0-3-5-14,0-1 4 14,0 1-2 0,0-2 0-14,0 0 0 5,0 0 0-5,0 0 0 13,0 0 0-13,0 0 0 14,0 0 1-14,0 0 3 14,0 0-8-14,0 0 4 13,0 0 0-13,0 0 0 14,0 0 0-14,0 0-1 13,0 0 1-7,0 0-3-6,0 0 6 14,0 0-6-14,0 0 4 13,0 0-1-13,0 0 0 0,0 0 2 13,0 0-2-13,0 0 1 13,0 0 3-13,0 0-2 14,0 0 3-14,0 0-1 14,0 0-6-9,0 0 4-5,0 0-2 14,0 0 0-14,0 0 0 13,0 0-3-13,0 0 6 14,0 0-6-14,0 0 7 14,0 0-7-14,0 0 6 13,0 0-6-13,0 0 2 14,0 0 1-8,0 0-1-6,0 0 3 13,0 0 0-13,0 0-1 14,0 0-2-14,0 0 4 13,0 0-6-13,0 0 3 14,0 0 0-14,0 0 0 14,0 0 1-14,0 0-4 13,0 0 6-7,0 0-6-6,0 0 7 0,0 0-8 12,0 0 6 3,0 0-4-15,0 0 2 0,0 0-1 13,0 0 1-13,0 0-2 13,0 0 0-13,0 0 4 14,0 0-4-14,0 0 5 14,0 0-5-9,0 0 4-5,0 0-2 14,0 0 0-14,0 0 0 13,0 0-1-13,0 0 3 14,0 0-5-14,0 0 6 14,0 0-6-14,0 0-1 13,0 0 4-13,0 0-3 14,0 0 1-9,0 0 1-5,0 0 1 14,0 0 0-14,0 0 1 14,0 0-1-14,0 0 3 13,0 0-6-13,0 0 2 14,0 0 1-14,0 0 0 0,0 0-2 12,0 0 0-12,0 0 4 21,0 0-6-21,0 0 8 0,0 0-8 12,0 0 2-12,0 0 1 14,0 0-4-14,0 0 0 14,0 0-3-14,0 0-3 13,0 0 7-13,0 0-11 14,0 0 1-14,0 0-13 13,0 0 2-7,0 4 6-6,0 4-6 14</inkml:trace>
    </iact:actionData>
  </iact:action>
  <iact:action type="add" startTime="131827">
    <iact:property name="dataType"/>
    <iact:actionData xml:id="d17">
      <inkml:trace xmlns:inkml="http://www.w3.org/2003/InkML" xml:id="stk17" contextRef="#ctx0" brushRef="#br0">19538 12647 3 0,'0'0'34'1,"0"0"-24"13,0 0-5-13,0 0-1 0,0 0-8 13,0 0 0-13,0 0 0 13,0 0-11-13,0 0 9 14,0 0 1-14,0 0 4 14,0 0 0-9,0 0 2-5,0 0 5 14,0 0-3-14,0 0 8 13,0 0-9-13,0 0 4 14,0 0-6-14,0 0 0 14,0 0-2-14,0 2-5 13,14 4 4-13,3 2 6 14,11 2-3-8,6 0 5-6,4-4-10 13,9 0 7-13,5-1-2 14,0-5 1-14,4 0 1 13,0 0-2-13,0 0 2 14,0 0 0-14,-1 3-2 14,4-1 2-14,3 0-1 13,7 0-2-7,2 3 2-6,8-2-2 14,0 1 1-14,4 1 0 13,2 0-2-13,-2-3 6 14,-2 3-4-14,1-4 5 0,-1 1-5 12,-2-2 2-12,1 2 2 14,0-2-3-14,1 0 1 14,7 3-1-9,5-3 1-5,6 1 1 14,3 3-3-14,5-4 2 13,5 2 0-13,6 0 0 14,5-2-1-14,-3 0 2 14,-4 0-3-14,-7 0 2 13,-10 0-1-13,-3 0 0 14,-7 0 4-9,-12-2-4-5,-7-2 4 14,-13-2-4-14,-10 2 5 14,-7 0-3-14,-5 0 1 13,-5 2 0-13,-9-1-3 14,-6 3 4-14,-6 0-5 14,-7-3 2-14,-2 3 3 0,0 0-4 19,0 0 0-19,0 0 8 0,0 0 7 12,0 0 2-12,0 0 10 14,0 0-18-14,0-2 11 14,0-2-17-14,0-1 3 13,0-2-4-13,0 2-3 14,0 0 1-14,0 3-1 14,0 2 0-9,0 0 1-5,0 0-2 14,0-2 4-14,-2 2-6 13,0 0 4-13,2 0-3 14,0 0 3-14,0 0-1 14,0 0 0-14,0 0 1 13,0 0-5-13,0 0 10 14,0 0-12-9,0 0 8-5,0 0-4 14,0 0-2-14,0 0 4 14,0 0 0-14,0 0 0 13,0 0-2-13,0 0 5 14,0 0-1-14,0 0-2 13,0 0 2-13,0 0 1 0,0 0-4 20,0 0 2-20,0 0-1 0,0 0 0 12,0 0 0 3,0 0-4-15,0 0 8 0,0 0-6 13,0 0 7-13,0 0-9 13,0 0 5-13,0 0-1 14,0 0 0-14,0-2 2 13,0 0-4-7,0 2 5-6,0 0-6 14,0 0 6-14,0 0-6 13,0 0 7-13,0 0-6 14,0 0 2-14,0 0 0 13,0 0 0-13,0-2 1 14,0 0-4-14,0-1 8 14,0 3-6-9,0 0 2-5,-3 0-2 14,3 0-3-14,0 0 3 13,0 0-2-13,0 0-1 14,0 0 4-14,0 0-4 0,0 0 2 13,0 0 4-13,0 0-4 13,-2 0 5-13,2 0-6 14,-2 0 3-9,2 0 0-5,0 0 0 14,0 0-4-14,0 0 2 14,0 0-1-14,0 0-1 13,0 0-3-13,0 0 7 14,0 0-8-14,0 0 6 14,0 0-3-14,0 0 4 13,0 0 0-7,0 0-2-6,0 0 2 13,0 0-6-13,0 0 6 14,0 0-15-14,0 0 1 14,0 0-13-14,-2 0-6 13,-3 0 11-13,0 3 5 14,1 1 3-14,-2 0-8 14,1 0 13-9</inkml:trace>
    </iact:actionData>
  </iact:action>
  <iact:action type="add" startTime="134691">
    <iact:property name="dataType"/>
    <iact:actionData xml:id="d18">
      <inkml:trace xmlns:inkml="http://www.w3.org/2003/InkML" xml:id="stk18" contextRef="#ctx0" brushRef="#br0">3122 13779 1 0,'0'0'18'15,"0"0"-8"-14,0 0 4 14,0 3-14-9,0-3 4-5,0 0-3 14,0 0-1-14,0 0 0 14,0 0 0-14,11 0-1 13,5 0 3-13,4 0-1 14,7-3 0-14,2-9-2 0,9 3 1 12,6-3 0-12,10-2 0 21,4 0 0-21,6 0 0 0,8-1 2 12,3 1-2 3,6 2 2-15,-1-1-2 0,-2 1 3 12,9 1-6-12,2-1 5 14,9 1-2-14,6-1 0 14,2 2-2-14,-2 1 0 13,-3 2 4-7,-1-2-5-6,1 1 8 14,6-2-9-14,-3 2 4 13,8-1 0 2,4 0 2-15,11 1-2 13,8-1 0-13,2-2 2 0,3-1-6 13,-2 1 8-13,5-1-4 14,1 3 1-9,-1-2-2-5,-2 2 1 14,-3 1 0-14,-2 2 0 14,0 3 1-14,9-2-4 13,4 3 6-13,5 0-3 14,-2-2 3-14,-1 4-6 13,-1-2 4-13,-3 2-1 14,-4 0 0-8,-5 0 0-6,-9 0-1 0,1 0 2 12,-10 0-1-12,-3 2 0 14,4 6 0-14,-1 4 3 13,6 0-6 2,-9 2 3-15,-1-1 0 0,-4 6 0 13,-2 0-1-13,-2 1 0 13,0-1 2-7,-6 1 2-6,-6 2-1 14,-4 1-4-14,-2-1 2 13,-3 0 0-13,0 1 0 14,-4 2 1-14,-1 0-2 13,1-1 2-13,2 2-1 14,6-3 1-14,7-5 1 14,-2-4 0-9,1 0-1-5,2-5 0 0,-2 0 1 13,3-4-2 1,4 0 1-14,-4-3-3 0,-6-2 4 13,-7 2-3-13,-6-2 4 14,-8 0-6 0,-11 0 6-14,-6 0-3 14,-10 0 0-14,-7-2 2 4,-8-5 3-4,-7 7-5 14,-6-5 7-14,-7 5-5 14,-3 0-1-14,0 0 1 13,-4 0-4-13,0 0 1 14,-1 0 1-14,1 0 0 14,1 0-2-14,0 0 0 13,-1 0 4-7,2 0-6-6,3 0 7 13,1 0-4-13,2 0 2 14,2 0 1-14,2 0 0 14,6 0-2-14,5-2 0 13,8-2 4-13,7 1-4 14,12-4 0-14,6 2 0 13,7 0 0-7,7 1-1-6,-1 0-2 0,4 0 3 13,-2 1 0-13,5-4 0 13,0 5-2-13,5-1 4 14,4 3-3-14,3 0 6 13,1-2-9-13,1 1 6 14,-2-3-2 1,3 2 0-15,1-3 0 4,0 5-2-4,-2-3 4 14,-1-3-1-14,1 2 0 14,6-3 0-14,5 4 3 13,4-3-4-13,0 2 0 14,1 0 0-14,5-3 0 13,3 4 0-13,4-1-5 14,1 2 10-8,-5-3-9-6,-3-2 8 13,-6 2-7-13,-2 1 3 14,-7 0 0-14,-4 1 0 13,-2-1 0-13,-3 1-1 14,7 3 5-14,2 0-4 14,3 0 0-14,2 0 0 0,-5 0 1 19,1 0-2-19,3 0 1 13,1 0 0-13,3 0 0 0,-2 3 0 13,-1 3-4-13,-5-1 8 14,1-1-8-14,-1 1 9 13,0-5-6-13,-2 0 1 14,-2 0 0 1,2 0 0-15,4 0 0 4,-1-5 0-4,1 0 2 14,-8-1-1-14,-5-1-1 13,-5 2 0-13,-1 1 3 14,-2 2-4-14,-5-1 1 14,-10 3 0-14,-3 0-2 13,-10 0 2-13,-6 0-2 14,-7 0 4-9,-8 0-4-5,-6 5 6 14,-6-1-7-14,-4-3 3 14,-7 1 0-14,-5 0 1 13,-2 1 1-13,-2-3 0 0,0 2-1 13,0-2 5-13,0 2-2 13,0 0 4-13,0-1-7 14,0-1 3-8,0 0-4-6,0 3 0 13,0-2 0-13,0-1 0 14,0 3-2-14,0-3 4 14,0 0 6-14,0 0-8 13,0 0 7-13,0 0-6 14,0 0 3-14,0 0-4 13,0 1 1-7,0-1-2-6,0 0 3 14,0 0-3-14,0 0 2 13,0 0-2-13,0 0 3 14,0 0-3-14,0 0 1 13,0 0-1-13,0 0 1 14,0 0 0-14,0 0 0 0,0 0 2 19,0 0-4-19,-2 0-5 14,-7 0-1-14,-7 0-17 0,-8 5-10 12,-11-5-41 3</inkml:trace>
    </iact:actionData>
  </iact:action>
  <iact:action type="add" startTime="137344">
    <iact:property name="dataType"/>
    <iact:actionData xml:id="d19">
      <inkml:trace xmlns:inkml="http://www.w3.org/2003/InkML" xml:id="stk19" contextRef="#ctx0" brushRef="#br0">2855 14795 3 0,'13'0'3'1,"8"0"2"13,4 2 1-13,10-2-4 14,5 0 3-14,6 0-5 13,11 0 2-13,6 0 1 14,5 0-4-14,2-7 3 14,4-3-2-9,7 2 1-5,5-2 1 14,6 5-2-14,6 0 2 13,0 2 1-13,3 3-2 14,5-5-1-14,6 5 3 14,4 0-6-14,2 0 3 0,-3 0 0 12,-1 5 0-12,0-2 0 20,-2-1-2-20,-1 1 4 0,-4 2-2 13,4-1 3-13,5 5-3 14,7 0 1-14,7-3-1 13,1 4 0-13,5 2 1 14,2-3-1-14,5 3 0 14,1-2 1-14,-1 0-1 13,-4 2 2-7,-5-7 0-6,-1 4-3 13,1-1 1-13,4-3 0 14,2 2 2-14,6-2-1 14,-1 0-1-14,-3 4 5 13,-5 0-4-13,2 3 2 14,-5-1-5-14,-9 1 4 14,-7-3-4-9,-7 2 2-5,-8-5 0 14,-5 3 0-14,-9-3 3 13,-6-1-1-13,-3 0-2 0,-2-3 5 13,-3 3-4 2,-5 2 0-15,-5-1 0 0,-9-2 1 12,-10 2-2-12,-5 0 0 20,-12-1-3-20,-4 2 6 0,-4-2-5 13,-8-2 6-13,-1-3-6 14,-8 0 4-14,-3 0-1 13,2 0 2-13,-3 2 1 14,0-2 5-14,0 0-5 14,0 0 6-14,0 0-7 13,0 0 5-7,0 0-6-6,0 0 0 13,0 0 0-13,0 0 1 14,0 0-1-14,0 0 2 14,0 0 2-14,0 0-6 13,0 0 9-13,0 0-9 0,0 0 6 13,0 0-4 1,0 0-2-8,0 0 0-6,0 0-2 0,0 0 1 13,0 0-5 1,0 2 5-14,0-2 1 0,0 0-4 13,3 2 6-13,-1-2-4 13,0 3 2-13,0-2 0 14,1-1 0-14,-3 0 2 14,0 0-5-9,0 0 6-5,0 0-5 14,2 0 7-14,-2 0-8 14,0 0 5-14,0 0-2 13,0 0 1-13,0 0 2 14,0 0-1-14,0 0-1 13,0 0 4-13,0 0-3 14,0 4 5-8,0-4-7-6,0 0 4 13,0 0-4-13,0 0 0 14,0 0 0-14,0 0-1 13,0 0-3-13,0 0 8 14,0 0-8-14,0 0 8 0,0 4-8 13,0-4 7-13,0 0-5 20,0 0 2-20,0 0 0 0,0 0 0 12,0 0 2-12,0 0-5 14,0 0 4-14,0 0-2 14,0 0 1-14,0 0-2 13,0 0 4-13,0 0-2 14,0 0 0-14,0 0 1 14,0 0 3-9,0 0-4-5,0 0 1 14,0 0-1-14,0 0-1 13,0 0-4-13,0 0 5 14,2 0-2-14,3 0-2 14,1 0 3-14,4 0 1 13,3 0-1-13,2 0 3 14,7 0-4-9,3 0 3-5,4 0-3 14,4 0 2-14,3 0 0 14,6 0 0-14,4 0-1 0,2 0-2 12,3-4 6-12,5-4-6 14,4-1 7-14,3 4-7 14,3-2 3-14,4 0 0 20,3 0 0-20,6 1-2 0,-4 3 2 12,1-1-4-12,2 2 2 14,0-6 4-14,4 4-4 14,5-1 4-14,5-4-3 13,8 1 2-13,-2-4-1 14,0 0 0-14,2 0 2 20,3 2-4-20,-1 1 5 0,-2 0-3 13,-1 0 2-13,-5 4-4 13,-5 1 2-13,-2-4 0 14,-3 2 0-14,1 3 0 14,-2-1-1-14,-1 3 3 13,-2-3-4-13,1 0 4 0,4 4-3 19,3 0 3-19,2 0-3 14,1 0 1-14,-2 0-1 14,-4 8 1-14,1 0 0 13,6-2-4-13,-1-3 8 0,5 2-7 13,0-5 7-13,-2 2-6 13,2 0 2-13,-2-2 0 21,0 0 0-21,5 0 0 0,-3 0-3 12,3 0 6-12,1 0-3 14,6-4 1-14,8-13-1 13,4 2 3-13,-4 3-4 14,-3-2 1-14,1 0 0 14,0 6-1-14,2-5 3 20,-4 8-3-20,-2-6 2 0,-2 4-1 13,2-2 4-13,-6 1-8 13,1-2 4-13,-3 5 0 14,4-4 0-14,6 1 0 13,8 3-1-13,7-2 5 14,0 1-7-14,2-2 6 0,2 2-6 19,3-8 5-19,3 2-4 14,1 2 4-14,-4 2-4 13,-5 4 2-13,-5-1 0 14,-3 5-2-14,-3 0 6 0,-4 0-8 13,1 5 6-13,-2 7-4 13,-1 3 1-13,-12 2 0 20,-9 1 1-20,-6-2-4 0,-6 0 2 13,-6 1 2-13,1-4-2 14,-12-1 4-14,-6 3-2 13,-8 0 1-13,-6 6-2 14,-5-2-2-14,-6 2 2 14,-6-3-1-14,-2 0-1 20,-5 0 2-20,-3-1 1 0,-2-3-1 12,-4 4-1-12,-1-4-1 14,1 3 1-14,-3-2 2 14,3-1 0-14,0-2-1 13,2 1 0-13,4-3 2 14,1 2-4-14,3-4 2 0,5-2 1 19,3 3 0-19,2-9 0 14,6 0 1-14,-1 0-1 13,1 0 3-13,2-15-1 14,3-3 2-14,1-7-4 0,-2-1 4 12,0-6 0-12,2-9-5 14,-3-3 3-14,-3-7-2 14,0-5 1-9,-1 6 0-5,1-4 2 14,-4 1-2-14,5 4 1 14,-2 0 0-14,5-4-4 13,0 0 2-13,2-2 0 14,-4 0-1-14,-6-1 0 13,-6 2 1-13,-6 6-1 14,-5 2 0-8,-12 1 2-6,0 1-2 13,0 3-3-13,-21 2 3 14,-8 3-4-14,-9 4 2 13,-8-4 0-13,-3 5 0 0,-9-1 2 13,-2 1-4-13,-2 1 5 14,-8 2-9-14,-3 1 8 20,-8 6-1-20,-8-6 2 13,-9 8-1-13,-6 2 1 14,-10 5-1-14,-2 2 2 0,-7 5-2 13,-6 0 2-13,2 5-2 13,-3 0-4-13,-6 0 1 14,-2 0-3-14,-2 5 0 14,-1 4 2-9,3 4-1-5,0 1 5 14,-7 3 2-14,-5 3-2 13,3 2 3-13,1 1-4 14,7-5 3-14,8 1-1 14,8-2 0-14,9-1 0 13,7 2-1-13,4 0 3 14,10 5 0-9,8-2-1-5,10 5 0 14,5 6 4-14,4 3-10 0,-1 2 9 13,5 8-8 1,6-5 4-14,2 4 0 0,8 0 0 13,7-4 2-13,6 4-3 14,6 2 5-14,7 3-4 13,6 5 0-7,6 0 1-6,6 4-1 13,2-4 1 2,0 2-1-15,4 2 3 14,16 0-3-14,5 2 2 0,6 1 0 12,4-1-1-12,8-6 1 14,6-1-1-14,7 0 2 13,6-5-3-7,7 2 0-6,8-5 0 14,2 1 3-14,10-5-1 13,9 2 1-13,10-7-2 14,8-6 0-14,-1-1 1 14,5-4-2-14,8-3 3 13,3-4-3-13,8-10 1 14,-2 2 1-9,-3-6 1-5,-2-4-2 14,-5 0 1-14,-4 0-2 0,3 0 1 13,4-16 2 1,8-4-3-14,5-6 0 0,-2-4-3 13,5-8 6-13,-1-6-6 13,0-4 6-13,1-2-7 14,-9-8 5-8,-8-3-2-6,-6 2 1 13,-16-13 0-13,-10-4 0 14,-9-3 0 0,-12-2 1-14,-9 5 1 0,-9 4 1 13,-9 0-1-13,-14 2 2 14,-7-3-4-14,-9-3 0 13,-12 2 0-7,-7 2 0-6,0 4-4 13,-9 1 4-13,-22 0-2 14,-12 0-3-14,-10 0 4 14,-9 2-1-14,-8 2 2 13,-5 5 5-13,-9 4 0 14,-4 8 0-14,-10 3-4 14,-9 6 6-9,-6 1-7-5,-6 5 3 0,-1-1-2 13,-7 6-2-13,-3-1 1 13,-3 8-1-13,-8 6-2 14,-1 6 3-14,-3 7-3 14,2 0 7-14,0 0-9 13,5 13 6-13,-5 10-4 14,-4 7 1-9,-5 5 0-5,-6 5-2 14,0 4 2-14,-2 2 2 14,-1 2-1-14,3 8 1 13,8 1 0-13,11 1 1 14,8 5 1-14,19 0-4 14,3-1 3-14,9 0-1 13,14 1 0-7,11-5-2-6,14 0 0 13,12 0 4-13,12 4-1 0,8 2 1 13,12 2-4 2,13 1-1-15,4-2 2 13,0 4 0-13,23-3 0 14,10 7-3-14,11-1 3 13,6-1 0-13,8-1 2 5,4-5-2-5,5-3 0 14,4-4-1-14,5-1 4 13,4 1-2-13,2-4 0 14,7-1 1-14,9-4 0 14,12 1 0-14,6-6 2 13,6 1 1-13,10-9-6 14,6-2 4-9,8-2-3-5,7-5 1 14,3-4-1-14,2-5 0 14,-2-8 2-14,0-2-2 13,5-8 2-13,2 0-2 14,3 0 2-14,2-1-2 0,4-20 1 12,-5-2 0 3,3-4 0-9,-8-9 1-6,-8-8 1 0,-11-2 0 12,-12-7 2-12,-15-11-1 14,-6-4-1-14,-13-6-2 13,-8-5 6-13,-11-5-3 14,-20-4 0 1,-11-8 3-15,-19-4-4 13,-14 3 5-13,-14 3-7 5,0 10 6-5,-10 6-6 13,-26 3 0-13,-11 1-8 14,-13 5 3-14,-14 4-7 14,-6 2 6-14,-7 8 4 13,-7 5 2-13,-6 3 0 14,-10 7 1-14,-12 2 6 14,-7 4-4-9,-11 4 3-5,2 7 1 14,-10-2-4-14,1 4 0 13,-2 12 0-13,-5 1 2 14,0 5-4-14,2 3-1 14,5 0 6-14,4 3-12 0,-1 14 6 12,-6 6 0 3,1 3 0-15,0 0 0 4,5 3-2-4,14 0 4 14,7 0-2-14,13 5 0 14,13 2 0-14,3 3-8 13,7 7-3-13,5 0-15 14,15 3-39-14</inkml:trace>
    </iact:actionData>
  </iact:action>
  <iact:action type="add" startTime="146827">
    <iact:property name="dataType"/>
    <iact:actionData xml:id="d20">
      <inkml:trace xmlns:inkml="http://www.w3.org/2003/InkML" xml:id="stk20" contextRef="#ctx0" brushRef="#br0">11841 10818 3 0,'-10'0'14'15,"-1"0"-6"-14,7-2 0 14,2-7 4-9,2 2-8-5,0 5 10 14,0 0-8-14,0 2 5 14,0 0-10-14,0 0 0 13,0 0-1-13,-2 0-1 0,2 0 1 13,0 0-5 1,-2 0 4-14,-2 0 2 0,2 0-3 13,0 0-4-7,0 0 2-6,-4 0 2 13,-1 4 0-13,-5 3-1 14,3 2 3-14,3-3 5 13,4-4-4-13,2 0 0 14,0-2 3-14,0 0-5 14,0 0 2-14,0 0-1 13,0 0 0-7,0 0-1-6,0 0 1 14,11-12 0-14,9-9 8 13,8-11 4-13,9-3-3 14,-4-2-6-14,3 3-1 14,-2-3-2-14,4-1 0 13,1-7-2-13,1-1 3 14,3-6-2-9,1-2 2-5,1-1 1 14,-3 4 1-14,-4 7-2 13,-7 5 1-13,-10 13-2 14,-11 12 0-14,-10 7 0 0,0 7 0 13,0 0-1-13,-4 0 0 13,-13 0-1-13,-8 0-2 14,-4 17 5-9,-2 8-2-5,0 5 1 14,-5 7-1-14,-2 9 1 14,-4 9-3-14,-3 6 2 13,-4 2 2-13,0 6-7 14,0-4 9-14,0-6-7 14,5-5 5-14,5-6-2 13,8-8 2-7,6-5-1-6,6-8 0 14,5-6 2-14,3-3-2 13,6-7 1-13,4-4-2 14,1-2 1-14,0-5 0 13,0 0-2-13,0 0 1 14,0 0-5-14,8 0 0 0,13-15 6 19,11-13 0-19,11-13 13 14,8-8-10-14,1-2 4 0,-1-7-7 12,2-2 0 3,1-5 0-15,2-3 1 0,-3 2-1 13,-2-1 3-13,1 4-5 13,-1 3 4-13,-9 7-2 14,-4 11 1-9,-15 19-1-5,-13 10 1 14,-7 12 0-14,-3 1-2 14,0 0-11-14,-20 11-1 13,-14 15 3-13,-8 13 8 14,2 1 4-14,-3 2-2 14,10-1 0-14,-1 3 0 13,-1 5 0-7,-1 7-2-6,-3 10 2 13,-7 7 0-13,5-5-1 14,-2-5 2-14,5-5-2 14,7-11-4-14,3-9 5 13,6-6-2-13,5-10 1 14,5-8 1-14,8-5 0 0,4-7-4 12,0-2 8-6,0 0-8 9,0 0 4-15,0-7-4 0,16-11 4 12,11-12 11-12,11-7-7 14,8-6-3-14,3-7 4 13,5-1-3-13,0-8 2 14,-2-2-2-14,-1-3-4 14,-1 3 4-9,-3 0-4-5,-4 9 2 14,-8 5 0-14,-1 6 0 14,-5 5 2-14,-7 4-2 13,-7 6 1-13,-6 5 0 14,-9 11 4-14,0 9-4 13,0 1-1-13,0 0 1 14,-9 0-1-8,-11 15-7-6,-4 19 5 13,-7 12 2-13,-3 1-4 14,3 2 9-14,1 4-11 13,-1 1 9-13,2 2-6 0,1 2 3 13,1-1 0-13,1-7-2 14,1-6 1-14,2-4 1 13,7-8 0-7,3-9 0-6,7-6 2 13,4-9-4-13,2-6 2 14,0-2 0-14,0 0-4 14,0 0-3-14,0-8 7 13,20-18 2-13,7-14 11 14,7-8-11-14,6-9 1 14,0-1 0-9,8-5-6-5,2-4 6 14,0 1-3-14,3 0 1 13,-3 4 0-13,-3 4 5 14,-10 7-5-14,-12 14 0 14,-11 11 3-14,-14 14-8 13,0 5 4-13,-2 7-1 0,-28 0-7 19,-8 2 2-19,-6 22 6 14,-8 12 0-14,5 5 5 0,3 0-2 13,2 3-6-13,4 0 5 13,0 5-4-13,2 1 2 14,3 1-4-14,4-2 4 14,6-2-5-14,4-3 5 13,3-5-5-7,3-8 0-6,-1-19-37 13</inkml:trace>
    </iact:actionData>
  </iact:action>
  <iact:action type="add" startTime="158205">
    <iact:property name="dataType"/>
    <iact:actionData xml:id="d21">
      <inkml:trace xmlns:inkml="http://www.w3.org/2003/InkML" xml:id="stk21" contextRef="#ctx0" brushRef="#br0">12747 11725 14 0,'0'-4'25'1,"13"-17"-13"0,7-8-3 12,10-14-5-12,8-3-2 14,9-4 1-14,6 0-2 13,5 2-1-13,3 4 3 14,-8 5-6-14,-11 13 4 14,-8 11-2-9,-16 6-1-5,-14 8-2 14,-4 1 1-14,0 0-8 14,0 1-1-14,-18 19-19 13,-13 9 31-13,-9 4 5 14,-2 10 1-14,-5 2-4 13,3 4 3-13,-4 7-2 14,4 1-2-8,-3 0 0-6,-3 1 0 13,6-8 1-13,2-8 2 14,8-5-4-14,10-10 1 13,6-10 2-13,9-5-2 14,5-6-1-14,4-4 0 0,0-2 2 13,0 0 3-13,0 0 0 13,20-14 3-7,15-16-6-6,12-12 10 14,9-15-11-14,7-8 2 13,3-6-3-13,1-2 0 14,-3 1-3-14,-6 11 6 13,-8 9-1-13,-10 12 5 14,-13 9-7-14,-11 13 1 14,-12 13 3-9,-4 5-4-5,0 0 1 14,0 0-1-14,-10 0 1 14,-11 8-1-14,-8 9 4 13,-12 8 1-13,1 7-2 14,-2 6-4-14,-3 4 2 13,3 6-1-13,-5 7 0 14,5 0 0-8,0-1-1-6,-2 1 2 13,7-11-2-13,4-2 6 0,3-12-9 13,8-8 5-13,14-10-1 13,4-6 0-13,4-6-2 14,0 0 1-14,0 0-11 14,17-4 1-14,16-18 9 13,14-16 2-7,11-8 2-6,9-10 2 13,6-5 1-13,1 1-3 14,-5 0-2-14,-6 9 0 14,-10 8-1-14,-13 8 4 13,-11 14-5-13,-13 9 3 14,-11 7-2-14,-5 5 0 14,0 0 1-9,0 0-1-5,-5 0-10 14,-15 0 4-14,-7 15 7 13,-9 7 6-13,-4 8-6 14,-7 14 0-14,-7 14 3 14,-6 14-4-14,-8 9 1 0,-1-1 0 12,-2-3 0 3,-2-7-1-10,11-7-1-5,9-10 4 14,15-14-3-14,16-12 4 14,9-13-5-14,10-7 3 0,3-4-2 12,0-3 1-12,0 0-5 14,10 0 0-14,22-24 0 14,16-19 3-14,13-13 4 13,2-10 8-7,4-6-7-6,2-9-5 13,3-8 4-13,1-2-2 14,1 6 2-14,-3 6-1 14,-11 21 3-14,-17 12 2 13,-13 18-5-13,-16 14 2 14,-11 10-6-14,-3 4 3 13,0 0-1-7,-9 0-4-6,-11 15-14 14,-10 12 19-14,-9 4 2 13,-4 6 5-13,-1 3-5 14,-6 7-1-14,-1 11 0 14,-4 8-1-14,1 2 0 0,-4 1 0 12,6-2 0-12,6-9 1 20,7-11-2-20,16-10 2 0,9-13 0 13,9-12 1-13,5-7-4 14,0-5-2-14,0 0-2 13,17 0-11-13,12-7 9 14,10-18 8-14,9-7 8 13,7-3 0-13,0-5-6 14,-4 0 1-8,1-2-3-6,-4-5 0 13,0-4 4-13,-5-3-2 14,0 1 0-14,-6 7-2 13,-13 12 10-13,-8 12-10 14,-10 10 0-14,-6 8 5 14,0 4-4-14,0 0 2 13,-6 0-3-7,-17 0-3-6,-6 14 3 13,-9 12 1-13,-4 13 4 14,-5 7-5-14,1 5 2 0,-1-1-4 13,7 0 2-13,-1-3 0 13,6-1 0-13,6-4-3 14,4-8 2-14,5-6 1 20,9-10-2-20,6-9 4 0,5-8-4 13,0-1-1-13,0 0 0 13,0 0-14-13,14-6 9 14,13-18 8-14,15-10 4 14,10-7 13-14,4-10-17 13,0 0 0-13,3-4 3 14,-8 0-7-9,-3 1 3-5,-11 8 1 14,-6 9 0-14,-10 11 1 14,-10 6-2-14,-8 6 2 13,-3 7 0-13,0 2 1 14,0 5 2-14,0 0-4 14,-9 0-1-14,-12 11-6 13,-11 21 6-7,-9 15 1-6,-2 8 0 13,-2 3-3-13,7-2 6 14,2-3-3-14,5-6 3 14,4-5-5-14,4-5 2 0,4-10 0 12,9-10 0-12,2-5 0 14,8-8-1-14,0-2 0 13,0-2-1-7,0 0-6-6,0 0 0 14,2 0-3-14,14-2 11 13,7-17 1-13,6-10 10 14,9-9-6-14,3-8-5 14,5-8-1-14,2-8 1 13,1 1 0-13,-4 8-5 14,-11 12 4-9,-13 18-3-5,-13 20-2 14,-8 3-22-14</inkml:trace>
    </iact:actionData>
  </iact:action>
  <iact:action type="add" startTime="168209">
    <iact:property name="dataType"/>
    <iact:actionData xml:id="d22">
      <inkml:trace xmlns:inkml="http://www.w3.org/2003/InkML" xml:id="stk22" contextRef="#ctx0" brushRef="#br0">19710 12878 1 0,'26'-20'6'15,"3"-1"-6"-8,-3 3 3-6,-1 0-1 13,-3 4-2-13,-2 0-2 14,-4 4 2-14,-7 5-3 14,-4 5 2-14,-5 0-1 13,0 0-2-13</inkml:trace>
    </iact:actionData>
  </iact:action>
  <iact:action type="add" startTime="168363">
    <iact:property name="dataType"/>
    <iact:actionData xml:id="d23">
      <inkml:trace xmlns:inkml="http://www.w3.org/2003/InkML" xml:id="stk23" contextRef="#ctx0" brushRef="#br0">19556 13058 6 0,'-25'29'8'15,"5"-6"0"-14,6-5-5 14,8-8-2-14,3-6 3 13,3-4-4-13,0 0 3 0,0 0 2 13,0 0 1-7,0-9 6-6,18-23-1 13,9-9 3-13,15-11-9 14,10-6-1-14,4-1-4 13,-1 0-1-13,2-1 1 14,-11 3-2-14,1 3 2 14,-5 6 0-14,-11 10 0 13,-8 13 0-7,-12 13 2-6,-11 11 5 14,0 1-4-14,0 0-3 13,-25 24-7-13,-17 16 7 14,-16 18 7-14,-9 9-4 13,-2 4-3-13,2-1 2 0,6-3 0 13,11-7 1 2,9-4 0-10,6-5-1-5,8-12-3 0,5-5 1 13,7-15 0-13,10-9-1 13,5-6 2-13,0-4-3 14,0 0 2-14,0-16-3 14,22-25-3-14,18-13 6 13,16-10 0-13,12-6-1 14,9 1 1-9,-2-3 3-5,0 2-3 14,-7-1-2-14,-5 10-1 14,-15 6 6-14,-5 16 7 13,-14 11-9-13,-14 16 4 14,-7 7-2-14,-8 5-1 14,0 0-2-14,-8 7-16 13,-24 21 10-7,-11 16 6-6,-17 10 8 13,-7 6-6-13,-4-2 0 14,-1 2 2-14,1-4-4 14,6-3 0-14,2-5 0 13,13-11-3-13,7-8 7 0,12-14-4 13,13-4 1-13,6-8 0 14,8-3 3-9,4 0-4-5,0 0 2 14,0 0-2-14,18-21-9 13,20-13-1-13,20-15 7 14,13-9 6-14,10-2-6 14,-1-2-5-14,-7 3 8 13,-10 6-10-13,-12 5 6 14,-9 6 4-9,-10 7 0-5,-10 12 6 14,-11 13-5-14,-9 6 4 14,-2 4 0-14,0 0-5 13,-6 0 0-13,-26 9 0 14,-11 18 0-14,-9 7-3 14,-11 7 1-14,-3 5 4 13,-2 1 2-7,8 2-4-6,7-3 2 13,6 0 2-13,11-9-4 14,7-4 0-14,7-13 0 0,7-10 0 13,8-4 0-13,4-6-1 13,3 0 3-13,0 0-1 14,0 0 2-14,5-14-3 13,22-18-4-7,13-16 4-6,12-10 1 14,10 3-1-14,5-3-1 13,-1 4 0-13,1 1-1 14,-7 4 3-14,-8 1-7 13,-6 5 8-13,-12 9-3 14,-12 10 1-14,-11 12 0 14,-8 6 2-9,-3 6 3-5,0 0-4 14,-14 0 3-14,-13 0 2 14,-11 16-4-14,-8 20-2 13,-10 10 0-13,-2 9 0 14,-4 3 0-14,2 2 3 0,-1-2-3 12,3 3 1-12,5-8-4 21,8-5 7-21,5-13-8 0,11-12 7 12,9-12-6 3,6-7 3-15,9-4 0 0,4 0 4 12,1 0-1-12,0-21 2 14,0-15-5-14,8-12-3 14,21-10-7-14,10-2 7 13,-1 4 4-7,2 2-2-6,-5 8 1 13,1 3-5-13,-7 8 4 14,-3 4 1-14,-4 7 7 14,-5 9-5-14,-8 4 2 13,-5 9 2-13,-4 2-9 14,0 0 3-14,0 0-7 14,-13 0 1-9,-16 14 6-5,-12 14-1 14,-7 11 7-14,-2 0-5 13,4 4-1-13,5-5 0 14,4-2 1-14,6-3-1 14,-1 5 0-14,3-4 0 0,2-5 0 12,5-5 0-12,7-7-1 20,8-5 2-20,2-9-2 0,5-1 2 13,0-2-2-13,0 0-6 14,0 0 5-14,10-12-7 13,14-18-7-13,14-14 16 14,6-8 0-14,8-4 0 13,1-1 3-13,0 1-6 14,1 3 2-8,1 0 1-6,2 4 1 13,-1 0 1-13,-4 6-2 14,-4 5 1-14,-17 16-1 14,-11 12 3-14,-16 10-6 13,-4 0 3-13,0 7-9 14,-22 25-7-14,-23 18 12 13,-17 14 4-7,-14 6 2-6,-1 1 0 14,3-7 1-14,9-8 3 13,9-6-5-13,5-4 0 0,4-4 1 13,8-6 0-13,2-8 0 13,13-7-1-13,6-12 3 14,9-2-4-14,7-5 7 20,2-2-5-20,0 0 2 0,0 0-2 13,0 0-2-13,0 0 0 13,0 0-5-13,0 0 4 14,0 0 1-14,0 0 4 14,0 0-4-14,0 0 8 13,0 0-4-13,0 0 5 14,0 0-6-9,0 0 1-5,0 0-1 14,0 0-3-14,0 0 0 14,0 0-7-14,0 0 7 13,0 0-2-13,0 0 0 14,0 0 1-14,0 0 0 14,0 0-4-14,0 0 5 0,0 0 0 19,0 0-1-19,0 0-3 13,0 0 8-13,0 0-8 0,0 0-1 13,0 0 2 2,0 0-17-15,7-9-18 0</inkml:trace>
    </iact:actionData>
  </iact:action>
  <iact:action type="add" startTime="174158">
    <iact:property name="dataType"/>
    <iact:actionData xml:id="d24">
      <inkml:trace xmlns:inkml="http://www.w3.org/2003/InkML" xml:id="stk24" contextRef="#ctx0" brushRef="#br0">7009 14163 14 0,'23'-22'6'1,"20"-16"2"13,14-15-5-13,15-8-1 14,5-6-4-14,0-4 6 13,-4 4-6-13,1 1 4 14,-9 7 0-14,-10 15 0 0,-13 12 2 19,-13 15-4-19,-16 10 0 14,-7 5-1-14,-6 2-8 0,0 0 5 12,0 0-12-12,-12 14 3 14,-17 11 13-14,-11 5 1 14,-9 7 4-14,-4 9 1 13,-5 11-1-13,-7 2-4 14,-7 8 5-9,-3 3-6-5,-1-3 6 14,5-9-6-14,11-11 3 14,12-8-1-14,11-9 0 13,12-10-1-13,8-4 0 14,6-12-2-14,10-4 2 14,1 0-1-14,0 0 2 13,0 0-2-7,0 0 2-6,0 0-4 13,0 0-1-13,0 0-5 14,16-8-3-14,9-8 11 14,10-10 1-14,16-8 7 0,4-10-5 12,5-5 1 3,-1-2-6-15,-5-2 2 0,-6-3 0 19,-3-2 5-19,0 1-4 14,-5 4 9-14,-2 6-10 0,-7 10 13 12,-6 12-9-12,-12 11 11 14,-10 11-14-14,-3 3 6 14,0 0-7-14,0 0-7 13,-21 17 4-13,-8 13 3 14,-8 12 7-9,-8 7-7-5,3 1 6 14,-1-2-5-14,3 0-1 14,0-3 2-14,1 3-2 13,6-8 0-13,1-8 0 14,8-4 0-14,5-12 1 14,7-6-1-14,6-5 3 13,6-5-6-7,0 0 7-6,0 0-3 13,0 0-1-13,13-17-2 14,16-10 2-14,16-12 0 14,17-14 9-14,5-2-9 0,2-3 1 12,-2 3 4-12,-9 5-10 14,0 5 10-14,-2 1-5 13,-5 5 3-7,-2 2-3-6,-11 9 1 14,-11 12 2-14,-14 6-3 13,-12 10 2-13,-1 0-4 14,0 0-12-14,-19 10 6 13,-14 20-1-13,-16 10 9 14,-7 8 3-14,-2 5-2 14,-3-2 0-9,3 7 3-5,-2 0-4 14,-4 0 3-14,-7 5-5 14,-6 0 4-14,4-5-2 13,9-4 0-13,12-12 0 14,17-12-1-14,12-9 2 13,10-8-1-13,11-9 2 14,2-4-4-8,0 0 0-6,0 0 1 13,11-14-15-13,23-15 12 14,25-20 4-14,18-15 9 0,8-8 2 12,1-4-10-12,-4 1 0 14,-5-3 5-14,-6 6-8 14,-5 5 4-14,1 8-1 20,-7 5 2-6,-4 9-1-14,-11 13-2 0,-14 8 1 0,-13 14-1 12,-11 8 3-12,-7 2-6 14,0 0-7-14,-7 9-4 13,-22 25 5-13,-13 10 9 14,-10 14 11-14,-8 4-11 14,2-2 2-9,5 2-1-5,0 1 3 14,5 0-2-14,0 0-3 13,0 1 3-13,0-6-3 14,1-4 1-14,9-10 0 14,4-16-1-14,16-15 2 13,12-8-2-13,6-5 5 14,0 0-7-14,0 0 3 4,0 0-1 11,11-2-9-15,18-12 3 14,14-8 7-14,17-12 3 0,2-6 4 12,7-6-5-12,0-2 4 14,-5-5-5-14,1 2-1 14,-5-4 3-14,-2-3-2 13,-6 2-1-7,-5 5 1-6,-14 12-1 13,-13 15 4-13,-11 13-4 14,-9 10 2-14,0 1-4 14,0 0-10-14,-16 10-4 13,-11 13 0-13,-10 16 16 14,-9 5 2-14,-3 7-1 13,-3-10-1-7,-4 2 3-6,-2 1-1 14,0 5 2-14,-7 1-6 13,-2 8 4-13,-4 0-2 14,2-1 0-14,2-3 0 14,9-10 0-14,6-2 1 0,10-6 0 12,11-1 0-12,10-13-2 20,4-9 3-20,13-6-4 0,4-7 4 13,0 0 0-13,0 0-1 14,0 0 0-14,9 0-2 13,9-12 2-13,10-6 5 14,12-10 0-14,5-6-4 13,9-7 4-13,2-3-1 14,0-4-5-8,2-5-1-6,-3-2 1 13,3-7 0-13,0 0 7 14,2-2-5-14,3-1-4 13,-1 1 3-13,-1 6-2 14,-11 6 2-14,-9 14 4 14,-12 9-5-14,-14 16 0 13,-8 4-1-7,-5 7 2-6,-2 2-2 13,0 0-1-13,0 0-1 14,0 0-9-14,0 0 2 0,-9 13 4 13,-4 1 6 1,-3 2 3-14,-2 1-2 0,3 4 4 13,-2-1-3-13,7-1-2 20,-1 0 1-20,5-3-2 0,3-5 1 13,0-2 0-13,1-3 0 13,2-2 0-13,0-4-1 14,0 2 2-14,0-2-1 14,0 0 3-14,0 0-6 13,0 0 3-13,0 0 0 14,0 0-1-9,0 0 1-5,0 0 1 14,0 0 0-14,0 0 4 14,0 0-3-14,0 0 7 13,0 0-9-13,0 0 6 14,0 0-4-14,0 0 2 0,0 0-4 13,0 0 2 1,0 0-4-8,0 0 4-6,0 0-4 13,0 0 6-13,0 0-4 14,0 0 0-14,0 0 4 0,0 0-4 13,0 0 2-13,0 0-3 13,0 0 3-13,0 0-2 14,0 0 4-14,0 0-8 13,0 0 3-7,0 0 1-6,0 0-1 14,0 0 1-14,0 0-1 13,0 0-1-13,0 0 0 14,0 0 4-14,0 0-4 13,0 0 1-13,0 0 0 14,0 0 2-14,0 0-1 14,0 0 0-9,0 0 1-5,0 0-2 14,0 0 4-14,0 0-2 14,0 0 2-14,0 0-4 13,0 0 3-13,0 0-2 14,0 0 0-14,0 0-1 0,0 0 1 12,0 0-2-12,0 0 1 21,0 0 2-21,0 0-2 0,0 0 3 12,0 0-4-12,0 0 4 14,0 0-2-14,0 0 0 13,0 0 1-13,0 0-3 14,0 0 5-14,0 0-5 14,0 0 4-14,0 0-4 13,0 0 1-7,0 0 1-6,0 0 0 13,0 0 0-13,0 0-1 14,0 0 2-14,0 0-2 14,0 0 2-14,0 0-1 13,0 0 2-13,0 0-4 14,0 0 3-14,0 0-1 14,0 0 0-9,0 0 0-5,0 0-2 14,0 0 5-14,0 0-4 13,0 0 5-13,0 0-8 0,0 0 5 13,0 0-2-13,0 0 1 14,0 0 0-14,0 0 0 13,0 0 1-13,0 0-1 20,0 0 1-20,0 0 1 0,0 0-1 13,0 0-1-13,0 0 0 14,0 0 1-14,0 0-1 13,0 0-1-13,0 0-3 14,0 0 8-14,0 0-7 14,0 0 6-14,0 0-6 13,0 0 3-7,0 0 0-6,0 0-1 13,0 0 2-13,0 0-1 14,0 0 3-14,0 0 0 14,0 0-1-14,0 0 1 13,0 0-2-13,0 0-1 14,0 0 0-14,0 0 0 0,0 0-1 19,0 0 1-19,0 0-3 14,0 0 6-14,0 0-3 13,0 0 5-13,0 0-7 0,0 0 4 13,0 0-2-13,0 0 1 13,0 0 0-13,0 0-1 14,0 0 4-14,0 0-5 14,0 0 4-9,0 0-6-5,0 0 3 14,0 0-2-14,0 0 2 13,0 0 0-13,0 0 0 14,0 0 2-14,0 0-6 14,0 0 8-14,0 0-7 13,0 0 4-13,0 0-2 14,0 0-1-8,0 0 2-6,0 0-1 13,0 0 1-13,0 0-3 14,0 0 6-14,0 0-3 13,0 0 2-13,0 0-2 14,0 0 2-14,0 0-4 14,0 0 2-14,0 0 0 0,0 0 0 19,0 0-3-19,0 0 1 0,0 0-4 12,0 0 3-12,2 0-28 14,8 0-69-14</inkml:trace>
    </iact:actionData>
  </iact:action>
  <iact:action type="add" startTime="181260">
    <iact:property name="dataType"/>
    <iact:actionData xml:id="d25">
      <inkml:trace xmlns:inkml="http://www.w3.org/2003/InkML" xml:id="stk25" contextRef="#ctx0" brushRef="#br0">7239 14212 5 0,'-8'0'9'1,"8"0"0"0,0 0 4 12,0 0-1-12,0 0 7 14,0 0-12-14,0 0-2 13,11-21-1-13,20-9 1 14,5-11-1-14,13 0-4 14,-5 0-3-14,-1 5 3 13,-3 1-1-7,-3 0 0-6,0-1-4 14,0 4 4-14,-1-4 1 13,-3 6 1-13,-4 2 2 14,-8 5-3-14,-8 11 0 13,-9 7 0-13,-2 5-5 14,-2 0 5-14,0 0-7 14,-4 3 3-9,-23 22-1-5,-11 10 5 14,-6 9 0-14,-3 2 0 13,-5 0-2-13,4-3 4 14,-4 0 0-14,3-6-2 14,3 0 3-14,-2-1-1 0,4-2-4 12,1-2 3-12,3-4-2 14,11-6-1-9,12-10 2 10,8-7 0-15,6-5 1 0,3 0-5 13,0 0 4-13,12-13-10 13,21-13 7-13,9-8 3 14,14-9 7-14,2-3-3 14,0 0-4-14,-1 0 0 13,-5 0-4-7,0 0 8 8,-3-2-2-14,-3-6 0 0,-1 6-1 13,-5 7 0-13,-13 11 2 14,-12 16-3-14,-7 9 4 13,-8 5 0-13,0 0-2 14,0 0-2-14,-27 15 0 13,-10 19 1-7,-9 11 0-6,-3 3-2 14,2 4 2-14,2-4-2 13,5-4 1-13,1 0 0 14,0-1 3-14,3 1-1 13,-1-2-4-13,1-5 9 0,5-2-10 13,4-9 3-13,9-10-1 14,6-8 1-9,9-3 0 10,3-5-1-15,0 0 0 0,0 0-2 13,0 0-3-13,15-9-2 13,16-14 8-13,21-10 1 14,12-9 12-14,5-8-7 13,1-1-6-13,-1 3 3 14,-4-4-6-8,3-3 6-6,-2-3-2 13,-6 0 2-13,-7 5-3 14,-10 7 0-14,-12 13 0 13,-12 15 0-13,-11 11 0 14,-8 4 0-14,0 3-6 0,0 0 4 13,-14 3-3-13,-15 18 4 13,-11 11 0-7,-7 7 0 8,-4 3 0-14,-3 2 1 14,1-2 1-14,1-1 0 14,4 5-1-14,0-7 2 13,6-1 0-13,9-6 1 0,5-8-6 13,8-7 3-13,12-9 0 14,4-6 0-9,2-2 2-5,2 0-2 14,0 0-2-14,0 0 0 13,0 0-2-13,0 0 2 14,0 0-8-14,0 0 10 14,4 0 1-14,-4 0 0 13,2 0 0-13,-2 0-1 14,0 0 6-9,0 0-5-5,0 0 3 14,0 0-2-14,0 0 5 14,0 0-7-14,0 0 5 0,0 0-1 12,0 0-1-12,0 0-1 14,0 0 0-14,0 0-2 14,0 0 1-14,0 0-2 13,0 0 0-7,0 0 0-6,0 0-3 13,0 0 0-13,0 0 2 14,0 0-2-14,0 0 2 14,0 0 2-14,0 0-3 13,0 0 3-13,2 0-2 14,3 2 1-14,-1 0 1 13,0 1 0-7,4 2 0-6,-3-3 0 14,3 0 0-14,-2 0-2 13,-2-1 5 2,4 1-5-15,-2-2 4 0,-1 3-3 13,-2-3 1-13,2 2 0 0,-3 2 0 12,4-4 0 3,-4 0-2-10,2 0 4-5,-2 1-3 0,0 1 5 13,1 1-7 2,-1-3 3-15,-2 0 0 0,2 2-1 12,-2-2 1-12,0 0 0 14,0 0-2-14,0 0 0 13,0 0 4-13,0 2-4 14,0-2 5-8,0 0-3-6,0 0 0 13,0 0 2-13,0 0 2 14,0 0-4-14,0 0 1 14,0 0 1-14,0 0-3 13,0 0 5-13,0 0-6 14,0 0 2-14,0 0 0 13,0 0 0-7,0 0 2-6,0 0-4 14,0 0 4-14,0 0-4 13,0 0 4-13,0 0-4 14,0 0 4-14,0 0-5 13,0 0 2-13,0 0 1 0,0 0-1 13,0 2-5-13,2 1 5 20,2 4-9-20,4 1 9 0,3 2-5 13,5-6-6-13,-1-4-26 13</inkml:trace>
    </iact:actionData>
  </iact:action>
  <iact:action type="add" startTime="183410">
    <iact:property name="dataType"/>
    <iact:actionData xml:id="d26">
      <inkml:trace xmlns:inkml="http://www.w3.org/2003/InkML" xml:id="stk26" contextRef="#ctx0" brushRef="#br0">8550 14891 24 0,'-4'0'19'15,"4"0"-12"-14,0 0-7 14,0 0 0-14,0 0-3 13,0-3-11-13,0 3 0 14</inkml:trace>
    </iact:actionData>
  </iact:action>
  <iact:action type="add" startTime="184216">
    <iact:property name="dataType"/>
    <iact:actionData xml:id="d27">
      <inkml:trace xmlns:inkml="http://www.w3.org/2003/InkML" xml:id="stk27" contextRef="#ctx0" brushRef="#br0">12844 15141 1 0,'0'0'21'1,"-8"0"32"0,-13 0-22 12,-14 0-14-12,-9 0-17 14,-7 0 0-14,-9 0-5 13,-9 0-4-7,-2 0 8-6,-10 0-6 14,-5 0 6-14,3 0-9 13,-11 6 3-13,-4 1 0 14,-4-2 1-14,-6-1 6 13,-5-4 1-13,-7 0-1 14,-10 0 2-14,-5 0 1 14,-8 0-2-9,-3 2 3-5,-5-2-2 14,1 0 2-14,6 0-3 13,3 0 1-13,10 0-2 14,2 0 2-14,6 0 2 0,2 0-1 13,11-2 2 1,4-2-4-14,11 0 5 0,3 0-5 19,9 4 0-19,10 0 0 14,9-1-1-14,8-2 0 0,10-3 3 13,9 2-3 1,8-1 0-14,10 0 7 0,9 3-6 13,6 1 6-13,4 1-3 14,0-5 3-14,0 5-7 13,7 0-7-7,13-4 3-6,11 4 4 13,12-2 1-13,9 2 0 14,16 0 6-14,6 0-7 14,10 0 2-14,8 2-2 13,5 10 1-13,6 2-2 14,3 4 2-14,11-5-1 13,4 2 1-7,5 2-1-6,8-8 2 14,9 4-4-14,13-9 3 13,7-4-2-13,11 0 1 14,7 0 0-14,0-4 0 0,-1-10 2 13,0 2-4-13,-13-6 3 13,-11 4-2-13,-9 0 2 14,-7 5 2-9,-9 0-3 10,-7 2 0-15,-15 3 0 0,-18 3 3 13,-15 1-5-13,-13 0 4 13,-15 0-4-13,-7 0 3 14,-14 0-2-14,-12 0 1 13,-11 0-4-13,-4 0 1 14,0 1-4-8,-13 1 5-6,-28 0 2 13,-13 2 17-13,-18 0-16 14,-16 0-1-14,-8-4 1 14,-12 0-1-14,-6 0 2 13,2 0-2-13,-4 0 0 14,1 4 2-14,-3-2-6 13,-12 5 8-7,-3-2-8-6,-10 6 4 14,-7 1 0-14,-4 0-2 0,-1 3 1 12,-8 4 0-12,-2-2 1 14,0 4-4-14,7-1 8 13,4-1-8-13,5 1 5 14,4-3-4-14,0 1 3 14,6-4 0-9,8-5-2-5,8 3 4 14,9-7-5-14,12-5 6 13,13 0-2-13,5 0-1 14,10 0 2-14,7-17 1 14,9 3 0-14,11-4 0 13,9 4 0-13,9 2 2 14,14-1-3-9,3 5 2-5,12 2-4 14,0 6 0-14,0-8-1 14,16 2-7-14,20-6-8 13,16-2 16-13,12 4 5 14,5 2-4-14,4 0-2 0,5 2 1 13,3 1-4 1,1 2 8-8,8-3-8-6,3-1 6 13,3 2-4-13,2-4 2 0,2 4 0 13,2 1-1-13,1 4 2 14,2 0-5-14,2 0 8 13,0 0-8-13,5 0 6 14,8 4-4-14,5 5 2 13,9 4 0-7,0 0 0-6,10-1 2 14,1 0-4-14,2 1 4 13,4-5-4-13,-3-2 4 14,-7-2-4-14,-3-4 2 13,0 0 0-13,0 0 0 14,4 0 2-14,6 0-5 14,1 0 7-9,0 0-5-5,-3 0 3 14,-11 0-4-14,-8 0 4 14,-13-6-6-14,-16 3 6 13,-16 3-2-13,-15 0 0 14,-13 0 0-14,-12 0-3 0,-11 0 1 12,-8 0 1-12,-15 3-3 20,-2 3 1-20,-6-3-15 0,0 2 6 13,0-1-6-13,-16 6 18 14,-9 3 0-14,-6 1 1 13,-5 3 4-13,-1 1-4 14,-2-4 3-14,2 0-1 14,5 0-5-14,3 2 3 13,2-5-2-7,4 4 1-6,-2 5-5 13,0-4-10-13,0-2-58 14</inkml:trace>
    </iact:actionData>
  </iact:action>
  <iact:action type="add" startTime="186481">
    <iact:property name="dataType"/>
    <iact:actionData xml:id="d28">
      <inkml:trace xmlns:inkml="http://www.w3.org/2003/InkML" xml:id="stk28" contextRef="#ctx0" brushRef="#br0">19961 13909 7 0,'-23'-26'35'1,"0"3"-8"13,-9 9-19-13,4 5 3 14,-3 0-11-14,-4 1 1 13,2-2-3-13,-3 0 4 14,-1-2-4-14,-1-2 3 14,-3-2-2-14,1-2 2 13,3-1-1-7,-4-1 2-6,3 1-2 13,1-4 9-13,-3 2-8 14,-3-2 8-14,-5 4-4 0,-4-2 4 13,-4 1-8 1,-2-1-2-14,-2 2 1 0,-3 0 0 13,-4-1 0-13,-1 3 2 20,-5-1-2-20,1 4 1 14,-7 0-2-14,0 2 1 13,-4 3-1-13,-2 4-2 0,-4 1 1 13,-6 4 1-13,1 0 1 14,-9 0-4-14,2 0 8 13,1 0-9-13,3 0 6 20,1 6-2-20,-3 4-1 0,-1 0 2 13,-3 2 0-13,2 2 0 14,1 1 0-14,0-3 0 13,5 2 1-13,4 1-1 14,2-3 0-14,4 0 2 13,6-4-3-13,6 0 1 0,3 2 0 20,1-2 0-20,1 2 1 13,-1 0-2-13,2-1 6 14,4 0-5-14,6 4 3 13,3 1-5-13,7 1 2 0,-1 2 0 13,9 5-1-13,1-1 1 14,0 6-1-14,5 1 2 20,0 2-5-20,1 4 8 13,6 0-8-13,-1 2 3 14,4-2 0-14,4-5 0 0,3 5 1 13,1-5 0-13,1 0 1 13,5-1-5-13,5 0 8 14,2-2-9-14,2 4 9 20,0 4-8-20,0 4 4 0,2 3 0 13,8-2 2-13,7 6 0 13,0 3-2-13,3 1 0 14,2 2-2-14,2 0 5 14,-1 0-1-14,4-3 1 13,0 3-6-13,0 0 1 0,2 4 2 19,0 1-1-19,2 0 3 14,0-3-3-14,5 2 7 14,3-6-6-14,4 0 1 13,4-1-1-13,4-7 0 0,3 0-2 13,3 0 2-13,1-2 0 14,2-4 1-14,3-5 1 13,-1 2-3-7,6-8 2 8,0-2 2-14,3 0-2 14,7 0 1-14,1-4-2 0,2 0 0 13,3-1 1-13,-1-2 0 13,-2 1-2-13,6-1 6 14,0-6-5-14,5 4 4 13,1-9-8-7,-1 0 4-6,1-4 0 14,-1 0 0-14,1 0 1 13,8 0-2-13,-1 0 1 14,-4-4 0-14,0-10 0 13,-3-2 0-13,3-3 0 14,2-3 0-14,2-1 0 0,-1 0 1 13,-4-3-2-8,2-4 3-5,-1 2-4 14,-3-8 7 0,-4 2-10-14,-6-2 7 14,-3-3-4-14,-9 2 0 0,-6-4 2 13,-2-2-2-13,-8-3 4 13,0-5-4-13,-5-2 4 14,-10 0 5-9,-7-5-5-5,-8 0 6 14,-11-3-5 1,-8 5 6-15,-6 8-3 0,0 4 0 12,0 2 2-12,-20 3-8 14,-7-5 11-14,-4 5-10 14,-6-2-2-14,-4 1 1 13,-4 0-1-7,-3-1 1-6,-2 0-1 13,-3 1 1-13,-1 5 0 14,-3-4-2-14,-7 5 5 14,-7 0-1-14,-2 3-2 13,-5-1 0-13,-3 4 1 14,-1 1-1-14,2-2 0 0,-5 5 2 12,-2-3-4-6,-1 3 5-6,-2 4-7 14,-1 6 9 0,0 5-9-14,-1 1 6 14,-3 6-4-14,-2 0-1 0,-1 0-2 13,-2 2 4-13,6-4-7 13,1-1 8-13,3 2-3 14,-1-1 2-9,-5-1 2-5,1 2 0 14,0 1 4 1,0 2-5-15,-1 0 0 0,5 0 0 12,-1 0 0-12,3 10 0 14,2 4-6-14,4-1 12 13,4 6-12-13,-2-3 9 14,6 2-5-8,-2 0 2-6,6 0 0 13,4 2 0-13,4 3-1 14,6 0 1-14,6 3 0 13,1 1-1-13,4 4 5 14,1 1-8-14,3 6 6 14,1 1-4-14,1 0 2 0,5-2-1 12,-1 1 1-6,4 0-2-6,8 1-3 13,2-2 10-13,7-1-8 14,5 3 4 1,4-3-2-15,3-5-1 0,3 4 2 12,0 1-1-12,0 0-2 14,12 0 2-14,8 4 1 14,4 0-3-9,3 6 3-5,7 3-2 14,3-1 2-14,4-4-1 13,1-2 0-13,0-3-3 14,0 2 3-14,3-1 2 14,1-4-4-14,6 0 8 13,2-2-10-13,6-1 6 14,4 1-1-9,6-2 0-5,3-6 1 0,1-2-1 13,2-2 1-13,-1 1-1 14,6-6 2-14,4-1 0 13,4 2 0 2,4-4-3-15,3-4 5 14,0-1-7-14,2-4 3 0,-2-2 0 12,-3-2 0-6,1-1 2-6,-2 0-4 13,-5 0 5-13,-3 0-4 14,1 0 3-14,2 0-4 14,0 0 3-14,2 0-2 13,-4 0 1-13,-5 0-2 14,-2-1 0-14,-5-6 4 14,6 1-3-9,-2-6 4-5,1 6-6 14,3-8 1-14,-3 0 2 13,-2 2-1-13,-3-6-1 14,-6 0 0-14,-5 1 4 14,-2-6-3-14,-2 5 2 13,-4 1 1-13,-2-6 1 14,-2 0-5-14,-5 6 3 4,-3-9-1-4,-8 2 0 14,-5-2 0-14,-2-6 2 14,-5 2 0-14,-2-11 3 13,-4 1-5 2,-6-4 8-15,-2-2-8 13,-6-8 3-13,-2 1-1 0,0-3 4 13,0-2-6-7,0 6 2-6,-10 5 6 13,-3-6-5-13,-2 2 7 14,-3 2-9-14,-4-6 0 13,-1-1 0-13,-3 3 3 14,-3-5-3-14,-4 3-1 14,-6 1 5-14,-3 6-3 13,-5 2-2-7,-4 2 0-6,-2 4 0 14,-3 1-5-14,-5 3 3 13,1 4-4-13,-2-2 0 0,0 4 3 13,-3 0-7-13,-6 2 9 13,-1 2 2 2,-5-1-4-15,-3 6 6 14,3-1-5-14,-1 2 4 4,-2 6-2-4,-2-1 0 14,-3 3 3-14,-6 5-5 13,4 0 6-13,-1 5-8 14,6-1 7-14,0 3-6 14,-3 0 2 0,-2 0 1-14,-3 0-2 0,-3 0 2 13,4 3-1-8,-2-1 2-5,1 2-2 14,3 1 2-14,-2-2-1 14,2 1 3-14,5 2-4 13,-1 1 1-13,5 2 0 14,3 6-1-14,-5-3 1 14,8 3-2-14,-2 2 4 13,3-3-2-13,6 0 4 5,6 2-8-5,7 0 3 13,1 0-1-13,3-1 2 14,-1 5-2-14,3-1 1 14,-1 8 2-14,3-1-2 13,1 1 2-13,5-1-2 14,4 2 2 0,4 2-3-14,0-3 0 5,4 5 2-5,1-5-2 14,6 1 0-14,-2 1 0 13,4-1 4-13,-1 0-7 14,2 0 10-14,3 0-10 13,2 4 5-13,-1-2 0 14,6 7 0-14,1-3-1 14,1 6 1-9,4 0 0-5,0-2 0 14,0 0 0-14,0-1 0 14,9 0 0-14,7 1-3 13,-1 0 3-13,3 0 0 0,1 2 0 13,6 2-4-13,0 1 4 13,4-4 0 2,0 0-3-15,-1-6 5 5,6-1-4-5,2 0-1 13,-1-1 3-13,6-1 0 14,1 2 1-14,2-4-1 13,1 2 0-13,2-3-3 14,0 1 6-14,2-2-3 14,2 2 2-14,3-3-4 13,3 0 2-7,8 1 0-6,0 1 0 13,6-6 2-13,-2 1-4 14,0 0 5-14,0-3-4 14,5 2 4-14,2-3-6 13,6 1 1-13,3-6 2 14,0 5 0-14,-2 0 2 14,-2-1-4-9,0-2 4-5,-5 1-5 14,2-1 7-14,-5-6-7 13,1 4 5-13,-4-5-2 0,0 2 0 13,0-2 0-13,-3-4 0 14,-3 6 2-14,5-6-4 13,2 2 5-13,5 2-2 14,0-4 3-9,-5 1-8-5,0-5 4 14,-6 0-2-14,5 3 2 14,-4-3 0-14,3 0-2 13,2 0 4-13,-1 0-3 14,-8-8 2-14,1-4-1 14,-5-2 1-7,-2-4 0-7,1 0-1 12,-1 0 1-12,-3-9-1 13,2 1 2-13,2-2-4 14,-4-2 7-14,-1 2-7 13,-1-7 4-13,-2 2-4 14,-4-1 2-14,-5-3 0 14,-6 2 0-14,-2-1 0 13,-4-2 0-7,-2-3 2-6,-1-1 2 0,-3-2-4 12,-2-2 3-12,0-1 3 14,-2 1-6-14,-5-5 1 14,1-3 1-14,-5-1-2 13,-1 5 0-13,-3 1-2 14,-4 4 4-14,-1 5-4 14,0 0 6-9,0 2-8-5,-6-2 6 14,-9-2-2-14,-5-3 0 13,-3-1 1-13,-1 2-2 14,-2 0 4-14,-3-2-3 14,-2 2 2-14,-4 2-2 13,-2 0 3-13,-1 1-6 14,-4 6 1-9,-8 0 2-5,-1 3 0 14,-7 2-1-14,-4 2-3 14,-3-2 8-14,0 4-9 0,1-2 8 12,-1 1-6 3,-2 1 3-15,0-1 0 14,0 1 0-14,0 1 0 0,-1 6-1 19,-5 0 3-19,3 4-4 0,0 1 6 12,1 1-8-12,0 1 5 14,1 2-2-14,-6 3 1 14,0 0 0-14,1 0 0 13,1 2 1-13,1-1-4 14,7 5 9-14,1-2-12 13,-3 3 12-7,0 0-12-6,0 0 6 14,-8 0 0-14,2 0 0 13,-1 0 0-13,0 0-3 14,-1 0 8-14,0 0-4 14,3 0 2-14,0 0-1 13,2 0 0-13,-3 0-1 14,5 0-1-9,-1 4 0-5,1 5-1 14,5-2 2-14,-3 4-2 14,3-1 2-14,-2 2-1 0,4-1 4 12,0 3-8-12,3 3 4 14,-2 5 0-14,8-3 0 13,0 6-1-13,7-2 0 14,1 1 2-8,3 5-4-6,2 1 5 13,3 3-5-13,-2-1 1 14,6 3 1-14,3-3-2 13,-1-2 0-13,4 1 3 14,5-5-3-14,3-2 0 14,0-2 6-14,9-2-6 13,0-1 2-7,4 1-1-6,4-3-1 14,0-3 2-14,0-2-2 13,0 3-4-13,8-3 4 14,4-3 1-14,1 1-2 13,3-2 7-13,-3 0-5 14,1-2 2-14,-3-1 0 14,3 2 0-9,-1-2 2-5,3 0-2 0,-5-1 2 13,0 1-2-13,-2 0 1 13,0-3-2-13,-3 4 0 14,2-6 0-14,0 7-4 14,1-2-3-14,0 2-4 13,0 0-26-13,-3-2-29 14</inkml:trace>
    </iact:actionData>
  </iact:action>
  <iact:action type="add" startTime="196867">
    <iact:property name="dataType"/>
    <iact:actionData xml:id="d29">
      <inkml:trace xmlns:inkml="http://www.w3.org/2003/InkML" xml:id="stk29" contextRef="#ctx0" brushRef="#br0">18541 15020 11 0,'-51'-26'17'1,"-7"-1"12"0,18 10-17 12,0-3-10-12,0 1-2 20,-1 0 3-20,1-3-2 0,-2 3 0 13,-6-3-2-13,-2 4 3 14,-5 4-5-14,-8 1-1 13,-2 5 1-13,-6 4 0 14,0 2 3-14,-1 2-3 13,-3 0 3-13,-6 0-3 14,-9 0 2-8,-3 0 0-6,-5 9-5 13,3-4 5-13,-1-1 2 14,2 1-1-14,3-1 1 14,4-1-1-14,6 4 0 13,8-3 5-13,9 4-4 14,8 2 4-14,11-5-7 13,13 4 3-7,10-6-1-6,11 2 0 14,9-3-1-14,2-2-1 13,0 4-5-13,0 0 1 0,16 4-26 13,6 0 31-13,4 2 1 13,4-5 7-13,3 7-6 14,8 0 3-14,3 2 1 20,1 6-1-20,10-8 0 0,-1 8-4 13,8-3 5-13,5 4-2 13,5-4-5-13,9 0 4 14,9-2-2-14,5-1 3 14,12-4-3-14,3-2 2 13,3-2 0-13,8-1 4 14,3-4-4-9,6-1-2-5,2 0 3 14,-3 0-4-14,1-1 1 14,-4-10-4-14,1 3 3 13,-4 2 1-13,-9-3-1 14,-10 2 3-14,-11-3-4 14,-7 3 2-14,-11 0-2 13,-15 3 0-7,-15 1 2-6,-16 3-1 13,-14 0 1-13,-12 0-2 0,-3 0 4 13,0 0-3-13,-26-3 3 14,-13-1 15-14,-9 0-10 13,-13 0-7-13,-8-1 4 14,-7-2-3-14,-6 2-1 20,-6-8 2-20,-5 3-3 0,-5-2 4 13,-8 1-3-13,-4-1 4 13,-4-5-5-13,-2 7 2 14,-9-4 2-14,-2 9-3 14,-2 0 1-14,-2 3-1 13,-1 2 2-13,-1 0-4 14,-8 7 4-9,-2 4-4-5,-1 4-1 14,-6 5 3-14,7-1-1 14,6 0 0-14,7-4 1 13,7-1 0-13,9-4-1 14,12 0 2-14,13 0 4 0,20-6-4 13,15 0 0-13,19-2 0 20,12-2-1-20,12 0 4 13,9 0-4-13,2 0 0 0,0 0-1 13,17 0-11-13,14 0-2 18,10-3 8-18,12-8 12 13,7 1-3-13,10 2 1 14,10-2-3-14,3 3-1 16,1 2 1-16,4 5 2 0,1-6-3 13,4 6 0-13,7-2 4 14,2 1-7-14,4 1 4 14,-4-3-1-14,-1 0 0 13,-1 0 1-13,2-7-1 14,-4 4 2-14,-3-1 1 0,-2 2-1 18,-9 3-1-18,1 0 3 14,2 2-5-14,-2 0 1 13,-2 0 0-13,-12 2 0 14,-9 5-5-14,-9 2 1 0,-8-4 6 13,-11 1-4-13,-6 0 1 13,-7-3 0-13,-11 0 2 20,-2-2-1-20,-6-1 0 0,-2 0 1 13,0 4 1-13,0-4-2 14,-2 0 8-14,-19 0-7 13,-5 0 7-13,-10 0-6 14,-5 0-2-14,-7-4-2 13,-7 0 2-13,-2 1 0 21,-7 0 3-21,-3-6-1 0,-6 6-2 12,3-1 6-12,-3 2-3 14,-1-3-3-14,0 5 0 14,-4 0 0-14,-2 0 0 13,-3 7 2-13,1 9-4 14,-3 2 0-14,1-4-1 0,1 6 4 19,5-6-3-19,0 1-2 14,10-6 4-14,3-1 0 13,11-2 0-13,14-2 0 14,6-2 4-14,15-2-2 0,9 0-1 12,6 0 6-12,4 0-6 14,0 0 4-14,0 0-5 14,21 0-14-9,14 0 3 10,14 0 11-15,6-2 5 13,11-2-4-13,0-2 5 0,4-2-5 13,5 2 2-13,-1 3-2 14,4-6-1-14,2 3 1 13,5-2-1-13,2-1 0 20,4 2 1-20,-4 0 0 0,2 4 1 13,5-1 0-13,2-1-1 14,4 5-2-14,-3-5 1 13,-5-1 0-13,-5 3 0 14,-9 0 0-14,-7 0-5 14,-11 0 10-14,-6 0-10 0,-13 0 10 19,-11 0-5-19,-12 3 0 13,-11 0 0-13,-5 0 2 14,-2 0-2-14,0 0 7 0,0 0-4 13,0 0 12-13,-16-3-1 13,-6-3 2-13,-9 1-16 14,-4 5-4-14,-1-3-3 13,-2 3-5-7,-1 0 6 9,7 0-4-15,-2 0 7 13,7 0 2-13,1 3-1 0,3-3 4 13,5 0 1-13,3 0-2 14,4 0 0-14,7 0 1 13,-1 0 0-13,5 5 0 14,0-5 0-9,0 0-4-5,0 4 1 14,0 7 1-14,0 6-17 14,0 4 10-14,13-1-16 13,3-5-20-13,-1-4-23 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4:52:09.8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785">
    <iact:property name="dataType"/>
    <iact:actionData xml:id="d0">
      <inkml:trace xmlns:inkml="http://www.w3.org/2003/InkML" xml:id="stk0" contextRef="#ctx0" brushRef="#br0">9319 3067 57 0,'0'2'3'1,"0"-2"5"13,0 0 3-13,-3 0 4 14,-1 0 0-14,2 0-6 0,2 0 0 12,0 0 1 3,0 0 4-15,-2 0-9 0,-7 0-5 13,-7 0-1-13,-1 7-1 13,-10 5-5-7,-8 8-2-6,-3 4 4 14,4 3 1-14,0-6 2 13,7-3 4-13,6-2-4 14,5-4 4-14,5 0-4 13,3-6-1 2,8-2 0-15,0-4-6 0,0 0-8 13,0 0-2-8,8 0 13-5,17 0 6 14,15 0 2-14,13 0 9 13,16-8-10-13,16-3 4 14,11-1-4-14,10 0-1 14,5 7 0-14,2 3-1 13,0 2-1-13,-1 0 4 14,1 0-2-9,6 0 1-5,3 0 4 14,7 0-5-14,12 0 5 14,13 0-3-14,8 0 1 0,17-4-1 12,6-8-1-12,6-4 3 14,8-2-1-14,-8-5 1 14,-8 4-3-14,-9 1-2 20,0 4 2-20,-5 6-1 13,-8-1 0-13,-5 7-5 0,-18-1 4 13,-13 3 0-13,-11 0-3 14,-19 0 2-14,-14 0 2 13,-19 0-1-13,-12 0 1 14,-15 3 0-14,-9 2 0 13,-7-1 1-7,-1-1 0-6,-12-1-2 14,-4 3 1-14,-2-3-5 13,0 2-6-13,0 3 7 14,-26 4 4-14,-8 4 7 14,-20 6-5-14,-12-1-1 13,-17 0 2-13,-13 0-2 14,-10 0-2-9,-7 0 4-5,-4-2-5 0,-4-2 4 13,-6-4-2 2,-2-4 2-15,0 0-2 0,-1-6 2 12,8 1-1-12,-5-3 3 14,-5 0-3-14,-2 0 1 13,-3 0-2-13,-6 0 0 21,-3 0-2-21,2 1-1 13,-3 6 2-13,2-2 1 14,0 2-1-14,7-2 2 0,4 0-2 12,9 1 2-12,0-5-3 14,-4-1 2-14,1 3-2 14,-1-2 2-14,3 2-2 13,1-1 1-7,2 6 2-6,5-3-1 13,8 4 3-13,6-1-4 14,6-1 2-14,9 4-1 14,11-1 0-14,13-1 0 13,18-2-1-13,13-5 3 0,17 0 0 13,11-2 4-13,6 0 5 20,0 0-11-20,2 0-14 0,19 0 8 13,11 0 6 1,17 0 6-14,18 0-6 0,15 0 3 13,14 0 0-13,12 0-1 14,5 0 0-14,12 0-3 13,10 0 4-13,9 0-6 14,10 0 4-9,1 0-1 10,6 0 0-15,2 0-1 0,8-12-2 13,12-5 6-13,2-2-5 13,11 1 5-13,0 1-5 14,-1 3 2-14,-4 7 0 14,-4 2 0-14,-9 5 1 13,-3 0-4-7,1 0 5-6,-1 0-3 13,-1 0 2-13,0 3-2 14,-7-1-3-14,-8 0 4 14,-10-2-1-14,-8 0 1 13,-19 0-1-13,-14 1 2 0,-17 1 0 13,-16 5 2-13,-17-3-3 20,-18 1 2-20,-17 0-4 0,-17-3-1 13,-6 1 1-13,0-3 2 13,-5 0 8-13,-19 0 18 14,-12 0-6-14,-14 0-15 13,-18-3-3-13,-7-1-4 14,-13 0 3-14,-3 0-2 14,-9 1 1-9,-11 3-1-5,-12 0 1 14,-8 0 0-14,-8 0-4 13,-12 0 8-13,-7 7-8 14,-10 7 4-14,-3-2 0 14,-3 0-1-14,-4-2 1 13,-7-4 0-13,-9-3 0 0,-3-1 3 19,6-2-3-19,2 0 5 14,8 0-3-14,16-8 4 14,11-2-5-14,18 0 0 13,8-2 0-13,8 2 0 0,11-2-1 13,14 2 4 2,12 1 2-15,12 3-3 13,13-1 0-13,13 6-2 5,12-2-2-5,13 2 1 13,8-2 0 2,10 3-3-15,2 0-6 0,0 0-7 13,0 0-24-13,0 8 8 13,16 14-9-13</inkml:trace>
    </iact:actionData>
  </iact:action>
  <iact:action type="add" startTime="11098">
    <iact:property name="dataType"/>
    <iact:actionData xml:id="d1">
      <inkml:trace xmlns:inkml="http://www.w3.org/2003/InkML" xml:id="stk1" contextRef="#ctx0" brushRef="#br0">3966 4492 11 0,'0'-4'12'6,"0"-3"-6"-5,0 4 4 14,0 3-5-14,-1 0 8 0,-1 0-2 12,-3 0 1-12,1 0-10 14,0 0 8-14,-1 0-3 14,2 0-4-14,1 0 6 13,2 0-7-13,0-3 10 14,0 2-9-9,0-3-3-5,0 1-3 14,0 2 2-14,4 1-5 14,2 0 1-14,4 0 1 13,11-3 4-13,10-1 2 14,9-2 0-14,0 1-3 14,0-2 7-14,0 3-10 13,0 1 7-7,3-1-6-6,3-1 3 13,4 1 0-13,-2 0-1 14,-1 0 5-14,0 4-7 14,-4-1 6-14,-4 1-6 13,-1 0 6-13,1-5-6 14,-4-2 2-14,7 2 1 0,1-4-1 19,3-2 1-19,5 3 0 14,-2-2 1-14,3 4 3 0,-5 0-3 12,-1 3-2-12,1 3 2 14,0 0-2-14,2 0 1 13,3 0 0-13,1 0 0 14,-4 0 0-14,1 0 1 14,-8 0-1-9,-9 0 0-5,-2 0 1 14,-6 0-2-14,-4 3 1 13,2-1 0-13,-3 2 0 14,5-4 0-14,2 3 0 14,6-2 1-14,5 1-1 13,7-2 4-13,3 0-8 14,8 0 4-9,2 0 0-5,3 0 0 14,-3 0 0-14,0 0-1 14,-5 0 2-14,-4 0-2 13,-2 0 2-13,-5 0-2 14,-2 0 3-14,-1 2-4 14,-8 0 1-14,-4 2 1 0,2-2 0 12,0-2 1-6,4 0-5-6,7 0 8 13,2 0-5-13,7 0 3 14,-3 0-4-14,0 0 2 14,-5 0 0-14,0 1-3 13,-3 2 3-13,0 0 0 14,-3-2 0-14,2 3-2 14,-3 3 4-9,3-4 1-5,2-1-1 14,6-2-2-14,8 0 0 13,5 0 0-13,7 0-1 14,-2 0 1-14,-1 0 0 14,-4-2 1-14,-6-4-3 13,1-2 6-13,-6-2-7 14,2 2 4-9,0 0-1-5,-3 4 0 14,4 1 0-14,1 3 0 0,-2 0-1 13,2 0 1-13,3 0 0 13,-3 0 0-13,0 0 2 14,-1 0-3-14,-8 0 2 13,-7 0-1-13,-4 0 0 14,-2 5 0-8,0-3-2-6,5 0 4 13,6-2-2-13,5 0 1 14,-1 0-2-14,3 0 2 13,-5 0-1-13,1 0 3 14,-3 0-3-14,-3 0-1 14,2 0 1-14,-2 0 1 13,1 4 0-7,-2-2-2-6,-1 2 0 14,0 2 1-14,-2-2-3 13,0 2 3-13,5-2 0 14,0 1 0-14,2-3-1 13,4-1 3-13,4 1-2 14,2-2 4-14,4 0-4 14,4 0 0-14,7 0-2 4,1-10-1 11,6-3 3-15,-5 4 0 0,-4 4 0 12,-4 5 1-12,-5 0 2 14,-3 0-4-14,-4 0 2 14,1 0-2-14,4 0 2 13,-1 3-2-13,3 3 1 14,-3 2 0-9,1 0-4-5,-1 1 8 14,-2-2-6-14,-2-2 6 14,-3 2-6-14,-1-5 2 13,1 2 0-13,3 0 0 14,0-1 0-14,2-2 0 14,3 1 1-14,-2-2-1 13,2 0 1-7,-3 0-2-6,0 0 2 13,-4 0-2-13,-7-6 2 14,-1 1-2-14,-4 2 1 14,-1 1 0-14,-1 2-1 0,0 0 2 12,5 0-1-12,2 0 1 14,5 0-2 1,3-4 1-15,1 4-1 4,1 0 1-4,5-3 0 14,-3 3-2-14,4 0 5 13,-5 0-3-13,0 0 0 14,-4-2 0-14,-1 2 2 14,-3-3-4-14,-1 3 2 13,-1 0 0-13,1 0 0 14,3 0 0-9,1 0-1-5,3 0 2 14,0 0-1-14,-2 0 2 14,-5 0-3-14,-7 0 1 13,-4 0 0-13,-6 0-1 14,-5 0 2-14,-3 0-2 13,-4 0 3-13,0 0-1 14,-4 0 0-8,-3 0-1-6,1 0 2 13,-3 0-4-13,0 0 4 14,-2 0-2-14,3 0 0 0,-3 0 0 13,1 0 2 1,2 0-2-14,-1 0 2 0,1 0 1 13,-3 0 0-13,0 0-2 13,2 0 4-7,-2 0-2 9,0 0-1-15,0 0 3 0,0 0-5 12,0 0 7-12,0 0-7 14,0 0 2-14,0 0 1 13,0 0-1-13,0 0-2 14,0 0 0-14,0 0-1 14,0 0 1-9,0 0-3-5,0 0 6 14,0 0-6-14,0 0 2 14,0 0 1-14,0 0-3 13,0 0 3-13,0 0-2 14,0 0 2-14,0 0-1 0,0 0 4 12,0 0-5-12,0 0 7 14,0 0-10-8,0 0 3-6,0 0 1 13,4 0 0-13,3 0 1 14,0 0 0-14,-3 0-4 13,1 0 3-13,-3 0 2 14,2 0-2-14,-4 0-1 14,0 0 0-14,0 0-1 13,0 0-1-7,0 0-4-6,2 0-15 13,0 5-36-13</inkml:trace>
    </iact:actionData>
  </iact:action>
  <iact:action type="add" startTime="14436">
    <iact:property name="dataType"/>
    <iact:actionData xml:id="d2">
      <inkml:trace xmlns:inkml="http://www.w3.org/2003/InkML" xml:id="stk2" contextRef="#ctx0" brushRef="#br0">15293 4478 24 0,'0'0'9'1,"0"0"-9"13,0 0 0-13,-3 0-7 14,3 0-1-14,0 0-1 13,0 0 4-13,0 0 4 14,0 0-2-14,0 0 6 14,0 0-2-9,0 0 0-5,0 0 6 14,0 0-2-14,0 0-4 14,0 0 0-14,0 0 0 13,0 0 2-13,0 0-2 14,0 0-2-14,0 0 0 13,0 0 1-13,0 0-6 14,0 0-7-8,7 0 11-6,14 0 2 13,6 2 8-13,8-1-6 14,5 3 7-14,9-4-6 13,5 0-1-13,4 0 1 14,2 0-1-14,-2 0-1 14,-3 0 1-14,-1 0-2 13,-2 0 4-7,-6 7-4-6,3 0 2 13,3 1 0-13,4 2-1 14,2 2-1-14,4-2 0 14,3 3 2-14,1-3-2 0,-1 2 3 12,-3 0-2-12,5 0 0 14,3-2 0-14,-1 0 1 14,-1 0-2-9,-1 0 4-5,1 0-2 14,-6 1-2 0,-2-2 0-14,-6 1 4 0,3 0-3 13,-5-2 4-13,1 1-3 14,0-6-2-14,3 3 1 13,2-3 1-13,9 0-1 0,5-1 2 19,5-2-1-19,4 0 0 14,4 0-1-14,8 0 0 14,5 0-2-14,4-8 1 13,4-6-1-13,-4-2 0 14,-1-4 1-14,-5 1 0 0,-3-2 0 13,-4 1 1-13,-9 3 0 13,-3 5 4-7,-3 3-3-6,-2 0-1 13,4 4 1 2,-2-1-4-15,-1 3 2 14,-6 3 0-14,-7 0 0 0,-4 0 0 12,-6 0-1-12,-2 0 2 14,-3 0-1-14,-1 0 3 13,-1 0-6-7,-2 0 6-6,-1 0-3 14,1 0 0-14,-2 0 0 13,0 0 2-13,-4 0-1 14,2 0 9-14,-7 0-10 13,2 0 8-13,2 0-8 14,-3-1 5-14,6-2-5 14,1 2 1-9,5-1-1-5,1-2 0 14,6 0 0-14,8-4 1 14,2-1-2-14,4 0 4 13,5 0-6-13,0 4 2 14,1 0 1-14,3 2-1 0,-4-2 1 12,-2 1-5-12,-1 0 10 14,2 3-5-8,-6-4 5-6,0 3-9 13,-3 1 5-13,-4 1-2 14,1-2 1-14,-9 2 0 13,0 0 0-13,-2 0 1 14,1 0-2-14,-2 0 3 14,-3 0-4-14,-5 0 4 13,-5 3-4-7,-10-3 4-6,-5 2-2 13,-3 0 0-13,-7-2 2 14,-4 0 1-14,-2 3-3 14,0-3 11-14,0 0-9 0,0 0 10 12,0 0-5-12,0 0 7 14,0 0 0-14,0 0-1 20,0 0 3-20,0 0-11 0,0 0-1 13,0 0 0-13,0 0-8 13,0 0 8-13,0 0-5 14,0 0 2-14,0 0 0 14,0 0 4-14,0 0-5 13,0 0 7-13,0 0-5 14,0 0-1-9,0 0 4-5,0 0-10 14,0 0 6-14,0 0-1 14,0 0 0-14,0 0 0 13,0 0 2-13,0 0 0 14,0 1 2-14,0-1-3 14,0 0-1-14,0 0 2 13,0 0-4-7,0 0 3-6,0 0-1 13,0 0 0-13,0 0 0 0,0 0 3 13,0 0-1 2,0 0 6-15,0 0-6 0,0 0 0 12,0 0 0-12,0 0 0 14,0 0-2-14,0 0 0 13,0 0-1-7,0 0 2-6,0 0-1 14,0 0 4-14,0 0-7 13,0 0 7-13,0 0-4 14,0 0 0-14,0 0 1 13,0 0-1-13,0 0 1 14,0 0-1-14,0 0 2 14,0 0-3-9,-2 0 6-5,2 0-10 14,-2 0 8-14,-2 0-3 14,2 0 0-14,2 0 1 13,0 0 8-13,0 0-9 14,0 0 7-14,0 0-5 13,0 0-3-13,0 0 4 14,0 0-6-14,0 0 2 5,-2 0 0 9,-1 0 0-14,2 3 1 0,1-3 1 13,0 1-1-13,0-1 2 13,0 0 3-13,0 0-6 14,0 0 1-14,0 0 0 14,0 0 0-14,0 0 1 13,0 0-5-7,0 0 9-6,-2 0-5 13,-1 0 4-13,3 0-7 14,-3 0 7-14,3 0-4 14,0 0 0-14,-1 0 1 13,1 0-1-13,0 0 2 14,0 0 1-14,0 0-3 14,0 0 0-9,0 0 1-5,-4 0-5 14,-1 0 0-14,-2 0 0 13,1 0-1-13,1 0 3 14,1 0-1-14,4 0 6 14,0 0-4-14,0 0 7 0,0 0-11 12,0 0 5-12,0 0 0 14,0 0-6-9,-4 0-12-5,-23 4-29 14,-16 9-42-14,-20-2-22 14</inkml:trace>
    </iact:actionData>
  </iact:action>
  <iact:action type="add" startTime="17526">
    <iact:property name="dataType"/>
    <iact:actionData xml:id="d3">
      <inkml:trace xmlns:inkml="http://www.w3.org/2003/InkML" xml:id="stk3" contextRef="#ctx0" brushRef="#br0">3992 5573 4 0,'-7'-9'1'1,"1"5"3"13,-2 4-4-13,3 0-2 14,2 0-5-14,-2 0 7 13</inkml:trace>
    </iact:actionData>
  </iact:action>
  <iact:action type="add" startTime="17759">
    <iact:property name="dataType"/>
    <iact:actionData xml:id="d4">
      <inkml:trace xmlns:inkml="http://www.w3.org/2003/InkML" xml:id="stk4" contextRef="#ctx0" brushRef="#br0">3472 5699 5 0,'-22'0'6'1,"9"0"7"13,1 0-7-13,10 0 9 14,2 0 0-14,0-4 7 13,0-6-17-13,0 2-5 14,-2 2 7-8,2-2-5-6,0 4 9 13,0 2-9-13,0-2 2 14,0 4-3-14,0 0-2 0,0-3-3 12,0-1 1-12,13 0 1 14,21-6-1-14,10 0 3 14,14 1 0-14,11-4 1 20,7 4 2-20,5-4-4 0,1 1 3 12,5 0-4-12,4 0 2 14,5 0 0-14,2 2 0 14,3-2 0-14,-4 0-3 13,3-2 6-13,4 2-1 14,0 0 0-14,3 4-3 14,0 2 1-9,-2 6 0-5,2 0-1 14,0 0-1-14,-2 6 0 13,-10 8-1-13,-8 1 3 14,-10 0 0-14,-13 2 0 14,-6-3-3-14,-7 2 2 13,-4-3 0-13,-7 2-1 0,-3-1 0 19,-3-5 1-19,-2 3 0 14,-4 1 2-14,-3-6 0 14,-3 1-1-14,-3-4 3 13,-9-1-3-13,-3-3 0 0,-3 0 2 13,-4 0 2-13,3 0 5 14,-3 0 0-14,0 0 8 13,0 0-1-7,0 0 7-6,0 0-6 13,0-5-5-13,0 0-12 14,0 3-4-14,-10 2 1 14,4 0-9-14,2 0-13 13,4 7-46-13</inkml:trace>
    </iact:actionData>
  </iact:action>
  <iact:action type="add" startTime="18802">
    <iact:property name="dataType"/>
    <iact:actionData xml:id="d5">
      <inkml:trace xmlns:inkml="http://www.w3.org/2003/InkML" xml:id="stk5" contextRef="#ctx0" brushRef="#br0">7881 5448 3 0,'-4'5'7'15,"0"-5"-5"-14,-3 5 5 14,5-3-7-9,-1 0 3-5,1 0-2 14,2-2-2-14,0 3 1 14,0-3-2-14,0 5-1 13,0 2 2-13,0-2-2 14,0 1 6-14,9 3-2 13,0-4 0-13,4 2 4 0,1-2-5 20,3 4 7-20,6-2-4 13,1 2 1-13,0 0 0 0,6 0-3 13,3 1-1-13,3 2 3 13,2-1-1 2,5 0-1-15,1-4-1 14,5-2 1-14,2-2 1 0,2-1 1 12,3-2 0-6,2 0 4 9,5 0-2-15,-1 0 0 0,3 0-4 12,-1 0 0-12,6 0 0 14,10 2 1-14,2 0-2 13,3 3 0-13,-3-3-3 14,-4 1 6-14,-1-1-2 14,-1-2 2-9,8 0-6-5,1 0 4 14,-1 0-1-14,1 0 0 13,-3 0 1-13,0 0-1 14,3 0 3-14,2-4 0 14,0-1-2-14,0-2 0 13,-2 0 2-13,0 0-4 0,-5 0 1 13,-3-1 0-8,7-2 0 10,-2 0 2-15,2-1-4 14,-5 1 6-14,-7 2-1 0,-4 0-1 12,-10 4-1-12,-3-1 2 14,2 2-3-14,-3 3 0 14,0 0 0-14,0 0 0 20,-2 0 0-20,-6 0-1 0,-7 0 2 12,-4 0-2-12,-8 0 3 14,-8 3-6-14,-5 2 6 14,-5-3-2-14,-5 0 0 13,1-2 1-13,-3 0 1 14,-2 0-1-14,0 0 12 13,0 0-13-7,0 0 4-6,3 0-3 14,-3 0 0-14,0 0 2 13,0 0 0-13,0 0 1 14,0 0-4-14,0 0 4 0,0 0 0 12,0 0 3-12,0 0-7 14,0 0 3-14,0 0-3 14,0 0-2-9,0 0 1-5,0 0 1 14,0 0-1-14,0 0 5 14,0 0-3-14,0 0 1 13,0 0 0-13,0 0-2 14,0 0 3-14,0 0-1 13,0 0-2-13,0 0 1 14,0 0 2-8,0 0 0-6,0 0-2 13,0 0 5-13,0 0-3 14,0 0-3-14,0 0 1 13,0 0-1-13,2 0 0 14,-2 0-2-14,2 0-1 14,-2 0 4-14,2 0-5 13,3 0 4-7,-1 0-3-6,5 0 2 13,0 0 1-13,0 3-3 14,2-2 0-14,-2 3-3 14,-3 4-14-14,-1 6-25 13</inkml:trace>
    </iact:actionData>
  </iact:action>
  <iact:action type="add" startTime="23638">
    <iact:property name="dataType"/>
    <iact:actionData xml:id="d6">
      <inkml:trace xmlns:inkml="http://www.w3.org/2003/InkML" xml:id="stk6" contextRef="#ctx0" brushRef="#br0">15503 5421 4 0,'64'0'0'6,"-1"0"0"-5,-5 0 0 14,-2 0 2-14,-5 0 1 13,-2 0-3-13,-4 0 1 14,-8-5-1-14,-3 3 0 14,-12 2 1-14,-7 0 0 13,-1 0-1-13,-9 0-5 14,-3 0 5-9,0 0-2-5,-2 0 0 14,0 0 2-14,0 0-3 14,0 0 6-14,0 0 5 0,0 0 0 12,-2 0-1-12,-7 0 5 14,-5 0-8-14,-5 2 3 13,-8 3-6-13,-6 0-2 14,-5 1 1-8,-8 0-2-6,-3 2 2 13,-6-1-2-13,-5 0 0 14,-7 0 1-14,-4 5 0 14,-9-3 1-14,2 2-2 13,-7-4 0-13,0 1 1 14,0-4-2-14,3-4 3 13,8 0 0-7,11 0 0-6,11 0 4 14,11 0-4-14,12-2 13 13,11-1-9-13,7-2 3 14,7 1-7-14,4 2 6 14,0 2-6-14,0-2-9 0,0-2 1 12,0 2-3-12,24-4 11 20,20 0 6-20,15-4 5 0,15 0-10 13,5-2 0 2,6 4 2-15,2-2-3 0,5 2 0 12,3 2 0-12,1-3 3 14,5 6-3-14,-5-3 3 13,-7 1-1-13,-7 5-4 21,-4 0 1-21,1 0 1 0,-6 0 1 12,3 5-1-12,-4 4-4 14,-4-4 4-14,-4 2 1 14,-8-7 1-14,-4 0-2 13,-6 0 1-13,-5 0-5 14,-7 0 4-14,-4 0 0 13,-10 0 3-7,-11 0-2-6,-4 0 1 14,-5 0 3-14,0 0 11 13,0 0-4-13,0 0 5 0,-14 0-12 13,-8 0-5 1,-7 0-13-14,-2 0 9 0,-2 0 2 13,-2 5-16-13,2 3 0 20,0 0-1-20,-5 3-6 0</inkml:trace>
    </iact:actionData>
  </iact:action>
  <iact:action type="add" startTime="24593">
    <iact:property name="dataType"/>
    <iact:actionData xml:id="d7">
      <inkml:trace xmlns:inkml="http://www.w3.org/2003/InkML" xml:id="stk7" contextRef="#ctx0" brushRef="#br0">14999 5492 6 0,'-57'0'10'1,"3"0"4"0,2 0-6 12,6 0-2-12,5 0 4 14,10-2-7-14,7-6 11 13,4 2 2-7,3 0 5-6,9 0-8 14,2 2 9-14,6 0-9 13,0 1-4-13,0 3-6 14,0 0-3-14,0 0 0 13,0 0-8-13,0 0 6 14,14 0 2-14,11 0-2 14,9 0 4-9,1 0-2-5,2 0 1 14,3 0-1-14,-3 0 0 14,1 5 1-14,-2 1-2 13,2 0 2-13,2 0-1 14,1 0 3-14,0 0-4 13,6 0 1-13,2 0 0 0,6-2 0 19,9 0 1-19,0-1-4 14,5-3 8-14,3 0-5 14,-5 2 3-14,-2 1-6 13,1 3 3-13,-4 2 0 0,-2 3 0 13,3-4 0-13,6 2 0 14,5-2 0-14,4 0 1 13,4-2 1-7,1 2-2 8,-3-4 2-14,0 2-2 14,5-1 0-14,0 0 0 0,2-3 0 13,-7 3 0-13,4-2-2 13,-8-2 5-13,0 2-3 14,-2-2 2-14,-2 0-3 14,2 0 2-9,-2 0-2-5,1 0 1 14,-1 0 0-14,-1-4 0 13,-1 0 1-13,1 0-2 14,-4-1 4-14,2-2-6 14,2 1 4-14,-2 1-1 13,2 1 0-13,-2 1 0 0,1 1-1 19,-4 2 1-19,-1 0-2 14,8 0 5-14,4 0-6 14,0 0 6-14,8 0-6 13,-1 0 5-13,4 0-3 0,-1 0 1 13,0 0 0-13,1 0-1 13,-1 0 2-13,5 0-2 14,-5 0 4-8,-2 0-5 8,0-2 4-14,0-1-3 14,6-2 2-14,0 3 1 0,1 0-2 13,-3-2 2-13,-9 4-6 13,-2 0 8-13,0 0-8 14,-2 0 8-14,1 0-9 13,4 0 6-7,-5 0-1-6,1 0 0 14,-2 0 0-14,-2 0-3 13,-2 0 6-13,1-4-4 14,-3 3 4-14,0 1-5 13,-6-3 6-13,-3 3-6 14,1-1 4-14,-5-4-2 0,-4 5 0 13,-8-2 0-8,-5 0 0-5,-9 2 1 14,-10-3 0 0,-6 3 3-14,-8 0-5 14,-3-3 2-14,-1 3 4 0,-2 0 2 13,2 0 1-13,-2 0 6 13,0 0-7-13,0 0 13 14,0 0-15-9,0-2 10-5,0 2-15 14,0 0 4-14,0 0-4 14,-4 0-1-14,-5-4-2 13,-3 1-8-13,4-2 1 14,-3 1-11-14,-1 2 6 14,1-1-24-14,-5 0-1 13,-8 3-24-7</inkml:trace>
    </iact:actionData>
  </iact:action>
  <iact:action type="add" startTime="26736">
    <iact:property name="dataType"/>
    <iact:actionData xml:id="d8">
      <inkml:trace xmlns:inkml="http://www.w3.org/2003/InkML" xml:id="stk8" contextRef="#ctx0" brushRef="#br0">3902 6462 9 0,'-13'-5'20'1,"2"1"-6"13,2 0-7-7,0 2 3-6,4 2-8 13,-1-2-2-13,1 2 1 14,3 0-2-14,0 0 3 14,2 0 1-14,0 0-2 13,0-3-2-13,0 2-8 14,0 1 9-14,0-2-6 13,9 0 6-7,9 0 4-6,7-3-3 14,6 2 8-14,4 1-9 13,7-2 3-13,8 1-2 14,3 1-1-14,10 0 0 14,3 1 0-14,3 1 1 13,5 0 1-13,-1 0-4 14,6 0 4-9,1 0-2-5,2 0 0 14,8 0 3-14,0 0-2 14,1 0-1-14,4 0 2 13,0 0-1-13,11 0-1 14,7 0 2-14,5 0-1 13,2 0 1-13,1 0-4 14,1 0 5-14,5 0-3 5,6-10 1 9,-4-2 0-14,-3-2-1 0,-3 2 1 13,-5 0 0-13,-2 0-1 14,-6 4 2-14,1 1 0 13,4 2-1-13,5 0 0 14,6 1 2 0,-6 2-2-14,-4 2-1 5,-6 0 0-5,3 0 0 14,-3 0-1-14,-4 0 2 13,-5 0 0-13,-7 9 0 14,-3 0-2-14,-3 5 0 13,-3-2 1-13,0 1-1 14,-4-1 1-14,-6-2 0 14,-1 0 0-9,-1-5 0-5,4 2 1 14,-2-7 1-14,3 0-2 13,-2 0 0-13,-2 0 2 14,-1 0 1-14,-2-8-3 0,3-4 1 13,-1 0 2-13,-3 0-2 13,-10-1-2 2,-9 8 3-15,-13-2-4 4,-16 3 0-4,-8 2 2 14,-10 2 0-14,-2 0 0 14,-2 0 9-14,0 0-8 13,0 0 8-13,0 0-5 14,0 0 1-14,0 0-4 14,0 0 0-14,0 0 4 13,0 0 1-7,-9-2-6-6,0-2 2 13,1 0 1-13,-5-1-3 14,-1-2 1-14,-4 2 1 14,-2 0-3-14,0 1 2 13,-2 0-2-13,-7 0 1 14,-5 3-1-14,-8-2 0 14,-8 3 1-9,-10 0-3-5,-7 0 6 14,-9 4-5-14,-10 8 5 13,-5-2-6-13,-7 0 5 0,-5 0-4 13,3-2 2-13,0 0 0 14,-3 0-1-14,-2 1 2 13,-4-4-2-13,0 2 6 14,1-5-7-9,5-1 2-5,-1 1 0 14,2 0 0-14,0 3-3 14,-4-1 1-14,4-3 1 13,-1 2-3-13,-3-3 5 14,-3 0-3-14,4 0-1 13,-1 0 2-13,6 1 1 14,-2 3-1-8,-1 3 0-6,-1 0-1 13,-6 2-2-13,6 3 5 14,-5-2-4-14,4 0-3 14,-5 0 5-14,4-3-1 13,0 0 2-13,6-2 0 14,5-3 3-14,1-2-2 0,-4 0 0 19,8 0 5-19,6 0-2 0,8-4-1 13,9-6-2-13,0 1 2 13,3-1-2-13,-4 2-1 14,-1 1 0-14,2 2-1 13,1-2-1-13,-2 2 4 14,1-2-4-14,1 0 1 14,-1 0 0-9,-4 2-1-5,-7-2 1 14,-3 1-1-14,-3 2 2 13,-3-1-4-13,2 2 8 14,1 1-4-14,1 0 4 14,5 0-6-14,6-1 4 13,12-2-2-13,12-2 5 14,10-1-4-9,6-3 2-5,10-1 0 14,2 0-3-14,5-2 1 14,3 2-2-14,-1 0 0 0,1 1 1 12,2-1 0-12,-3-1 1 14,1 3-1-14,-1 0-3 14,-1 2 1-14,-1 0-2 20,-1 2 2-20,-1 0 4 0,-2 0-3 12,0 0 2-12,-4 1-1 14,-1 2 0-14,-8-1 3 14,1-1-6-14,-2-2 7 13,2-3-3-13,2-2 3 14,0-2 1-14,1-3-5 14,0 0 0-9,-1-8-2-5,0 0 1 14,-2-5 0-14,-1-2 1 13,3-1 6-13,2 5-4 14,8 2-1-14,2 4 5 14,7 3-12-14,4-4 6 13,0 3 0-13,2-4-2 14,4-2 4-9,0-1-3-5,0 2 4 0,0 1-3 13,0 0 3 2,0-1-6-15,14 1 3 0,3-2 0 12,2 4-4-12,1 4 3 14,-4 4-1-14,3 0-4 13,2 7 3-13,7-4 3 14,11-1-5-8,9 3 8-6,12-5-7 13,6-1 4-13,7 1-1 14,-2-1 0-14,5 1 0 14,2-6 0-14,9 5 2 13,2-1-2-13,4-3 2 14,1 6-2-14,-7-1 1 13,-1 4-2-7,4 8 1-6,4 2 1 14,3 0-1-14,6 0 2 13,2 0-1-13,5 3 1 14,1 1-1-14,-2-4 4 13,0 0-8-13,-4 0 4 14,-4 0 0-14,6 0 0 0,1-2 2 19,2-1-1-19,4-1 1 0,-8-1-3 13,-4 4 3-13,0 1-3 13,0 0 3-13,3 0-4 14,-1 0 2-14,-4 0 0 14,1 0-1-14,-5 8 3 13,0-1-3-13,-3 4 3 14,-1-1-2-9,-3-2 4-5,-6 2-8 14,-4-2 6-14,2-2-2 14,4-3 0-14,-2 2 0 13,0-1-3-13,2 1 6 14,-2-5-3-14,4 0 2 14,0 0-3-14,9 0 3 13,0 0-3-7,-1 0 1-6,1 0 0 13,-2 0 0-13,-3 0 0 14,-4 0-2-14,0 0 4 14,-2 0-4-14,-2-5 4 0,-4 3-4 12,0-3 3-12,-2 2-1 14,6 1 0-14,0 0 1 14,4 2-3-9,-5 0 5-5,-2 0-5 14,-1 0 5-14,-4 2-6 13,1 10 4-13,-3 0-2 14,-4 1 0-14,1 4-1 14,-5-3 2-14,-6-2-1 13,0 0 1-13,-6-4 1 14,-8-1-1-9,-5 4 3-5,-9-3-6 14,-2-1 6-14,-5 0-4 14,1-3 1-14,-5 2 0 13,-2-2 1-13,-5 0 0 14,-1 0-2-14,-4-1 4 13,-1-1-6-13,-3-1 0 0,-4-1 3 20,0 2-1-20,0-2 0 13,0 2 0-13,2 0 0 0,-2 0 1 13,3-2 0 1,-3 3 0-14,2-3-1 0,-2 5-1 13,0 2 2-13,5 4 0 14,-4 5 2-14,-1 6-1 13,3 5 1-7,-3 2-1-6,0 4 0 14,0-1 2-14,0 2-4 13,0-2 3-13,0-2-2 14,0 0 0-14,0 0 0 13,0 2-1-13,0 0 2 14,-3 0 0-14,3 1-1 14,0-5 1-9,0 0 2-5,0-2-3 14,0-3 0-14,0-2 0 13,0-6 0-13,0-3 0 14,0-7-3-14,0-1 7 0,0-4-5 13,0 2 3 1,0-2-4-14,0 0 4 0,0 0-1 13,0 0-1-8,0 0 2 10,0 0-2-15,0 0 1 0,0 0 1 13,0 0-2 1,0 0 2-14,0 0 1 0,0 0-1 13,0 0-2-13,-3 0 8 14,-9 0-6-14,-3 0 2 13,-6 0 3-7,-3-2-5-6,-5-4-2 13,0 0 4-13,-5 0-8 14,-1 3 4-14,-5 0 0 14,-5 1-3-14,-2-1 2 13,-2 2 1-13,1 1 0 14,-6-2 1-14,2 2-1 14,4 0 1-9,1 0 1-5,3 0-4 14,3 0 1-14,5 0 1 13,5 0-1-13,6 0 2 14,3 0-2-14,5 0 2 0,0 0 2 13,7 0-1-13,1 0-2 13,3 0 2-13,0 0 0 14,4 0-1-9,2 0-1-5,0 0 0 14,0 0-3-14,0 0 1 14,0 0 1-14,0 0 0 13,0 0-4-13,0 0 4 14,0 0 0-14,0 0-1 13,0 0 2-13,0 0 0 14,0 0-2-8,0 0 0-6,0 0 0 13,0 0-6-13,0 0 5 14,0 0-8-14,0 6 10 14,0 2-3-14,2 1-3 13,4 2 1-13,-6 4-18 14,0 0-38-14</inkml:trace>
    </iact:actionData>
  </iact:action>
  <iact:action type="add" startTime="31926">
    <iact:property name="dataType"/>
    <iact:actionData xml:id="d9">
      <inkml:trace xmlns:inkml="http://www.w3.org/2003/InkML" xml:id="stk9" contextRef="#ctx0" brushRef="#br0">16713 6346 6 0,'-4'-4'4'15,"1"4"-2"-14,0-1-2 14,-2 1-6-14,0 0 5 13,-6 0 1-7,2 0 0-6,1 0 2 14,0 0-3-14,2 0 1 13,2 1-1-13,-3 2 0 14,0-2 1-14,2 2 2 13,-1 1-2-13,-1-3 4 14,1 3-2-14,-1 1-3 14,0-1 3-9,3-3 1-5,2 1 1 14,-2-2 4-14,4 2 0 14,-1-2-2-14,1 0 6 13,0 2-6-13,0-2-2 14,0 0-1-14,0 0-6 13,0 0-1-13,0 0-2 0,1 5 6 20,18-3 0-20,5 3 9 0,3-2-8 12,2 0 10-12,2-3-10 14,1 3 4-14,3-3-4 14,6 0 4 0,-1 1 0-14,2 2-2 0,5-2 3 13,-1 3-5-13,2-1 4 13,3 1 0-7,2-1-5-6,1 1 1 14,6 1-3-14,2-1 3 13,3-1-1-13,-1 4 0 14,0-3 1-14,-2 0-2 13,0 0 3-13,3-3-2 14,1 2 5-14,8-3-7 14,0 0 4-9,-1 0-2-5,3 0 0 14,-7 0 1-14,-2 0 2 13,-5 0 0-13,0 0 1 14,-4 0-4-14,5 0 0 14,-1 0 3-14,-4 0-4 13,2 0 1-13,-6 0-2 14,0 4 2-9,-4-2 0-5,-2 0-3 14,-3-2 6-14,-1 0-5 0,3 0 6 13,-3 0-4-13,0 0 0 13,-1 0 0-13,-1 0 0 14,-1-4 0 1,-3 0-2-15,-3 0 5 0,-1 2-4 12,-5-3 2-6,-5 4-2-6,-3-1 2 13,-6 0-2-13,-3-3 1 14,1 1 0-14,-6 3 0 14,5-3 1-14,-2-1-1 13,-4 3 1-13,5-3 2 14,-2-2 0-14,3-1-2 13,3-2 1-7,-2 1-2-6,-2-3 0 14,-1 1 0-14,-6 2 1 13,0-3 1-13,-2-2 7 0,-2-5-8 13,0-3 1-13,5-2 0 14,-3-1-3 0,8-1 2-14,0-3-2 0,3 0 1 13,3 2-2-8,-3-1 0-5,3 0 4 14,-1 0-4-14,-1 0 4 14,-3 0-3-14,0-1 2 13,-1 3 1-13,-4 0-2 14,1 4 3-14,-4 1-3 13,-3 4 3-13,0 1-6 14,0 0 1-8,0 2 2-6,0-2-8 13,0 2 8-13,-6-4-3 14,-7-1 1-14,2 2-1 13,-2-5 3-13,-4 0 6 14,0 0-4-14,-6 1 6 14,1 4-8-14,1-2 12 0,-4-1-7 12,2 4 3-6,-1-2-4 8,-3 1-2-14,-2 0-4 0,-1 3 4 13,-5-1-5-13,-5 6 1 14,-9 1 2-14,-8-1-5 13,-6 4 3-13,-8 3 2 14,-5-2-1-14,0 4-4 14,-2 0 10-9,-2-2-4-5,-3 2-1 14,-2 0 3-14,1-2 0 13,0 2-6-13,-1 0 4 14,4 0-1-14,1 0 0 14,0 0 0-14,1 0-1 13,2 0 5-13,1 4-6 14,-1 8 2-9,9-1 0-5,1 3-3 14,1 1 1-14,1-1-2 14,-2 3 1-14,-4-5 2 13,-1 5 0-13,5-2-1 0,3-3 4 13,4 0-2-13,2-1 2 14,-1 0-3-14,8-4 2 13,7 0 0-7,8-4-1-6,9-1 2 13,7 0 4-13,5 1-5 14,5-3 2-14,8 0 1 14,2 0-8-14,0 0 2 13,0 2 1-13,0-2-4 14,0 0 3-14,0 0 2 14,0 0 0-9,0 0 0-5,0 0 0 14,-2 0 0-14,-4 5-3 13,-3 3 3-13,-7 4 0 14,-4 0 0-14,2 0 0 14,2-3 0-14,1-1 0 13,1-3 3-13,1-1 0 14,0 1 1-9,-3-2-7-5,1 0 6 14,-1-3-3-14,-4 2 0 0,0-2 1 13,-7 2-1-13,-6 0 0 13,-4 1 0 2,-2-1 0-15,-5 3 0 0,-2-1 3 12,4-1-6-12,2 0 6 14,9 1-4-8,2 0 1-6,7 0-3 13,6 0 2-13,5-3 2 14,7-1-6-14,2 3 9 13,2-1-8-13,0 2-1 14,0 6 3-14,0 2 1 14,0 2-2-14,0 2 2 13,4 2-2-7,4-1 1-6,-1 0 4 14,5 1-4-14,3-2 4 13,1 2-4-13,1 0-2 14,1-1 3-14,3 0-3 13,2 1 2-13,0-4-1 14,2 3 3-14,-1-5-3 14,3-2 6-14,2 1-3 4,3-1 0 11,-1 1 0-15,6 1-1 0,5-5 1 12,6 4 0-12,3-3 1 14,2 0 2 1,1 1-2-15,-4 0-2 0,2 3 3 12,-1-2-4-12,-1 0 3 14,-3 0-2-9,4-3 1-5,-2 2 0 14,0-3-3-14,0 0 7 14,-1-2-4-14,4 0 3 13,0 0-5-13,3 1 4 14,-2 0-2-14,3 1 0 14,-2-2 0-14,1-2-1 13,4 1 4-7,1-3-5-6,2 0 4 13,5 0-2-13,0 0 1 14,-5 0-1-14,-4 0 1 14,-11 0 0-14,-7-5-1 13,-10 3 1-13,-6-2-1 14,-11 2 1-14,-4 0 7 13,-9 2-8-13,3 0 11 5,-3 0-5-5,0 0 7 14,0 0-4-14,0 0-2 13,0 0-1-13,0 0-5 14,0 0 0-14,0 0 1 14,0 0-4-14,0 0 1 13,0 0 0-13,0 0-1 14,0 0 1-9,0 0 0-5,0 0-3 14,0 0 3-14,0 0-5 14,0 0 5-14,0 0-25 13,0 0-7-13,0 0-38 14</inkml:trace>
    </iact:actionData>
  </iact:action>
  <iact:action type="add" startTime="35016">
    <iact:property name="dataType"/>
    <iact:actionData xml:id="d10">
      <inkml:trace xmlns:inkml="http://www.w3.org/2003/InkML" xml:id="stk10" contextRef="#ctx0" brushRef="#br0">19926 6488 0 0,'-9'-9'7'15,"2"-1"2"-14,-2 2-1 14,5 0 12-14,-5 0-6 13,2 2 3-13,2-1-9 0,3 3-3 20,0 3 1-20,2-1-5 0,0 2 5 12,0 0-5-12,0 0-2 14,0 0-5-14,0 0 1 13,9 0-3-13,25 0 8 14,17 0 5-14,11 0-3 14,16 0-2-14,9-4 3 20,5 1-6-20,3 1 6 13,-1-1-6-13,2 1 4 0,-3 0-3 13,3 0 0-13,-4-1 2 14,3 3 0-14,-4 0 1 13,-4 0-2-13,1 0 2 14,-1 5 1-14,6 2 2 14,5 0-7-9,5-2 3-5,2-3 0 14,-2 0 0-14,-1-2 4 13,0 0-3-13,-3 0-1 14,-8 0 6-14,-5 0-5 14,-7 0 2-14,-13 0 3 13,-10-5-6-13,-20 1 1 0,-14-1 4 19,-11 3 3-19,-6 2-7 0,-5 0 9 13,0 0-9-13,0 0 2 14,0 0 1-14,0 0 4 13,0 0-3-13,-8 0 10 14,-6 0 2-14,-7-5-12 14,-5-2-5-14,-3 2 2 20,-3-3 0-20,-1-1-1 0,-2 1-2 12,-13 1-1-12,-7 0 1 14,-13 0-2-14,-12-1-1 14,-8 1 0-14,-12 2-5 13,-8 0 9-13,-8 1 0 14,-2 4 2-14,2 0 0 13,3 0-4-7,6 0 0-6,4 0 0 14,0 0 2-14,5 0 0 13,9 0-1-13,7 0 6 14,10 2-7-14,8 0 8 0,10 3-10 13,8-5 4 1,6 1 0-14,13-1 1 0,9 0 2 19,4 0-3-19,8 0 1 0,6 0 0 13,0 0-1-13,0 0 0 14,0 0-2-14,0 0 0 13,0 0-5-13,0 0 5 14,0 0-6-14,0 0-3 13,-3 7-1-13,-10 6-31 21,-11 5 13-21,-14 2-24 0</inkml:trace>
    </iact:actionData>
  </iact:action>
  <iact:action type="add" startTime="36704">
    <iact:property name="dataType"/>
    <iact:actionData xml:id="d11">
      <inkml:trace xmlns:inkml="http://www.w3.org/2003/InkML" xml:id="stk11" contextRef="#ctx0" brushRef="#br0">3152 7277 5 0,'-1'0'7'1,"-3"0"-2"13,-1 0-3-13,-1 0-2 14,-1 0 1-14,-2 0-1 13,0 2 0-13,3 1 2 14,1 0-1-14,3-3 6 14,2 2-6-9,0-2 1-5,0 0-2 14,0 0 0-14,0 0 3 14,0 0-2-14,0 0 10 13,0 0-10-13,0 0 8 14,0 0-9-14,0 0-2 13,0 0-5-13,11 0 7 14,4 0 7-8,8 4-7-6,-1 0 4 13,5 0-3-13,4 0 1 14,7 1-1-14,6 2-1 14,8-3 3-14,6 2-2 13,7 0 0-13,13 0 0 14,-1-1 8-14,1-2-7 13,-2-3 5-7,-6 2-3-6,1 0-4 14,2 0 1-14,3 1 0 0,-3 0 0 12,1 0-1-12,-3-2 0 14,1 1 1-14,1-2-2 13,-1 0 5-13,8 0-8 14,5 0 9-14,6 0-9 14,4-10 7-9,2-3-3-5,-3 1 0 14,-1-1 2-14,-5 5-4 13,0 3 4-13,-1-1 2 14,-2 5-2-14,-5-1-3 14,0 2 3-14,2 0-3 13,1 0 1-13,4 0 0 14,0 0-2-9,-3 0 5-5,2 0-2 14,-7 0 1-14,2 0-2 14,-3 0 2-14,0 0-2 13,-4-4 0-13,-1 0 0 14,-6 1-1-14,-3-2 2 14,-3 1-3-14,-3 1 8 13,0 0-9-7,4 1 8-6,0 2-10 0,5 0 9 12,5 0-4-12,1 0 0 14,6 0 0 1,-6 0 0-15,1 0 0 13,-3 0-4-13,-5-2 9 0,-1 0-6 13,-7-1 1-13,-4 1 0 14,-7-4 0-9,-7 3 2-5,-7 1-2 14,-2 2 0-14,-2 0-2 13,0 0 4-13,-4 0-3 14,2 0 3-14,-5 0-4 14,-6 0 0-14,-3 0 2 13,-4 0-4-13,-5 0 3 14,-1 0 1-9,-3 0 0-5,0 0 1 14,0 0 0-14,4 0-2 14,-4 0 2-14,3 0-1 13,7 0 0-13,2 0 0 14,3 2 0-14,1 0 0 13,3-1-1-13,4-1 6 14,3 0-9-14,4 0 9 5,0 0-10-5,2 0 5 13,1 0 0-13,1 0 0 14,1 0-1-14,0 0-3 13,-4 0 8 2,2 0-5-15,3 0 3 0,1 0 1 13,3 0-2-13,3 0-1 13,3 0 1-7,8-1 0-6,6 1-1 14,7-2 3-14,3 0-6 13,1 0 7-13,-5-1-8 14,-3 3 5-14,-3 0-2 13,-2 0 0-13,0 0 1 14,0 0 0-14,2-2 0 14,3 2-1-9,-1-2 3-5,5-1-1 0,2 1-1 13,0-5 4 1,2 2-3-14,0 1-1 0,-3-4 0 13,-3 1-1-13,-5 4 1 14,2-2 0-14,-6 3-1 13,2 2 3 2,-1 0-3-15,3 0 4 4,8 0-4-4,3 0 2 14,10 0-1-14,0 0 0 14,4 0 2-14,-4 0-4 13,-4 0 6-13,0 0-6 14,0 0 5-14,1 0-4 14,0 0 2-14,0 0-1 13,-3 2 0-7,-5 3-1-6,-1-2 1 13,-6 0 0-13,-3-2 0 14,-2 2 0-14,-2-1 0 14,2 0 4-14,0 2-7 0,4-2 6 12,3-2-5-12,-4 0 2 14,5 0 0 0,-2 0-1-8,7 0 5-6,5 0-4 0,7 0 0 13,-1 0 1-13,1-6 1 13,-6-1-4-13,-1 2 2 14,1-2 0-14,0 2 0 14,6 0 2-14,0 1-2 13,-7 3 3 2,-1-1-6-15,-6 2 7 4,-6-2-7-4,-3-3 5 14,-2 0-2-14,-2-1 1 14,-3-1 0-14,-2-2 5 13,-4 0-2-13,-5-1 6 14,-1 3-10-14,-8-2 7 13,-1 2-6-13,-6-2 4 14,0 5-5-8,1 2 0-6,-3 0 0 13,-1 0-3-13,0 2 1 14,-9 0 4-14,1 0-4 0,-9 0 4 12,-1 0-4-12,-3 0 1 14,-2 0 1-14,2 0 1 14,-2 0 1 0,0 0 4-14,0 0-6 5,0 0 5-5,0 0-3 14,0 0-4-14,0 0 5 13,0 0-6-13,2 0 3 14,-2 0 0-14,0 0-1 13,0 0 0-13,0 0 1 14,0 0 0-14,0 0 0 14,0 0 4-9,0 0-7-5,0 0 6 14,0 0-3-14,0 0 0 13,0 0 0-13,0 0-2 14,0 0 4-14,0 0-4 14,0 0 4-14,0 0-4 13,5 0 5-13,2 0-4 14,2 0 1-9,1 0 0-5,4 0 0 0,-3 0 0 13,0 0 0 2,1 0 1-15,-4 0-1 0,1 0 3 12,3 4-6-12,1 0 4 14,3-2-2-14,-1 3 0 14,-1-1 1-14,-1-3-2 13,-3 2 5-7,0-2-4-6,0 1 3 13,0 0-3-13,3 3 4 14,3-1-3-14,0-1 0 14,4 4 2-14,-1-2-2 13,0 2 0-13,-6-4-2 14,-2 1 4-14,-2-1-4 14,-5-3 5-9,-3 1-6-5,3-1 6 14,-4 0-2-14,0 0 1 13,0 0-2-13,0 0 1 14,2 0 2-14,2 0-4 14,4 0 3-14,0 4-4 13,1-4 0-13,-5 0 2 0,0 3-1 19,0-3 1-19,-4 2 0 0,0-2 0 13,0 0 0-13,0 0 1 14,0 0 4-14,0 0 0 13,2 0-6-13,-2 0 3 14,0 0-3-14,0 0 1 13,0 2-2-13,0-2 0 14,0 0 4-8,0 0-7-6,0 0 6 13,0 0-3-13,0 2 0 14,0-2 1-14,0 0 1 13,0 0 0-13,0 0 0 14,0 0 0-14,0 0 0 14,0 0 0-14,0 0 4 13,0 0-1-7,0 0-5-6,0 0 4 14,0 0-3-14,0 0 1 13,0 0 0-13,0 0-1 14,0 0 3-14,0 0-2 13,0 0 3-13,0 0-6 14,0 0 1-14,0 0 2 0,0 0-2 13,0 1 2-8,0-1-2-5,0 2 1 14,0-2-1-14,0 0 4 13,0 0-4-13,0 0 0 14,0 0 2-14,0 2-8 14,0 1 5-14,0 3-10 13,0 2 2-13,0 2-3 14,0 4-23-9,0-2 10-5,0 0-25 14</inkml:trace>
    </iact:actionData>
  </iact:action>
  <iact:action type="add" startTime="41128">
    <iact:property name="dataType"/>
    <iact:actionData xml:id="d12">
      <inkml:trace xmlns:inkml="http://www.w3.org/2003/InkML" xml:id="stk12" contextRef="#ctx0" brushRef="#br0">16402 7295 6 0,'0'0'31'1,"0"0"-6"13,0 0-7-13,0 0-11 14,0 0 1-14,0 0-4 13,0 0 3-13,0 0-6 14,0 0 4-8,0 0 0-6,0 0 2 13,0 1-1-13,0 2-2 14,0-3 0-14,0 3-1 0,0-3-6 12,0 0-5-12,12 3 6 14,15-1 2-14,11 2 4 14,8-2 0-14,11-2-4 20,3 0 0-20,7 0 1 14,0 2-1-14,1-2 2 13,4 0-3-13,-3 4 4 14,2 0-4-14,1 1 2 0,-1-2-2 12,2 3 1-12,6 2 0 14,1-2 0-14,2 3 1 20,3-4 1-20,4-1 2 0,7 2-7 13,7-2 6-13,4 0-4 14,0-1 1-14,-6 2 0 13,8-1-1-13,-3 1 2 14,6 2-2-14,2-1 3 13,-3 2-3-13,-2 0 2 14,0 0-2-9,-1 0 1-5,-2-4 0 14,-1 2 0-14,0-4 0 14,0-2 0-14,4 0 3 13,-2 0 0-13,1 0 1 0,-6 0-5 13,-2 0 2-13,3 0-1 14,1-4 0-14,3 0 0 20,-2 0-1-20,-7 0 2 13,-5 2-1-13,-6-2 2 14,-2 1-4-14,-4 0 4 0,-4 1-4 13,2 0 2-13,-6 0 0 13,3-4 0-13,2 0 0 14,9-2 1-14,6-4-1 14,5 2 2-9,1-2 2-5,-5 0-8 14,-5 4 5-14,-5-1-1 13,-1 4 0-13,-3-2 0 14,-2 0-2-14,-4 2 4 14,-3 0-4-14,-2-1 6 13,-4 0-8-13,-10 0 8 0,-3 2-7 19,-11-3 3-19,-2 4 0 14,-8 1 0-14,-6 0 0 14,-3 0 1-14,-8 2 2 13,-8 0-6-13,-2 0 5 0,-4 0-5 13,0 0 1-13,0 0 2 13,0 0 3-13,0 0 0 14,0 0 13-8,0 0 3-6,0 0 7 13,-6 0-13-13,2 0 3 14,-6 0-16-14,1 0 0 13,-4-3-2-13,-1 3-4 14,-1-5 3-14,-5 3-1 14,-3 0 1-14,-4-2 6 13,-4 3-4-7,-4-5 4-6,-9 5-6 14,-6-1 1-14,-3 0 2 13,-12 2 0-13,-4 0 0 14,-6 0-4-14,-8 0 11 13,0 0-12-13,-7 0 12 14,-1 0-12-14,-4 0 8 0,-17 0-6 19,-6 0 3-19,-2 0 0 14,-1 0 0-14,4 0 0 13,-3 0-1-13,-5 0 2 14,-5 0-2-14,-1 0 5 0,-5 2-9 13,2-2 7-13,0 2-3 13,-2-1 1-13,3 2 0 14,-4 0-1-9,4-2 5-5,4-1-4 14,6 0 4 1,3 0-8-15,1 0 2 0,2 0 1 12,2 0 0-12,1 1 1 14,4 2 0-14,0-3 0 14,6 2-2-14,3 2 4 13,5-1-4-7,0 4 6-6,0-3-6 13,-4 2 3-13,-1 0-1 14,6-3 0-14,12 0 0 14,14 0 3-14,18-3-2 0,9 0 4 12,9 0-3 3,10 0 4-15,8 0-6 0,2-7 7 19,3 1-5-19,6-1 0 0,-1 4-2 13,5-1 2-13,0-1-8 13,0 5 4-13,0 0-1 14,-2-3-21-14,-7 3 6 14,-10 0-31-14,-16 0-106 13</inkml:trace>
    </iact:actionData>
  </iact:action>
  <iact:action type="add" startTime="43627">
    <iact:property name="dataType"/>
    <iact:actionData xml:id="d13">
      <inkml:trace xmlns:inkml="http://www.w3.org/2003/InkML" xml:id="stk13" contextRef="#ctx0" brushRef="#br0">3092 8182 3 0,'59'1'10'15,"11"-1"0"-14,16 0 0 14,13 0-10-14,11 0 2 13,8-1-1-13,-3-6 1 0,-1 0-2 13,-4-2 0-13,9 1 0 14,1 0 1-9,0 4 1-5,-4 4 1 14,-4 0-5-14,-7 0 4 13,-2 6-4-13,-3 8 3 14,-2 0-1-14,2-4 1 14,3 1 0-14,3-4 1 13,4-1-2-13,-1 1 2 14,-6-4 1-8,-3 1-1-6,0-2 0 13,3-2-2-13,6 0 0 14,0 0 1-14,-5 0 3 13,2 0-3-13,-4-9 11 14,1-6-11-14,-1-1 5 14,-4-4 0-14,1-2 0 13,-5 5 0-7,-3 0-5-6,2 3 4 13,1 6-2-13,0 1-5 14,-5 0 4-14,0 2-4 0,5 4 5 13,3 0-4-13,6-2 1 13,2 0-1 2,-5 2 0-15,-4-3 0 14,-12 0-3-9,-1 2 8-5,-10 0-4 14,-1 2 1-14,-5 0-2 0,-7 0-3 12,-2 0 4-12,-5 2 0 14,-4 8 0-14,3-2-1 14,-6 0 2-14,-1 0-1 13,-3-2 0-13,-6-4 3 14,-9 2-1-9,-10-4-2-5,-7 2 1 14,-8-2 0-14,-2 0 8 14,0 0-2-14,0 0 19 13,-5 0 3-13,-13 0-12 14,-10 0-15-14,-4-6-4 14,-1 2-3-14,-7-3 5 13,0 7-1-7,-9 0-4-6,-3 0 5 13,-10 0-4-13,-7 0 2 14,-12 7 4-14,-5 3-2 14,-11-1 2-14,-6 2-2 13,-5 1 0-13,-10 0 0 0,-8 5-1 13,-4 0 1-13,-6 4 0 13,0 0 2-7,-7 2-1-6,6 0-1 14,9 2 0-14,3-1-1 13,9 2 1-13,2-4-1 14,4-2 1-14,10-3-1 13,14-10 3-13,8-3 2 14,8-4-4-14,8 0 1 14,2 0 2-9,5 0-4-5,-1 0 2 14,7-2-1-14,7-7 0 13,6 4 2-13,5-3 2 14,4 2-3-14,2 2-1 14,5 0 4-14,3 1-5 13,3 3 2-13,5-1-1 0,4 1 1 20,4 0-1-20,1 0 0 0,0 0 4 12,0-3-5-12,0 3 3 14,0 0-3-14,0 0 3 13,0 0-4-13,0 0 2 14,0 0 0-14,0 0 0 14,0 0-4-14,0 0 3 13,0 0-4-7,0 0 5-6,0 0-20 13,0 13-11-13,17 1-20 14</inkml:trace>
    </iact:actionData>
  </iact:action>
  <iact:action type="add" startTime="45077">
    <iact:property name="dataType"/>
    <iact:actionData xml:id="d14">
      <inkml:trace xmlns:inkml="http://www.w3.org/2003/InkML" xml:id="stk14" contextRef="#ctx0" brushRef="#br0">10726 8263 4 0,'-12'-10'27'1,"0"0"-14"13,2 2-7-13,-1-1-4 14,-2-2 2-9,-3 3-4-5,-1-2 1 14,-6 4 2-14,-2 0-3 14,-1 4 0-14,-6 2-2 13,-1 0 1-13,-5 0 1 14,-1 0 0-14,-7 0 0 13,0 0 0-13,-5 0-1 14,-3 0 2-8,0 6-2-6,1 4 3 13,-3-1-6-13,3 2 2 14,1-1 2-14,6-1 2 14,3-4-2-14,5-1 0 13,0 2 3-13,5 2-4 14,-2-2 3-14,1 2-4 0,0-1 4 19,6-6-2-19,3 2 0 14,5-3 3-14,8 2 0 0,6-2-1 12,1 1 3-12,5-1-2 14,0 0-3-14,0 2-4 13,0-2-2-13,14 0-2 14,18 0 8-14,3 0 0 14,11 2 1-9,6-2-2-5,1 0 3 14,7 0 0-14,5 0 0 13,4-2 0-13,3-3 0 14,3 1-2-14,2-1 0 14,-2 0 0-14,3 0 0 13,-4-2 0-13,2-1 2 14,4 3-1-9,2-2 3-5,3 2-4 14,-5 1 2-14,-2 2 0 14,-11 1-2-14,-9 1 0 13,-6 0 0-13,-8 0-1 0,-6 0 4 13,-9 0-5-13,-9 0 5 14,-6 3-6-14,-10-3 6 20,-1 2-3-20,-3-2 8 0,0 0 8 12,0 0 0-12,0 0 2 14,3 2 4-14,0-2-4 14,-1 0-8-14,2 0-7 13,-2 0-2-13,-2 0 1 14,2 0 0-14,-2 0-2 14,0 0 2-9,0 0 3-5,0 0-5 14,0 0 8-14,0 0-4 13,0 0 6-13,4 0-6 14,-4 0 1-14,0 0-2 14,0 0-2-14,0 0-1 13,0 0-1-13,1 0 1 0,-1 3 0 19,0-3 0-19,0 0 3 14,0 0-6-14,0 0 3 0,0 0-2 13,0 0 1-13,0 0 0 13,0 0-1-13,0 0 4 14,0 0-6-14,0 0 6 14,0 2-4-14,0-2 0 13,0 0 2-7,0 0-2-6,0 0 2 13,0 0 0-13,0 0-1 14,0 0 1-14,0 0 1 14,0 0-1-14,0 0 2 13,0 0-5-13,0 0 3 14,0 0-1-14,0 0 1 13,0 0-1-7,0 0 0-6,0 0 2 14,0 0 1-14,0 0 1 13,0 0-3-13,0 0 2 14,0 0 0-14,0 0-2 0,0 0 0 12,0 0 0 3,0 0 0-15,0 0 0 0,3 0 0 13,-3 0 0-8,0 0 4 10,0 0-8-15,0 0 6 0,0 0-2 13,0 0 0-13,0 0 0 13,0 0-2-13,0 0 5 14,0 0-2-14,0 0 4 13,0 0-8-13,0 0 4 14,0 0-1-8,0 0 0-6,0 0 3 13,0 0-3-13,0 0 0 14,0 0 3-14,0 0-2 13,0 0-1-13,0 0 3 14,0 0-6-14,0 0 1 14,0 0 1-14,0 0-8 13,0 0-4-7,4 0-15-6,8 0-52 13,5 0 1-13</inkml:trace>
    </iact:actionData>
  </iact:action>
  <iact:action type="add" startTime="46956">
    <iact:property name="dataType"/>
    <iact:actionData xml:id="d15">
      <inkml:trace xmlns:inkml="http://www.w3.org/2003/InkML" xml:id="stk15" contextRef="#ctx0" brushRef="#br0">13160 8214 1 0,'-2'-7'24'15,"2"5"1"-14,-2 0-8 14,0 0-8-14,-3 2 1 13,0 0-3-13,1 0-4 14,-1 0 2-8,5 0-4-6,-2 0-2 13,2 0 0-13,0 0 0 14,0 0-3-14,0 0 4 13,0 0-1-13,0 0 2 14,0 0-4-14,0 0-2 14,0 0 4-14,0 0-11 13,0 0 6-7,0 0 2-6,0 0 4 14,0 0 0-14,0 0 2 13,0 0 0-13,0 0-2 0,0 0 0 13,0 0 1-13,0 0-2 13,2 0 0-13,3 0 1 14,2 0-3-14,2 2 3 14,2 2 0-9,0 3 2-5,3-2-1 13,6-1 1-13,-1 2-3 14,4 0 1-14,1 1 0 14,1-4 0-14,0-1-2 13,3 0 2-13,3 2 0 14,8-1 3-14,3-2-2 14,5 3-1-9,3-4 4-5,6 0-8 14,7 0 5-14,1 0-1 13,3 0 2-13,5 0-1 14,-5 0 2-14,-1 0-1 14,-1 0 2-14,0 0-4 13,4 0 2-13,4 0-1 14,2 0-1-9,4 0 1-5,-5 0 1 14,-5 0-2-14,-2 9 1 14,-1-2 1-14,8 4-1 13,4-1 0-13,2-2 1 14,-1 0-3-14,-4 1 2 13,1-2-2-13,2 0 1 0,0 0 0 13,2-5 0-7,1-2 1 8,-3 0-2-14,-1 0 6 14,-2 0-6-14,-4 0 2 14,-3 0-1-14,4 0 0 0,6 0 0 12,7 0 4-12,6-2-4 14,3-5 7-14,0 2-7 13,5-2 0-7,7-3 3-6,0 1-5 14,5-4 4-14,-3 3-3 13,-3 1 1-13,-5-4-1 14,-2 4 0-14,3 0 2 13,1-3-2-13,-1 2 4 14,3 0-6-14,1 0 3 14,5 3-2-9,3 0 2-5,-1 2 0 14,-6 2-1-14,-4-1 2 0,-1 0-3 12,-3 3 4 3,0-4-4-15,-7 3 2 14,-4 0-1-14,-6 2 1 0,-3 0 0 12,-4 0 0-12,-1 0 0 14,-1 0-1-9,-1 0 3-5,0 0-3 14,1 0 4-14,-1 2-5 14,0-2 3 0,4 0-2-14,8 2 1 14,-3-2 0-14,1 0-1 0,-1 0 3 13,-8 0-3-13,-8 0 3 13,-2 0-4-7,1 0 4-6,-1 0-3 13,1 0 1-13,-3 0 0 14,-2 0 0-14,-7 0 0 14,-4 0-2-14,-7 0 4 13,-6 0-4-13,-5 0 4 14,-10 0-4-14,-3 3 3 14,-7-3-1-14,-5 0 0 4,1 2 0-4,-3-2-1 14,1 0 4-14,-1 1-4 13,-2-1 5-13,2 2-8 14,-2-2 5-14,0 0-1 14,0 0 0-14,0 0 4 13,0 0 1-13,0 0-2 14,0 0 8-9,0 0 0-5,0 0 9 14,0 0-10-14,0 0 6 14,0 0-11-14,0 0 0 13,0 0-5-13,0 0 0 14,0 0-1-14,0 0 2 13,0 0-2-13,0 0 1 14,0 0 0-8,0 0-7-6,-4 0 7 13,-4 0 0-13,2 0-1 14,-1 0 1-14,1 0 0 14,-4 0-2-14,-3 0 4 13,-1 0-4-13,-7 0 4 0,-2 0-6 13,-3 0 6 1,-6 0-2-8,-1 0 0-6,-7 0 1 0,-5 0-4 13,-7 0 6-13,2 0-2 13,-9 0 3-13,2 0-8 14,-6-2 4 0,-3 1-1-14,-4-4 2 0,-5 1-2 13,-10 2 1-13,-2 0-4 14,0 2 2-9,3-1 3-5,5-2-4 14,-1 3 3-14,0-2-3 13,-5 0 2-13,-6 0-1 14,1 0 0-14,-1 2 4 14,2 0-5-14,2-4 6 13,0-1-5-13,-3-2 8 14,4 2-10-9,-3 0 7-5,0-1-3 14,4 3 0-14,-1 0 1 0,7 3-1 13,-2 0 0 1,3 0-2-14,5 0 6 14,7-3-8-14,1 2 5 0,5 1-2 13,4-4-1 1,-2 2 2-8,0-2 0-6,-2 0 0 0,1 0-2 12,-1 0 6-12,0 4-9 14,2 0 10-14,0 0-10 14,2 0 2-14,4 12 3 13,4-4-4-13,6 1 4 14,6-2 0-14,0-2 0 14,5-3 1-9,4 1 1-5,1-1 2 14,6 0-1-14,2-2-3 13,7 2 2-13,5-2-2 14,1 0 0-14,5 0-6 14,0 3 6-14,0 0-12 13,0 5-2-13,8 4 1 0,8 0 13 19,6-1-14-19,-1-2 9 14,-1-1 3-14,6 0 0 0,-3 2 1 13,6-4 1-13,2 4 5 13,0-1-5-13,5 1 6 14,7-1-2-14,3 2-8 13,8-1 8 2,4-3-4-15,6 2 0 5,5-1 1-5,5-4-4 13,1 0 6-13,4 0-4 14,3-4 3-14,7 0-4 14,7 0 2-14,9 0-2 13,0 0 2-13,4 0 0 14,-7 0 0-14,-3 0 3 13,-1 0-4-7,0 0 3-6,-1 0-3 14,-3 0 4-14,-5 7-5 13,-2 4 3-13,2-1-1 14,-1 0 0-14,1-1 0 13,0-2-3-13,4-3 7 0,1-4-6 13,7 0 3-13,10 0-2 20,3-2 1-20,2-11-1 0,-7-1 1 13,-8 3-4-13,-8 3 3 13,-4 3 2-13,-5 4 2 14,-3 1-3-14,-8 0 2 14,-5 0-1-14,-11 0-2 13,-8 8-1-13,-9-1 2 14,-13 2-2-9,-7-4 1-5,-7 0-1 14,-8-1 4-14,-5-3-2 14,0-1 5-14,0 3-3 13,0-3 3-13,0 0 9 14,-3 0-1-14,-10 0-4 14,-6 0-8-14,-1-8 1 13,-5-2-4-7,-2 4-2-6,-2-2 4 13,-2 1-10-13,-5 4 8 14,-1-1-4-14,-6 0 2 14,-4 0 4-14,-2 0-2 0,-5-1 1 12,-6 5 2-12,0-1-1 14,-4 1 5-14,1 0-10 14,-6 0 7-9,-2 0-2-5,-7 0 0 14,-9 0 0-14,0 0 0 13,-1 1 2-13,1-1-1 14,8 2-1-14,-6 2 1 14,0-1 3-14,-4 1-8 13,-7 2 4-13,0-1 0 14,-2 6 0-9,-3-3-2-5,-1-1 1 14,-3 2 2-14,-2-1-2 14,-1 2 4-14,-6 0-6 13,-7 0 2-13,-5-1 1 14,-4 0 0-14,5-3-2 13,4-1 1-13,9 0 2 0,1-1-2 20,4-4 4-20,7 3-3 0,6-3 2 12,3 1-2-12,7 5 0 14,2-2 0-14,6 2 0 13,5-2-2-13,3 0 0 14,5 0 2-14,11 0-2 14,4-4 2-14,7 0-3 13,12 0 6-7,1 0-3-6,10 0 2 14,8-2 0-14,3-3 6 13,7 4-6-13,0 1 10 14,0 0-11-14,0 0-1 13,0 0-3-13,0 0-2 14,0 0-3-14,0 0 3 14,0 0 3-9,0 0 2-5,0 0 0 14,0 0 0-14,0 0 2 13,0 0 3-13,0 0-8 14,0 0 5-14,0 0-4 0,0 0 2 13,0 0-3-13,0 0 3 13,0 0-8-13,0 8 4 14,0 8-5-9,0-2-20-5,0-5-61 14</inkml:trace>
    </iact:actionData>
  </iact:action>
  <iact:action type="add" startTime="55978">
    <iact:property name="dataType"/>
    <iact:actionData xml:id="d16">
      <inkml:trace xmlns:inkml="http://www.w3.org/2003/InkML" xml:id="stk16" contextRef="#ctx0" brushRef="#br0">3936 9172 0 0,'-38'-22'6'15,"5"8"-6"-14,10 6-2 14,-2 2-2-14</inkml:trace>
    </iact:actionData>
  </iact:action>
  <iact:action type="add" startTime="56203">
    <iact:property name="dataType"/>
    <iact:actionData xml:id="d17">
      <inkml:trace xmlns:inkml="http://www.w3.org/2003/InkML" xml:id="stk17" contextRef="#ctx0" brushRef="#br0">3329 9177 6 0,'-6'5'0'1,"-1"-1"4"13,3-1-2-13,1-3 5 14,1 0-3-9,2 0-3-5,0 0-2 14,0 0 2-14,0 0-5 14,0 0-2-14,0 0 3 13,7 2 3-13,8 5 1 14,4 1 4-14,5-2-3 13,0 4 4-13,7-2-5 14,3 2 2-8,2-1-1-6,4 3 0 13,2-3 1-13,3 2-2 14,3-4 0-14,2 1 0 13,6-4 2-13,0 1-3 14,2-3 2-14,6 1-1 0,1-1 2 13,3 0-1-13,4 3-3 13,4-2 2-7,0 1-1-6,-5-2 1 13,2 4-1-13,-3-1 0 14,-6 0 0-14,1 2 3 14,0-2-3-14,-3 2 0 13,0 0 4-13,1 0-6 14,1-2 3-14,-2-2-1 14,4-2 0-9,9-1 1-5,8 0 2 14,10 0-3-14,3 0 3 13,2 0 1-13,-4 0-4 14,4 0 0-14,3-4 0 0,-4 0 1 13,1 3-1 1,-4 1 0-14,-5 0 0 0,-4 0 0 19,4 0 0-19,-3 0 1 0,7 0 2 13,2 1-6-13,-3 2 6 14,1-3-5-14,1 0 2 13,4 0 0-13,5 0-1 14,-1 0 5-14,-2 0-5 14,-6 0 4-14,0 0-6 13,2 0 3-7,2 0 0-6,6 0 0 13,-1 0-2-13,1 0 2 14,-3 0 0-14,-3 0 0 14,-3 0 0-14,-1 0 2 13,-4 0 0-13,-3 0-4 14,-2 0 3-14,1 0-1 0,6 0 0 19,4 0 0-19,0 0-1 14,4 0 3-14,-3 0-1 13,7 0 2-13,2 0-5 14,6 0 5-14,0 0-6 0,-2 0 5 12,-4 0-2-12,-4 0 0 14,-2 0-2-14,2 0 0 20,1 0 4-20,-5 0-3 14,5 0 4-14,-1 0-5 0,6-3 4 13,0 2-2-13,0-2 0 13,-10 3 0-13,2-2-3 14,-1 2 6-14,1-2-5 13,4 2 6-13,-3 0-8 14,-1 0 6-8,-4 0-2-6,2 0 0 13,-2 0 0-13,2 0 0 14,-4 0 0-14,-5 0 0 13,-3 0 0-13,-1 0 2 14,0 0 0-14,0 0-3 14,-3 4 2-14,-2 0-1 0,-1 0 0 19,-6 0 0-19,3-2 2 14,1-2-1-14,6 0 5 0,4 0-6 12,4-3 3-12,1-8-2 14,-1 4 3-14,1-4-3 13,-5 6-1-13,-2-4-1 14,0 3 1-14,-8-2 0 20,-1 2 1-20,-2 0-1 14,-8 2 4-14,1-1-4 0,5 5 1 12,-2-2-1-12,7 2 0 14,-4 0 0-14,0 0-1 14,2 0 4-14,-4 0-5 13,7 0 7-13,5 0-9 14,3-5 5-9,7 1-2-5,-3 1 1 14,-1 0 0-14,-4 3 0 14,0 0 0-14,0 0 0 13,0 0 1-13,1 0-2 14,1 0 6-14,2-2-8 0,-3 0 6 13,4-3-3-13,4 0 0 20,1-3 0-20,3 1-1 13,3-2 3-13,1-1-2 0,6-2 6 13,-4-3-11-13,6 3 9 14,-6 3-5-14,-1 4 1 13,-5 0-3-13,-6 5 3 14,-1 0 0-14,-4 0-2 20,-1 0 4-20,1 0-4 0,-2 0 3 13,2 2-2-13,-1-2 2 13,7 0-1-13,-5 0 0 14,0 0 1-14,-6 0-3 14,-6 0 4-14,-5 0-3 13,5-4 6-13,-5-1-9 14,6 0 4-9,0 2 0-5,-5 3-1 14,-3 0 1-14,-5 0 0 14,-6 0 0-14,-5 0-1 13,1 0 2-13,-3 5-2 14,3 1 6-14,0-2-8 0,1-2 3 12,-1 1 0-12,-1-3 0 21,-3 0 3-21,-2 0-6 13,2 0 7-13,0 2-5 0,4 3 4 13,6-1-6-13,0-1 3 14,3 0 0-14,-3-3 0 13,-4 2 0-13,-9-2 0 14,-9 0 1-14,-6 0 0 20,-6 0-1-20,-4 0 6 14,-9 0-4-14,-4 0 1 0,-3 0-1 12,-1 0-1-12,2 0-1 14,-4 0 0-14,3 0-3 13,-4 2 6-13,2 0-9 14,-4 0 11-14,2-1-10 14,-2-1 10-9,4 0-5-5,-4 0 1 14,0 0-1-14,0 0 1 0,2 0 2 12,-2 0 0-12,0 0-2 14,0 0 8-14,0 0-9 14,0 3 9-14,0-3-5 13,0 0 3-13,0 0 1 14,0 0-4-9,0 0 8-5,0 0-10 14,0 0 10-14,0 0-10 14,0 0 0-14,0 0 0 13,0 0-2-13,0 0 0 14,0 0 0-14,0 0-2 14,0 0 4-14,0 0-2 13,0 0 0-7,0 0 4-6,0 0-1 13,0 0 0-13,0 0-3 14,0 0 3-14,0 0-3 14,0 0 2-14,0 2-3 13,0-2 4-13,0 0-5 0,0 0 6 13,0 0-8-13,0 0 4 20,0 0-1-20,0 2 0 0,0-2-2 13,0 0 3-13,0 0-4 13,0 0 2-13,0 2-5 14,0 4 3-14,2 2-20 14,-2 10-19-14,0 2-56 13</inkml:trace>
    </iact:actionData>
  </iact:action>
  <iact:action type="add" startTime="64425">
    <iact:property name="dataType"/>
    <iact:actionData xml:id="d18">
      <inkml:trace xmlns:inkml="http://www.w3.org/2003/InkML" xml:id="stk18" contextRef="#ctx0" brushRef="#br0">7966 5124 3 0,'-31'0'2'1,"2"0"2"0,2 0 0 12,2 0 8-12,3 0-8 14,5 0-2-9,-4 0 0-5,2 0-2 14,-2 0 5-14,-1 0-4 14,-1 0 4-14,0 0-4 13,-6 0 1-13,0 3-2 14,-3 1 0-14,1 1 0 14,-2 2-2-14,-4 0 1 13,-2 5 1-7,-7 3 0-6,-5 4 1 13,0 1-2-13,-5 2 2 14,2 1-3-14,-2 2 4 14,-2 1-3-14,4 2 1 13,1 2-1-13,8 0 0 14,2-2 2-14,1-3-2 13,-2 1 3-13,-2-3-4 5,5 0 2-5,-2-6 0 14,5 3 0-14,1-1-3 13,1 0 2-13,5 1 1 14,0 1 0-14,2 1 0 13,4 0 0 2,2 2 1-15,5 0-3 14,3 0 1-14,-1 0 1 4,5 0 0-4,-2 2 0 14,2-3-1-14,2 2 2 14,2-1-4-14,1 0 6 13,3 0-6-13,1-4 3 14,2 2-2 0,0-1-4-14,0 1 5 0,16-1-6 13,2 1 4-7,4 0 3-6,-2 2 2 13,0 1 0-13,0-1-1 14,0-2 0-14,-3-2-1 13,4 2 2-13,1-2-2 14,5 0-2-14,7 0 2 0,5-2 0 13,13-1 9 1,4-1-8-14,5-2 6 5,5-3-7-5,8 1 4 13,10-2-3-13,7-2 4 14,7-1-1-14,1-2-4 14,-1 2 7-14,-3-3-4 13,-1 4-1-13,-3 2 1 14,-4-1-6 1,-4 4 4-15,-3-4-2 4,0 0 1-4,-2-4 0 14,5 0 1-14,-3-5 2 13,3 0 3-13,-1 0-5 14,-2 0 6-14,-4-9-7 14,-1-3 5 0,-1-1-3-14,2-1 2 0,2 2-3 13,-5 0 0-8,3 2 4-5,-8 1-5 0,-6 0 0 13,-1 0 2 2,-1 0-3-15,5-5 2 13,12 0 2-13,12-5-3 0,7-1 0 13,5 1 0-13,-6 0 2 13,-8 3-4-13,-11 2 4 14,-16 1-4-8,-11 6 4-6,-7-1-3 13,-6 2 2-13,-3 1-1 14,-4-4 0-14,-2 3 1 14,-4 0 0-14,-1-2-1 13,-2 2 6-13,-2-5-6 14,0-1 7-14,-1-5-4 13,-3-3 0-7,-1-2 4-6,-4-2-3 14,-5 0 2-14,1-5 1 13,-5 1 1-13,0-2-4 14,0-1 1-14,0 2-4 13,0 1-1-13,0 4 2 0,-7 1-2 13,-2-2 0 2,-4-3 0-10,-1-4 0-5,-5 0 1 0,-1-4-3 13,-5 4 4-13,-2-3-4 13,-4 3 4-13,-5-2-2 14,3 3 0-14,-5-4 0 14,-2 3 1-14,0 4-1 13,0 2 2-13,-6 2 2 14,3-1-5-8,-2 1 4-6,-2 3-1 13,-2-2-2-13,-3 4 1 14,2 1-1-14,-2 0 0 13,1-1 1-13,-2 5 0 14,1 0-2-14,-1-2 4 14,-1 0-5-14,-1 2 4 13,-1 0-2-7,0 4 0-6,-2 0 0 13,0 0 0-13,-2 2 0 14,2 0 1-14,-2-2 1 14,6 4-4-14,1-2 3 13,2-1-2-13,3 6 1 0,-2-3-1 13,2 0-1-13,2 4 2 14,-3-1 0-9,2 3 2-5,-1 0-4 14,2-1 4-14,2 1-4 13,0 0 2-13,-1 0-1 14,0 0 1-14,-2 0-4 14,-4 0 4-14,-7 6 0 13,-5 9-3-13,-1 2 4 14,-5 1-3-9,2 0 3-5,3-2-1 14,6 2 0-14,2-1 0 14,2 0 0-14,2 4 1 13,5-4-1-13,-1 2 2 14,1-4-2-14,0 1 0 13,-1 0 0-13,-3 0 0 14,3 2 0-8,2-1 0-6,-2-1 0 0,9 0-2 12,0-2 4 3,7 0-4-15,2 0 5 0,1-1-7 12,7 2 4-12,4-4 0 14,5-2-1-14,2 3-4 14,1 4 4-14,2 5 0 13,-1 6-1-7,-1-3 0-6,6 3 1 14,-1-1-1-14,2 2 1 13,0 0-2-13,1-2 3 14,0 3 0-14,0 1-1 13,0 3 1-13,0-3 1 14,2-4-1-14,0-2 1 14,0-7-3-9,0 2 1-5,0-3 1 14,0 0-4-14,4 3 1 13,15 1-6-13,8 1 1 14,9 4 8-14,7-4 0 14,1 1-1-14,3-2 3 13,-1-4-3-13,4 1 1 14,-4-4 0-9,3 4 0-5,1-1 1 0,-6 0-1 13,1 2 2-13,-3-1-2 14,-2 0 3-14,-3 3-5 13,4-2 3-13,1 5-1 14,10-2 0-14,6 4 0 14,11-1-1-14,10-2 1 13,7 0-3-7,0-3 7-6,1-2-8 13,-6-3 7-13,-6-4-6 14,-8-5 5-14,-7 2-4 14,-3-3 2-14,-9-2 0 13,2 2 3-13,-5-2-3 14,1 0 1-14,3-1 2 13,2-1-5-7,12 0 4-6,5 0 0 14,13 0-2-14,3 0 0 13,7 0-2-13,-3 0 5 14,-10 0-6-14,-4-5 7 0,-7-5-8 13,-5 0 7-13,-2-2-4 13,3-1 2-13,1 2-2 14,1-4 1-9,4 1 0-5,2-1 0 14,0 0 0-14,1-1 0 14,-1 0 1-14,0 0-4 13,-1 0 3-13,-3 0-1 14,-5 0 1-14,-6 2 0 13,-10-3 0-13,-8 5 0 14,-9-3 3-8,-2 1-2-6,-7-3 1 13,-1 2-2-13,-2-2 4 14,2-4-3-14,0-1 0 13,-6 2 0-13,0-1-1 14,-6 6 3-14,-4-4-1 14,-1-1-2-14,-2-4 5 0,0-2-6 19,0-2 2-19,-2 0-2 14,-10 1 2-14,-3-4-1 0,-4 1 0 12,3-2 2 3,-5-2-4-15,-2 1 2 0,-1 4 0 12,-5-2-7-12,0 5 7 14,-4 1-4-14,-3 0 4 14,-4 1 3-9,-7 2-2-5,-1 1 0 14,-7 0-1-14,0 1 0 13,-1 3 0-13,0-4-1 14,-2 3 2-14,2-1-1 14,-1 0 0-14,1-3 1 13,0-2 0-13,-2 0 0 14,0-5-2-9,0 5 4-5,-1 2-5 14,9 2 4-14,3-2-2 14,-1 4 1-14,1-2-1 13,-3 2 0-13,1 4 0 14,-2-2 0-14,-3 2 0 14,2 0 0-14,-6 2 0 0,2 1 0 19,0-2-3-19,0 3 3 13,2 1-1-13,8 2 1 0,-1-1-1 13,3 2 2-13,-1 0 0 14,-4 2 2-14,2 1-6 13,-7 2 2-13,0 1 1 14,2 0 0-14,-4 0 0 13,3 0 0-7,6 6-1-6,-6 4-1 14,2-3 4-14,-1 5-3 13,-4-3 2-13,-2-3-2 14,2 2 3-14,-2-2-2 14,0 2 0-14,2 1 0 13,-2 3-1-13,1 3 2 14,-1 3-4-9,-6 4 6-5,-2 2-5 14,-3 1 3-14,4-2-1 14,5-2 0-14,8-4 0 13,9 0 0-13,3-2 1 0,1 1-1 13,8 3 0-13,3-6 0 13,7 1 1-13,-1-2-3 14,4-1 2-8,-2 1-1 8,0-1 1-14,2 6 0 0,-3 3-2 13,4-2 4-13,-7 4-6 14,4 3 8-14,-3 1-8 13,-1 8 6-13,1-2-4 14,1-1 2-14,0-1 0 13,-1 3 0-7,1-4-1-6,1 2 1 14,4-4 0-14,2 0 0 13,1-3 1-13,6-2-3 14,1 2 2-14,5 0-1 13,2 3-2-13,0-1-1 14,0 3 4-14,0 0 0 14,9-4-2-9,1-1 2-5,2-2-1 14,-1 1-1-14,-1-1 2 0,5 0 0 12,-2 2 0-12,0 1 0 14,-3 4 0-14,5-3 0 14,-2 6 1-14,3-3-1 13,0 2 2-13,6-1-4 14,0-3 2-9,4-2-3 10,4-3-1-15,6-4 2 0,-1 0 0 13,1-1 4-13,1-1-7 13,0-2 8-13,4-3-5 14,2-1 4-14,-1 1 0 14,5-2-2-14,0 3 0 13,0-1 2-7,-2-1-2-6,-3 2 0 13,-4-2 1-13,4 4-2 14,-4-2 2-14,2 2-2 14,3-2 1-14,-5 2 0 13,8-2 0-13,1-2 0 14,0 0-2-14,6 1 4 13,-5-6-4-7,0 1 4-6,-3-2-4 14,-3-1 4-14,3-2-2 13,-5 1 0-13,-1 1 0 0,2-2 0 13,-3 1 0-13,4-2 0 14,7 0 0-14,11 0 1 13,11-8 0-13,11-8 4 14,8-1-5-9,4-4 0 10,-5 3-1-15,-2 2 1 0,-2 2 0 13,-1 2 1-13,-3 1-1 13,-10 6 2-13,-9-3-4 14,-4 4 2-14,-6 0-1 13,1 0 1-13,-2 2 0 14,5-3 0-8,2 2 0-6,4-1-1 13,-2-1 2-13,-1 0-1 14,-6 1 2-14,-9-1-4 13,-5-2 3-13,-8 2-2 14,-6 2 1-14,-6-2 0 0,-6 4-1 13,-1-3 3-13,-1-3-2 13,1 0 2-7,1-5 0 9,3-4-1-15,3-7 1 13,1 0-1-13,1-3-1 0,-2-1 3 13,-1 3-3-13,-5 1 2 13,3-2-2-13,-6 1 1 14,1 0 2-14,-3 2-4 14,-1 1 2-9,-5 4-1-5,-2-1 0 14,2 0 0-14,-2-4 1 13,0-4 0-13,0-2-1 14,0 0 2-14,5-2-4 14,-5 4 3-14,4-1-2 13,-4 1 1-13,2 1 0 14,-2 4 0-9,0 1 0-5,0 0 0 14,0 0 0-14,0 0-2 14,-6-2 6-14,-10-2-2 13,-3-3 1-13,0 0-3 14,-3 1 0-14,-2-2 0 0,-3 3 0 13,-2 0 0-13,0 3 3 20,2-1-3-20,0 1 3 13,1 2-2-13,-1 0-1 14,0-1 0-14,0 2 0 0,3-3 0 13,-2 0 1-13,0 1 1 13,0 1 0-13,-2 3-4 14,3-1 2-14,-4 0-2 13,-3-3 2-7,1-1 0 9,-4 2 0-15,0-2 2 0,0 3 2 12,2-2-2-12,-3 3-2 14,-2 1 4-14,-1-4-6 14,-5 3 4-14,-2 2-3 13,-3 0 1-13,-5 4 0 14,0 0-1-9,2 3 3-5,-4 0-4 14,2 3 4-14,2 4-4 14,2 0 3-14,0 0-2 0,4 2 1 12,-3 0 0 3,2 0-1-15,0 0 2 0,4 0 0 12,-1 0 0-12,-1-2 0 14,-6-1 2-8,0 3-6 8,-1-3 5-14,0 1-4 0,-2-2 2 13,0 1 0-13,-2 0-1 13,3 1 5-13,-2 2-7 14,-1 0 6-14,2 0-4 14,2 0 2-14,2 0-2 13,2 0 1-7,2 0 0-6,2 0 0 13,10 0-3-13,-2 0 3 14,5 0 0-14,0 4-1 14,0 4 2-14,3-3-3 13,6 4 1-13,-6 1 1 14,-2 6-1-14,-5 8-3 0,-5 6 4 19,-6 8-2-19,6 4 0 14,-3 4 4-14,-4 1-5 13,3-5 6-13,-3 2-5 0,1-3 4 13,4 0-4 2,0-5 2-15,7-6 0 0,-1-5 0 12,14-7 0-12,1-3 0 14,4-3 0-9,5 2-2-5,2 1 2 14,0 2-1 1,1 5 0-15,0 1 0 0,3-1-1 12,-1 1 2-12,2 2-1 14,1-2 2-14,2 6-2 14,-2-3 1-14,4-2-2 13,-3 2 1-7,3-4-1-6,0 2 2 13,0 2-3-13,0-3 3 14,7 2 0-14,6 0-1 14,3 1 2-14,1 0-3 13,1-1 0-13,3 2 1 14,-2-3 1-14,2-1 0 0,-3-3 0 12,-3 5 1-6,1 1-1-6,-1 0 3 14,1 1-4 0,-3-1 2-14,4 6-1 0,2-1 0 13,2 8 1-13,9 0-1 13,0-1 1-13,5-1-2 14,0-8 1-14,4 0 0 14,3-3-5-9,0-4 3-5,5 2 3 14,-6-4-1-14,5 1 0 13,-4-5-1-13,1 2 0 14,-1-3 1-14,0 3-2 14,3-2 5-14,7 0-4 13,5-3 1-13,5-4 0 0,12-1 0 19,2-3 1-19,4-3-1 14,-1-2 0-14,2 0 1 14,-2 0 0-14,-5 0 0 13,3 0 2-13,-6 0-6 14,-2-4 5-14,-4 0-4 0,0 0 2 13,-2-3 0-13,3-1 0 13,5-6 2-7,8-3-1-6,6 1 1 13,2 0-2-13,-3 0 0 14,1 2 0-14,-7-1-1 14,1 0 1 0,4-6-1-14,2 1 1 0,-1 0-1 13,-4 0 2-13,-5-1-2 14,-6 4 3-9,-3-1-4-5,-3-2 4 14,-3 3-2-14,-6-3 0 13,-5 1-1-13,-7 0 0 14,-2-1 2-14,-6 1-2 14,4-4 3-14,0 0-4 13,-4-5 4-13,3 0-3 0,-4-2 1 19,-6 0-1-19,-5-2 1 14,-6 6 0-14,-3-3 2 14,-6 0-1-14,-3 6 1 0,-4-2 0 12,0 0-2 3,0-1 3-15,0 0-3 13,-4-2 0-13,-10-1 0 0,-1 1 0 13,0 0 3-7,-6 4-3-6,-1 0 0 13,0 4 2-13,0-2-1 14,-3 1 6-14,2-5-6 13,0-1-1 2,-4-4 0-15,0 4 0 0,2-1 4 13,0 0-2-13,3-1-2 13,0 3 3-7,0 0-2-6,1 3 0 14,-3-2 1-14,-2-1-2 13,-6 0-1-13,-2-1 1 14,-1-2 0-14,-3 3-1 13,-4 0 6-13,1 2-8 14,-3 1 6-14,-4 0-4 0,5 0 2 19,-4 4-1-19,3 2 0 14,-3 0 1-14,6 2-2 0,-4-1 2 12,6 3 1-12,-6-1 1 14,4-1-3 1,0 3 0-15,-3 0 0 13,3 2 0-13,-1-2 0 0,-3 4-2 13,3 0 4-8,-6 2-4-5,0 2 4 14,1 1-4-14,0 3 1 14,0 0 1-14,1 0-2 13,-6 0 2-13,-1 0 0 14,-6 9-1-14,-3 7-2 14,-2-2 6-14,1 2-6 13,1 0 7-7,2-4-5-6,4 0 1 13,-2 0 0-13,0 1 0 14,0 0 0-14,3-1 1 14,-1 3 1-14,7-4-2 0,0 0 3 12,0-1-6 3,-1-3 6-15,0 2-3 0,-5-2 0 13,0-1 0-8,-3 1-2 10,-2-2 6-15,-5 2-5 0,-1 0 2 12,-1 2-1-12,5-1 1 14,8 2-2-14,7-2 1 14,7 0-1 0,9 0 0-14,4-1 1 0,6 0-3 13,6-2 6-8,7-2-3-5,4-1 2 14,1-2-4-14,3 0 0 14,0 0 1-14,0 0-3 13,0 0-2-13,0 0-3 14,0 0-5-14,0 2-2 13,0 10-16-13,0 4 7 14,3 10-15-8</inkml:trace>
    </iact:actionData>
  </iact:action>
  <iact:action type="add" startTime="87808">
    <iact:property name="dataType"/>
    <iact:actionData xml:id="d19">
      <inkml:trace xmlns:inkml="http://www.w3.org/2003/InkML" xml:id="stk19" contextRef="#ctx0" brushRef="#br0">22179 2980 11 0,'-4'-8'20'1,"-4"1"-10"13,5 4-3-13,-2 0-6 20,0 2 1-20,1-1-2 0,0 2-2 13,2 0 1-13,-3 0 1 14,5 0-1-14,-2 0 1 13,2 0 0-13,-2 0-2 14,2 0 0-14,-2 0 1 13,0 0 1-13,-4 0-3 14,0 0 3-8,-6 0 3-6,-3 0-2 13,2 0-1-13,0 0 1 14,6 0-1-14,0 0 3 13,2 0-1-13,4 0-1 14,1 0-1-14,0 0 7 14,0 0-3-14,0 0 8 0,0 0-4 19,0 0 6-19,0 0-5 0,0 0 4 12,0 0-7 3,0 0-1-15,0 0-1 14,0 0-3-14,0 0 6 0,0 0-3 12,0 0-4-12,0 0 0 14,0 0-1-14,1 0-2 14,11 0 2-9,12 0 1-5,16 0 0 14,20 0 10-14,17 0-8 13,2 0 2-13,2 0-1 14,-10 0-5-14,-6 0 4 14,-4 0-4-14,-6 2 3 13,5 2-1-13,4-1 0 20,4 4 1-20,3-5 1 0,-4 1-2 13,-7 1 0-13,2-1 5 14,-5 2-8-14,2-2 6 13,-1 2-5-13,-4 0 2 14,-3 0 0-14,-4 0-3 14,-9 1 6-14,-7-3-7 0,-11 1 8 19,-9-1-9-19,-7-1 5 13,-2-2-1-13,-2 0 1 14,0 0 0-14,0 0 2 14,0 0-1-14,0 0 7 0,0 0-4 12,0 0 8-12,0 0-8 14,0 0 7-14,0 0-6 13,0 0 2-7,0 0-3-6,0 0-4 14,0 0 0-14,0 0 3 13,0 0-3-13,0 0 4 14,0 0-6-14,0 0 4 13,0 0-3-13,0 0 1 14,0 0 0-14,0 0-1 14,0 0 2-9,0 0-1-5,0 0 1 14,0 0-1-14,0 0 2 13,0 0-4-13,0 0 3 14,0 0-2-14,0 0 1 0,0 0-4 13,0 0 3 1,0 0-1-14,0 2-1 0,0 1-2 20,6 4 3-20,2 3-4 13,1 2 5-13,3 2-3 14,-4 2 2-14,1 0 1 13,0 1 1-13,0 0 0 0,-2 1 0 13,2 0 4-13,4 0-1 14,-5 4-6-14,6 0 4 13,-2 4-1-7,0 7 0 8,2 0 0-14,-1 10-1 14,-1 1 2-14,-3 3-2 0,-1 6 5 13,1-1-5-13,3 2 4 13,-1 0-5-13,-1 0 2 14,0-1 0-14,-1 5 0 14,-4 2 4-9,0 1-4-5,1 9 0 14,-6-1 0-14,0 0 4 13,0 1-6-13,0-2 2 14,0-4 0-14,0 2 0 14,0 0 2-14,0-3-4 13,0 1 5-13,0 0-4 0,0-1 5 13,0 0-7-8,0 3 4 10,0 1-1-15,-6 3 0 14,-2 0 0-14,1 1-4 13,3-6 9-13,-6 0-6 0,4-5 3 13,-1-2-3-13,1 3 3 13,2 5-4-13,-1 4 3 14,5 4-1-8,-3 4 0-6,1 0 3 13,2 4-2 2,-4-3-1-15,-1-1 0 0,1-3 3 12,-2 0-6-12,-1 1 3 14,-5-2 0-14,-1 4 0 14,-3 1 0-14,3-1-3 13,2 6 6-7,-1-1-3-6,2-4 0 14,-2 0 0-14,2-9 1 13,1 2-1-13,-1 3 0 14,2-1 1-14,-1 4-1 13,-1-2 3-13,4 2-5 14,-3-2 4-14,1-1-1 0,-2-3 1 13,0-1-4-8,5 1 3-5,-4-1-2 14,0-4 1 0,0-3 0-14,-2-2-1 14,0-2 4-14,4 0-4 0,1 2 6 13,1 1-10-13,0-7 8 13,1-1-5-13,4-9 2 14,0-2 0-9,0-7 0-5,0-2 0 14,0-8 0-14,0 2 1 14,0-4-2-14,0 1 6 13,0 1-8-13,0 1 6 14,4-3-4-14,-1 4 1 14,-3-3-3-14,4-4 3 13,-1-4 0-7,-1-2-3-6,2-4 7 13,-3-2-8-13,-1-6 6 0,0 1-2 13,0 0 0 2,3-1 1-15,-3-2-1 0,0 0 1 12,0 0 1-12,0-2-1 14,0 0-1-14,3 0 5 14,-3 0-7-9,0 0 4-5,0 0-1 14,0 0-1-14,2 0 1 13,-2 0 2-13,0 0-3 14,0 0 6-14,0 0-3 14,0 0-2-14,0 0 1 13,0 0-1-13,0 0-1 14,0 0 0-9,0 0 0-5,0 0 2 14,0 0 0-14,0 0-2 0,0 0 0 13,0 0 2 1,0 0-5-14,0 0 4 0,0 0-1 13,0 0 0-13,0 0 0 14,0 0-4-14,0 0 7 13,0 0-7-7,0 0 4-6,0 0-2 13,0 0 1-13,0 0-1 14,0 2-1-14,0 4-2 14,0 3 1-14,-2 5 4 13,-7 2-4-13,-5 3 8 14,-9 2-6 0,-5-6 8-14,-5 2-6 5,-2-5 1-5,2-3-1 14,1 0 0-14,7 1 3 13,3-4-6-13,1 1 6 14,4-5-3-14,5-2 4 13,2 3-6-13,1-3 6 14,-1 0-6-14,0 0 4 14,-5 0-2-9,1 0 0-5,-5 0 2 14,0 0-3-14,1 0 3 14,-3 0-4-14,4 0 5 0,-1 0-5 12,1 0 4 3,-4 0-3-15,-1 0 1 13,4 0 0-13,0 0 1 14,3 0 1-14,3 0-1 5,6 0 2-5,4 0-6 13,-1 0 5-13,3 0-3 14,0 2 1-14,0-2-1 13,0 0 1-13,0 0-4 14,0 0 3-14,0 0 2 14,0 0-4-14,0 2 1 13,0-2 1-7,0 2-2-6,0-2 0 13,0 2-2-13,0-2-4 14,0 1 7-14,0 4-5 14,0 1 4-14,5 4 1 13,-1 1 2-13,0 6-9 14,6 3-2-14,-6 6-19 14,-4-2-31-9</inkml:trace>
    </iact:actionData>
  </iact:action>
  <iact:action type="add" startTime="92292">
    <iact:property name="dataType"/>
    <iact:actionData xml:id="d20">
      <inkml:trace xmlns:inkml="http://www.w3.org/2003/InkML" xml:id="stk20" contextRef="#ctx0" brushRef="#br0">19275 5578 16 0,'0'-5'44'15,"0"-2"-9"-14,0 3-6 14,0 4-19-14,0-2 0 13,0 2-3-13,0 0-7 0,0 0 0 20,0 0 2-20,0-1-4 13,0-1 2-13,0-3-1 0,0-1-4 13,-7-2 4-13,-6 2 0 13,-5-1-3-13,0-2 4 14,-4 1-1-14,-3 0-3 14,-4 0 3-14,-2 0 0 13,-6 3-1-7,1-2 0-6,-7 2 1 14,-1 0-1-14,-4 1 1 13,-2-1 2-13,0 0-3 14,-3 1 5-14,-3-2-6 13,1 2 4-13,-3 0-1 14,-5-2 0-14,3 3 0 14,0-4 0-9,0 2 0-5,6 0 1 14,3 1 0-14,-2-1-1 13,1 2 4-13,1 1-8 14,-1 0 5-14,4-3-1 0,2 4 0 13,4-3 0 1,3 0-1-14,0 2 3 0,6 0-3 19,-1-2 6-19,3 1-7 14,-2-2 4-14,0 3-4 0,-3 0 0 13,-7 2 2-13,-1 0-1 13,-3 0 1-13,-2 0-3 14,2 0 6-14,5 9-6 14,3-4 5-14,0 2-4 13,1 1 3-7,0 4-2-6,-1 2 1 13,-1 5-4-13,3 1 4 14,-4-1 0-14,2-4 0 14,5-1 3-14,1-2-5 13,6-2 2-13,-4 2 0 14,-2 4 0-14,-3 2 2 14,-5 4-2-9,-1 0 0-5,-2 4 0 14,-3-1 0-14,5-4 2 13,-1-1-1-13,1-3-2 14,2-3 2-14,-3 0-2 0,3-4 1 13,7-2 0-13,0 2 0 13,6-4 0-13,4 2 1 20,3 1 3-20,5-6-8 14,1 1 6-14,7 0-4 0,3 0 2 13,2 1 0-13,0 0-2 13,2 2-3-13,0 7 4 14,0 5 2-14,0 3-3 14,0 4 2-14,0 0 0 13,13 0-4-7,-1-2 4-6,-2-2-1 13,3-1 0-13,-1-1-2 14,3-1 4-14,1 0-4 14,1-1 4-14,7-2-2 13,2 0-4-13,7 0 4 14,5 0 0-14,11 0 1 13,9 3 1-7,9-5 0-6,7 1 3 14,1-1-4-14,0 1 0 13,-9-4 1-13,-1-1-3 14,-3 3 4-14,5-4-3 0,0 3 1 12,7 0 0-12,-1 1 1 14,1 0 0-14,-3 1 0 20,-1 0 2-20,1-1-5 14,-1-4 5-14,0 0-4 0,6-4 2 12,-1 4-1-12,-1-1 0 14,-1-1 0-14,-6 1-1 14,-5-1 1-14,-4-2 0 13,-2 0 0-13,0-3-4 14,0 0 5-9,2 1-2-5,5-3 1 14,1 2 0-14,5-2 0 14,0 0 2-14,3 0-3 13,-6 0 7-13,-3 0-11 14,-3 0 8-14,-2 0-4 14,0-5 1-14,2 1 0 13,0-4 0-7,-4 2 2-6,-7 0-4 13,-2-2 4-13,-5 1-3 14,-2 0 2-14,-2-2-2 14,-2 2 2-14,-3-2-1 0,-6 4 0 12,-4-1 0-12,-6 1 1 14,-1 0 2-14,1-2 0 20,-1 3 0-20,-5-1-6 14,0-2 7-14,-1 1-3 0,-4-6 0 12,1-4 0-12,-5-2 2 14,-1-8-1-14,-1-2-2 14,0 0 1-14,0-3-2 13,0-1 6-13,-8 1-6 14,4 2 2-9,0 0-1-5,-1 2 0 14,5 1 1-14,0 2 0 14,-2 5 3-14,-1-4-4 13,-1 4 0-13,-3-4-2 14,1 0-1-14,-5 0 1 0,-5-1-1 12,-2-2 3-12,-2 0 0 21,-5-3 1-21,-4 4-3 13,3-1 6-13,-3 1-3 14,0 4 0-14,-3-1-2 0,-3 1 2 12,-1 6-2-12,-3-4 1 14,-2 4 0-14,1-4 2 14,-3 1-1-14,3 0 0 20,3-2 3-20,-1 2-5 14,-1 0 1-14,2 1 0 0,-5 0 0 12,-3 2-3-12,2 1 2 14,-2-1 2-14,0 1-1 13,1 2 3-13,-6-2-6 14,-2 2 2-14,-6 1 1 14,-4 4-2-9,-5 2 1-5,-2 2 1 14,-2 1 0-14,6 2 0 13,-4 0 0-13,0 0 0 14,-3 0 3-14,-3 0-5 14,4 0 4-14,1 0-4 0,8 0 2 12,3 0 0-12,4 4-1 14,4-1 3-9,-1 2-4 10,3-1 4-15,3 4-4 14,1 2 3-14,7 0-3 0,-2 2 0 12,-1 2 1-12,-1-1 0 14,-4 4 1-14,-3-1 0 14,1-2 0-14,0 0 0 13,-1-2 4-7,0-1-7 8,2 1 6-14,5-3-6 0,-1 3 3 13,8 2-1-13,1 0 1 14,3 4 0-14,6 0 0 13,3 4 1-13,2 5-2 14,2-1-3-14,3 6 4 13,-1-3-1-7,3 0 1-6,1-3-2 14,4-4 1-14,1-3 0 13,1 1 2-13,-2-3-2 0,0 4 3 13,1-1-3 1,-3 1 2-14,4 0-2 0,2 0 1 13,4 3-1-13,0 3 1 14,0 2-2-9,0 2 1-5,18-1 0 14,3-4-1 1,6-2-4-15,5 0 2 0,4-2 2 12,2 0 2-12,1-4 0 14,1 0 1-14,3-1-1 13,1 0 0-13,1-1 0 14,2 0 1-8,0 0-2-6,-2 0 2 13,4 0 1-13,0-2-2 14,-3 3 0-14,1-3-1 13,3-1 4-13,5-1-3 14,3 2 2-14,4-3-4 14,1-2 2-14,-1 0-2 0,2 1 4 19,-1-5-2-19,7 4 0 13,-2-4 1-13,8-3-1 14,-3 5 0-14,-1-5 0 14,-4-1 0-14,3 2 0 13,0-3 0-13,5 0 1 0,7 0-1 13,5 0 1-13,1 0-3 14,-2 0 4-9,-9-4-3-5,-6-2 6 14,-12-1-10-14,-7 2 9 13,-6 0-8-13,-4 0 5 14,-7-1-1-14,3 0 0 14,-1 0 3-14,0-5-6 13,6 1 7-13,2-1-3 14,-2 1 1-9,-2-2-3-5,-6-1 2 14,-5 6-1-14,-4-4 0 14,-5 6 0-14,-7-4 3 13,1 1-3-13,-2-2 2 14,-1 0 0-14,1-4 2 14,3-2-4-14,3-2 6 0,3 1-6 19,-2 0 0-19,0 2 1 0,-3-2-1 12,-5 1 4-12,-4-2-3 14,-5-3 10 1,-4 0-11-15,0-7 2 13,0-1-1-13,-3 2 3 0,-11-4-4 13,-2 2 1-13,1 0 1 13,-2 0-2-7,2-5 0-6,-1 3 0 14,-5-1 0-14,-2 2-5 13,1 4 5-13,-5 0 0 14,2 2 0-14,-5 0 3 13,0-3-1-13,-4 4-4 14,-3-2 7-14,-2 3-10 14,-5 0 7-9,0 7-5-5,-3-1 6 14,3 0-3-14,1 3 0 0,1 1 0 12,0 2 0-12,1 0 0 14,-1 2 0 1,2 2 1-15,-3 3-2 13,3 0-2-13,0 3 3 0,-2 0-3 13,-3 0 0-7,-2 0 2-6,-3 0-5 13,-4 10 0-13,2 4-19 14,6-1-32-14</inkml:trace>
    </iact:actionData>
  </iact:action>
  <iact:action type="add" startTime="99575">
    <iact:property name="dataType"/>
    <iact:actionData xml:id="d21">
      <inkml:trace xmlns:inkml="http://www.w3.org/2003/InkML" xml:id="stk21" contextRef="#ctx0" brushRef="#br0">19453 5673 1 0,'0'0'0'1,"0"0"6"13,0 0-3-13,0 0-1 0,7 0 0 13,15 0 0 1,11-7 4-14,14-10 1 0,8-10-5 13,4 0 0-13,-1-4 1 14,-3-3 0-14,-3 0 5 13,-3-2-8-7,-5 2 4-6,-4 0-4 13,-3 0 5-13,-6 1-4 14,-2 1 0-14,-1-2 5 14,2 0-4 0,-4 5 5-14,1 4-7 0,-7 9 7 13,-7 4-6-13,-3 7-1 14,-4 0 0-9,-2 3 0-5,-1 2-1 14,-2 0-4-14,-1 0 4 13,0 0-3-13,3 0 0 14,-3 0 0-14,0 0 4 14,0 0-2-14,0 0 0 13,0 0-2-13,0 0 2 14,0 0 0-9,0 7 4-5,0 2 0 14,-11 10 0-14,-14 6-1 0,-2 4 2 13,-8 3 0 1,-5 2-3-14,-3-3 0 14,-1 3 1-14,-5 3 1 14,2-1-1-14,-4 0-1 0,1-2 0 12,8-6 2-6,2-4-4-6,7-4 4 13,6-3-2-13,3-4 0 14,1-1 0 1,6 0-1-15,0-1 2 0,5-3-1 12,3-5 5-12,6 0-9 14,1-3 7-14,2 0-5 14,0 0 2-9,0 0-9-5,16-4-9 14,20-15 18-14,19-7 0 13,23-8 8-13,11-6-4 14,4-3-2-14,-5 2-4 14,-8 1 0-14,-4 2 2 13,-12 3 0-13,-4 3 0 14,-10 9-3-9,-16 2 6-5,-10 7-6 0,-16 8 6 13,-5 5-5-13,-3 1 2 14,0 0-1-14,-3 0-6 13,-14 0 7-13,-8 0 6 14,-8 14-6 0,-10 8 4-14,-7 5-2 14,-2 6-2-14,-2 6 1 5,1-2-1-5,0 4 0 13,-1-3-1-13,0-3 1 14,3 1 0-14,0-3 1 13,2 1 2-13,-3-2-2 14,6-4 1-14,4-2-4 14,8-7 4-14,10-6-3 13,6-5 2-7,7-4-1-6,9-4 0 14,2 0 1-14,0 0 4 13,0 0-5-13,3-4-7 14,27-15 2-14,12-6 4 13,16-11 1-13,11-3 0 0,-1-1-6 13,-6 1 1 2,-7 0 3-10,-6 0 4-5,-2 2-2 0,-5-1 2 13,0 2-4-13,-3 4 4 13,-10 6 0 2,-10 7 1-15,-7 10-1 14,-10 5 4-14,-2 4 2 0,0 0-7 12,-5 0-1-12,-13 0-1 14,-8 4 1-9,-12 10 0-5,-5 6 1 14,-3 4 1-14,-2 4-2 14,3 2 2-14,-5 0-4 13,-1 4 4-13,-3-2 0 14,5 0 0-14,5 0-3 14,10-4 2-14,6-2-2 13,8 1 1-7,1-8-2-6,8-1 1 13,5-4-3-13,2-5 3 14,4-5-3-14,0-3 3 14,0-1-10-14,0 0 8 13,0 0-2-13,0 0 2 0,0 0-1 13,6-1 4-13,14-15 0 13,16-5 5-7,8-9-2-6,10-3 1 14,1-1-5-14,5-3 1 13,1 1 0-13,-1 0 0 14,3 4 0-14,-6 2 0 14,-3 2 1-14,-8 7-2 13,-12 6 2-13,-9 7-2 14,-16 4 1-9,-9 4-1-5,0 0-9 14,0 0 8-14,0 0-4 14,0 0 6-14,-17 0 7 13,-6 12 4-13,-15 6-7 14,-9 8-1-14,-3 6-5 13,0 2 6-13,-2 4-4 14,-2 3 0-8,1-2 0-6,0 3 0 0,4-2 1 12,6-4-1 3,10-5 3-15,11-6-5 0,3-4 2 12,11-9 0-12,1-2 0 14,3-4 0-14,-1-2 0 14,2-4 0-14,1 0-1 13,2 0 2-7,0 0-3-6,0 0 4 14,0 0-6-14,0 0 4 13,0 0-2-13,5 0 2 14,11-10 0-14,6-7 8 13,12-2-6-13,-1-5-1 14,7-1 3-14,3 0-8 14,-3-1 4-9,7-2-1-5,-4-1 0 14,2 3 0-14,-4 3 1 13,-3 6-3-13,-9 3 0 14,-5 4 6-14,-6 2-6 14,-7 4 6-14,-4 2-6 13,-7 2 6-13,0 0-6 0,0 0 1 19,0 0-2-19,-4 0 4 0,-15 0 9 13,-8 16-2 2,-12 4-5-15,-11 6-1 0,0 4 0 12,-2-1-2 3,5-2 2-15,5 0-1 0,-1-4 0 13,5 0 0-13,3-5 1 13,13-6-1-7,4-7 2-6,9 0 1 13,7-3-2-13,2-2 0 14,0 0-2-14,0 0 1 14,0 0-2-14,0 0 2 13,0 0-2-13,0 0 0 14,0 0 4-14,0 0-2 13,0 0 4-7,0 0 0-6,0 0-2 14,0 0 3-14,0 0-4 13,0 0-1-13,0 0 6 0,-3 0-6 13,-1 0 1-13,1 0 5 14,3 0-6-14,0 0 0 13,0 0 5-13,0 0-1 14,0 0 1-9,0 0 2-5,0 0-7 14,0 0 4-14,0 0-2 14,0 0-3-14,0 0 3 13,0 0-4-13,0 0 2 14,0 0 0-14,0 0-2 13,0 0-1-13,0 0 3 14,0 0-1-8,0 0 0-6,0 0-6 13,0 0 6-13,0 0-4 14,0 0 5-14,0 0-4 13,-2 0 1-13,0 0 3 14,-1 0 0-14,2 0 5 14,1 0-2-14,0 0-5 0,0 0 4 19,-2 0-4-19,-3 0 2 0,1 0-1 13,-4 2-4-13,2 1 0 13,2 2 4-13,2-3 1 14,0 0-1-14,-1-2 1 13,0 2-2-13,2-2 0 14,-3 0 2-14,1 0-1 14,-2 0 1-9,-2 1-1-5,-1-1 3 14,-1 0-5-14,2 3 3 13,1-1-4-13,-1-2-3 14,3 3 0-14,0 2-13 14,0 2-17-14</inkml:trace>
    </iact:actionData>
  </iact:action>
  <iact:action type="add" startTime="107172">
    <iact:property name="dataType"/>
    <iact:actionData xml:id="d22">
      <inkml:trace xmlns:inkml="http://www.w3.org/2003/InkML" xml:id="stk22" contextRef="#ctx0" brushRef="#br0">8974 7810 5 0,'0'0'1'15,"0"0"0"-14,1-12 3 14,27-14 7-9,9-11 0-5,11-9-11 14,3-5 0-14,0-1 4 14,-2 2-4-14,-5 4 2 13,-5 3 0-13,-4 11-1 14,-10 10 1-14,-10 12-2 14,-6 6 4-14,-8 4-2 13,-1 0-2-7,0 0 10-6,0 0-2 13,0 0-2-13,0 0-1 14,0 0-1-14,0 2 2 14,-8 6-6-14,-9 9 3 13,-8 4-3-13,-5 10 0 14,-6 6 0-14,-3 6-2 13,-1-3 4-7,-2 0-2-6,-2-2 0 14,-3-3-2-14,-2 3 1 13,1-6 2-13,8-5-1 0,9-8 2 13,13-10-2 2,7-6 0-15,9-3 0 0,2 0 0 12,0 0-2-12,0 0-1 14,18-23-2-9,22-17 5-5,25-20 8 14,17-18-8-14,9-8-2 14,5-2 2-14,-4 1-3 13,-7 11 3-13,-8 7 2 14,-12 14-1-14,-11 8 0 13,-15 14 0-13,-16 15 1 14,-11 11-2-8,-12 7-3-6,0 0-9 13,-11 0 12-13,-19 20 6 14,-20 18-2-14,-11 13-4 14,-11 7 0-14,-3 5 2 13,1 4-1-13,-5 4 4 14,4 1-4-14,-1 0 2 13,-2-8-3-7,7-6 3-6,11-9-3 0,15-18 0 13,16-7-1-13,16-10 2 13,8-10-2-13,5-2-1 14,0-2-2-14,0 0-9 13,9 0 2-13,25-20 11 14,17-14 2-14,14-14 11 14,6-15-11-9,3-3-1-5,-3-2 0 14,-5 1-2-14,5-3 4 13,1 1-3-13,5 4 1 14,-6 7-1-14,-7 10 0 14,-17 13 0-14,-15 13 0 13,-17 11-3-13,-13 9 3 14,-2 2-21-9,0 0 16-5,-4 14 5 14,-21 16 0-14,-11 12 7 14,-8 8-3-14,-7 7-3 0,-3-1 2 12,0 2 1 3,8-4-2-15,-1 0 0 14,5-1 1-14,0-2-3 0,1-1 2 19,1-5-1-19,7-5-1 0,8-9 0 12,5-8-3-12,7-5 6 14,6-8-6-14,3-6 3 14,4-4 0-14,0 0-7 13,0 0 3-13,0 0-6 14,0 0 7-14,19-14 3 14,15-12 4-9,13-14 6-5,5-7-8 14,5-8-2-14,1-2 0 13,-2 3-2-13,-3 1 4 14,-3 4-1-14,-4 3-1 14,-6 6 0-14,-9 6 5 13,-6 12-5-13,-14 12 1 14,-6 6 2-9,-5 4-6-5,0 0-1 0,0 0-1 13,0 0 5 2,-16 4 6-15,-11 18-6 0,-7 7 1 12,-8 12-1-12,-3 5 1 14,-1 3 0-14,-1-3 2 13,1-3-3-13,2-1 1 14,3-6-1-8,5-5 0-6,3-7 0 13,2-7 0-13,2 3 2 14,6-9-1-14,5-1 3 13,3-6-3-13,8-3-1 14,5-1 5-14,2 0-2 14,0 0 5-14,0 0-8 13,0-3-8-7,17-20 8-6,17-10 8 14,13-13-8-14,9-3-3 13,4-1 3-13,-5 4-1 14,1 2 0-14,-7 6 0 13,-7 6 1-13,-12 7 2 14,-6 13-2-14,-15 5 0 14,-7 7 0-9,-2 0-5-5,0 0-7 0,0 0 12 13,-14 18 3-13,-14 8-3 13,-14 9 2-13,-5 9 1 14,-2-7-1-14,6 2-1 14,3-6-1-14,5 4 1 13,-3-3-1-13,4-1 1 14,1 0-1-9,6-8 0-5,5-5 2 14,8-6-2-14,6-9 0 14,3-1 1-14,3-4 0 13,2 0-1-13,0 0 1 14,0 0-2-14,0 0 1 14,0 0-1-14,0 0 0 13,0 0-2-7,0 0 3-6,0 0 0 13,0 0-1-13,0 0 2 14,0 0-3-14,0 0 4 14,0 0-2-14,0 0 0 0,0 0 0 12,0 0 0 3,0 0 1-15,0 0-1 0,0 0 3 12,0 0-6-6,0 0 5-6,0 0-4 14,0 0 1-14,0 0-1 13,0 0-2-13,0 0-5 14,0 0 5-14,0 0-2 14,0 0 5-14,0 0-4 13,0 0 3-13,7 0-7 14,1 0-3-9,3 0-14-5</inkml:trace>
    </iact:actionData>
  </iact:action>
  <iact:action type="add" startTime="113278">
    <iact:property name="dataType"/>
    <iact:actionData xml:id="d23">
      <inkml:trace xmlns:inkml="http://www.w3.org/2003/InkML" xml:id="stk23" contextRef="#ctx0" brushRef="#br0">20918 7795 5 0,'-6'-2'1'1,"0"-1"-1"0,0 3 3 12,-2-2-3-12,3 2 0 14,-3-2 1-9,1 0-1-5,4 2 0 14,0-2 0-14,1 2 1 14,-2 0-2-14,0 0 3 13,-2 0-4-13,2 0 1 14,-2 0-1-14,-5 0-1 14,1 0-1-14,-3 0 4 13,1 0 0-7,6 0 0-6,-1 0 1 13,-2 0-2-13,3 0 2 14,-1 2-1-14,-2 0 0 14,5-2 0-14,0 0 4 13,4 0 0-13,0 0 9 14,0 0-5-14,2-5-2 13,26-18-1-7,17-6 3-6,15-6-7 14,9-3-1-14,5-4 0 13,-3 0 0-13,-1-2 0 14,-3 4 1-14,-7 1 2 14,-4 3 1-14,-12 9-5 0,-11 2 4 12,-10 11-1 3,-10 7-1-15,-6 6 2 4,-7 1 2-4,0 0 0 14,0 0 1-14,-3 0 0 14,-25 8-6-14,-15 12-2 13,-15 10-4-13,-9 8 1 14,1 2 5-14,0-2 0 13,6 1 0-13,3-4 4 14,1 2-3-8,-2-4-2-6,2-1 2 13,1-6-1-13,10-1 0 14,2-4-3-14,10 0 3 14,9-5 2-14,6-2-2 13,7-4 0-13,6-5 1 14,0-4-1-14,5-1-1 13,0 0-9-7,0 0 4-6,5 0-7 14,22 0 4-14,9-12 9 13,17-9 8-13,13-10 0 0,9-4 1 13,5-4-7-13,-2-3-2 13,-2-2 0-13,-1-3 0 14,1 1 1-14,-7 5 0 14,-4 3-1-9,-11 5 1-5,-19 9 1 14,-12 10 1-14,-15 10-2 14,-6 4 8-14,-2 0-8 13,0 0 4-13,0 0 2 14,-22 0-7-14,-16 10-5 13,-11 14 5-13,-6 8 0 14,-3 6 2-8,3 3-2-6,7 0 0 13,4 2-1-13,4-4 2 14,1-2-1-14,8-8 0 13,6-8 0-13,10-7-2 14,7-4 3-14,3-2-6 0,2 0 4 13,3-4 0-13,0-2-7 20,0-2-1-20,0 0-6 0,17 0 4 12,15-9 11-12,14-18 7 14,8-6 3-14,9-11-8 14,2-2 0-14,-3 3-2 13,-2 0 0-13,-6 5 0 14,-1 0 1-14,1 0-1 14,-8 0 0-9,-5 8 0-5,-12 7 2 14,-12 10-2-14,-9 9 2 13,-8 4-4-13,0 0 0 14,0 0 2-14,-11 0 3 14,-15 4-3-14,-13 14-1 13,-17 9 1-13,-14 8 1 14,-5 3 3-9,-3 4-3-5,2 0 3 14,7 2-8-14,5-2 6 14,1-1-3-14,3-5 1 13,6-5-1-13,8-7 1 14,7-3 0-14,16-8 0 0,7-6 2 13,9-2-3-13,3-5 1 20,4 0-1-20,0 0-6 0,0 0-4 12,13 0-5-12,24-19 16 14,25-13 16-14,17-12-7 14,13-7-6-14,5 1-1 13,-4 2-4-13,-1 5 2 14,-9 1 0-14,-10 3 0 13,-7 0 0-7,-16 6 0-6,-11 5 1 14,-15 10 4-14,-10 8-4 13,-10 8 2-13,-4 2-2 14,0 0-1-14,0 0-3 13,-9 0 1-13,-20 7 2 14,-12 18-2-14,-3 11 0 14,-9 8 4-9,1 2 1-5,1 3-2 14,0-2 2-14,1 1-2 13,2-2-2-13,3-3 1 0,1-8 0 13,8-9 0-13,3-1 2 14,6-9-3-14,7-4 3 13,-1 1-4-13,6-8 4 14,3-1-2-9,6-1 2-5,6-3 1 14,0 0 1-14,0 0-1 14,0-9-3-14,20-19 12 13,16-10-12-13,13-9 0 14,14-2-3-14,1 2 3 14,3 4-4-14,-1 1 4 13,-1 4 0-7,-7 6-1-6,-9 3 2 13,-9 7-1-13,-11 7 2 14,-11 6-4-14,-8 4 2 14,-7 5-1-14,-3 0-3 13,0 0-3-13,0 0 7 14,-19 0 5-14,-15 13-5 0,-16 9 1 19,-7 3-3-19,-7 8 6 14,-1-1-7-14,5 5 5 13,4-1-3-13,5-2 1 14,2-2 0-14,4-4-1 0,5-4 3 13,7-3-2-13,8-8 4 13,9-5-8-13,7-6 5 14,9-2-2-9,0 0 1-5,0 0-2 14,0 0-2-14,0 0-10 14,11 0 5-14,18-14 9 13,16-15 9-13,11-6-8 14,4-9 4-14,5-2-4 13,-2 2-1-13,-1-3 0 21,-2 1 0-21,-4 0-1 0,-8 2 3 12,-3 4 0-12,-9 8 0 14,-14 10-2-14,-10 10 2 13,-4 8 1-13,-8 4-2 14,0 0-1-14,0 0-3 0,0 0 3 13,-5 2 0-13,-21 18 2 20,-12 13-4-20,-18 13 6 14,-6 7-3-14,-3-3 0 13,3-2 2-13,4-3-3 14,9-5 0-14,2-7 0 0,5-1 0 12,3-7 2-12,10-5 1 14,6-6-3-14,7-2 0 14,3-3 0-9,5-3 0 10,2 0-2-15,4-5 2 0,2 0 0 12,0-1-2-12,0 0 4 14,0 0-3-14,-3 0 4 14,3 0-1-14,0 0 3 13,0 0 4-13,0 0-3 0,0 0 0 19,0 0 0-19,-2 0-6 14,0 0 3-14,0 0 0 0,2 0-4 13,0 0 3 1,0 0-4-14,0 0 2 0,0 0 0 13,0 0 0-13,0 0-3 14,0 0 2-14,0 0 2 13,0 0-3-7,0 0 2-6,0 0 0 13,0 0-6-13,0 0 1 14,0 0-5-14,0 0-13 14,0 0-8-14,2 0-13 13</inkml:trace>
    </iact:actionData>
  </iact:action>
  <iact:action type="add" startTime="132124">
    <iact:property name="dataType"/>
    <iact:actionData xml:id="d24">
      <inkml:trace xmlns:inkml="http://www.w3.org/2003/InkML" xml:id="stk24" contextRef="#ctx0" brushRef="#br0">21778 7597 16 0,'-38'9'0'1,"-24"16"0"13,-27 8-3-13,-23 11 2 14,-4 2 0-14,2-2-4 13,8 0 4-7,8 0-4-6,6-5 5 14,7-7 0-14,17-10 0 13,14-8 0-13,18-8 0 14,14-5 12-14,13 2-11 13,7-3 14-13,2 0-13 14,0 0-2-14,0 0 1 14,19-14-1-9,17-13 8-5,18-8-8 14,6-6 2-14,8-3-1 13,3-2-1-13,-5 2 2 14,1 0-1-14,0-2 1 14,4 4-2-14,-1 4 0 13,0 4 1-13,-7 7 0 14,-14 12 0-9,-16 6-2-5,-17 7 0 0,-11 2-3 13,-5 0-22-13,0 8 22 14,-18 18 4-14,-20 6 5 13,-12 6 5-13,-10 3-9 14,-6-7 6-14,5 0-6 14,6-4 4-14,8-2-5 13,4-1 0-7,10-6 1-6,8 1 0 13,10-9-1-13,7-6-2 14,4-5 2-14,4-2 0 14,0 0-2-14,0 0-8 13,19-9 10-13,24-18 4 14,21-9 4-14,20-10-6 14,21-4-2-9,2-2 0-5,-4 4 4 14,-12 4-3-14,-17 1 1 13,-14 10-2-13,-15 7 4 14,-16 9-6-14,-16 13 2 0,-11 4 0 13,-2 0-15-13,-7 10 12 13,-30 21 3 2,-19 12 3-15,-20 14 5 4,-16 3-6-4,-3-1 0 14,1-2-1-14,11-4 1 14,10-4-2-14,13-3 3 13,6-6-3-13,12-6 3 14,11-7-1 0,13-16-2-14,11-4 1 0,7-7 0 13,0 0-2-7,0 0-5-6,0 0-1 13,0 0 1-13,22-18 6 14,17-13 16-14,10-13-12 13,13-10 1-13,9-4-3 14,2 0-4-14,2 4 4 14,-7 4-3-14,-4 4 1 13,-7 5 0-7,-15 13 0-6,-13 9 1 13,-16 12 4-13,-8 7-4 14,-5 0-1-14,0 0-1 0,0 0 1 13,-16 8 1-13,-17 17-1 13,-23 10 5 2,-15 9-5-15,-9 2 1 0,0 0 4 13,1 0-5-8,10-7 2-5,11 0-5 14,10-10 5-14,10-4-3 13,16-11 1-13,8-6 0 14,11-7-1-14,3-1 1 14,0 0-4-14,0 0-16 13,32-14 20-13,21-18 0 14,21-12 6-9,19-9-5-5,6 2 0 14,-8 3-1-14,-12 6 0 14,-16 5 0-14,-13 7 0 13,-15 9 0-13,-17 9 5 0,-11 12-6 13,-7 0 1 2,0 0-7-15,-25 4 5 0,-19 15-2 12,-24 13 4-6,-18 8 0-6,-10 5 2 13,0 1 2-13,5-3-4 14,15-2 2-14,12-9-2 14,14-8 1-14,15-5 1 13,11-10-2-13,17-6-2 14,2-3 1-14,5 0 0 13,0 0-7-7,0 0-15-6,15 0 4 14,8 0 4-14</inkml:trace>
    </iact:actionData>
  </iact:action>
  <iact:action type="add" startTime="135080">
    <iact:property name="dataType"/>
    <iact:actionData xml:id="d25">
      <inkml:trace xmlns:inkml="http://www.w3.org/2003/InkML" xml:id="stk25" contextRef="#ctx0" brushRef="#br0">22044 2992 5 0,'0'0'6'1,"0"0"-6"0,0 0-2 12,6 0-4-12,17 0 3 14,14 2 3-14,19 1 5 13,13-3 6-13,14 0 6 14,4 0-15-14,4 0 6 14,-3 0-8-14,-3 0 6 13,-2 0-5-7,-8 0 0-6,0 0 4 13,-9 7-3-13,-1 1 4 14,-1 0-4-14,4 6 0 14,3 2 1-14,-2-2-3 13,0 3 2-13,-6-4-1 14,-10-1-1-14,-4-2 1 0,-9-2 1 19,-7 0 0-19,-8-2-1 14,-7-5 2-14,-10 4-5 0,-5-5 4 12,-3 2-2-12,0 2 2 14,0-4 2-14,0 0 6 14,0 0 3-14,0 0 8 13,0 0-8-13,0 2 6 14,0-2-13-9,0 0 6-5,0 0-10 14,0 0 2-14,0 0-2 14,0 0-1-14,0 0-2 13,0 0 5-13,0 0-9 14,0 0 1-14,0 0 4 14,0 0-7-14,0 0 6 13,0 0-5-7,0 4 2-6,0 4-5 13,0 4-9-13,0 6 17 14,0 5 1-14,0 4-2 14,0 4 4-14,0 3-3 13,0 4 3-13,0 2 0 14,0 3-2-14,0 2 0 0,0 1 3 19,0-1-2-19,9-2-1 14,-1-2 5-14,2 5-7 0,1-4 4 12,0 4-3-12,2 0 1 14,2 2 0-14,4 6 2 14,-1 1 0-14,1-1-2 13,0-3 1-13,-3-4-1 14,-3-4 2-9,0-2-3-5,-2-1 1 14,0 2 0-14,1-2 0 14,-6 4 0-14,1 6-2 13,-5 3 5-13,-2 5-3 14,0 5 1-14,0-5-2 13,0 3 3-13,0-1-2 14,0 3 0-8,0 0 0-6,0 7 0 13,0 9 0-13,0 1 3 14,0-2-1-14,2-1-2 13,5-9 4-13,2-4-7 0,0 4 6 13,-3 4-3-13,1 7 0 14,-2 1 1-14,-1 3 0 20,-1-6-1-20,-3 1 0 13,0-1 4-13,0-3-8 0,0-5 5 13,0 1-2-13,0-1 1 14,0-3 0-14,-3 3 0 13,1-2 1-13,2-2-3 14,0 5 5-14,0 1-5 20,0-2 4-20,0 2-4 0,0-5 3 13,0-2-1-13,0-2 0 13,0 0 0-13,0 6 0 14,0 2 0-14,0 2 1 14,0 7 4-14,0-5-8 13,0 1 6-13,0-5-4 14,-2-2 1-9,-3-4 0-5,-2 0-4 14,5-3 8-14,0-5-6 0,2-3 5 13,0-8-6-13,0-3 5 13,0-2-2-13,0 0 0 14,0 1 0-14,0 2 0 14,0 0 0-14,0 1 2 20,0 0-2-20,0 0 0 13,0-2 3-13,0-5-6 0,-2 0 5 13,0-3-4-13,0-3 2 14,2 1 0-14,-3-2-1 13,3 0 4-13,-2 0-5 14,-1 0 7-14,-1 2-10 13,-3 4 8-7,3 5-6-6,-2 0 3 14,-3-3 0-14,-2 2 0 13,4-4 0-13,-2-1 0 14,-3-7 0-14,6-2 0 13,-1-6 3-13,5-6-7 14,0-2 5-14,0-2-1 0,0-2 0 19,0-1 0-19,2-7-1 14,0 2 4-14,0-2-2 14,-4 0 1-14,4 0-3 0,0 0 4 12,0 0-3-12,0 0 0 14,-2 0 3-14,2 0-1 13,0 0-2-13,0 0 5 14,-3 0-3-8,0 0 4-6,1 0-5 13,-3 0 5-13,-1 0-5 14,-6 0 4-14,-3 0-5 13,-10-2-1-13,-7 2 0 14,-8-3 2-14,-6 3-6 14,-6 0 8-14,-2 0-7 13,-5 0 6-7,-3 10-3-6,-7 0 1 14,2 2-1-14,0 0 1 13,0-2-3-13,5-1 3 14,4 0 0-14,0-1 0 13,-2 0 2-13,4-4-6 0,2-1 6 13,3-3-4-13,-1 0 1 20,1 0-1-20,2 0 2 14,3-5 0-14,1-1-4 0,7 0 10 12,6 0-8-12,9 0 3 14,2 3-1-14,4-2 0 14,1 3-1-14,2 0 1 13,-1 0-1-13,-1 2 1 14,1-3 0-9,-1 3 0-5,-1 0 1 14,3-3-4-14,7 3 6 14,1-2-3-14,6 0 0 13,0 2-1-13,0-2 1 14,0 0-11-14,0 2 5 14,0-2-12-14,8 2 11 13,8 0-3-7,8 0 8-6,9 0 4 13,6 0 0-13,3 0 0 14,3 4-2-14,1 0 4 14,8-2-3-14,0 1-2 13,3-3 6-13,6 0-9 0,2 0 5 13,-5 0-1-13,-2 0 0 13,-14 0 0-7,-8-5 3 9,-9 1-2-15,-9 2 1 0,-12 0 2 12,-4 2-7-12,-2 0 6 14,0 0-4-14,0 0 1 13,-4 0-3-13,-25 0 3 14,-11 0 0-14,-16 0-5 14,-8 4 5-9,-6 5 2-5,3 0 1 14,1-1-5-14,3-4 4 13,10 1-2-13,6-5 0 14,16 0 0-14,11 0 3 14,13 0-2-14,7 0 5 13,0 0-6-13,0 0-9 14,0 0-7-14,22 0 7 4,17-5 9 11,23-2 6-15,15 0-1 14,15 0-5-14,-1 2 3 13,-4 3-2-13,-4 2-1 14,-8 0 1-14,6 0-1 0,6 0 1 13,2 0 1-13,3 0-2 13,-8 0 0-7,-6 0-2-6,-2 0 4 13,-7 0-2-13,-2 0 3 14,-7-4-6-14,-9-5 6 14,-13 4-3-14,-13-2 0 13,-10 7 2-13,-10-3 1 14,-3 3-3-14,1 0 10 14,-3 0-6-9,0 0 0-5,0 0-1 14,0 0 0-14,0-4 1 13,0-3 3-13,0-5-7 14,0-3 1-14,0-5-2 14,-5-4 2-14,-4-4-4 0,-2-1 4 12,4 0-5-12,-2-1 7 14,4 1-6-9,1-3 3-5,2 0-2 14,2-3 1-14,0 0-2 14,0-5 1 0,0 2 4-14,0-2-4 14,0-3 6-14,0 0-4 0,2-3 1 12,5-3 0-12,-1-1-1 14,2 0 0-8,0-2 5-6,1 0-4 13,3 2 1-13,-2-1 2 14,2 7 0-14,-1 2-2 13,-1 0 0-13,2-1-1 14,1-4-1-14,0-3 0 14,1-3-1-14,-3 2 0 13,1-4 2-7,-4-1 0-6,-1 0 3 13,-1-2-5-13,2-5 1 14,-2 1-2-14,3-2 2 0,-3 1 0 13,0-2 2 1,-6 1-2-14,0 4 4 0,0-1-1 13,0 2-5-13,0-2 5 14,-14 3 0-9,-2-2-1-5,3-1-1 14,0 2-1-14,3-4 1 13,4 5-3-13,4 5 0 14,2-5 0 1,0 0 1-15,0-2 0 0,0-3 2 12,0-6-1-12,0 2 0 14,0-3 0-9,-7 7-3-5,-5 5 6 14,-3 1-4-14,2 5 5 14,-3 2-8-14,1 4 5 13,3 0-2-13,4 0-1 14,3 0-1-14,3-3 3 14,2 2-6-14,0-2 2 13,-5 1 8-7,3-1-3-6,0-4 0 13,-1-3 2-13,-1-2-2 0,-2-3 0 13,-1 2-1-13,-5 2 0 14,0 3 1-14,-5 4-1 13,4 2 4 2,-3 2-1-15,-1-2-5 13,0-5 6-13,5 1-4 5,-2-6 1-5,6 0-1 14,-1 2 1-14,0-1 1 13,1 3 1-13,0 2-1 14,0 4-3-14,-2 3 3 13,1-1-4-13,3 5 2 14,-1-2 0-14,0 2-1 14,0-4-2-9,-1 5 1-5,-2-2 4 14,4 3 1-14,-1 1 1 14,5-1-8-14,0 1 1 13,-1 2 0-13,3-1 3 14,0-1 0-14,-1 2-1 13,-1 1 3-13,-5-4 3 14,3 0-4-8,-4 2-2-6,2 2 3 13,4 0-3-13,-3 0 1 0,3 6-1 13,2 3-1-13,-3 3 2 13,2 6-3-13,-4-1 6 14,0 2-6-14,1 2 8 14,0 0-7-14,1 1 4 13,-1-1-1-7,0 0-1-6,0 2 0 13,-3-2-1-13,4 4 4 14,-1-2-3-14,4 2 4 14,-5 0-8-14,3 0 6 13,0 2-4-13,-1-4 2 14,2 3 0-14,-1 0 0 14,-2-1 0-9,2 4 0-5,0-1 0 14,0 0 0-14,0 0 4 13,-4 2-8-13,3-2 4 0,1 2 0 13,-4-2-1 2,0 4-3-15,3-1 1 0,-2 0 6 12,2-2-8-12,-3 0 5 14,-1 0-2-9,-2-2 0-5,-4-1 2 14,-3-3 2-14,-5 1 0 14,0-1-2-14,-8-1-2 13,-2 3 2-13,-5-2 0 14,-4 2 0-14,-5 2 0 13,-4 0-3-13,-6 7-3 14,-5-1 4-8,-3 2-2-6,-6 0 0 13,-5 0 4-13,-7 3 0 14,2 10-4-14,-2-1 4 14,8 0-3-14,5-2 3 13,6 0 0-13,7-3 0 14,2 2 0-14,1-3-1 13,3-2 4-7,5-3-3-6,2-1 0 0,1 3 1 13,7-3 2-13,8 0-4 13,1 0 2-13,8 0 0 14,1 0 1-14,7 0-2 13,2 0 2-13,3 0-1 14,4 0-1-14,0 0 4 14,0 0-8-9,0 0 3-5,0 0 0 14,-2 0-3-14,2 0 3 13,0 0 0-13,0 0 1 14,0 0 0-14,0 0 0 14,0 0 2-14,0 0 1 13,0 0-3-13,0 0 2 14,0 0-2-8,0 0 0-6,0 0 2 13,0 0 0-13,0 0 0 14,0 0 0-14,0-3 1 13,0 3 1-13,0 0-4 14,0-1 3-14,0-2-3 14,-5-1 1-14,0 1-2 0,1-1 2 19,0-1-3-19,-3 3 4 0,3-1-4 12,-1-1-8-12,3 2 1 14,-3 2-28-14,-3 0-27 14,-8 0-39-14</inkml:trace>
    </iact:actionData>
  </iact:action>
  <iact:action type="add" startTime="142160">
    <iact:property name="dataType"/>
    <iact:actionData xml:id="d26">
      <inkml:trace xmlns:inkml="http://www.w3.org/2003/InkML" xml:id="stk26" contextRef="#ctx0" brushRef="#br0">1620 3205 6 0,'0'-3'29'15,"0"3"-10"-14,0-4-4 14,0 4-14-14,0-2 3 13,-3 2 4-7,3-2 4-6,0 2-1 14,0 0-8-14,0-2 6 13,0 2-8-13,0 0 0 14,0 0 1-14,0 0-2 13,0 0 0-13,0 0 0 14,0 0-1-14,0 0 0 0,-1 0 0 19,1 0 2-19,0 0-3 0,0 0 2 13,0 0 0-13,0 0-6 14,-3 0 3-14,3 0-1 13,-2 0 0-13,-1 0 4 14,3 0-1-14,-2 0 1 13,2 0 0-13,0 0 0 14,0 0 1-9,0 0-2-5,0 0 2 14,-2 0 0-14,0 0 2 14,2 0-3-14,0 0 4 13,0 0-4-13,0 2 5 14,0-2-1-14,0 0-3 14,0 0 0-14,-3 0 1 13,3 0 1-7,0 0-3-6,0 0 0 13,0 0 1-13,0 0 0 14,0 0-1-14,0 0 0 14,0 2-2-14,0-2 2 0,0 2-6 12,0 0 0-12,0 4 0 14,0-2 6-14,5 3-1 14,7-2 3-9,1 3-4-5,5 0 4 14,3 0-4-14,11 0 2 13,10 1 0-13,17-6 0 14,11-1 2 1,13-2 4-15,9 0-6 0,10 0 1 12,5 0 2-12,4 0-6 14,1 0 6-9,-3-2-7-5,-9 0 0 14,-4 2 4-14,-8 0-1 14,0 0 4-14,0 0-5 13,3 0 4-13,7 0-1 14,7 2 1-14,8-2-2 14,5 2 3-14,3-2-6 13,-7 0 3-7,-6 5 0-6,2-3-1 13,0 1 5-13,-2 1-7 14,0-2 7-14,-4 1-8 14,1-2 8-14,2 2-4 13,5-3 0-13,4 0 1 0,2 0-1 13,11 0 0-13,2 0 1 13,3 0-1-7,4 0-3-6,-9 0 0 14,-1 0 2-14,-3 0 1 13,2 0 0 2,-5 0 0-15,-4 0 0 0,-9-3-1 12,-4-3 2-12,-2 2 3 14,-6-1-4-14,2-2 1 14,-5 1 2-9,-1 2-6-5,3 0 5 14,-5 2-3-14,-3 0 1 14,-13 2-2-14,-10 0-2 13,-12 0 8-13,-8 0-8 14,-5 0 9-14,-5 0-6 13,1 0 2-13,-5 0 0 14,-2 0 1-8,-2 0 1-6,-4-2 3 0,-5 0-6 12,-5 2 3-12,-7 0 0 14,-1 0-5-14,-2 0 2 13,-3 0 0-13,0 0 0 14,0 0 4-14,0 0-1 14,-10 0 2-14,-13 0-5 13,-8 0-3-7,-2 0 0-6,-5 0 2 13,-4 0 0-13,-5 0-5 14,-4 0 6-14,-2 0 0 14,-5 0 0-14,-7 0-2 13,-9 0 5-13,-1 0-4 14,-6 0 5-14,4 0-6 14,-1 0 4-9,1 0-4-5,-3 0 2 14,-7 0-1-14,-6 4 1 13,-3 2-3-13,-3 3 1 0,-1-6 2 13,2-1-1-13,1-2 0 14,-4 0-1 0,3 0 3-14,2 0-1 14,0 0 0-14,-4 0 1 4,-5 0-3-4,-4 0 4 14,0 0-3-14,-1 0 4 14,1 0-6-14,-2 5 2 13,-6 6 1-13,-5 3 0 14,-3 4 0 0,-2-1-3-14,1-1-1 0,-5-2 0 13,-1-3 3-7,2 2 0-6,-9-5-4 13,0-5 3-13,0 2 2 14,6-3 0-14,12-2-2 14,7 2 2-14,5-2-1 13,4 0 4-13,7 0-5 14,9 0 5-14,2 0-6 13,11 0 1-7,1 0 1-6,6 0 1 14,3 0 0-14,9 0 0 13,3-2 1-13,7 2 0 0,14 0 0 13,4 0 1-13,11 0 0 13,11 0 0-13,7 0-2 14,0-2-3-14,0 2-16 14,25 0 9-9,12 0 10-5,18 0 1 14,18-7 7-14,7-2-7 13,5-1 0-13,2 0 0 14,0-1-1-14,0 4 0 14,2 0 0-14,5-1 0 13,4 2 0-13,5-1 0 20,10-1 0-20,12 0 2 0,11-5 1 13,8 3-2-13,10 3 0 14,5-2-1-14,1 1 0 13,4 2 0-13,4-2-2 14,-3 1 5 1,-6-1-5-15,-5 1 4 0,-3 2-4 12,3 2 4-12,4-1-2 5,4 2 0-5,6 0 3 13,-5 2-3-13,-1 0 1 14,-3 0-1-14,-5 0 1 14,-9 0-2-14,-8 0 2 13,-5 0-2-13,-10 0 2 14,-1 2-1 0,-5 4 0-14,0-3 0 5,-2 2 3-5,-10-5-3 14,-3 2 0-14,-7 0 2 13,-1 1-4-13,1-2 4 14,-5 1-2-14,-4 0 0 14,-8 2 0-14,-6-2 0 13,-11 0 2-13,-10 0-3 14,-12 2 2-9,-12-2-1-5,-9 0 3 14,-13-2-5-14,-2 0 4 14,-2 0 5-14,0 0 5 0,0 0 10 12,-9 0 8 3,-13-6-30-15,-3-3 0 0,0-4 0 12,-1 3 4 3,-4 1-4-15,-3-4 0 5,-2 5-2-5,-7 2 0 13,-6 2-1-13,-8 1-4 14,-6 3 6-14,-9 0-5 13,-14 0 3-13,-8 0-9 14,-7 0 12-14,-6 0-5 14,-12 9 5 0,-4 2 0-14,-4-4-1 5,0 0 1-5,8-2 0 13,-3-1 0-13,-1-1 3 14,-7 2-6-14,-2-5 6 14,-6 0-3-14,-2 0 0 13,0 0 0-13,-4 0 0 14,-5-2-1-14,0-1 0 14,1-4 2-9,6 2-2-5,7-2 3 14,7 5-4-14,0 2 2 13,-2 0-2-13,0 0-3 14,-6 0-1-14,0 0-1 0,-2 0-4 13,2 0 8-13,-2 0-8 13,2 0 7 2,-2 0-4-15,6 0 3 4,2 0 1-4,9 0-1 14,4 0 4-14,6 0 2 14,10 4-2-14,9-2 3 13,6-2-4-13,12 0 4 14,2 0-3-14,10 0 2 14,5 0-1-14,9 0 0 13,7-6 0-7,5-5 0-6,8 0 0 13,2-1 12-13,5-2-10 14,7 4 1-14,0 2-1 14,8 2 3-14,0 2 0 13,5 2-1-13,0 0-4 0,0 2-6 13,0 0-2-13,0 0-9 20,7 0 10-20,18 2 7 0,8 5-2 13,12 2 3 1,9-4-1-14,6 0 0 14,7-3 2-14,6-2-3 0,7 0 4 13,5 0-5-13,5 0 6 13,4 0-6-13,9 0 3 14,7 0-1-9,9 0 1-5,7-8-1 14,7 0 0-14,6 2 2 14,-1-2-2-14,3 2 2 13,-1 0-4-13,0 0 4 14,-1 4-4-14,-6 0 4 13,2 2-2-13,-2-2 0 14,2 2 0-8,2 0 3-6,6 0-2 13,1 0 1-13,3 4 1 14,3 4-4-14,-4 1 1 0,2-4 0 12,-5 2 0-12,-3-2 0 14,-6-1 0-14,-7-4 2 14,-4 0-1-14,-12 0 1 20,-4 0-1-20,-11 0 0 0,-5 0-2 13,-6 4 2-13,-12 4-1 13,-7 5 0-13,-16-1-1 14,-7 1-3-14,-5-1 8 13,-7-2-4-13,-2 1 3 14,-4-8-4-14,-8 1 2 14,-1-2 2-9,-3 1-2-5,-4-3 1 14,-2 0 2-14,-5 0-2 13,1 0 10-13,-3 0-4 14,0 0 10-14,0 0-2 14,-7-12-13-14,-13-3-3 13,-5 1-10-13,-4 0 10 14,-1 4-3-9,2 2 3-5,-4 0 3 14,-3 2-2-14,-2 0 1 14,-6 2-4-14,-4-1 4 0,-2 0-3 12,-2 3 1-12,-2-2 0 14,3 1 2-14,-4 0-2 14,0-1 3-14,-12-1 0 13,-5 2-6-7,-10-1 3-6,-7 2-2 13,-11 0 0-13,-3 2 0 14,-10-2-1-14,-6 2-3 14,-7 0 3-14,-1 0-1 13,-6 0 2-13,-4 0-2 14,-4 0 0-14,-1 0 6 13,6 6-4-7,3 1 2-6,5 2-4 14,0 1-1-14,-4 2-11 13,1 0 5-13,3 3-3 14,2-3-2-14,2-5 6 13,9 0 10-13,6-1 0 14,5-6 2-14,9 0 0 14,3 0 0-9,10 0 7-5,6 0-4 0,12-6 0 13,12-1-5-13,13-3 11 13,7 1-5-13,6 2 5 14,10-1-1-14,5 2-4 14,4 2 3-14,4 0-9 13,0 4 8-13,2 0-8 14,0 0 3-8,0-3-1-6,0 3-3 13,0 0 3-13,0 0 1 14,0 0-3-14,0 0 0 13,0 0 1-13,0 0-1 14,0 0 0-14,0 0 3 14,0 0-4-14,0 0 4 13,0 0-3-7,0 0 3-6,0 0-3 13,0 0 4-13,0 0-3 14,0 0 1-14,0 0 1 14,0 0 1-14,0 0-4 0,0 0 7 12,0 0-3 3,0 0 4-15,0 0 2 0,0 0-6 13,0 0 7-8,0 0-5-5,0 0 1 14,0 0-5-14,0 0-2 13,0 0 2-13,0 0-4 14,0 0 2-14,0 0 0 14,0 0-2-14,0 0 4 13,0 0-4-13,0 0 6 14,0 0-8-9,0 0 3-5,0 0 1 14,0 0-1-14,0 0 1 14,0 0 0-14,0 0 0 13,0 0 0-13,0 0 1 14,0 0-2-14,0 0 1 14,0 0-2-14,0 0 0 0,0 0 1 19,0 0-1-19,0 0-6 13,0 0 8-13,0 0-5 14,0 0 3-14,0 0-9 14,0 0 1-14,0 0-17 0,0 9-13 12,0 5-13-12</inkml:trace>
    </iact:actionData>
  </iact:action>
  <iact:action type="add" startTime="152314">
    <iact:property name="dataType"/>
    <iact:actionData xml:id="d27">
      <inkml:trace xmlns:inkml="http://www.w3.org/2003/InkML" xml:id="stk27" contextRef="#ctx0" brushRef="#br0">7061 9985 7 0,'0'0'28'1,"0"0"-12"13,0 0-1-7,0 0-15-6,0 0 3 13,0 0-3-13,0 0 0 14,0 0-5-14,0 0-3 14,0 0-1-14,0 0 0 13,0 3 8-13,0 3 0 14,0 2-2-14,0 1-2 13,0 2-4-7,0 1-5-6,0 0 9 14,0 2 5-14,0 0 1 13,-9 2 3-13,0-2-3 14,2 0-1-14,1-1 0 0,-1-4 0 12,5 0-5-12,-2-6 4 14,2-1 1-14,2-2 0 14,-3 0 1-9,3 0 2-5,-3 0 6 14,3 0 3-14,0 0 10 14,0 0-11-14,0 0 4 13,0 0-1-13,0 0-1 14,0 0-8-14,0 0-4 13,0 0 0-13,0 0-1 14,0 0-1-8,0 0-6-6,0 0 7 13,0 0 0-13,0 0 0 14,0 0 1-14,0 0 1 13,0 0 5-13,0 2-3 14,0-2 6-14,-2 0-9 14,2 0 7-14,-2 0-7 0,2 0 6 19,0 0 0-19,0 3 3 0,0-2 1 12,-2-1-4-12,0 2 4 14,-1-2-3-14,3 0 1 14,0 0-9-14,0 0 9 13,0 0-9-13,0 0 2 14,0 0-2-14,0 0-5 14,0 0 0-9,0 0-1-5,0 0 3 14,20 0 3-14,12 0 6 13,12-10-4-13,6 0-3 14,4 3 3-14,0-4-3 14,3 4 1-14,5 0-4 13,0 3 3-13,5-1 2 14,5 5-2-9,-1 0 1-5,3 0-2 14,-3 0-2-14,0 0 4 14,1 0-3-14,-3 0 3 13,-1 0-3-13,-1 0 6 14,-4 5-7-14,-2-1 8 14,-4 3-8-14,-1-4 5 0,2 1-2 19,0 0 2-19,-2 0-1 13,4-1 0-13,-2 0 2 14,2 1-2-14,7 1 1 14,4-2-1-14,9-1 1 0,5-2-2 12,0 0 2-12,-1 0-1 14,-3 0 0-14,-3 0-1 13,0 0-2-7,-2 7 6 9,-1-2-7-15,-1 2 8 0,-3-2-8 12,-4 0 5 3,-7-1-2-15,-6-3 1 0,-10 2 0 12,-6-2-1-12,-8 3 1 14,-11 0-1-14,-1 3 2 14,-6-4-2-9,-4 1-1-5,-3-1 2 14,-5 1-8-14,0-2 8 13,0-2-3-13,0 0 3 14,0 0 2-14,0 0 3 0,0 0 3 13,0 0-4-13,0 0 5 13,0 0-4-13,-2 0 0 14,-12 0-4-9,-2-6-2 10,-4-4 0-15,-4-2-2 14,-3 1 2-14,-4 2 1 13,-8-2-1-13,-5 3 0 0,-2 4 1 13,-8-2-3-13,-6 4 3 14,-5 0-4-14,-8 0 1 13,-5 0 1-7,-5-3 3-6,-1 1-5 13,-1-5 7-13,-4 1-6 14,-3-1 5-14,1-3-2 14,4 1 0-14,2-1-3 13,10 1 3-13,-2-1-2 14,4 0 1-14,-5 3 1 13,3 3-3-7,-7 1-4-6,0 5 5 14,3 0-8-14,-4 0 5 13,4 0 0-13,2 0-1 14,-2 9 6-14,2 3-1 13,0-1-3-13,5 2 5 14,0-3-4-14,-2 2 6 14,2-4-3-9,-1 0 0-5,0-1 0 0,3-4 0 13,8 1 3-13,7-4-1 13,6 0-2 2,9 0 4-15,1 0-2 0,7 0-3 13,9 0 2-13,3-2-1 13,3-3 1-13,7 2 0 14,0-1 3-9,5 0-3-5,2 4 0 14,1-1 3-14,0 1-8 14,2 0 2-14,0 0-3 13,0 0-8-13,0 0 0 14,11 0 12-14,10 0 0 14,9 0 0-14,6 5 2 13,8 2 0-7,10-2 2-6,9 4-3 13,11-4 0-13,10 2 4 0,7-3-4 13,5-3-2 2,7-1 0-15,5 0 4 13,3 0-2-13,6 0 3 14,-2 0-6-14,-1 0 5 14,0 0-4-14,0 0 2 4,-3 0 0-4,-6 0 0 14,0 3 2-14,-4-3-2 13,1 1 0-13,2-1 1 14,-1 0 3-14,-9 0-5 14,-9 0 2-14,-14 0 1 13,-11 0-2-13,-6 0 2 14,-14 0 4-9,-11 0-6-5,-11 0 8 14,-12 0-7-14,-1 0 2 0,-3 0 0 13,0 0 8 1,0 0-1-14,-2 0-2 14,0 0-5-14,0 0-3 0,0 0 0 12,0 0 1-12,0 0-2 14,0 0 1-8,0 0-2 8,0 0 4-14,0 0 0 0,0 0-2 13,0 0 2-13,0 0 1 13,0 0-3-13,0 0 0 14,0 0 3-14,0 0-6 14,0 0 3-14,0 0-2 13,0 0 4-7,0 0-2-6,0 0 0 13,0 0 1-13,0 0-1 14,0 0 1-14,0 0-1 14,0 0 4-14,0 0-8 13,2 0 4-13,-2 0 0 14,0 0-1-14,0 0 1 14,0 0 1-9,0 0-1-5,0 0 1 14,0 0 2-14,0 0-3 0,0 0 2 12,0 0-1-12,0 0-1 14,0 0 0 1,0 0 0-15,0 0 1 0,0 0-2 12,0 0 3-12,0 0-3 14,0 0 4-9,0 0-6-5,0 0 6 14,0 0-5-14,0 0 4 14,0 0-2-14,0 0 3 13,0 0 0-13,0 0 0 14,0 0-1-14,1 0-3 13,-1 0 4-13,0 0-5 14,0 0 4-8,0 0-2-6,0 0 2 14,0 0 0-14,0-1 0 13,0-3 0-13,0-3-4 14,-1 5 2-14,-3 2-2 14,0-2 2-14,1 2-2 13,1 0 2-13,0-2-2 14,2 1 2-14,0-1 0 4,0 2-2 11,0 0-7-15,0 0 1 13,0 0-15-13,-4-5-21 0,-4 3-78 13</inkml:trace>
    </iact:actionData>
  </iact:action>
  <iact:action type="add" startTime="155981">
    <iact:property name="dataType"/>
    <iact:actionData xml:id="d28">
      <inkml:trace xmlns:inkml="http://www.w3.org/2003/InkML" xml:id="stk28" contextRef="#ctx0" brushRef="#br0">12832 9997 3 0,'0'0'2'15,"0"0"-2"-14,0 0-2 0,0 0-1 13,0 0 3-13,0 0 0 13</inkml:trace>
    </iact:actionData>
  </iact:action>
  <iact:action type="add" startTime="156266">
    <iact:property name="dataType"/>
    <iact:actionData xml:id="d29">
      <inkml:trace xmlns:inkml="http://www.w3.org/2003/InkML" xml:id="stk29" contextRef="#ctx0" brushRef="#br0">12832 9997 4 0,'31'120'2'15,"-31"-120"-1"-14,0 0 3 14,0 0 1-14,0 0 3 0,0 0-2 12,0 0 2-12,0 0-5 14,0 0 3-14,0 0-2 14,0 0 1-9,0 0 1-5,0 0-2 14,0 0-4-14,3 0-2 13,-1 0 1-13,5 0 2 14,4 1-1-14,3 1 0 14,5-2 2-14,3 2-2 13,4 0 0-13,-2-2 2 14,6 3-1-9,2-2 3-5,0 2-2 14,-4-3-1-14,3 0-1 14,1 0 3-14,2 0-3 13,3 0 0-13,3 0 3 14,5 0-3-14,3 0 3 14,5 0-1-14,7 0-4 13,6 0 2-7,8-7 0-6,6-2 0 13,5-2 1-13,0 5 0 0,-6 0 1 13,-6 3-2-13,-1 3 4 14,2 0-5-14,0 0 1 13,6 0 0-13,0 0 0 14,-2 0 1-14,-5 3-1 13,1 6 1-7,0 0-3-6,8 5 4 14,5-2-3-14,5 1 4 13,1-2-6-13,-3 4 4 14,-3-4-2-14,-8-1 1 13,-2-1 0-13,-2-2-1 14,-1-2 3-14,-5-1-6 14,0 1 9-9,-7 0-7-5,0-1 4 14,-2 0-3-14,0 0 2 13,5 0-1-13,9 2 0 14,2-3 1-14,4-1-1 0,1-2 0 13,-5 0 3-13,-3 0 0 13,-6 0-3-13,-6 0 0 20,-2 0 2-20,-3 0-2 0,-12 0 0 13,-6 0 0-13,-7 0 2 14,-8 0-3-14,-7 0 4 13,-10 0-6-13,-1 0 2 14,-5 0 1-14,0 0 0 14,0 0 1-14,0 0 0 13,0 0-1-7,0 0 7-6,0 0-2 13,0 0 4-13,0 0-6 14,-5 0 6-14,-13 0-8 14,-1-4-1-14,-6-3 0 13,-2-4 1-13,-6 1-3 14,-5 3 4-14,-9 0-2 14,-5 3 2-9,-8 1-4-5,-4 1 4 14,-7 2-4-14,-9 0 2 13,-6-3 0-13,-5-1 0 14,-3-2 2-14,5-2-4 0,3 2 6 13,-5 1-6-13,-5 0 4 13,-7 1-4-13,-9 4 0 20,-4 0 2-20,-5 0 0 0,-6 0-3 13,-4 0 2-13,-1 0 2 14,-6 0-6-14,1 0 8 13,-6 4-6-13,4 3 4 14,2-2-2-14,2 2 1 13,4 1 0-13,-2-1-1 14,-2 3-1-8,6-1-1-6,0-4 6 13,7 2-7-13,8-3 8 14,4-3-6-14,10-1 4 13,11 0 0-13,1 0-2 14,8 0 0-14,7 0 2 14,4-1-2-14,10-3 3 13,11 2 0-7,4-1-6-6,8 3 3 13,4 0 0-13,4 0-3 0,3 0 3 13,5 0 0-13,2 0-2 14,5 0 2-14,4 0 0 13,5 0 0-13,4 0 2 14,0 0-4-14,0 0-2 14,0 0-1-9,2 0-4-5,17 7 9 14,8 0 0-14,10 2 3 13,4-4-1-13,10-3-1 14,8 0 0-14,6 3 2 14,6-3-6-14,5 0 1 13,4-2 2-13,2 0 0 14,5 0 0-9,3 0 0-5,3 0 1 14,3-6-1-14,2 1 3 14,2 2-5-14,-4 3 4 13,2-2-1-13,0 2-1 14,2-2 0-14,3 2-3 0,0 0 7 12,2 0-4 3,3 0 2-9,9 0-4-6,-1 0 2 13,1 5-2-13,-7 2 3 0,-1-3-1 13,1 4 0-13,-4-4 0 13,2 0 0-13,-6-3 0 14,-9-1 2-14,-8 0-1 14,-9 0 2-14,-12 0-1 20,-10 0-2-20,-11 0 4 0,-12 0-3 13,-12 0 5-13,-5 0-5 13,-9 0 7-13,-5 0-7 14,0 0 9-14,0 0-5 13,0 0 5-13,0 0-5 14,0 0 2-14,0 0-7 14,0 0 2-9,0 0-3-5,0 0 2 14,0 0-2-14,0 0-4 13,0 0 5-13,0 0-9 0,0 0 0 13,2 0-14-13,9 3-32 14,2-1-35-14</inkml:trace>
    </iact:actionData>
  </iact:action>
  <iact:action type="add" startTime="158382">
    <iact:property name="dataType"/>
    <iact:actionData xml:id="d30">
      <inkml:trace xmlns:inkml="http://www.w3.org/2003/InkML" xml:id="stk30" contextRef="#ctx0" brushRef="#br0">18945 10208 29 0,'-5'-1'39'1,"3"-1"-18"13,0 0-1-13,-1 2-10 14,3-3-1-14,0 3-4 0,0 0-1 12,0 0-4-12,0 0-3 14,0 0 2-8,0 0-8-6,9 0-1 13,24 0 8-13,19 0-1 14,18 0 6-14,8 3-4 13,10-1 1-13,4 0-6 14,4-1 5-14,7-1-4 14,5 0 2-14,13 0-4 20,-1 0 5-20,-2 0 4 13,5 2 8-13,0 9-5 14,-1-1-4-14,1 6 2 0,-7-2-2 13,0-2 3-13,-2 2-3 13,-1-4 4-13,-4-2-4 14,-4 1-1-14,-4-4 0 14,-3 1 0-9,-1-3-2-5,-5-3 5 14,-10 0-3-14,-8 0 2 13,-12 0-4-13,-8 0 8 14,-12 0-10-14,-8-3 8 14,-9 1-4-14,-6 0 0 0,-8 0 0 12,-6 2 1-12,-5 0 1 14,0 0 8-9,0 0-4-5,0-5 13 14,-12-2-3-14,-5-3-15 14,-7 0 1-14,-3 0-2 13,-5 0 0 2,-1 1 1-15,-8 4-2 0,-5-1 2 12,-8-1-2-12,-6 2 3 14,-10 3-5-8,-5 2 3 8,-7 0 0-14,-3 0-2 0,-6 0 2 13,-5 0-2-13,-13 0 4 13,-12 7-5-13,-8 2 7 14,-7-2-8-14,-4 0 7 14,-3 0-3-14,2-2 0 13,6 1 1-7,10-2-1-6,6-4 2 13,10 0 3-13,13 2-5 14,11-2 1-14,17 2 3 14,7 0-8-14,11-2 4 13,9 0-1-13,14 0 1 14,12 0 0-14,11 0-3 0,4 0 1 19,0 0-1-19,4 0-21 0,23 0 16 13,11 0 8 1,13 0 3-14,7 0-3 14,7 3 0-14,1 5-1 0,7-1 1 13,10 0 6-13,2 0-5 13,2-2 1-13,0 0 3 14,-1 1-8-9,6-2 6-5,-3 0-3 14,2 0 0 1,-5 0-2-15,-2 1-1 0,-8-5 6 12,-7 3-6-12,-6-1 6 14,-11-2-6-14,-6 0 5 13,-9 0-2-13,-12 0 1 14,-7 0 1-8,-11 0 2-6,-5 0-2 13,-2 0 11-13,0 0-2 14,0 0 4-14,0 0-10 0,0 0 3 13,0 2-8-13,0-2 1 13,0 0-1-13,0 0-4 14,0 0-1-14,-9 2-15 13,-7 1-7-7,-6 8-40-6,-12-3-25 14</inkml:trace>
    </iact:actionData>
  </iact:action>
  <iact:action type="add" startTime="162888">
    <iact:property name="dataType"/>
    <iact:actionData xml:id="d31">
      <inkml:trace xmlns:inkml="http://www.w3.org/2003/InkML" xml:id="stk31" contextRef="#ctx0" brushRef="#br0">9800 11185 0 0,'0'0'4'15,"0"0"8"-14,0-3 0 14,0 1 4-14,0 2-2 13,0 0-5-13,0 0 1 14,0 0-2-14,0 0 0 14,0 0-8-9,0 0 9-5,0 0-2 14,0 0 3-14,0 0-4 13,0 0-4-13,-2 0 3 14,2 0-4-14,0 0-1 14,0 0-3-14,0 0 1 0,0 0-5 12,16 0 7-12,13 0 0 20,7 0 3-20,8 0-3 0,8-9 0 13,6-1 3 2,8-4-2-15,6-2 1 13,6 0 1-13,-2 0-4 14,0 4 3-14,0 1 0 0,-3 2-2 13,3 6 0 1,4-4 0-8,0 2 0-6,5 4 1 0,-5-3 2 12,0 1-6-12,-4 3 3 14,1 0-1-14,3 0 1 14,-3 0 0-14,4 0 0 13,-8 0 0-13,-7 0 0 14,-8 0 1-14,-12 0-2 14,-13 3 2-9,-5 1-2-5,-10-3-2 14,-2 2 3-14,-10-1-1 13,-1 0 1-13,-5-2-2 0,0 2 4 13,0-2-4 2,0 3 0-15,0-3 2 0,0 0 0 12,0 0 5-12,-17 0 0 20,-12 0-2-20,-10 0-1 0,-7 0-1 13,-12 0 1-13,-9 0-1 14,-9 0-2-14,-11 0 1 13,-11 0-1-13,-12 0 0 14,-10 0 0-14,-11 11-1 13,-3 4-5-13,5 0 5 14,11-1 2-8,13 0 0-6,13-4 2 13,13 0-3-13,14-4 4 14,18-2-3-14,11-4 0 14,14 0 0-14,6 0 1 13,9 0 0-13,3 0 1 14,4 0-2-14,0-2 0 13,0-4-4-7,0-1 4-6,0 4 1 14,0 3 2-14,0-2-3 13,0 2-1-13,16 0 0 0,24 0 1 13,20 0 1-13,25 0 3 13,19 8-3-13,17 2 0 14,15 0 0-14,5-1-1 20,5 0 0-20,-10 2-1 0,-10-2 1 13,-8-1-1-13,-7 1 2 14,-2-4-2-14,-7 2 2 13,-8-2-3-13,-7-2 3 14,-6 0-2-14,-6 1 1 13,1-2 0-13,2 3 0 14,4-5 0-8,8 0 3-6,5 0-2 13,16 0 2-13,8 0-2 14,3 0-2-14,2-7 1 13,-7-3 0-13,0 2-1 14,1 2 2-14,2 0-4 14,-4 0 8-14,2 3-8 0,0-2 3 19,3-1 0-19,1 0 0 13,1-4 0-13,6-2 0 14,3 0 1-14,3 2 0 14,4 0 1-14,-8 0-2 13,-4 2 3-13,-4 2-4 0,-4 0 1 13,-2 3 0-13,-7 3 0 20,-8-3 0-20,-6 3-3 0,-5 0 6 13,-2 0-5-13,-6 0 6 13,-2 0-6-13,-2 0 3 14,2 0-2-14,4 0 2 14,4 0-1-14,2 0 0 13,-4 0 1-13,-3 0-3 20,-7 0 4-20,-4 0-4 0,-2 0 4 13,0 3-4-13,-3 0 2 14,-4 6-2-14,-2-4 2 13,-1 4-1-13,-3 2-1 14,-5-3 4-14,-1 2-3 13,-4-4 5-13,0 3-8 0,-2-4 5 20,1 1-1-20,-2-3 0 13,8 3 1-13,1-5-1 14,-4 1 2-14,2 0-1 14,-3-2-1-14,-7 2 0 13,0 0 4-13,-2 0-7 0,1-2 5 13,4 0-2-13,-3 0 0 20,3 3 1-20,1-3-1 0,-1 0 3 13,0 0-1-13,0 0 1 13,-1 0-6-13,-2 0 4 14,3 0-1-14,-3 0 0 13,1 0 2-13,3 0-2 14,3 0 1-14,7 0 1 14,2 0-2-9,3-5 1-5,-1-1 2 14,-5 0-6-14,1 0 4 13,-3 2-1-13,1-1 0 14,-1 3 2-14,5 2-5 0,-3 0 8 13,6 0-11-13,-1 0 10 13,3 0-8-13,-3 0 5 20,-2 0-1-20,-4 0 0 14,-1 0 0-14,-2 0-1 14,3 0 3-14,-1 0 0 13,3 0 0-13,2 0 0 0,-1 0 2 13,-2 0-6-13,4 0 4 14,-1 0-3-14,-2 0 1 13,2 0 0-7,-4 0-4-6,-1 0 8 13,0 0-9-13,1 0 9 14,2 7-8-14,2-3 5 14,2-2-2-14,1-2 2 13,-1 0-1-13,-2 0 0 14,-3 0 1-14,-2 0 1 14,-4 0-2-9,2-2 3-5,-2-4-1 14,-1 1-4-14,-2 0 2 13,0 3 0-13,-7 2 0 14,2 0 0-14,-3 0-2 0,-5 0 4 13,-2 0-4-13,-4 0 5 13,-7 0-6-13,-4 0 2 14,-6 0 1-9,-1 0 1-5,-7 0-1 14,1 0 2-14,-3 0-2 14,0 0 10-14,0 0-3 13,0 0 8-13,0 0-7 14,0 0 12-14,0 0-8 13,0 0 3-13,0 0-9 14,0 2-5-8,0-2-1-6,0 0 5 13,0 0-7-13,0 0 6 14,0 0-7-14,0 0 5 13,0 0-2-13,0 0 1 0,0 0 2 13,0 0 1-13,0 0-4 14,-5 0 7-14,-1 0-4 13,-1 0-4-7,-2-4 4 9,4 1-4-15,-1 3 1 0,-1-5 0 12,1 3-1-12,-3-2-2 14,0 0 2 0,-2-2 2-14,-5 1-5 0,-4-2 6 13,-2 1-5-13,-3 2 0 14,-4 1 2-9,-2-2-1-5,-9 1-2 14,-7 1 4 0,-9 3-4-14,-11 0 2 0,-9 0-2 13,-17 0 2-13,-14 0-6 14,-20 5 4-14,-19 5-7 13,-18-2 3-13,-30 4-10 14,-11-2-10-9,-22 0-7-5,-21 2-25 14,-5-4-27-14</inkml:trace>
    </iact:actionData>
  </iact:action>
  <iact:action type="add" startTime="165904">
    <iact:property name="dataType"/>
    <iact:actionData xml:id="d32">
      <inkml:trace xmlns:inkml="http://www.w3.org/2003/InkML" xml:id="stk32" contextRef="#ctx0" brushRef="#br0">3333 12031 23 0,'0'0'31'1,"0"0"-6"13,0 0 0-13,0 0-18 14,0 0-6-14,0 0-1 13,0 0 0-13,0 0-5 14,0 0 3-8,0 0-3-6,0 0-2 13,0 0 6-13,0 0-1 14,-4 0 1-14,0 3 2 0,-2 0-1 12,-1 1 3 3,-3 1-4-15,6-4 2 0,-1 0-1 13,4 2 0-13,1-3 0 13,-2 0 0-7,2 0 0-6,0 0 0 14,0 0-4-14,0 3 3 13,0-2-5-13,0 5 4 14,0 1 1-14,6 3 1 13,10 1 1-13,3 4-1 14,8 0 3-14,5 4 0 14,5-3-3-9,8-4 3-5,9-2-3 14,4-4 1-14,3-1 3 14,7-3-3-14,-3-2 0 13,1 0 2-13,-1 0-3 14,5 2 0-14,3-2 1 13,7 0-2-13,6 0 2 14,3 0 1-8,1 0-2-6,1 0 2 13,1 0-4-13,1 0 5 14,6 0-6-14,-3 0 6 0,-1 3-6 12,-3 1 3 3,-3-1 0-15,0 2 0 14,3 1 0-14,3 0 0 13,3 0 2-13,0-2-1 5,3 0-1-5,5-1 0 13,6 0 2-13,0 1-2 14,-3-4 0-14,-2 2-1 14,-5-2-1-14,-2 0 2 13,-1 0-3 2,-5 0 6-15,-3 0-5 0,-4-9 6 13,0 4-5-8,5-3 2-5,8 2 0 14,6-4 1-14,6 2 0 13,-5 1-4-13,2 0 5 14,-4 0-4-14,0 0 2 14,-3-1-1-14,-5 1 0 13,-3 2-1-13,3-4 1 14,-3 4 2-9,1-3-2-5,-1 2 0 14,-3 1 0-14,-4 3 4 14,0 2-8-14,-4 0 8 0,4 0-9 12,-3 0 7-12,-3 0-3 14,-8 2 1-14,-6 0 0 14,-8 1-1 0,-9-3 3-14,2 0 1 5,-3 0-2-5,0 0 2 13,-4-3-1-13,-8-1 1 14,-6-1-3-14,-10 0 2 14,-8 4 0-14,-7-3-2 13,-4 4 3-13,1-4 0 14,-3-3 11 0,0 1-13-14,0-6-2 5,-3 0-2-5,-12 1 2 14,-3 0-1-14,-4 3-1 13,-4-2 3-13,-3 2-4 14,-6 2 3-14,0 0 2 13,-7 4-2-13,-3 2 3 14,-4 0-3-14,-9 0 2 14,0 0-1-9,-11 0 0-5,-3 8 2 0,-1 0-4 13,-5 2 4 1,3 2-4-14,-2-1 3 0,-5-2-2 13,-5 0 2-13,-6-5-1 14,-3 1 0-14,-1-3 0 13,6-2 0 2,5 3 1-15,-1-3 0 4,6 0 1-4,1 0-4 14,0 0 5-14,4 0-4 14,1 0 1-14,-4 2 0 13,-4-2-2-13,-1 0 4 14,-7 0-5-14,-3 0 6 14,4 0-5-14,6 2 6 13,6-1-8-7,-1 1 6-6,4 0-4 13,-4 3 2-13,-2-4 0 14,2 2 0-14,2 1 2 14,1-3-1-14,3-1 1 0,-2 3-3 12,2-2 5-12,0 4-7 14,-5-3 4-14,-1 0-1 14,2-1 0-9,-4-1 0-5,-1 4-1 14,-5-1 2-14,-8-2-2 13,-6 4 1-13,1-2-3 14,4 2 4-14,2-1-1 14,5-3 0-14,2 5 0 13,0-2-3-13,0 0 6 14,6 1-4-9,4-3 2-5,6-2-1 14,5 0 2-14,6 0-2 14,8 0 1-14,0 0 1 13,5 0-2-13,3 0 0 14,5 0 0-14,7 0 1 13,3 0-1-13,2 0 3 14,4 0-6-8,1 0 4-6,2 0-2 0,2 0 1 12,-3 0 0-12,0 0 1 14,-7 0 1-14,-2 6-4 13,-6 3 6-13,-4 3-8 14,-7 5 4-14,-2 1 0 14,-3-2 0-14,4 0 0 13,1-5 0-7,9 2 2-6,9-7-2 14,3 1 2-14,12-4-2 13,2-3 3-13,8 0-6 14,2 0 3-14,2 0-2 13,0 0-4-13,0 2-3 14,0-2 4-14,0 2-1 14,4 3 4-9,10-2 4-5,0 1-3 14,5-2 5-14,6 0-4 13,2 0 2-13,6 0-1 14,5-2 0-14,4 0 2 14,3 0-4-14,-1 0 2 13,4 0-2-13,-2 0 3 0,-5 0-4 19,-7 0 2-19,-4 0 0 0,-3 0 0 13,-5 0 0-13,-2 0-3 14,1 0 6-14,5 0-7 13,5 0 4-13,7 0-2 14,7 0-10-14,8 0-77 14</inkml:trace>
    </iact:actionData>
  </iact:action>
  <iact:action type="add" startTime="171942">
    <iact:property name="dataType"/>
    <iact:actionData xml:id="d33">
      <inkml:trace xmlns:inkml="http://www.w3.org/2003/InkML" xml:id="stk33" contextRef="#ctx0" brushRef="#br0">8450 5395 13 0,'-29'0'10'1,"-4"0"-4"13,-3 0 8-13,-5 0-9 14,-3 0-3-14,-5 0 0 13,-5 0-3-7,-8 0 2-6,-5 0-2 14,-6 0-1-14,-8 0 0 13,-6-5-1-13,-2 3 3 14,-6-3 4-14,1 0-4 14,-4-1 8-14,-2-3-6 13,-1 2 6-13,1-3 6 14,6 0-2-9,3 2-8-5,0-3 5 14,1 4-5-14,-1-1-1 14,-5 2 3-14,1-1-3 13,0 2 3-13,-1-1-3 14,2 2-1-14,-1 0-2 13,-3 4 0-13,0-3 0 14,2 3 1-14,0 0-1 5,2-1 1 9,-6-1-1-14,3-5 4 0,3 2-6 13,3-5 2-13,6-1 0 13,0 1 0-13,0-2 0 14,0-1 4-14,-1 1-4 14,-4 1 9-14,4 1-8 13,-4 6 0-7,3 4 0-6,5 0-1 13,2 0 0-13,2 0-2 14,4 8 2-14,8 0-1 14,5 2 1-14,0-1 0 13,-1-2 0-13,-3 1 3 14,-3 3-5-14,-1-6 3 14,1 3-1-9,4 1 0-5,9 1 0 14,-1-1-1-14,4 8 3 13,3 1-7-13,-2 2 9 14,4 4-8-14,1-1 2 14,-2 4 1-14,4 1-2 0,-4-2 3 12,5 4 0 3,2 0 0-15,1 0-2 4,3 9 4-4,1 3-3 14,2 4 4-14,-2 5-6 14,5 4 3-14,0-1 0 13,-1-4 0-13,4 0 0 14,1-4-1-14,1-4 3 13,7-1-4-13,4-9 4 14,4-1-4-8,4 1 0-6,5 1-1 13,2 1 2-13,0 0-2 14,0-2-1-14,0 2 1 14,11-1 1-14,0-1 4 13,-2-2-5-13,0 0 4 14,-2-2-2-14,0-3 2 13,2 5-1-7,-1-7 0-6,-1 5 2 14,7 2-4-14,-1 2 6 13,5 2-9-13,9 4-1 0,2-1 4 13,6-1-3 1,9-2 3-14,4-2 1 0,4-2 1 13,6-9 0-13,2-4 2 14,8-5 1-9,-1-4-3-5,-1 1 3 14,1 0-1-14,5-3-2 13,4 0 0-13,6-3 4 14,12 2-4-14,4-3 1 14,4-2-2-14,3 0 3 13,5 0-1-13,5 0 4 14,5 0-7-9,5 0 5-5,-6-5-5 14,3 0 2-14,-8-4 0 14,0 2 0-14,-2-1 1 13,-8 0-3-13,2-1 4 14,5 2-1-14,6-1 0 0,4 4-1 13,-3-3 0 1,0 4 0-8,5-6-1-6,-1 1 1 13,5 1-2-13,-6-3 5 14,-1-1-4-14,-4 0 6 0,-4-1-9 13,1 2 8-13,-8-1-4 13,-5 1 0-13,4 5 0 14,6-4 0-14,4 4 1 14,2-3-2-9,-7-1 3-5,4 1-4 14,-4-3 4-14,3-2-4 13,2-1 2-13,-5-2 0 14,-1 0 0-14,-1 2 0 14,-3-2 0-14,-2 3 2 13,-5 2-3-13,-9-1 5 14,-4 3-7-9,-5 0 5-5,-3-1-2 14,-4 0 0-14,-1 1 0 14,-7 2 0-14,-4-1 2 13,-2 2-3-13,-2-2 3 14,-4 2-4-14,-1 0 4 0,-2 1-4 13,-7-2 2-13,-1 1 0 20,-8-1 0-20,-9 4-1 0,0-6-2 12,-3 2 6-12,-3-3-2 14,-3-2 1-14,-2 0-2 14,1-7 1-14,-5-2-1 13,-3-5 4-13,2-1-3 14,-2-1 0-14,-2 0 2 13,3 2 8-7,-1 0-11-6,6-3 0 14,-1 3 3-14,-1-3-4 13,-2-3 1-13,-1-1-2 14,-1 0 2-14,-5-3 0 13,-1 0-3-13,0-5 6 14,0-1-5-14,0-2 6 14,-12 2-3-9,-6-4 1-5,1 2 2 14,-6 2-1-14,-4 0 0 13,-2 6 3-13,0 4-5 0,-2 1 9 13,-3 1-4-13,-1 2-2 14,0-4-2-14,-6 2-2 13,-1 0-3-13,-5 0 1 14,-2 2-3-9,-7 0 2-5,-4-2 2 14,-4 0 2-14,-5 1-4 14,-6 2 1-14,5 4 1 13,-4-2 0-13,3 8 0 14,-2 1-1-14,-4 3 2 14,-6 1 0-14,0 5 3 13,-8 0-4-7,5 2 4-6,-3 3-6 13,0 2 5-13,-5 0-4 14,0 0 2-14,-1 0-2 14,-2 0 0-14,4 4 0 13,-5 4-2-13,-2 1 8 14,-5 6-8-14,-4-3 9 0,6 0-11 19,5 2 9-19,4-2-5 14,1-2 2-14,2 0 0 0,-8-5-1 12,-2 0 6-12,1-1-5 14,3-1 1-14,-1 1 0 14,3-4 2-14,3 0-2 13,-1 0 0-13,7 0-1 14,-3 1 0-9,4 1 1-5,0 0-2 14,-6 3 3-14,2-4-3 14,-1 6 4-14,3 1-6 13,6-1 2-13,-4 4-1 14,-2 1 2-14,-3 0 0 14,-1-3-1-14,0 0 3 13,-1-4-2-7,1-1 3-6,-3 3-4 13,-1 0 1-13,-1 3 0 14,2 2 0-14,5 5 0 14,2 0 0-14,4 0 0 13,-2 3-1-13,1 1 3 14,-6 6-4-14,6-1 3 0,4 0-2 19,9 2 2-19,11-2-2 14,8 3 0-14,6-2-3 0,3 5 3 12,3 1 1-12,4-1-3 14,12-4 6-14,6-5-6 13,9 1-3-13,9 1-3 14,0 3-8-14,6 4-17 14,26-2-7-9,13-4-27-5</inkml:trace>
    </iact:actionData>
  </iact:action>
  <iact:action type="add" startTime="175033">
    <iact:property name="dataType"/>
    <iact:actionData xml:id="d34">
      <inkml:trace xmlns:inkml="http://www.w3.org/2003/InkML" xml:id="stk34" contextRef="#ctx0" brushRef="#br0">19413 5859 11 0,'-37'-14'1'1,"-5"2"11"13,-6 0-8-13,-6 0 1 14,-3-1-1-14,5-1 7 13,3 2 7-13,2-5 9 14,3-1 6-9,6 0-21-5,0-2 9 14,2 0-14-14,1 0 0 0,-1-1-3 13,0 2-4 1,0-3 0-14,-2 1 0 0,1 4 0 13,-8-3-6-13,-2 3 5 14,-8-1 0 0,-6 2-2-14,-8 2-5 5,-7 0 6 9,-11 2-7-14,-6 4 7 14,-10-2-3-14,-4 0 5 14,3 1-1-14,1 0 3 0,-1 4-4 12,1 2 4-12,-2 3-3 14,-2 0 4-14,2 0-6 14,1 6 4-9,-2 14-2 10,2 0 1-15,0 2-1 0,0-3-1 12,2 4 4-12,2 0-4 14,-5 2 6-14,-2 3-7 14,2 2 4-14,5 1-1 13,9 1 0-13,6 1 1 14,6 6-2-9,6 0 2-5,2 4-3 14,9-5 5-14,12-1-6 14,11-3 5-14,10-2-4 13,8-5 0-13,10 1-1 14,4-1 2-14,7-3-6 0,0 1 5 13,3 0-7-13,17 1 6 13,4 2 4-7,5-1-1 8,5 4 0-14,3 1 0 14,4 2 1-14,2 0 0 0,5 0 4 13,1 1-4-13,2-3-2 13,3-2 6-13,4-2-3 14,7 2-2-14,10-2 2 13,10 4 0-7,11 0 0-6,5-2-2 14,3 0 0-14,6 0 0 13,5-2 0-13,7-4-2 14,4-2 4-14,-7-1-6 13,-1-1 8-13,-3-4-6 0,-6 0 2 13,-2-5 0 2,-2 0 2-10,1 1-2-5,5-3 4 14,9-4-3-14,-2 1 0 13,-3 0 1-13,-3 0-3 14,-1 0 1-14,0 0-1 0,3-2 0 13,0-2 0-13,-6-2-1 13,-7 0 4-13,-2 0-2 14,-7 0 2-9,1-12-4-5,-11 2 3 14,-1-4-1-14,-6-3 0 14,-6 2 1-14,3-1-2 13,-3 0 2-13,4-3 2 14,-1 2-1-14,-8-4-1 14,-3 1-1-14,-13 3 0 13,-5-5 0-7,-5-1 1-6,-7-1-1 13,-4-4 1-13,-7-4 2 14,-4-3-3-14,4-6 2 14,0-3 3-14,2-2-3 13,0-6-2-13,5-2 4 14,-2-5-1-14,-6 3-3 14,2-2 1-14,-8 1 1 4,-4 3-4-4,-6 4 1 14,-3 1-1-14,0 0-5 13,-5 3-8 2,-22-1 6-15,-8 1-2 14,-6 2 1-14,-5 0 7 0,-2 1 3 12,-1 0 1-12,-4 1 2 14,-3 4-2-9,-6 1 0-5,-9 6-1 14,-5 4 0-14,-5 1-2 14,-2-1 1-14,4 7-1 13,-3 0 4-13,1-1-7 14,-4 3 8-14,-6 0-6 13,-3 1 1-13,-6 1 0 14,-1 2 2-8,-3 3-1-6,-1 1 0 13,0 1 1-13,-3 0 0 14,2 1 1-14,-3 2-2 14,-2 2 5-14,-5 3-7 13,-2 1 6-13,2 0-5 14,6 0 2-14,3 0 0 0,0 0-1 12,-2 1 4-6,-6 9-1-6,3 2 0 14,1 0-2-14,1 4 1 13,0 0-1 2,6 5 3-15,2 3-3 13,3 0 0-13,6 6 5 0,-1-4-5 13,3-1 0-13,11 1 2 14,6-1 0-9,16-1-4-5,4 0 4 14,12 2-4-14,5 3 2 14,1 3 0-14,7 3-1 13,2 6 6-13,2 5-10 14,5 1 8-14,5 4-6 13,3-1 3-13,1 0 0 14,7-2-1-8,0-4-2-6,4 0 2 13,0-3 0-13,0-1 1 0,6 4 0 13,10-3 1-13,6 8 0 13,7-1-2 2,0 2 5-15,9 3-1 14,1-2-3-14,9 2 1 0,4-2-2 12,10 2 4-6,4 1-3-6,11-2 1 13,2-1-2-13,8-4 1 14,2-3 0-14,5 1 1 14,9-9-1 0,4-2 0-14,4 0 2 0,6-6-2 13,-2 0 2-13,2-3-2 14,4-7 4-9,2-3-4-5,-3-3 0 14,5-3 2-14,3-4-2 13,1-2 2-13,2-1-1 14,1-2 2-14,-6 0-4 14,2 0 5-14,-3-14-8 13,-1-3 6-13,-3 2-2 14,-1-8 0-9,-5-1 0-5,2-2-1 0,-4-8 4 13,-3-4-6-13,2-3 6 14,-4-3-3-14,4-1 3 13,-1-5-5-13,-6-3 3 14,-7 3-1 0,-6 0 0-14,-7 4 1 0,-9 0-1 13,-7-3 0-7,-13 1 4-6,-8-1-2 13,-7 0 2-13,-14 1-3 14,-6 0 4-14,-7 0-4 14,-7 2-1-14,-5 2 0 13,-2 1-4-13,0 4 3 14,-9-1-4-14,-13 1 2 13,-6-1-9-7,-5-1 7-6,-4 3 0 14,-6-5 5-14,-1 1 0 13,-10 0 4-13,-2-1-4 0,-4 3 0 13,-5 3 0 1,-4-2 5-14,-7 3-8 14,-6 4 6-14,-7-2-2 14,-2 1-1-14,-3 1 2 4,3 1-2-4,2 1 1 14,-3 2-3-14,-3-3 4 13,-10 1-5-13,-2 1 4 14,-3-2-1-14,-2 2 0 14,-1-3 0-14,-3 11-1 13,-2-1 3-13,-2 7-3 14,-1 1 2-9,1 5-1-5,-5 3 4 14,7 4-7-14,6 2 3 14,6 0-1-14,2 0 0 13,0 10 1-13,-1 6-2 14,-2 4 4-14,3 2-4 14,1 6 5-14,5 0-6 13,4 4 5-7,7 3-4-6,5 0 2 0,8 2 0 12,10 1 0 3,8 2-1-15,7-1-2 0,7 10 0 13,3-2-3-13,7 4-37 13,5-5-38-13</inkml:trace>
    </iact:actionData>
  </iact:action>
  <iact:action type="add" startTime="192222">
    <iact:property name="dataType"/>
    <iact:actionData xml:id="d35">
      <inkml:trace xmlns:inkml="http://www.w3.org/2003/InkML" xml:id="stk35" contextRef="#ctx0" brushRef="#br0">10354 11180 3 0,'0'-12'7'1,"0"-1"1"13,0 6-4-13,0 4 9 14,0 1-11-9,0 2-2-5,-4 0-1 14,3 0-4-14,-4 0 5 14,3 0 0-14,-2 0 2 13,-3 0-2-13,1 0 3 14,-4 0-2-14,2 0-1 13,-1 0 0-13,-3 2 0 14,-1 1 2-8,-3-3-2-6,1 3 3 13,-1-3-1-13,0 2-2 14,3-2 1-14,4 0-1 14,-1 0 0-14,3 0 0 13,-5 0 0-13,3 0 2 14,-2 2-4-14,0 2 5 13,-2 2-6-7,-1 0 2-6,6 0 0 14,1-3 1-14,5-3 1 13,2 0-1-13,0 0-7 14,0 0 1-14,6 0 6 0,10 0 10 12,2 0-10-12,7 5 4 14,4-1-2 1,6 0-2-10,7 0 1-5,3 0 0 0,5-2-2 13,9-2 3-13,9 0-2 13,9 0 2-13,17 0-3 14,11-3 1-14,8-15-1 14,4 1 1-14,9-5 0 13,0-2 0-13,0 1 1 14,-2 2 4-9,-7 10-5-5,-10 2 4 14,-6 9-2-14,-4 0-3 14,-1 0 2-14,2 2-2 13,-1 14 0-13,4-2 1 14,9 4 0-14,6-1 1 14,8-4-4-14,5-1 5 13,4-6-4-7,-3-2-4-6,2-2 5 13,-4 0 1-13,-8-2-2 14,-11 0 2-14,-11 0 0 0,-7 0 3 13,-8 0-3-13,-7-2 5 13,-9-4-2-13,-5 1 0 14,-8 4 1-14,-3-1 0 14,-2 2-1-9,-5-2-3-5,1 2 1 14,-9 0 3-14,-7 0-8 13,-11 0 4-13,-14 0-1 14,-4 0-6-14,0 0 4 14,0 0 3-14,-22 0 3 13,-12 0 5-13,-8 5-6 14,-7 4 1-9,-3 2-3-5,-3-4 1 14,-4 0-1-14,-5 2 0 14,-5 0 0-14,-8-4 1 13,-3-1-1-13,-4 1 0 14,-1-4 1-14,-2 1 1 13,-1 2 2-13,-6-2-3 0,-4 4 3 20,0 3-3-20,2-1-2 0,0-1 2 12,-2 1 0-12,-5-2-1 14,-1-1 3-14,0-4-3 13,3-1 0-13,5 0 2 14,0 0 1-14,0 0-2 14,-2 0-1-14,-2-1 1 13,2-4-1-7,7 1 0-6,4-2-1 14,2 2 4-14,2 0-6 13,-2 1 5-13,1-3-4 14,1 5-1-14,5-3 3 13,3-2 0-13,-2 0 0 14,4-2 0-14,-3-2 2 14,3-1 2-9,4-1-4-5,2 1 4 14,11 1 1-14,3 0-8 13,1 2 6-13,6 1-3 14,-2 6 0-14,4 1 0 14,-1 0-4-14,3 0 5 13,0 0-4-13,4 8 1 0,4-3 0 19,5 2 3-19,12-5-1 0,7-2 0 13,7 0 1-13,3 0-1 14,0 0-13-14,0 0 0 13,13 0 13-13,15 0-2 14,11 0 8-14,9 0-3 14,8 0-1-14,1-4 0 13,6-1-2-7,4 2 1-6,5 1-2 13,7 1 2-13,12-5 0 14,9 5 4-14,4-1-7 14,2-2 2-14,0 0 0 13,6 1 0-13,3-2 0 14,3 1-3-14,3 1 6 13,-5 0-3-7,0 3 0-6,-2 0 0 14,-3 0 1-14,-2 0-2 13,-1 0 1-13,0 0 0 14,4 8-4-14,4-1 4 13,-3 2-1-13,-1 2 6 14,-11 0-11-14,0-1 8 0,-1 0-4 13,3-3 3-8,3 0-2-5,-2-1 1 14,-1 1 0-14,-3-2 0 14,-4 1 2-14,-1-2-1 13,-3 0-1-13,-3-2 0 14,-3-2 3-14,-2 0-6 13,-1 0 3-13,-9 0 0 14,1 0 3-8,-15-6-2-6,-7 2 1 13,-12 4 0-13,-10 0-1 14,-7 0 2-14,-8 0-6 13,-5 0 3-13,-4 0 0 14,-5 0-4-14,-2 0 3 14,0 0 0-14,0 0 1 0,0 0 0 19,0 0 5-19,-12 0 12 0,-9 0-13 12,-11 0-1-12,-2 0-1 14,-6 0 0-14,0 0-2 14,-7-2 0-14,1-2 0 13,-3 0 2-13,-5 0-4 14,3 4 2-14,-3-3 0 14,3 3-2-9,-5 0 2-5,-6-1 0 14,-1-1 0-14,-5 2 0 13,-3 0 2-13,-6-2-2 14,-3 0 1-14,-4 2-1 14,-3-2 1-14,-7 2-2 13,-7 0 1-13,-1 0-1 14,-5 0 1-9,0 0 0-5,0 0-2 14,-4 0 5-14,-3 0-6 14,-1 0 6-14,5 0-6 13,3 0 5-13,0 0-4 0,-1 0 2 13,-3-3 0 2,0 1-2-15,-1 2 6 13,3-3-6-13,-6 3 4 5,-1 0-2-5,4 0 0 13,-2 0 0-13,3 0 0 14,1 0 0-14,4 8 0 14,7 0 1-14,8 2-2 13,11 1 3-13,8-4-4 14,3 1 3-14,3-2-2 13,3-2 2-7,3 0-1-6,2-1 0 14,9 0 1-14,6-1 1 13,12 0-1-13,11-2 2 14,11 0-3-14,5 0 0 13,4 0-1-13,0 0-4 14,0 0-11-14,0 0 0 0,13 4 15 19,12-1 1-19,8 0 4 14,7 1-3-14,9-4 6 13,7 0-7-13,0 0 1 14,2 0 2-14,0 0-3 0,-3 0 0 13,5 0 2-13,10 0-2 13,10 0 1-13,9 0-1 14,7-2 3-8,5-3-6-6,3-4 4 13,10-2-3-2,6-3 1-11,12 2 0 13,2-1-3-13,-1 1-3 14,-4 0 6-14,-3 3-3 14,-2 2 2-14,-4-1 2 13,6 2-4-13,5 2 2 9,7-3-1-9,0 0 1 13,-2 0-4-13,2-2 6 14,-2-1 0-14,-2-3-3 14,-7 4 5-14,-11-1-4 13,-9 6 4-13,-8 1-3 14,-8 3 1-14,-9 0-1 13,-8 0 1-7,-7 0 0-6,-7 0 1 14,0 3-1-14,-5 3 1 0,-4 2 3 12,-2-2-7-12,-3 0 6 14,-6 0-5-14,-5-2 2 14,-6 0 0-14,-6-1-1 13,-10 0 5-13,-5-1-7 14,-1 0 7-9,-7-2-4-5,0 2 2 14,0-2 3-14,0 0 0 14,0 3 2-14,-22-3-2 13,-9 7-4-13,-11 3 0 14,-9 6 3-14,-5 0-8 13,-3 2 5-13,4 2-4 14,-1-3 3-8,1 0-2-6,-3-3 0 13,-4-2 2-13,-6-2 1 14,-1-2 0-14,-4-2 7 13,-1 1-7-13,-6-3 7 14,-3-1-8-14,-4 1 2 14,-4 3 0-14,-7 0 0 0,-5 1-1 12,-3 2 0-6,-4 1 2 8,-3 3-2-14,-7-1-1 0,1 6 3 13,2-5-6-13,9-1 2 14,5-1 0-14,1 0 1 13,3-1 0-13,2-5-3 14,5-2 6-14,9-2 0 14,10-2-3-9,13 0 8-5,11 0-3 14,11 0 3-14,13 0-2 13,12 0 0-13,7 0-6 14,6 0-2-14,0 0-3 14,0 0-13-14,11 0 1 13,15 11 8-13,11 1 0 14,7-9-35-9</inkml:trace>
    </iact:actionData>
  </iact:action>
  <iact:action type="add" startTime="196384">
    <iact:property name="dataType"/>
    <iact:actionData xml:id="d36">
      <inkml:trace xmlns:inkml="http://www.w3.org/2003/InkML" xml:id="stk36" contextRef="#ctx0" brushRef="#br0">16856 8315 5 0,'-41'0'15'1,"11"3"-9"13,16-3 13-13,8 0-12 14,6 0 2-14,0 0-9 13,0 0-9-13,1 0 6 14,15 0 3-14,8 0 8 14,8 2-7-9,8-2 4-5,3 2-4 14,2 1 2-14,5 2-2 13,4 1-1-13,2 0 0 14,6 1 2-14,7 2-2 14,7-2 1-14,6 2 2 13,8 0-2-13,1 3-1 0,7-3 4 19,7-1-8-19,9 0 6 14,1-6-2-14,3 2 0 14,-4-3 0-14,-2 2-1 13,1 0 4-13,1 0-6 14,-2 2 6-14,-4 0-6 0,-3 2 7 13,0 2-8-13,-2-1 4 13,-1-2 0-7,-2-4 0-6,-1-2 0 13,-1 0 0-13,0 0 1 14,-4 0-1-14,-1 0 3 14,-8 0-6-14,-4 0 5 13,-14 0-2-13,-8 0 0 14,-5-2 0-14,-10 0 0 14,-6 0 1-9,-9 0 0-5,-6 2 0 14,-13 0 0-14,-4 0 1 13,-6 0 2-13,0 0 7 0,0 0 15 13,-19 0-12 2,-10 0-9-15,-6-2-5 13,-12-1 1-13,-6 3-6 0,-3-1 7 19,-6-3-2-19,-3-3 2 14,-5-5-2-14,-5 1 0 14,-3-5 0-14,0 0 0 0,-7-4 2 12,7 0 0-12,-4-1 0 14,-5 2 0-14,-5 4 2 14,-6 3-4-14,-7 4 0 13,-2 4 0-7,-2 4-1-6,-5 0-4 13,-2 0 3 2,-2 0 3-15,1 0-2 0,-2 7 1 13,-1-2-2-13,2 0 4 13,4-3-1-13,8 1-1 14,13-1 0-14,11 1 1 13,5 1 1-7,11-3 0-6,8 2 0 14,10-3-3-14,7 0 3 13,10 0-2-13,8 0 1 14,8 0-1-14,9 0 0 13,3 0-2-13,3 0 2 0,0 0-4 13,0 0-4-13,0 0-9 14,0 0 13-9,0 0 1-5,7 1 3 14,-1 4 0-14,1-2 3 13,-3-3 1-13,-4 2-4 14,0 1 4-14,0-1-2 14,0-2 0-14,0 0 0 13,0 0-2-13,0 2 1 14,0-2 1-9,0 0 0-5,0 0-1 14,0 0 6-14,0 1-3 14,0-1 4-14,0 0-8 13,0 0 6-13,0 0-5 14,0 0 1-14,0 0-2 14,0 0 1-14,0 0-1 0,0 0 4 19,0 0-4-19,0 0 4 0,0 0-4 12,0 0 2 3,0 0-3-15,0 0 1 0,0 0 0 13,0 3-1-13,0-2-7 13,0 2 5-13,0 6-8 14,-2 7 3-14,-7 7-2 20,-1 3-8-20,0 1-31 0,-3-3-25 13</inkml:trace>
    </iact:actionData>
  </iact:action>
  <iact:action type="add" startTime="202540">
    <iact:property name="dataType"/>
    <iact:actionData xml:id="d37">
      <inkml:trace xmlns:inkml="http://www.w3.org/2003/InkML" xml:id="stk37" contextRef="#ctx0" brushRef="#br0">3599 12029 3 0,'-35'6'1'15,"1"0"5"-14,1-1-4 14,2-4 4-14,4 0-4 13,4-1 0-7,5 0 4-6,1 0-1 14,3 0 3-14,0 0-5 13,2 0 11-13,-2 0-9 14,6 0-1-14,1 0-3 13,2 0-1-13,5 0 0 0,0 0 0 13,0 0 0 2,0 0-7-10,0 0 6-5,0 0 1 14,0 0-2-14,0 0 1 13,0 0 1-13,12 0 3 14,5 0-2-14,5 0 1 0,5 0-1 13,7 0 1-13,3 0 1 13,6 0-6-13,6 0 5 20,6-2-2-20,6-5 0 14,-1-1 1-14,0 0 1 0,1-4 0 13,7 2 0-13,4-3-1 13,8 1 0 2,1 1 1-15,8-1-4 0,-2 2 2 13,-2-3 0-13,1 4 0 13,-1-1 0-7,2 4 0-6,2 2 0 13,2 0 0-13,3 2 4 14,1 2-5-14,6 0 2 14,8 0 0-14,12-2 0 13,3-4 1-13,3-2 0 14,5-4 0-14,-3 5 1 13,0-4-1-7,4 9-2-6,-9 1 2 14,-3-2 1-14,-5 3-3 13,-5 0 0-13,-5 0 0 0,-1 0 1 13,1-3 0 2,4 2 0-15,10-1 8 13,1-1-9-13,2 0 7 0,-3 3-6 13,3-2 4-8,2-2-4-5,5 2-1 14,-4-5 1-14,-3 2 1 14,0 1-4-14,-5-5 4 13,-10 2-4-13,0-4 1 14,-6-1 1-14,-5 2 0 13,-6-4 0-13,-5 5 0 14,-7 0 0-8,-10 5 2-6,-7 3-1 13,-4 1-1-13,-4 0 4 14,-5 0-9-14,0 0 3 13,-7 0 2-13,-4 1-1 14,-7 3 1-14,-10-1-3 14,-11-3 7-14,-3 1-5 13,-5-1 4-7,0 3-3-6,0-1 1 0,3-2 7 12,-2 2-1 3,-1-2-3-15,-1 0 0 0,-1 0-4 13,0 0 7-13,0 0-3 13,-1 0-4-13,-15 0 0 14,-9 0-2 1,-4 0-3-15,-4 0 3 4,-5 0 2-4,-4 6 0 14,-3-1-2-14,-9 3 6 13,0 3-4-13,-12 1 3 14,-7-2-5-14,-8 3 4 14,-6 4-3-14,-3-2 1 13,5 2 0-13,-4 1-1 14,-3 2 1-9,-7-4-3-5,-3 4 6 14,-2-4-7-14,-4-2 1 14,0 0 3-14,-2-2-5 13,-4 3 5-13,-2-1-1 0,-2-2 1 13,-1 0-4-13,-5 1 8 13,1-1-6 2,6-2 5-15,5-1-6 5,9-4 3-5,3-1 0 13,0 1-1-13,-2-1 1 14,1 0 0-14,1 0 0 14,4 0-2-14,1 2 5 13,3-1-5-13,-1-1 3 14,3 1-2-14,6-4 2 13,1-1-1-7,2 0 0-6,2 0 1 14,-2 0-3-14,-4-3 4 13,3-1-4-13,2-1 3 14,7 3-2-14,7 1-5 13,4-1 3-13,4 0-3 14,3 0-1-14,-6-1 2 14,3 2 2-9,0-2 1-5,5 2 4 0,1-2-3 13,4 3 4-13,3-1-3 13,3-2 1-13,2 3 0 14,5-1-1-14,1 1 0 14,6 0 5-14,2-3-5 13,2 3 6-13,2 0-4 14,8-2 8-9,0 2-9-5,12-2 6 14,0 2-7-14,2 0-3 14,0 0-1-14,0 0-14 13,0 0 8-13,15 0 10 14,7 0 0-14,7 0 2 14,5 0-2 0,3 0 0-14,2 0 2 5,5 0-2-5,1 0 1 13,6 0 2-13,5 0-3 14,4 0 0-14,4 0 4 14,4 0-7-14,3 0 3 13,-1 0 0-13,5 0-1 14,3 0 2-14,4 0-2 14,10 0 3-9,4 0-1-5,1 0 0 0,2 0-2 13,-1 0 2-13,4 0-3 13,3 0 2-13,4 0 0 14,1 0 0-14,-4 0 1 14,-3-2 2-14,0 2-3 13,-3 0 1-13,3 0 1 14,-4 0-3-9,0 0 2-5,3 0-1 14,5 0 0-14,9 0 0 14,1 0 1-14,-5 0 2 13,5 0-3-13,-1 0 3 14,0 0-4-14,-2 0 2 13,0 2-2-13,-9 2 1 14,4 0 0-8,-5 3 0-6,0-3 0 13,-3-3-2-13,-5-1 4 14,-3 0-4-14,1 0 4 13,0 0-2-13,-3 0 0 14,-2 0 1-14,-10 0-1 14,-9 0 1-14,-7 0-2 0,-5 0 2 12,-4-4 2-6,-6 3-2-6,-5-2-1 14,-10 3 2-14,-6 0-2 13,-9-1 1-13,-7 1 1 14,-4 0-2-14,-3 0 1 13,0 0 5-13,-4 0-1 14,3 0 5-14,-3 0-7 14,0 0 7-9,0 0-5-5,0 0 1 14,2 0-3-14,-2 0-3 13,0 0 4-13,0 0-2 14,0 0-1-14,0 0 1 14,0 0 0-14,0 0-1 13,0 0 3-13,0 0-2 0,3 0 3 19,-3 0-2-19,0 0 0 14,0 0 1-14,0 0 0 0,2 0 1 13,-2 0-4 1,0 0-1-14,0 0 2 0,0 0-4 13,0 0 0-13,0 0-3 14,0 0 2-14,0 0 0 13,0 0 1-7,0 0-2-6,0 0 3 13,0 0 1-13,0 0-1 14,0 0 2-14,0 0 0 14,0 0-1-14,0 0 0 13,0 0 1-13,0 0-1 14,0 0 3-14,0 0-1 13,0 0-4-7,0 0 3-6,0 0-2 14,0 0 1-14,0 0-2 13,0 0 1-13,0 0 2 14,0 0 1-14,0 0 0 0,0 0-2 13,0 0 2 1,0 0-2-14,0 0 0 0,0 0 0 19,0 0 0-19,0 0-1 14,0 0 0-14,0 0 2 0,0 0-3 13,0 0-1-13,0 0 2 13,0 0 1-13,0 0-1 14,0 0 1-14,0 0 0 13,0 0 1-13,0 0 0 14,0 0 1-8,0 0 0-6,0 0-2 13,0 0 1-13,0 0-1 14,0 0 0-14,0 0 1 13,0 0-1-13,0 0 1 14,0 0 3-14,0 0-2 14,0 0 1-14,0 0-2 13,0 0 1-7,0 0-1-6,0 0-1 13,0 0 0-13,0 0 0 14,0 0-1-14,0 0 2 14,0 0-4-14,0 0 8 0,0 0-10 12,0 0 5-12,0 0-1 14,0 0 0-14,0 0-1 14,0 0 2-9,0 0-3-5,0 0 2 14,0 0-4-14,0 0 4 13,7 0-9-13,1 0 9 14,6 9-8-14,3 5-13 14,2-5-43-14</inkml:trace>
    </iact:actionData>
  </iact:action>
  <iact:action type="add" startTime="208668">
    <iact:property name="dataType"/>
    <iact:actionData xml:id="d38">
      <inkml:trace xmlns:inkml="http://www.w3.org/2003/InkML" xml:id="stk38" contextRef="#ctx0" brushRef="#br0">12603 12194 7 0,'-16'-12'19'1,"3"6"-8"13,-5 0 4-13,1 2-7 14,-4-4-6-9,1 4 0-5,0 0 4 14,0 1-2-14,-3 3-1 14,6 0-5-14,-2 0 3 13,2 0-2-13,-1 3-3 14,0 2 4-14,1 2 0 13,-1 1 3-13,0-2-3 14,2 0 3-8,2-2-5-6,2-1 4 13,5-1-2-13,3 1 2 14,-1-1-1-14,5-2-1 14,0 0 1-14,0 0-3 13,0 0 3-13,0 0-2 0,0 0-7 13,0 0 6-13,3 0 2 13,14 2 2-7,3 0 1-6,9-2 3 14,5 0 0-14,-1 0-6 13,7 0 6-13,-2 0 1 14,2 0-11-14,4 0 9 14,-1 0-5-14,4 0 2 13,0 0 1-13,-1-6-1 14,1 3-1-9,0 1 3-5,2 2-3 14,5 0-2-14,2 0 3 14,6 0-4-14,3 0 2 13,1 5 0-13,1-1 0 14,0 2 0-14,0-2-3 13,-2 0 6-13,0-2-2 14,3 2 3-8,-3 4-4-6,7 1 1 13,1 0-1-13,10 1 0 14,4 0 0-14,6-1 1 13,5 2 1-13,6-2 1 14,8-4-2-14,6-1 0 0,-4-1 1 13,4-3 0 1,1 0 0-14,-4 0-2 5,-3-12 2-5,-8 5 0 13,-7 1 1-13,-6 2-1 14,-2 1 3-14,3 3-1 14,-3 0-7-14,2 0 5 13,-5 0-4-13,3 6 2 14,5 3 0-14,7-1 0 14,5-4 3-9,5-2-2-5,0-2 3 14,-2 0-6-14,5-2 4 13,4-12-2-13,2-5 0 14,-4 4 1-14,-9 1-1 14,-2 0 1-14,-5 4 1 13,2 0-1-13,1 2-2 14,0 1 5-9,1 2-7-5,10 1 3 14,4 0 0-14,5 0 0 14,-5 2 0-14,-5-2-1 13,-3 1 2-13,-3 3-3 14,-3 0 7-14,-3 0-9 0,-5 0 5 12,-2 0-2 3,-1 7 1-15,1-1-1 5,0-2 1-5,6 0 0 13,1-2 1-13,-1-2 0 14,7 0-1-14,-1 0 5 14,8 0-8-14,0 0 4 13,3 0-2-13,4 0 1 14,-5 0-2-14,0 0-1 13,-6-6 6-7,-10 2-4-6,-9 1 4 14,-4 0-6-14,-4-1 3 13,-4 0-1-13,0-3 1 14,-6 2 1-14,-4 1-1 13,-4-2 3-13,0 2-3 14,-1 1 0-14,-2 1 1 0,1 2 1 19,-3 0-4-19,-8 0 4 0,-6 0-4 13,-8 0 2 1,-7 0-1-14,-6 0-2 0,-7 0 6 13,-7 0-6-13,-5 0 4 14,-5 0-3-14,-1 0 3 13,0 2-1-13,0-2 3 14,0 0 3-8,0 0 4-6,0 0-4 13,0 0 13-13,0 0-2 14,0 0 6-14,0 0-13 13,0 0 4-13,-1 0-10 14,-8 0 1-14,-3-4-5 14,-7-3-9-14,-1-3 9 13,-4 2-3-7,-7-3-3-6,-3 5 10 13,-7-1-8-13,-6-2 4 14,-9 6 0-14,-5-4-2 14,-3 5 1-14,-1-2 0 13,-3 3-2-13,-7-2 1 14,-3-1 4-14,-4 3-4 0,-4 1 1 19,0-5 0-19,-9 3-2 0,-6 2 3 13,-6 0-2-13,-9 0-5 13,-2 0 7-13,-2 0-1 14,1 0-4-14,-4 0 5 14,-3 4-4-14,1 1 4 13,4 4 0-13,2 0 0 14,6-2-1-9,-2 2 0-5,-5 1 1 14,1-2-2-14,1 0 4 14,2-1-4-14,0 1 4 13,-1-2-4-13,5 3 3 14,0-4-1-14,3-1 0 13,-4 3 1-13,1-6-2 14,0 4 3-8,3-3-3-6,2-1 5 13,-2 2-8-13,-2-1 3 14,-8 2 0-14,1 0 1 0,-2 0 0 13,-3 3-1-13,-7 4 2 13,2 0-6-13,-2 4 10 14,-4-1-9-14,0 0 5 13,1 0-2-7,4-4 0-6,4 2 0 14,4-4 1-14,1 1 0 13,-2 0-1-13,1-5 2 14,1 3-1-14,4-6 3 13,2 1-6-13,3-2 4 14,6 0-1-14,3 0 0 14,4 0 1-9,-1 0-3-5,-1 0 5 14,2 0-5-14,2-3 7 13,7-2-10-13,3 3 6 14,-2 2-2-14,-3 0 1 14,-5 0-2-14,-2 0 2 13,-3 0-3-13,3 0 1 14,-4 0 4-9,-3 0-4-5,0 2 4 0,0 4-4 13,3-2 3 2,4 0-1-15,-1 2 0 0,-1 0 0 12,2-1-2-12,7 2 2 14,6-2-3-14,10-4 1 14,3 3 1-14,4 0-3 13,7-2 4-7,1-2 0-6,6 0 0 13,8 0 1-13,7 0-1 14,7 0 6-14,11-2-4 14,5-6 5-14,4 4-5 13,7 0 2-13,3 2-4 14,2 2 0-14,0 0 0 13,0 0-6-7,0 0 6-6,0 0 0 14,0 0-3-14,0 0 7 13,0 0-5-13,0 0 3 14,0 0 0-14,0 0 0 14,0 0 0-14,0 0-2 13,0 0 1-13,0 0 0 0,0 0 0 19,0 0 5-19,0 0-3 0,0 0-2 13,0 0 1-13,-4 0 4 14,4 0-1-14,0 0 0 13,0 0 6-13,-2 0-6 14,2 0 10-14,0 0-11 13,0 0 6-13,0 0-9 14,0 0 4-8,0 0-3-6,0 0 0 13,0 0-2-13,0 0 1 14,0 0-4-14,-2 0 3 13,2 0-1-13,-2 0-12 14,-2 0-2-14,-7 0-28 14,-14 18-29-14,-19 2-23 13</inkml:trace>
    </iact:actionData>
  </iact:action>
  <iact:action type="add" startTime="211766">
    <iact:property name="dataType"/>
    <iact:actionData xml:id="d39">
      <inkml:trace xmlns:inkml="http://www.w3.org/2003/InkML" xml:id="stk39" contextRef="#ctx0" brushRef="#br0">5561 13174 17 0,'0'0'20'15,"0"0"1"-14,0 0-6 14,0 0 1-14,0 0-5 13,0 0 1-7,0 0 0-6,0 0 0 14,-2-2 3-14,-10-6-6 0,-5 0-9 12,-6-1 3-12,-6-5-7 14,-7 3 7-14,-6 2-6 13,-9-3 4-13,-2 3-2 14,-3 1-1-14,-2-1 2 20,0 0 1-20,-6 1 0 13,1 0 0-13,-4 1 1 14,-4-2-4-14,-3-1 4 14,1-2-2-14,1 4 0 0,-1-2 0 12,-1 4-4-12,3 2 8 14,-2 0-9-14,-2 4 1 14,2 0 2-9,-2 0-2-5,5 0 4 14,-1 0 0-14,4 0 0 13,2 0 0-13,3 0 3 14,1 0 0-14,3 0-3 14,1-2 2-14,-1 0-1 13,4 0-2-13,3 2 1 14,2 0 0-9,4 0 0-5,3 0-3 14,4 0 2-14,0 0 2 14,7 0-3-14,2 0 5 0,4 0-6 12,8 2 6 3,3-2-4-15,10 2 1 0,2-2 0 12,2 0-1-12,0 0-9 14,0 0 5-8,2 0-7-6,18 0 12 13,13 0-3-13,7 0 1 14,10 0 4-14,6 0 0 13,4-7-2-13,9 0 1 14,7 1 1-14,3-1-2 14,9 2 0-14,-1 0 2 13,2 1-5-7,0 1 4-6,1-1-2 14,5 4 1-14,-4 0 0 13,-1 0-1-13,-4 0 2 14,4 0-2-14,-4 0 4 13,5 4-5-13,3-2 4 14,-3-2-4-14,4 0 2 14,-2 0 0-9,3 0 0-5,1 0 1 14,9 0 0-14,1-4-1 13,-2-1 0-13,-7 0 3 0,2-1-6 13,2-6 2-13,1-2 1 14,-3-2 0-14,-4-3-1 13,-13 3 0-13,-7 2 2 20,-9 0-2-20,-9 7 4 14,-12 0-5-14,-5 3 3 0,-15 4-2 13,-6 0 1-13,-4 0-1 13,-9 0 0-13,-3 0-3 14,-4 0 3-14,0 0 2 14,0 0 3-14,0 0-4 13,0 0 4-7,0 0-3-6,-23 0-1 13,-8 3 0-13,-9 2-9 14,-7 1 9-14,-1 3 0 14,-6-4-2-14,-2 4 4 13,-4-2-3-13,-7-1 1 0,-4 5 0 13,-7-3 0-13,-7-1-4 20,-2 5 4-20,-5 0-1 14,-1 0 1-14,-9 5 0 13,-6-3 0-13,2 1 1 0,0-2-3 13,11-1 4-13,8-4-3 14,1 0 1-14,-2-3 0 13,-1 2 1-13,2 1 3 14,4 2-5-9,3 0 3 10,7 1-4-15,4-2 2 0,4 3-3 13,3-1 6-13,8-4-3 13,5 0 2-13,9-2-1 14,7-3 9-14,10 0-8 13,8 1 6-13,5-3-8 14,8 0 7-8,2 0-4-6,0 0-3 13,0 0 0-13,0 0-7 14,0 0 4-14,0 0 2 0,0 0-1 12,0 0 4-12,0 0-1 14,0 0 2-14,0 0-2 14,0 0 0-14,0 0 0 13,0 0 3-7,0 0-4-6,0 0 6 13,0 0-5-13,0 0 5 14,0 0-6-14,0 0 5 14,0 0-5-14,0 0 3 13,0 0-3-13,0 0 0 14,0 0-2-14,0 0 4 14,0 0-3-9,0 0 3-5,0 0-4 14,0 0-2-14,0 0 3 13,0 0-6-13,0 0-4 14,7 0 0-14,9 0-6 14,9 0 0-14,4 0-46 13</inkml:trace>
    </iact:actionData>
  </iact:action>
  <iact:action type="add" startTime="214188">
    <iact:property name="dataType"/>
    <iact:actionData xml:id="d40">
      <inkml:trace xmlns:inkml="http://www.w3.org/2003/InkML" xml:id="stk40" contextRef="#ctx0" brushRef="#br0">13325 12997 0 0,'0'0'12'15,"0"0"-1"-14,7 0-6 14,3 0 5-9,4 0-5-5,4 0 2 14,0 0-6-14,4 0 0 14,0 0 1-14,1 0 0 13,4 0-2-13,4 0 0 14,4 0 2-14,6 0-2 13,10 0 5-13,-1 0-5 0,4 0 3 20,6 0-2-20,5 0 0 0,5 3-1 12,2 3 1 3,9-3 0-15,9 4 2 13,8-3-1-13,9 0-1 0,4-4 3 13,-2 2-3-13,5-2-1 14,1 0 1-14,6 0-2 13,4 0 1-7,-3 0 0-6,-1 0 0 14,-1 0 1-14,0 0-2 13,-1 0 5-13,3 0-8 14,8-2 6-14,3-6-2 13,13 0 0-13,-4 0 2 14,-1-2-2-14,-1 4 1 14,-4 2-1-9,-2 2 2-5,-5 2-4 14,-4 0 3-14,-5 0-2 13,1 0 0-13,-3 7 1 14,-3 5-3-14,3-1 3 0,4 1-2 13,7-3 4 1,-2-2-2-14,0 0 3 14,-3-7-6-14,1 0 6 5,3 0-3-5,-9 0 0 13,0 0 1-13,-3 0-1 14,-2 0 1-14,-3 0-2 13,-2 0 3-13,1 5-4 14,0-3 2-14,4-2-1 14,0 0-2-14,-4 0 2 13,-14 0-1-7,-3 0 2-6,-8 0-3 13,-7 0 7-13,-4-4-4 14,-14-2 3-14,-12 0-3 14,-12 1 3-14,-14 5-2 13,-11 0 0-13,-10 0-1 14,-1 0 0-14,0 0 0 14,0 0 0-9,-7 0 4-5,-20 9 8 14,-11 1-9-14,-6 0-4 13,-1-2 2-13,1-2-1 14,-2-3 0-14,6-3 1 0,-4 0 3 13,0 0-3-13,-6 0 4 13,-3-11-2-13,-6 2 0 14,-2 0-2-9,-15-1 1-5,-7 3-2 14,-3 0 0-14,-3 1-1 14,-1 2 1-14,-5 0-1 13,-11 2 2-13,-7 0-2 14,-6 2-1-14,-5 0 2 13,-5 0-5-13,-7 0 4 14,-3 0-3-8,-2 0 0-6,0 0 1 13,-9 0 6-13,-1 0-3 14,-1 0 4-14,-2 0-8 14,-2 4 2-14,-1 4 1 13,-9 0-5-13,-4 0-5 14,-1-2-3-14,1-1 2 0,-2-2 9 12,1-1 3-6,1 2 1 9,6-1 1-15,4 2-4 0,4 1 3 12,5 0-2-12,-3 0 1 14,1-4 0-14,3 2 2 13,6-1-2-13,1-3 3 14,2 2-1-14,3-1-4 14,4-1 4-9,7 2-1-5,9 0-1 14,7 5 1-14,2 2-2 13,1 3 3-13,6-1-5 14,6 4 6-14,3-4-6 14,6-2 5-14,4-1-3 13,8-2 2-13,8-4-1 14,7-2 1-9,8 0 1-5,8 0 11 14,14 0-6-14,7-5 9 0,4 0-7 13,11-1 0 1,3 2-3-14,5 4-2 0,0-2-4 13,0-1-7-13,0 3 3 14,13 0 4-14,14 0-5 13,6 0 7-7,13 0-5 8,4 0 2-14,4 0-1 0,4 0-3 13,2 0 1-13,3 5 4 14,5 3 0-14,4-1 1 13,6-2 1-13,5 4-1 14,6-4 0-14,9 4-1 14,2-4 0-9,5 1 0-5,4 1 0 14,7-2 0-14,11 2-1 13,5-4 6-13,-2-1-9 14,6 0 10-14,1 1-12 14,6-1 10-14,1 0-8 13,-1 3 4-13,-2-3 0 14,-1 5 0-9,-2-1 1-5,-5-2-1 14,8 4 0-14,7-3 3 0,-3 2 0 13,6 0-5-13,-4-2 2 13,-2-1 0-13,0-1 0 14,-2 2 1-14,-8-3-3 13,0 2 5-13,-6 2-5 14,-6-4 4-8,5-1-4-6,4-1 1 13,0 0 1-13,1 0-3 14,-8 0 2-14,-9-8 1 13,-4 1 0-13,-8-1-1 14,-3 2 2-14,-13-1 3 14,-7 6-2-14,-12 1-2 13,-7 0 0-7,-6 0 1-6,-7 0-1 14,-5 0 0-14,-7 5-1 13,-9 4 2-13,-5-6-3 14,-10 2 5-14,-2-3-6 13,-6 0 5-13,-3-2-3 0,-2 0 2 13,0 2-1 2,0-1 7-15,0-1-4 4,0 0 8-4,0 0-5 14,0 0 9-14,0 0-9 13,0 0 8-13,0 0-6 14,0 0 0-14,0 0-3 14,0 0-3-14,0 0 5 13,0 0-7-13,0 0 8 14,0 0-7-9,0 0 1-5,0 0-1 14,0 0 0-14,0 0 1 14,0 0-1-14,0 0 4 13,0 0-4-13,0 0 6 14,0 3-6-14,0-3 4 14,0 0-2-14,0 0-5 13,0 0 3-7,0 0-1-6,0 0 0 13,2 0 0-13,-2 0-1 14,0 2 2-14,0-2-2 14,0 0 6-14,0 0-9 13,0 0 8-13,0 0-4 0,0 0 0 13,0 0 0-13,0 0 3 14,0 0-3-9,0 0 8-5,0 0-8 14,0 0 3-14,0 0-1 13,0 0-1-13,0 0-1 14,0 0 4-14,0 0-1 14,0 0-3-14,0 0 7 13,0 0-4-13,0 0-2 14,0 2 3-9,0-2-7-5,0 1 3 14,0-1-1-14,0 3-2 14,0-1 0-14,0-2 3 13,0 0 0-13,0 0-2 14,0 0 5-14,0 0-6 13,0 0 5-13,0 0-3 14,0 0 2-8,0 0-1-6,0 0 0 13,0 0 1-13,0 0 0 14,0 0-1-14,0 0 3 0,0 0 0 13,0 0-5-13,0 0 2 13,0 0-1-13,0 0-1 14,0 0 2-14,0 0-2 13,0 0 4-7,0 0-2-6,0 0 5 14,0 0-6-14,0 0 2 13,0 0 1-13,0 0 0 14,0 0 1-14,0 0-2 13,0 0 2-13,0 0-2 14,0 0 0-14,0 0-1 14,0 0 3-9,0 0-5-5,0 0 2 14,0 0 0-14,0 0-1 13,0 0 1-13,0 0-2 14,0 0 4-14,0 0-2 14,0 0 3-14,0 0-6 13,0 0 4-13,0 0-1 0,0 0 1 19,0 0-1-19,0 0 0 0,0 0 3 13,0 0 0-13,0 0-2 14,0 0 4-14,0 0-4 13,0 0 0-13,0 0 0 14,0 0 1-14,0 0-1 14,0 0 0-14,0 0 2 13,0 0-2-7,0 0 2-6,0 0 3 13,0 0-10-13,0 0 5 14,0 0-2-14,0 0 1 14,0 0 0-14,0 0-1 13,0 0 3-13,0 0-2 14,0 0 3-14,0 0-5 14,0 0 7-9,0 0-7-5,0 0 2 14,0 0 0-14,0 0 0 13,0 0-1-13,0 0-2 0,0 0 6 13,0 0-6 2,0 0 7-15,0 0-7 0,0 0 6 12,0 0-4-12,0 0 1 20,0 0 0-20,0 0-2 0,0 0 1 13,0 0-1-13,0 0-5 14,0 0 0-14,0 0-17 13,0 0-17-13,0 0-41 14,0 0-59-14</inkml:trace>
    </iact:actionData>
  </iact:action>
  <iact:action type="add" startTime="219736">
    <iact:property name="dataType"/>
    <iact:actionData xml:id="d41">
      <inkml:trace xmlns:inkml="http://www.w3.org/2003/InkML" xml:id="stk41" contextRef="#ctx0" brushRef="#br0">3390 14021 9 0,'-7'0'3'1,"-2"0"-1"13,4 0 2-13,-1 0-4 14,4 0 4-14,-3 0-3 13,2 0 2-13,2 0-3 14,1 0 4-14,0 0-4 0,0 0 3 13,0 0-3-13,0 0 2 13,0 0 2-7,0 0-4-6,0 0 0 14,0 0 2-14,-2 0-5 13,2 0 4-13,0 0-2 14,0 0 1-14,0 0-1 13,0 0 0-13,0 0 2 14,0 0 0-14,0 0 0 14,0 0 1-9,-2 0-1-5,2 0 0 14,0 0 0-14,0 0 4 14,0 0 0-14,0 0 2 13,-4 0 11-13,4 0-2 14,0 0 8-14,0 0-17 13,0 0 5-13,0 0-10 14,0 0 3-8,0 0-4-6,0 0-1 13,0 0 5-13,0 0-1 14,0 0 10-14,0 0-6 14,0 0 6-14,0 0-11 13,0 0 5-13,0 0-5 0,0 0 1 13,0 0-3-13,0 0 0 13,0 0 4-7,0 0-3-6,-3 0 3 14,3 0-3-14,-5 0-2 13,0-5 0-13,1 5 6 14,0 0-3-14,2 0 0 14,2 0 0-14,-2 0-2 13,2 0-1-13,0 0 3 14,0 0-6-9,0 0 4-5,0 0-2 14,0 0 0-14,0 0 1 14,0 0-2-14,0 0 1 13,0 0-2-13,0 0 6 14,0 0-6-14,0 0 3 14,0 0-3-14,0 0 3 13,0 0 0-7,0 0-2-6,0 0-3 13,0 0 5-13,0 0-6 14,0 0 5-14,0 0-1 0,17 0-2 13,5 0 7-13,13 5-5 13,5-4 2-13,6 2 0 14,3-3 0-14,2 4 2 20,4-3-4-20,2 2 4 14,1-2-2-14,2 2 2 0,0-2-4 12,5-1 2-12,3 5 0 14,4-5 0-14,6 0 0 13,2 0-3-13,5 0 6 14,-3 0-7-14,1 0 8 14,-3 0-8-9,-6 0 4-5,-6 0 0 14,-3 0-1-14,-2 0 1 13,-5 0 0-13,-3 4 2 14,-1 1-1-14,0 4 1 14,2-1-4-14,4-2 5 0,6 3-4 12,5-2 1-12,8-2 0 20,-3 0 0-20,4-3 1 0,-9-2-4 13,-1 0 6-13,-2 0-4 14,1 0 3-14,0 0-4 13,1 0 2-13,1 0 0 14,-2 0 0-14,1 0 0 14,-4 0-3-14,3 10 6 13,-2-1-7-7,3 0 8-6,1 1-7 13,0 0 4-13,1-2-2 14,1-4-1-14,-2-1 2 14,-2 2 0-14,-2 1 0 13,2-4 2-13,0 4-2 14,1 0 0-14,-2 3 3 14,3-2-6-9,-3 3 3-5,-1-4 0 14,2 4 0-14,-4-2 0 13,10 2-2-13,-1-3 4 0,0 2-5 13,1-1 7-13,-2-2-7 14,-2 0 4 0,-3 0-2-14,-4-2 0 0,3-2 1 19,1 3 0-19,0-5 1 0,1 3-2 13,0-1 2-13,0 5-2 14,-1-7 3-14,0 5-4 13,1-1 4-13,5 0-3 14,4 0 1-14,0 0 0 13,3 1-2-13,-5-4 5 14,4 1-6-8,-3-2 6-6,6 0-6 13,2 0 4-13,4 0-2 14,3 0 1-14,-3 0 0 13,-1-3 0-13,-1-2 0 14,0 1 0-14,-1 0 1 14,4-2-2-14,4 2 3 13,2 1-3-7,3-6 1-6,1 1 0 0,6 2 0 13,8 0 0 1,4-2-3-14,-2-1 7 0,0 0-6 13,1 1 4-13,3 0-4 13,-1 2 3-13,5 2-1 14,-7-2 0-14,1 2 0 14,-1 0-1-9,-4 0 2-5,1-4-1 14,-1 2 1-14,6-2-1 13,3 4 2-13,1-4-4 14,-1 4 2-14,-1-4-1 14,-1-2 1-14,4 3 0 13,3-5-3-13,-5 4 7 14,-1 3-8-9,-4 1 8-5,5 1-8 14,-1 0 3-14,-1-1 1 14,1-1-1-14,1 2 0 13,4-1 0-13,-4 2 2 14,-4 2-2-14,-4 0 2 14,0 0-2-14,0 0 2 13,-2-5-4-7,0 5 3-6,-4 0 0 0,-4 0 0 12,1 0 0-12,0 0-1 14,-2 0 4-14,5 0-3 14,4 0 2-14,1-3-4 13,8 3 3-13,-3-2-1 14,-7 0 0-14,-4-3-3 13,-3 1 3-7,0-1-1-6,-3-1-1 14,-10 1 4-14,-7 5-4 13,-6 0 4-13,-7 0-4 14,-1 0 2-14,-7 0 0 13,-3 2 0-13,0 3 0 14,-5-3-1-14,-1 0 2 14,-5-2-1-9,-9 0 2-5,-6 0-4 14,-6 0 4-14,-7 0-2 14,-10 0 0-14,-3 0 0 13,-3 0 0-13,-3 0 1 0,-2 0 2 13,0 0-1-13,0 0-3 13,0 0 3-13,0 0-3 14,0 0 2-8,-9 0-2-6,-8 0-2 13,-8 0-3-13,-4 0 3 14,-2 0 6-14,-7 0-8 13,-5 0 6-13,-3 0-3 14,-10-2 1-14,-4 0 1 14,-5 2-2-14,-9 0 1 13,-1 0 0-7,-10 0 1-6,-4 0-3 14,-5 0 5-14,-6 2-4 13,0 5-1-13,-5 4 3 14,-7-1-6-14,-3-1 5 13,-11 1-1-13,-1-1-2 14,2-1 4-14,5 0 0 0,0 1 0 19,-3-2 0-19,1 0 0 14,-3-2 0-14,0-1 0 0,3-2 0 12,-5-2 0 3,0 0-3-15,-1 1 6 0,-4-1-3 13,-3 0 3-13,-6 3-6 13,5-1 3-13,-2 2 0 20,2 2-3-20,-4 2 1 0,-5-2 1 13,-2 2 0-13,-3-2-1 14,-1 2 4-14,-1 0-3 13,-2 0 3-13,-2 3-4 14,-2-8 2-14,2 3-1 14,0-3 1-14,3 6 0 13,-6-4-3-7,-6 0 6-6,-5 3-7 13,-1-4 7-13,-1 4-6 14,-2-1 1-14,1 0-1 14,6-1 2-14,7-3 0 13,9-2 1-13,2 3-2 14,2-4 2-14,-2 0 0 0,-3 0 0 19,0 0 1-19,1 0-2 14,-1 0 2-14,-2 0-1 0,3 0 0 12,-1 0 1-12,1 0-2 14,6 0 4-14,0 0-5 14,0-4 6-14,0 0-6 13,0 0 4-13,3 0-2 20,-1-1 0-20,0 5 0 0,-4 0 0 13,-3 0 0-13,1 0-2 14,3 0 4-14,3 0-5 13,4 0 1-13,-3 0-1 14,-1-5 2-14,-4 3 1 14,2 0-1-14,1 0 2 13,1 1-1-7,2-2 1-6,-1 1 2 13,1 2-1-13,2 0-2 14,10 0 1-14,7 0-2 14,4 0 1-14,1 0-1 13,7 0 0-13,0 0 1 0,10 0-3 13,7-6 6-13,5 0-3 20,10-2 2-20,7-1-2 14,13 0 1-14,6-1 1 0,15 2 1 12,8 0 2-12,9-1 3 14,11 4-8-14,4 3 1 13,5 0-1-13,0 2-4 14,0-5-3-14,3 0-1 14,15 1 8-9,5 1 0-5,4-4 0 14,2 7 2-14,3 0-6 14,1 0 6-14,8 0-5 13,5 12 5-13,10 6-3 14,11 0 2-14,9 2 0 13,10-2-1-13,8-4-1 14,11 2-1-8,9-4 4-6,4-4-5 13,9 0 6-13,6-3-4 14,14 3 2-14,8-1-1 13,10 0 0-13,9-2-1 0,3 3 1 13,8-6 0-13,10 2 0 14,3-1 1-14,7-3-2 13,12 0 3-7,12 0 0 8,8 0-2-14,8-3-2 0,-2 2 2 13,4 1 0-13,-6 0 2 14,6 0-2-14,7 0 2 13,5 0-1-13,11 4-2 14,-8-2 0-14,-1 1 0 20,-9 1 1-20,-3 1 0 0,2 3 0 13,-2-3 2-13,5 4-4 13,-11-4 4-13,-9 4-4 14,-9-4 3-14,-15 4-1 14,4-4 0-14,-2 2 1 13,-1 2-1-13,3-4 0 0,-8-3-2 19,-9 0 4-19,-7-2-4 14,-15 0 4-14,-15 0-4 14,-8 0 3-14,-9 0-1 13,-12 0 0-13,-8 0 0 0,-12 0-1 13,-19 2 3-13,-11 6-3 14,-4-3 4-14,-11 2-3 20,-3-1 2-20,-12 2-2 13,-7 0 0-13,-6 2 0 0,-6-6 0 13,-8 1 1-13,-10 4-2 14,-6-9 2-14,-5 2-2 13,-3-2 5-13,0 0-4 14,0 0 1-14,0 1-2 13,0-1-1-7,0 3-14-6,-5-3-19 14,-11 0-59-14</inkml:trace>
    </iact:actionData>
  </iact:action>
  <iact:action type="add" startTime="223733">
    <iact:property name="dataType"/>
    <iact:actionData xml:id="d42">
      <inkml:trace xmlns:inkml="http://www.w3.org/2003/InkML" xml:id="stk42" contextRef="#ctx0" brushRef="#br0">12873 12971 33 0,'-13'0'56'15,"12"0"-39"-8,-1 0-4-6,2 0-9 13,0 0-4-13,0 0-3 14,0 0-5-14,-2 0 7 14,2 0-6-14,0 0 5 13,-2 0 1-13,2 7 1 0,0 7 0 13,-3 6 5-13,3 8-3 20,-4 14 1-20,-2 14 3 0,5 20-3 13,-4 10 3 1,3 11-2-14,0 3-2 14,2-1-2-14,0-1 0 14,-2-2 0-14,2-8 0 0,0-13 0 12,-2-13 0-12,2-16 0 14,0-6 1-9,0-14-2-5,0-4 3 14,0-8-3-14,0-4 2 14,0-4-1-14,0 0 0 13,0-4 0-13,0-2 0 14,0 0 2-14,0 0-4 13,0 0 6-13,0 2-5 14,0-2 2-8,0 0-1-6,0 0 0 13,4 2 0-13,5 0 0 14,2 0 3-14,2 3-3 0,10 0 3 12,4 2-4 3,6 0 2-15,9 0-2 14,8 0 1-14,8 1 0 13,2 0 0-7,6 1 0-6,3-2-2 13,10-2 4-13,3 0-2 0,8-1 3 13,8-4-4 2,8 2 3-15,10 1-3 13,7-3 1-13,11 3 0 0,12-3 0 13,13 0 4-13,8 0-5 14,7 0 2-9,0 0-2-5,2-3-1 14,2-2 1-14,-2 1 2 13,-4-4-1 2,2 4 0-15,4 2 2 0,0-1-1 13,3-2 0-13,0 1-1 13,-3-2 4-13,-2 2-6 14,-5-2 4-9,-3 4-2-5,-12 2 0 14,-11 0 0-14,0 0-2 14,-5 0 5-14,5 0-4 13,-1 0 4-13,-1 0-6 14,-2-6 3-14,-10-2 0 14,-3-4 0-14,-13 2 0 13,-12 4 0-7,-9 0 0-6,-11 0-2 0,-14 2 4 12,-12-1-4-12,-14 3 2 14,-17 1 0-14,-12 1 0 14,-9 0 0 0,-5 0 0-14,0 0 4 0,0 0 7 13,0-2-1-13,-5-2 13 13,-11-4-23-7,-4-2 0-6,-2 2-9 14,0-5 7-14,1 3 2 13,0-4 0-13,-2-2 0 14,1-3-2-14,1-8 2 13,2-1 1-13,1-7 4 0,0-6-4 13,0-1 6 2,2-4-6-10,1-3 5-5,-3 0-3 0,3-1-3 13,-1-1 0 1,-2 4 3-14,0 2-6 0,-2 2 3 13,-2-3-1-13,-3 2-3 14,-1 1 4-14,-4 2-4 13,1 2 2-13,0 0 2 14,-2 5 0-8,2 3 0-6,0 2 1 13,-4 3-2-13,2 3 3 14,-3-1-3-14,-1 3 1 13,-3 3-1-13,0 2-2 14,-4-1 1-14,0 6 2 14,-3-1-2-14,-7 2-4 13,-3 2 9-7,-3 3-5-6,-10-4 4 13,0 3-2-13,-6 1 1 14,-2 2 1-14,1-1-2 14,3-1 0-14,-4 5 0 13,-2 0 1-13,-4 0-2 14,-7 0 1-14,0 0-2 14,-5 0 1-9,1 7 0-5,-2-3 1 14,-3-4 0-14,-2 0-1 0,-2 0 3 12,-3 0-1-12,1 0 3 14,-4 4-5-14,-6-2 4 14,3 0-5 0,2-1 2-14,2-1-1 0,4 0 1 13,-1 0-3-8,-4 0 2-5,-3 0 2 14,2 0-1-14,-3 0 4 14,1 0-8-14,0 0 6 13,-3 0-4-13,0 0 2 14,1 0-3-14,-6 0 2 13,1 3-6-13,-2 6 5 14,2-2-9-8,6-1 8-6,3 4-9 13,2-4 6-13,0 2-1 14,0 0 3-14,2-2 4 13,2-2-2-13,5 2 1 14,0-2 2-14,0 0 1 14,5-1 0-14,4 0-3 13,6-3 2-13,6 2 0 5,5 0-1-5,1-2 0 14,1 0-2-14,5 0 5 13,9 0-6-13,6 0 7 14,7 0-7-14,7 0 4 13,5 0-1-13,9 0 0 14,2 0 0 1,4 0 1-15,3 0 0 4,1 0 3-4,4 0-2 14,4 0 1-14,-1 0-1 13,3 0 1-13,0 0-3 14,2 0 0-14,0 0 0 14,0 0-6-14,0 8 6 13,0 2 0-13,0 4-5 14,0 2 7-9,0 0-4-5,0 0 2 14,0 4 0-14,0 2 0 14,4 2 0-14,1 9-1 13,1 3 3-13,0 6 0 0,2 6 0 13,1 1-1-13,-3-3 0 14,6 1-1-14,3-1 0 13,1-4-1-7,1 0-2-6,1-1 3 13,2-4-2-13,2 2 6 14,3 1-7-14,-2 1 7 14,1-6-4-14,2 3 1 13,1-2 0-13,0 2-1 14,2 1 1-14,0-2-2 13,0-1 5-7,0 0-7-6,2-2 6 14,-2-1-6-14,3-3 5 13,-3-2-4-13,0-3 2 14,0-2 0-14,-1-5 0 13,2 0 0-13,-3-4 3 14,-1 2 0-14,0-1-3 14,3-6 4-9,2-1-7-5,6 1 5 14,3-4-2-14,0-2 1 13,5-2 1-13,3-1-2 14,6 0 3-14,4 0-3 0,9 0 1 13,7 0-2-13,6 0-1 13,13 0 2-13,6-1-1 14,5-2-1-8,8 2 2-6,6 1 0 13,9 0-1-13,8 0 2 14,6 0-1-14,2 0 3 13,0 0-6-13,6 0 5 14,0 0-2-14,0 0 0 14,-1 4 0-14,-1 3-2 13,-3 1 4-7,6 5-2-6,6-3 0 13,5 2 0-13,8 1 0 14,9-4 0-14,-1-4-3 14,7 4 1-14,-1-8 1 13,-7 4-1-13,-6-1 1 0,-12 0 2 13,-2 4-1-13,-2-7 3 14,-3 8-5-9,-3-1 3-5,-13-1-1 14,-5 4 0-14,-7-1 0 13,-3 3-1-13,-7-6 2 14,-3 3-3-14,-6-6 4 14,-1 1-3-14,-7-2 5 13,-7 0-6-13,-14 0 4 14,-5-3-2-9,-12 0 0-5,-9 0 1 14,-4 0-1-14,-7 0 2 14,-7 0-2-14,-9 0 3 13,-11 0-6-13,-2 0 6 14,-9 0-3-14,0 0 4 14,0 0 5-14,0-23 9 0,0-9-16 19,-11-3 0-19,-5-3-2 13,1-3 5-13,1 0-4 0,-3-4-1 13,0-1 2 2,2 2-2-15,-1 0 0 13,1 0-2-13,-1-2 1 0,-1-1-2 13,-6 6 3-13,3-5-9 13,-2 2 8-7,2 0-4-6,-6-5 1 14,2 1 0-14,-5 2 4 13,-4-4-1-13,2 6 2 14,0 1-4-14,-3 1 6 13,-1 2-6-13,-3 1 3 14,-3 4-2-14,4 1 2 14,-3 2-2-9,2 0 0-5,2-2 4 14,0 0-2-14,1 2 0 13,-3-3 2-13,2 7 2 14,-2 0-8-14,0 3 2 14,-1 4-2-14,-7-1 1 13,2 2-5-13,-5-1 7 14,-7 6-5-9,-4 1 4-5,-2 2 1 14,-8 2-2-14,0 0 6 0,-4 2-3 13,-3-1 0-13,-4 0 0 13,-4 1-1-13,1-1 3 14,-1-3-1-14,6 3 0 14,4-2 2-14,-6 4 0 13,-2-2-5-7,-3 2 2-6,-6-1 0 13,-3 1-1-13,-1-1 1 14,-4 1-3-14,-5-1 6 14,0-3-4-14,-2-1 3 13,2 3-4-13,0-4 3 14,-1 5-1-14,-6-1 0 14,-1-2 2-9,3 3-2-5,3 0 0 14,5 3 1-14,-6 5 0 13,4 0-2-13,-6 0 4 14,2 0-5-14,-2 7 2 14,1-1 0-14,2 1 0 0,3-4 0 12,2-1-1 3,5 3 4-15,-1-5-5 4,2 2 7-4,-2-2-7 14,2 0 4-14,6 2-2 14,6-1 0-14,6 3 0 13,5 3-2-13,-2-2 1 14,3 2-2-14,-5 1 6 13,4 0-6-13,-1-1 4 14,3 0-3-8,2 2 1-6,5 0 1 13,1-2-1-13,3 4 2 14,4-3-3-14,0-1 5 14,3 4-4-14,-1-1 4 13,3 0-4-13,4 0 4 14,7 0-3-14,3-2 1 13,3-2 1-7,5 0-2-6,2 0 4 14,5 2-4-14,1-2 0 13,2 2 0-13,1-1 2 0,3 2-5 13,1-4 5-13,3 2-3 13,-3-2 1-13,0-2 0 14,1 3-1-14,2-2 4 14,-2 3-5-9,2-4 6-5,-1 1-6 14,4 1 4-14,3-3-2 13,5-2 4-13,0 0-2 14,0 0 1-14,0 0-2 14,0 0-1-14,0 1 2 13,0-1-4-13,0 0-2 14,0 0 3-8,0 0-2-6,0 4 1 13,0 3 1-13,0 2 1 14,5 2 0-14,-1 1 3 13,3 0-5-13,-1 2 4 14,3 3-4-14,-4 0-6 0,4-2-4 13,-1-5-23 1,-1-10-72-8</inkml:trace>
    </iact:actionData>
  </iact:action>
  <iact:action type="add" startTime="252901">
    <iact:property name="dataType"/>
    <iact:actionData xml:id="d43">
      <inkml:trace xmlns:inkml="http://www.w3.org/2003/InkML" xml:id="stk43" contextRef="#ctx0" brushRef="#br0">23037 9918 1 0,'-4'-14'9'1,"-1"2"-5"0,-1 1 0 12,2 2-3-12,-4-2-1 14,2 4 3-9,1-3-1-5,1-1 0 14,-1-1 2-14,4-2-4 14,-4 0 6-14,3 0-1 13,-3-2-3-13,5 0 3 14,-2 0-2-14,0 4 7 14,2 0-9-14,-3 2 7 13,1 4-5-7,0 4 5-6,2 0-4 13,0 2 3-13,-2 0-3 14,2 0-1-14,0 0-6 14,0 0 3-14,2 0-2 0,29 0 1 12,19 0 1-12,16 7 1 14,19-2 1-14,5-1 1 20,-7-4-3-20,-2 0 3 14,-12 0-1-14,-5 0 3 0,0 0-5 12,-7-2 12 3,-3 0-12-15,-11 0 0 0,-14 2-1 12,-8 0 1-12,-7 0-6 14,-8 0-1-14,-1 0 6 14,-3 0 1-9,-2 0-1-5,0 0 3 14,0 0 4-14,0 0 0 13,0 0 9-13,0 0 0 14,-11 0-7-14,-11 0-8 14,-12-3-1-14,-11 3 1 13,-8 0-4-13,-5 0 2 14,-4 0 1-9,-2 0-2-5,-6 11 3 14,1 3 0-14,2 2-1 14,7-2 2-14,6 0-3 13,14-3 5-13,14-4-4 0,5-1 5 13,10-2-8-13,5-2 7 14,2 1-5-14,4-3 2 13,0 0-2-7,0 0-3-6,4 0-15 13,23 2 12-13,17 0 8 14,16-2 7 1,9 0-7-15,5 0 5 0,-5 0-3 12,-11-4-2-12,-14-1 0 14,-14 3 0-14,-13 0-2 20,-12 2-3-20,-5 0-3 0,0 0-21 13,-29 4 23-13,-15 12 6 13,-17 5 1-13,-9-3-1 14,-1-4 0-14,9-5 3 13,8-2-1-13,15-5 4 14,6-2-6-14,12 0 4 0,4 3-2 19,3-3-2-19,6 0 1 14,3 0-1-14,5 0 4 0,0 0-4 13,0 0-6-13,19 0-5 13,20 0 9-13,18 0 4 14,19-13 6-14,9-1-8 13,2 0 3-13,-7 2-1 14,-10 3-1-8,-10 4 4 8,-14 2-4-14,-4 3-1 14,-8 0 2-14,-6 0-5 0,-4 14 1 12,0 5 2-12,-7 1-5 14,-1 2 5-14,0-4-1 14,-5-3 2-14,0-2 4 13,-6-4-5-7,-1-4 2-6,1-5 1 13,-3 0-3-13,2 0 2 14,0 0-1-14,-4 0 1 14,2 0 3-14,1 0 13 0,-1 0-7 12,0 0 11-12,-2 0-9 14,0 0 8-14,0 0-12 20,0 0-1-20,0 0-6 14,0 0-2-14,0 0-1 0,0 0-6 12,0 2 7-12,0 6-9 14,0 12 3-14,0 15 1 14,0 18 5-14,0 14 0 13,0 9 6-13,0 4-4 14,-2 5-2-9,2 7 0 10,0 1 3-15,0 0-3 14,0 1 4-14,0-6-6 0,0-3 4 12,0-1-2-12,0-2 0 14,2-2 2-14,5 0-2 14,-1 2 1-14,1 3-1 13,2 9 0-7,-2 3 0-6,2 5 3 13,2-3-5-13,-2-3 3 14,4 3-2-14,-2-3 1 14,3-2 0-14,-1-1-2 13,3-9 5-13,-3-2-4 0,1-6 4 13,-5-2-6-13,-1 1 4 20,-3-3-1-20,0 3 0 14,-5-5 0-14,0 1 0 13,0 2 1-13,0 5 4 14,-2 3-3-14,-12 0 3 0,1 2-4 13,-3-3 3-13,1-2-4 13,-1-2 5-13,0 3-5 14,0-5 2-9,1-2 0-5,-1-3-2 14,1-2 4-14,1-2-1 14,-4-5-4-14,3-2 5 13,-3 0-6-13,0-2 4 14,1 2-1-14,1 2-1 13,-2-3 0-13,1-1-3 14,-2-5 7-8,3-5-8-6,1-1 9 13,4-9-8-13,0-6 3 14,2-4 0-14,1-12-2 13,5-3 4-13,0-8-2 0,3-1 1 13,0-2 8-13,-2 0-9 14,2 0 10-14,0 0-9 13,0 0 8-7,0 0-1-6,0 0 1 13,0 0-1-13,0 0-7 14,0-2 0-14,0 1 0 14,0-1-2-14,0-1 5 13,0 1-7-13,0 2 4 14,0-6-1-14,0-3 0 14,0-5-1-9,-7-3-3-5,-3-1 4 14,-7 2-4-14,2 0 5 13,-8-2-4-13,1 0 3 14,-2 2-1-14,-2 7-1 14,-5-4 2-14,-4 3 0 0,-9 4-2 12,-10 3 2 3,-12 3 0-10,-14 0-2-5,-10 12-4 14,-12 15 6-14,-12 7-10 14,-9 4 10-14,-6 2-4 13,-10 3 1-13,0 0 2 14,-2-2 2-14,3-4-5 0,4-4 8 13,11-6-5-13,15-6 2 13,16-5-1-7,14-9 2-6,20-2-2 13,18-5 2-13,13 0-1 14,16 0 5 1,6 0-6-15,5 0 2 0,0 0-2 12,0 0-8-12,0 0-4 14,5 0 1-14,19 0 2 13,12 2 9-7,11 4 3-6,9 4-1 14,10-7-4-14,9 3 4 13,4-3-8-13,8 3 7 14,2-1-2 0,7 0-1-14,1-1 1 0,3-1 0 0,-4-3-1 12,-1 0 0 3,-1 0 0-10,-1 0-2-5,-1 0 4 0,-1-12-2 13,-2-1 4-13,-2-3-2 13,-2 4 0-13,-3-5 0 14,-6 4-2 1,-7 3 5-15,-15-2-6 0,-10 1 5 12,-16 6-4-12,-8 3 1 14,-12 0 1-8,-8 2 0-6,0 0 0 13,0-3 0-13,-9-1-3 14,-15-1-2-14,-14-1 7 13,-12 1-5-13,-10 3 2 14,-9 2-1-14,-9 0 3 14,1 0-2-14,-8 0 0 13,-2 0 1-7,-3 0 0-6,-4 0 2 13,1-1-2-13,2-3 2 14,2-4-4-14,4 2 2 14,7 1 0-14,6-4 0 13,13 2 1-13,10 6 0 0,13-3-1 13,9-2 3 2,13 3-2-10,8 2-2-5,6-2 3 0,0 3-4 13,0-1-7-13,14 1-7 13,23 0 4-13,26 0 12 14,26 0 8-14,20-9-5 14,11-3-2-14,10-6 0 13,-1 0-2-13,2 1 0 14,4-3-1-9,-1-1 1-5,4-1 1 14,-1 2-1-14,-11-1 2 14,-9 6-4-14,-12 7 5 13,-13-1-5-13,-15 6 4 14,-12 3-4-14,-16 0 3 13,-9 0 0-13,-11 0-1 14,-4 0-2-8,-9 6 1-6,-5 0 2 13,-7 2 0-13,-2-4-7 14,-2 0 4-14,0-2-8 0,0-2 0 13,0 5 4-13,0-5 7 13,0 0 5-13,-9 0-4 14,-9 0 8-14,3 0-8 13,-1-7 6-7,3-9-5-6,5-2 1 14,2-4 0-14,1-10-3 13,5-6 1-13,0-8 1 14,0-13 3-14,15-3-1 13,0-8 0-13,3-4-2 14,0-2 0-14,-4 0-1 14,-3-3 1-9,2 4-2-5,-8 2 0 14,-3-2-2-14,0 3 4 13,0-4-4-13,0-3 6 14,2 1-6-14,1-9 4 14,-1-5-2-14,1 0 0 0,0-3 1 12,-1 9-1 3,0 5 0-10,1 3 1-5,-1 0-1 0,0 2 0 13,2 2 2-13,-2-1-6 14,-2 3 6-14,0 2-4 13,-2-2 1-13,0 2 1 14,0-4 1-14,-6-1 0 14,-6 2 4-14,1 0-3 13,0 5 2-7,2 0-3-6,0-3 1 13,3 1 2-13,-1 0-4 14,3 2 0-14,4 6 0 14,-1 3 0-14,1 4 0 13,-2 1 1-13,-4 1 0 14,3 1-2-14,-4 0-1 14,-1 2 1-9,-2 2 1-5,2 0 0 14,4-1-3-14,-1 3 6 13,5-2 0-13,0 2-1 0,0 2-4 13,0 0 4-13,0 4-2 14,0-3 0-14,0 1 2 13,0-2-2-13,0 0 1 14,0-2 2-9,0 4-1-5,-9 0 7 14,-2-1-7-14,-2 4 5 14,-1-4-5-14,1 4-1 13,1 2-1-13,4 4 0 14,1 2-1-14,-1 1 3 13,0-1-6-13,2-1 1 14,-3-3 1-8,2-2-3-6,-4 0 4 13,0-1 1-13,-3 2 0 14,1-1-2-14,0 3 4 14,-3 3 0-14,3-1-2 13,-3 6 4-13,2-3 0 14,-1 5-8-14,0 2 4 13,-1 2 0-7,2 4 0-6,1 0 2 0,0 2 0 13,1 0 1-13,-1 2-3 13,-1-3 3-13,1 3-6 14,-2 0 3-14,1 3-2 13,-1-4 2-13,1 1 0 14,-1 5 0-14,-1-3 2 14,-1-1-5-9,0 5 6-5,-4 0-6 14,2 0 0-14,0 5 3 13,-8 1-6-13,-4 0 3 14,-9 0 1-14,-5 0 0 14,-10 9-2-14,-3 5 8 13,-9 3-4-13,2-2 2 14,-2 2-4-9,5-1 1-5,1-2-1 14,5-3 4-14,3 1-2 14,4-1 0-14,4-5 1 13,11 0-2-13,8-3 2 0,9 2-1 13,7-3 3 2,3-2-5-15,5 2 2 0,2-2-2 19,0 0-3-19,0 2-11 0,0 2 0 12,7 1 4-12,13 4 7 14,7 1 10-14,4-3-6 14,5-2 2-14,-1 2 0 13,4-2 0-13,1 3-1 14,4-4 0-14,5-1 4 14,5-3-4-9,6 3 1-5,5-3 0 14,1 0 2-14,-3 2-6 13,-5 0 5-13,-9-2-4 14,-13 0 2-14,-9 0 0 14,-14 0-2-14,-7 2 4 13,-6 1-2-13,0-3 4 14,0 0-8-9,0 0 4-5,0 0-1 14,0 0 1-14,-13 0 0 14,-9 0 1-14,-13 0-1 13,-6 0 0-13,-2 2 0 0,-1-2-4 13,3 3 8 1,6-3-6-14,-2 0 3 0,9 0-1 13,2 0 0-7,4 0 0-6,10 0 0 13,6 0 1-13,6 0-2 14,0 2-5-14,0 5-6 14,13 0-4-14,16 6 12 13,11-4 4-13,16-3 4 14,7-6-1-14,-1 0-1 13,-4 0 1-7,-12 0 0-6,-12-3-3 14,-12 0 3-14,-11 1-4 13,-3 2 2-13,-8 0-1 14,0 0 0-14,0 0-7 13,-10 0 7-13,-7 0 1 14,-10 0 4-14,-4 0-2 0,-1 0-5 19,6 0 4-19,5 0 0 14,10 0-2-14,5 0 0 0,6 0-2 12,0 0-5-12,-2 5-7 14,2 7-7-14,0-3 8 14,0 3-44-14,21-6 10 13</inkml:trace>
    </iact:actionData>
  </iact:action>
  <iact:action type="add" startTime="257490">
    <iact:property name="dataType"/>
    <iact:actionData xml:id="d44">
      <inkml:trace xmlns:inkml="http://www.w3.org/2003/InkML" xml:id="stk44" contextRef="#ctx0" brushRef="#br0">24042 9990 1 0,'-4'44'4'1,"2"2"0"13,0 1-3-13,-3 4 0 14,3 4 2-14,-2 1 0 13,-3 4-1-13,5-2 2 14,-1 2-2-8,1-2-2-6,0 0 6 13,2 2-4-13,0-3 4 14,-4-3-4-14,1-1 4 14,1-2-3-14,-2 1 1 13,4-4-1-13,0 0-2 14,-2 5 7-14,2 1-8 13,0 1 8-7,0 0-7-6,0 3 0 14,0 0 2-14,0 4-6 13,0 8 6-13,0 2-3 14,0-1 0-14,0 1 1 0,0-4-1 12,0-1 0-12,2-1 1 14,7 2 4-14,2 2-5 14,4 2 1-9,-2 3 2-5,6-5 1 14,-1-4-4-14,-3-2 2 13,-1-2 1-13,-1-2-3 14,-5 1 2-14,0-3-3 14,-4 0 3-14,-2 2-2 13,0 0 0-13,-2 4 2 14,0 1-2-8,0 5 1-6,0 6 2 13,-4 5-3-13,-5 1 1 14,-2-4 1-14,4-6-4 13,1-6 2-13,3-6 0 14,3 1-1-14,0-3 1 14,0-2-1-14,0-4 3 13,-1-2-3-7,-5-2 6-6,-2-4-6 13,1-2 2-13,-1-3-1 0,-4-4 1 13,1 0 2-13,-3-3-3 14,3 0 2-14,-2-8-1 13,2-3 0-13,4-1-1 14,1-3 3-14,-1-3-6 14,2 1 3-9,0-3 0-5,1 1 0 14,-1 1 0-14,2 5-2 13,-4-7 4-13,2 5-3 14,3-3 5-14,-3 1-8 14,1-8 5-14,4-1-3 13,0-2 2-13,0 0-2 14,0-2 2-9,0-2 0-5,0 0 1 14,0 0-1-14,0 0 5 14,0 0-2-14,0 0-1 13,0 0 2-13,0 0-2 14,0 0 1-14,0 0-1 14,0 0 6-14,0 0-2 13,0 0 11-13,0-6-10 5,0-4-3 9,-2 3 0-14,0 0-4 0,2 3 0 13,-2 3-1 2,2-2-5-15,0 1-9 0,0 2-1 12,0 0-11-12,0-2-25 14</inkml:trace>
    </iact:actionData>
  </iact:action>
  <iact:action type="add" startTime="265305">
    <iact:property name="dataType"/>
    <iact:actionData xml:id="d45">
      <inkml:trace xmlns:inkml="http://www.w3.org/2003/InkML" xml:id="stk45" contextRef="#ctx0" brushRef="#br0">8864 5117 20 0,'0'0'38'1,"0"0"-34"0,0-4-4 12,0 4-6-12,0 0 6 14,0 0-2-14,0 0 0 13,0 0-5-13,0 0 7 14,0-6 2-8,0 0-1-6,0-3 0 13,-2 2 6-13,-5 3 6 14,-1 1-3-14,-1 0-2 13,-3 1-6-13,-3 2-3 14,-1 0 1-14,-6 0-7 0,-2 5-3 13,-10 9 3-13,-2-2-1 13,-9 5-3-7,-1-7 11 9,-8 0 0-1,1-1 5-14,-5-2-3 0,0-1 6 0,-2 2-4 12,0 0-2 2,-3 0-2-14,-5 4 0 0,-5-2 0 13,-4 2 0-13,-6-2 0 14,-2 1 1-9,-4-6-2-5,-4 2-3 14,-1-2 4-14,-4 0 2 13,-9-5-2-13,0 0 3 14,2 0-2-14,7 0-1 14,5 0 1-14,3 0-1 13,-1 0 0-13,-5 0 0 14,3 0-5-9,-1 0 3-5,3 0 2 14,2 0 0-14,-1 0 0 14,-1 0 2-14,2 0 3 13,2-7-4-13,2-1 4 14,5 1-3-14,-4 0 1 0,0 5-3 13,0 0 0 1,0 2 0-8,-1 0-5-6,4 0 4 0,4 14-4 12,-4 2 5-12,-5 5-15 14,-5 2 12-14,-4 1-4 14,-5 3 2 0,-6-1 3-14,2 1 2 0,-3 2 0 13,0 0 2-13,3-2 2 14,3 1-3-9,5 4-2-5,7 0 2 14,0 2-2-14,6-4 2 13,10-2-2-13,6-3 1 14,9-6 0-14,12 0 4 14,6-5-3-14,10-2 7 13,3-2-7-13,5 0 0 14,5-1-1-9,5-2 0-5,1-1-2 0,5 2-3 13,-1-4 5 2,0 3-1-15,2-2-1 0,1-1 3 12,1 4-3-12,-3 1 0 14,0 4 0 0,-4 3 1-14,2 1 1 0,-3 6 0 13,-3 1 0-7,-1 4-1-6,-1 4 2 13,1 0-2-13,-4 7 2 14,-2 3-4-14,5 2 3 13,-2 6 0-13,0 0-1 14,4 2-4-14,4-1 3 14,3-4-11 0,4-2 7-14,3-7-6 5,0-1 12-5,5-2 0 14</inkml:trace>
    </iact:actionData>
  </iact:action>
  <iact:action type="add" startTime="266413">
    <iact:property name="dataType"/>
    <iact:actionData xml:id="d46">
      <inkml:trace xmlns:inkml="http://www.w3.org/2003/InkML" xml:id="stk46" contextRef="#ctx0" brushRef="#br0">6210 6840 0 0,'155'0'0'1,"-1"0"0"13,-2 0 1-13,-6 0 2 14,9 0-2-14,1 0 1 13,3 6-2-13,-1-3 2 14,-4 4 1-9,-5 0-5-5,-2 4 4 14,-1-2-3-14,-2-2 1 14,-4-2 0-14,0-2-1 0,-6-3 1 12,0 0 0-12,-3 0 0 14,-1 0 3-14,-5 0-3 14,-7-6 0-14,-7 2 1 13,-2-2 1-7,1-1-2-6,-1 2 1 13,-4-5 1-13,-3-1-1 14,-6-1-1-14,-7-5 4 14,-2-1-8-14,-4-5 3 13,-6 0 1-13,-7-5 3 14,-5-1-2-14,-14 1 1 14,-2 0-1-9,-12 2 8-5,-5-2-5 14,-10-2 13-14,-1 0-16 13,-11-2 6-13,-5-4-1 14,-5 2-6-14,0-2-4 14,-3-2 4-14,-19 1-4 13,-2-4 8-13,-7 4-10 14,0-1 4-9,-4 4-2-5,-2 0 2 0,-3 1 1 13,-7 6-6-13,-2-2 2 14,-4 3 5-14,-5-1-6 13,-3-2 6-13,-1 2 0 14,0-7 3-14,-1 3 0 13,-1-3 3-13,1-2-1 14,-1 0 3-8,-6-1-3-6,-1 3-5 13,-5 1 0-13,-4 3-3 14,0 1 3-14,-3 3-11 14,-3 2 5-14,-6 2-4 13,-4 2 7-13,-4 2-13 14,0 0 2-14</inkml:trace>
    </iact:actionData>
  </iact:action>
  <iact:action type="add" startTime="267038">
    <iact:property name="dataType"/>
    <iact:actionData xml:id="d47">
      <inkml:trace xmlns:inkml="http://www.w3.org/2003/InkML" xml:id="stk47" contextRef="#ctx0" brushRef="#br0">7895 5370 7 0,'-120'-2'5'15,"-5"2"-5"-14,5 0 6 14,-4 0-6-14,2 0 5 0,1 0-4 19,4 0 0-19,5 4-1 0,3 7 0 13,0 4-1 1,-3-4 1-14,6 1-1 0,2-1 2 13,7-2 3-13,7-2-2 13,5-2 1-13,7 2-1 14,3 0 4-14,9-2 0 14,9-3 3-9,13 3 2-5,5-5-5 14,10 0 3-14,10 0-8 13,3 0-1-13,7 3-6 14,2 5-8-14,0 2-27 14</inkml:trace>
    </iact:actionData>
  </iact:action>
  <iact:action type="add" startTime="268176">
    <iact:property name="dataType"/>
    <iact:actionData xml:id="d48">
      <inkml:trace xmlns:inkml="http://www.w3.org/2003/InkML" xml:id="stk48" contextRef="#ctx0" brushRef="#br0">19516 5927 5 0,'-36'-15'1'6,"0"-2"4"-5,-2 1-5 14,3-4 0-14,-2-2 0 0,0-2-1 12,1-5 1-12,3 2-1 14,2-4 1-14,-3 4 0 14,1 1 1-14,0 2 0 13,-4 2-2-13,4-1-2 14,-3 5 2-9,1-2-5-5,-3 0 6 14,-6 2 0-14,1 1 0 14,-6 0 0-14,-5 2 0 13,-1-2 4-13,-5 5-2 14,-6 0-1-14,-2 4-1 14,-8-1-4-14,0 4 1 13</inkml:trace>
    </iact:actionData>
  </iact:action>
  <iact:action type="add" startTime="268560">
    <iact:property name="dataType"/>
    <iact:actionData xml:id="d49">
      <inkml:trace xmlns:inkml="http://www.w3.org/2003/InkML" xml:id="stk49" contextRef="#ctx0" brushRef="#br0">16372 5865 0 0,'-39'28'1'1,"2"2"-1"0,8-4 2 12,0 3-1-6,8-1-1-6,2 2-1 13,11 1-2-13,2 3 3 14,6 1 0-14,0-3 0 14,4 3 0-14,15-4 0 13,8-1 0-13,4 2 0 14,8 0 3-14,3-4 1 13,4 2-1-13,5-2-2 5,8-1 0 10,1-1 3-15,6 0-3 13,6 1-2-13,6-4 2 0,5-5-1 13,1-1 0-13,6-3 3 14,3-2 1-14,5-3-3 13,2-1 7-13,3 2-8 14,-1-2 4-9,3 0 0-5,4-2-6 14,10 0 5-14,8-3-4 14,2-2 1-14,-5 1 0 13,2-2-2-13,-1 0 2 14,-1 0 0-14,1 0 0 13,-5-10 3-13,-1-2-2 14,-8 0 3-8,0 0-2-6,-3 0 5 13,-5 0-3-13,-3 0-3 14,1 0 4-14,-1-4-4 13,-3 0 0-13,-8-3 2 14,-10-1-5-14,-15 1 4 0,-6-9 1 13,-9-2 0 1,-12-7 2-8,-2-3 5-6,-16-4-3 14,-3-4 11-14,-14-3-7 0,-2-4 2 12,0-1-10-12,0 0 2 14,-8 1-4-14,-11 3-2 13,-1 2-7-13,-2-1-5 14,-2 2-10-14,-6 3-2 14,-1 0 1-9,-2 0 6-5,0 1 4 14,-6 1 10-14,2 0 4 13,-5 6 0-13,-8 2 4 14,-4 2-2-14,-6 2 5 14,-4 4-7-14,-3 4 0 13,0 4 0-13,-2 2 0 14,-8 6 0-8,-2 5-2-6,-10 7 0 13,-7 0 2-13,-6 0-3 14,-1 0 3-14,-6 8 0 0,-1 4 0 12,-5 7-3 3,-1-5 3-15,4 3-3 0,-2 0-3 13,6 0 5-13,-4-6 1 20,0-3 0-20,3 0 1 13,4-3 3-13,1 0-4 0,-2 4 7 13,-1-4-4-13,-2 5-2 14,1-2-1-14,0 2 4 13,4 1-4-13,-1 3-2 14,2 5 2-14,3 3 0 14,1 2 0-9,4 6-1-5,1 3 0 14,1 3-5-14,6 1 3 13,5-2 2-13,8 0-6 14,7 0 7-14,9-3 1 14,6 2 2-14,6 1-2 0,5-2 4 12,8 1-5 3,9 0 4-10,6-2-2-5,4 0-2 14,8 1-3-14,6-1 1 14,0 2 2-14,0-1 0 0,14 2 0 12,10 1-3-12,7-3 0 14,7-4 5-14,6 0-2 14,6-2 1-14,6-1 1 20,8 1-2-20,7-1 2 13,8-3-2-13,2 1 1 0,6-2-2 13,3 1 3-13,3 1-4 14,6-1 1-14,3-4 1 13,8 3 0-13,-2 0 0 14,4-4 0-14,2 2 2 13,-2 0-4-7,7-4 5-6,-3 0-6 14,-2-4 4-14,0-1-1 13,4-4 0-13,2-2 0 14,3-4-2-14,-3-1 4 13,-2 0-3-13,0 0 2 0,3-13-2 13,-3-8 2-13,-2-1 1 20,-9-2-2-20,-4-1 2 14,-7-4 3-14,-7 0-5 13,-4 0 9-13,-8-1-7 0,-1-4 5 13,-7-5-2-13,-2-1 3 14,-1-3-5-14,2-5 0 13,-5-2 2-13,-3-5 1 20,-12-1 2-20,-5 0-7 14,-9-2 4-14,-8-1-4 0,-7-2 2 13,-2-4-3-13,-8 1 1 13,-9-4-1-13,0 1 0 14,0 3 2-14,-16 3-2 14,-8 0 0-14,-11 3 0 13,-4-2-2-7,-14 2-3-6,-9-1 3 13,-8 1 1-13,-8 5 2 14,2 4-2-14,-7 9 2 14,-5 8-6-14,-9 6 3 13,-9 11-2-13,-10 2-5 0,-7 5 0 13,-4 2 1-13,-5 4 3 20,3 2 5-20,-2 0 1 14,0 0 4-14,-2 0-2 13,2 0 11-13,4 3-7 0,7 10 5 13,2 3-11-13,6 4 6 14,3 6-1-14,-5 6-4 13,3 6 1-13,-1 10-3 14,5 5 5-9,5 3-4 10,5 2-1-15,7 0 1 14,9 4-2-14,7-2-8 0,10 4 1 12,10 1-11-12,10-1-14 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4:56:49.7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234">
    <iact:property name="dataType"/>
    <iact:actionData xml:id="d0">
      <inkml:trace xmlns:inkml="http://www.w3.org/2003/InkML" xml:id="stk0" contextRef="#ctx0" brushRef="#br0">1717 3338 0 0,'-1'-4'14'1,"1"3"-3"13,0-1 9-13,0-3-3 14,0 3 1-14,0 2-10 13,0 0 4-13,0 0-5 14,0 0 3-8,0 0-6-6,0-1-2 13,0 1-2-13,0 0 0 0,0 0-2 13,0 0-1 2,0 0 2-15,0 0-8 0,0 0 7 12,0 0-3-12,0 0 3 14,0 0-3-14,10 0 5 13,9 1-1-7,-1 1 2-6,6 0-2 14,0-2 2-14,3 3-2 13,0-3 2-13,-2 0-1 14,6 0 0-14,0 0 0 13,5 0 2-13,1 0-2 14,1 0 0-14,1-3 5 14,-4 3-7-9,-3 0 2-5,1 0 0 14,0 0 0-14,1 0 0 14,10 0 0-14,2 0 0 13,2 0 0-13,2 0 1 14,2 0 1-14,0 0 1 13,-4-4-4-13,1-4 3 14,-3 2-3-8,-7-2 1-6,-5 2 0 13,-7 1 1-13,-10 1 0 0,-3 1 1 28,-10 1-2-28,-2 2 3 0,-2 0-1 0,0 0-3 12,0 0 2-12,0 0-1 14,0 0 0-14,-9 0-2 13,3 0-4-7,-3 0 6-6,-4 0 3 14,-6 0 0-14,-8 2-2 13,-8-2-1 2,-3 3-2-15,-7-3 0 0,-1 0 2 12,-3 1 2-12,-4 2-2 14,1 0 0-14,3-1 0 14,5 0-2-9,6 1 5-5,4-2-2 14,5 3 0-14,2 3-2 13,5-4 1-13,2 0 0 14,2 1 0-14,5-4 1 14,2 0-2-14,1 0 2 0,3 0-1 12,3 0 3 3,2 0-3-10,0 0 0-5,2 0-3 14,0 0-2-14,0 0 3 0,0 0-1 13,0 0 3-13,0 0-9 13,18 0-6-13,8 1 15 14,9 8 2 1,0-1-1-15,5 1-1 13,2 0 0-13,2-1 2 5,3 2-2-5,3 0 0 13,-3-2 0-13,1-3 0 14,6 0-3-14,1-1 3 14,4 0-1-14,2 0 1 13,9-4-1 2,9 0 3-15,8 0-2 0,8 0 1 12,5 0-2-6,5-12 5-6,9-1-4 14,8 0 1-14,10 1-1 13,4 0 0-13,-3 4 0 14,-3 2 0-14,-5 3 2 14,-2 3-4-14,-5 0 4 13,-10 0-5-13,0 0 5 14,-5 0-4-14,4 0 2 4,-3 0 0-4,8 0-1 14,4 0 4-14,11 0-4 14,4 0 1-14,3 0 0 13,-1-7-1-13,1 0 0 14,2 2-2-14,0-1 3 13,-4 3-1 2,-8 3-1-15,2 0 0 5,-1 0 4-5,5 0-6 13,7 0 5-13,8-1-2 14,13-6 2-14,5 1-1 13,6 2 0-13,0-4 1 14,-3 2-3-14,-7-2 4 14,-11 2-2-14,-12 2 4 13,-14 4-6-7,-12 0 4-6,-17 0-4 13,-12 0 2-13,-14 6 0 14,-9 3 0-14,-9 0 0 14,-15-1 0-14,-11-2 0 0,-11 1 1 12,-8-3 0-12,-4-3-1 14,0 2 5-14,0-2-3 14,-2-1 10-9,-16 0 2-5,-13 0-8 14,-13 0-2-14,-15 0-8 13,-7-4 3-13,-9-1-1 14,-5-4-3-14,-8 1 5 14,-13 0 2-14,-6 3 1 13,-9 0-3-13,-8 1 1 14,-13 2-5-9,-14 2 7-5,-10 0-6 14,-17 0 2-14,-7 4 0 14,-3 8-4-14,0 0 5 13,1-2-1-13,-2 2 2 14,-2-3-2-14,2-4 2 0,2 0 4 13,3-4-4 1,9-1 4-8,5 3-5-6,10-3-4 0,6 0 2 12,7 0 1 3,4 0-1-15,-2 0 1 0,3 0 0 13,-1 0 2-13,5 0-1 13,4 0 3-13,5 0-3 14,8 0 0-14,3 0 0 13,4 0 0-7,7 0-2-6,7 8 1 14,16 2 2-14,7-2 4 13,15-2-5-13,6-1 12 14,14-2-10-14,9-1 4 14,8 0-3-14,8-1-1 13,5-1-1-13,6 0 0 14,1 0-1-9,5 0 2-5,0 0-4 14,0 0-2-14,0 0 3 14,0 0-7-14,0 2-1 13,0 6-6-13,8 5 10 14,18 7 5-14,8 2 0 13,16 2 0-13,9 2 1 0,9 2 0 20,12-2 2-20,9 0 1 0,14-4-4 12,11-6 1-12,4 2-2 14,0-3 4-14,2-4-5 13,7 1 4-13,5 1-4 14,4-6 7-14,5 0-7 14,-4-6 2-14,4-1 0 13,0 0 0-7,8 0-1-6,14-1-2 14,9-12 6-14,8-2-2 13,5-2 1-13,-6 2-4 14,-6-2 2-14,-6 5-1 13,-13-5 2-13,-11 5 0 14,-14-2-1-14,-13 1 1 14,-11 6-2-9,-14 2 5-5,-6 3-4 14,-12 2 1-14,-8 0-1 13,-16 0 0-13,-16 0 0 0,-8 0 0 13,-12 0 0-13,-8 0-4 14,-5 2 8-14,0 0-9 13,0 1 4-13,0-3 1 14,-7 3 5-9,-17-3 5-5,-16 0-1 14,-11 2-6-14,-17 0-3 14,-9 2 2-14,-2-2-2 13,0 2 3-13,-11 0-6 14,-9 2 6-14,-7 2-3 14,-10 3 0-14,-3-2 1 13,-1 2-1-7,-4-5 1-6,-6 3 2 13,-4 2-1-13,-4-4-3 14,-7 7 2-14,-7-2 0 14,3-3-1-14,2-1 0 13,9-7 1-13,6-1 1 14,3 0 0-14,-2 2 1 13,3 3 0-7,1 2-1-6,5 6-4 0,7 1 4 13,9 2-5-13,13 4 0 13,13 2 1-13,8 2 0 14,12 4-13-14,8 0 12 13,10-1-15-13,13-4 0 14,7-6-2-14,11-2 15 14,11-9-3-9,0 0-2-5,0-1-10 14,23-2 13-14,12 6 7 14,13-4 2-14,20 4 9 13,19 6-7-13,24 0-1 14,28-1-3-14,19-3-2 13,12-7-12-13</inkml:trace>
    </iact:actionData>
  </iact:action>
  <iact:action type="add" startTime="18302">
    <iact:property name="dataType"/>
    <iact:actionData xml:id="d1">
      <inkml:trace xmlns:inkml="http://www.w3.org/2003/InkML" xml:id="stk1" contextRef="#ctx0" brushRef="#br0">11823 3208 7 0,'-45'0'24'1,"3"0"-7"0,4 0 8 12,6 0-10-12,8 0-1 14,6 0-4-9,9 0-5-5,5 0 4 14,4 0-9-14,0 0-1 14,0 0-16-14,0 0 8 13,0-2-4-13,0 1 12 14,0 1-1-14,0 0 2 13,2 0 3-13,0 0-3 14,0 0 0-8,6 0 3-6,9 0-3 13,7 0 0-13,12 0 4 14,8 0-4-14,10 5 2 0,8-1-1 13,13-1-1 1,4-3 3-14,8 5-3 0,5-1 0 13,6 0 1-13,5 0-2 20,5 0 1-20,11-2 0 0,-2 0-5 13,3-2 0-13,-1 0 5 13,3 0-1-13,2 0-2 14,2 0 4-14,5 0-4 13,-5-2 3-13,6-9 0 14,1-1 0-14,1-5 0 14,2 1-1-9,-4 0 1-5,-1 7 1 14,-4 0-1-14,-9 5 2 13,1 4-1-13,-3 0-2 14,0 0 1-14,6 6 0 14,1 6-3-14,2-2 3 0,1 0-2 12,1-2 1 3,-2-2-2-10,0-4 0-5,3 0 1 14,-4-2 2-14,1 0 0 14,-5 0 0-14,-3 0 0 0,-4-6 0 12,3-2 0-12,0 2 5 14,-5 0-4-14,0 1-1 14,-3 2 4-14,0-1-5 20,0 2 1-20,-4 2 0 0,-3 0 0 12,-7 0 0-12,-9 4-1 14,-6 6 3-14,-5 2-4 14,-10-2 3-14,-7 0-2 13,-14-1-2-13,-11-2 3 14,-9 3-1-14,-13-6 0 14,-5 0 1-9,-5-2 0-5,0-2 2 14,0 2-2-14,0-2 11 13,0 0-2-13,0 0 12 14,0 2-6-14,0-2-4 14,0 0-9-14,-2 2-1 0,-1-2-2 12,-3 0-4-12,-3 0 3 20,-5 0-4-20,-7 0 2 14,-4 0 0-14,-8 0-1 0,-6 0 3 13,-3 0-2-13,-5 0 3 13,3 0-2-13,-6 0 3 14,2 0 2-14,-6 0-2 13,-2 8-2-13,-4 4 1 21,-7 0-2-21,-5 0 2 0,-1 3-1 12,-2-5-1-12,-3-3-1 14,0 0 2-14,-2-2 1 14,-3-1-4-14,-4-1 5 13,-3-3 0-13,-3 0 0 14,-1 0 0-14,-1 0 1 13,-3 5-1-7,-4 0 0-6,-4 0 0 14,-3 2 1-14,0 0-1 13,-5 6 0-13,-4 3-2 14,-5 4 2-14,-4 4-6 0,-2 0-1 12,-1-4-16-12,1-2 10 14,-1-6-5-14,2-2 16 20,0 0-9-20,6-5 11 14,-3-5 5-14,3 0 5 0,9 0 1 12,1 0-9-12,8 0 4 14,3 0-4-14,-6 0 2 14,0 0-3-14,0 7 2 13,-3 3 0-13,1 0-5 20,0 6 4-20,-4-1-2 0,10 2 0 13,0 0 0-13,5-5 3 14,2-3 0-14,3-1 0 13,-1-2-3-13,8-3 1 14,5-2 2-14,10-1 0 14,6 0 3-14,5-4 0 13,2-12 1-7,4-2-4-6,0 0 6 13,6-4-8-13,1 3 6 14,0-1-7-14,7 6 9 14,0-3-9-14,2 5 1 0,3 2-1 12,0 2 0-12,2 2-2 14,4 1 4-14,2-4-7 20,3 3 9-20,4-2-8 14,2-1 2-14,1 0 2 0,0 1 0 12,4-1 0-12,3 4-1 14,2 3 1-14,3-3 0 14,4 4 0-14,1-2-5 13,0 3 1-13,0 0 2 14,0 0-8-9,0 0-5-5,1 0 7 14,18 0 8-14,6 3 0 14,6 7 0-14,7-2 0 13,2-1 2-13,7-2-2 14,1-1 0-14,5-2 1 13,8-2-1-13,4 0 3 0,7 0-6 20,3 0 6-20,1 0-2 13,2 2 0-13,4-2-2 14,8 0 2-14,12 0-1 13,10 0 0-13,4-8 0 0,2-2-1 13,9-2 2-13,0 0-2 14,6 2 2-14,4-2-1 20,-8 2 1-20,-3 1-2 14,-4 1 1-14,-2 0-1 0,-2 2 1 12,-2 1 0-12,0 1-1 14,6 0 3-14,3 0-1 13,-2 2 0-13,-3 2-2 14,0 0 2-14,-1 0-2 20,1 0 0-20,-3 0 1 0,2 0 0 13,-1 0 0-13,0 0-4 13,0 0 8-13,3-3-5 14,-1 3 2-14,5 0-1 14,6 0 0-14,8 0 0 13,2 0-1-13,1 0 0 0,3 0-1 19,0 0 4-19,0 0-5 14,-7 0 6-14,-5 0-6 14,-5 0 2-14,-6 0 1 13,-3 0 0-13,-3 0 0 0,4-4 0 13,-3 1 1-13,-1-4-1 14,-10 3 1-14,-8 0-2 13,-9 3 4-7,-6 1-6 8,-8 0 4-14,-13 0-2 0,-8 0 1 13,-10 0 0-13,-5 5 0 14,-11-1 3-14,-6 3-3 13,-6-4 1-13,-7-1-1 14,0 0 0-14,-6 1 0 0,-1-3 0 19,-2 0 1-19,0 2 1 14,0-2 2-14,0 0 8 0,0 0-4 12,-14 0 5 3,-11 0-13-15,-6 0 0 14,-6 0-8-14,-8 0 6 0,-8 0-1 12,-5 0 3-12,-5-5-1 14,-6 1 5-9,-5 3-2 10,0-1 0-15,-3 0-3 14,-8 2 3-14,-14 0 0 13,-2 0-2-13,-7 0 1 0,6 0-1 13,2 0 0-13,-3 0 1 13,-6 0 0-13,-2-3-2 14,-3 1 0-8,0-2 0-6,1 0 2 13,1-4-2-13,-2-2 1 14,3 0 0-14,-3 0-2 14,-2 0 5-14,-6 2-7 13,-1 2 9-13,5-1-10 14,0 0 4-14,4 1 0 13,-7-1-1-7,-4-2 0-6,-8 6-1 13,-6-4-3-13,0 5 5 14,-9 2-9-14,-1 0 7 14,-3 0-12-14,1 0 9 13,1 0-5-13,9 0 11 0,10 0 4 13,9 0-1-13,6 0 0 14,0-2 0-9,-1 0-3-5,5 2 6 14,0-1-10 0,5 1 4-14,0-3 0 14,5 3 1-14,1 0-1 0,3 0 0 13,3 0-6-13,3 0 3 13,-2 0 3-13,5 0 0 14,8 6 2-9,10-2-4-5,11 0 2 14,11 2 0-14,2 0 0 14,2 0 0-14,5 3-3 13,3-1 6-13,6-1-6 14,4 3 6-14,4-6-3 14,7 1 2-14,5-4-2 13,7 1 0-13,2-2 1 5,2 2 0-5,0 0 1 13,0-2 2-13,0 0-2 14,0 0 1-14,0 0-3 14,0 0 1-14,0 0-1 13,0 3 0-13,0-1-2 14,0-2 0-14,0 7 0 13,0-1-2-7,0 4 2-6,0 2-5 14,9-1 7-14,4 1-4 13,3-4 0-13,0 0 4 14,4-1 1-14,2-3-1 14,7 3 3-14,8-3-2 13,8-4-1-13,9 0 4 14,8 0 0-9,12 0-3-5,11 0-1 14,8 0 0-14,7-4 0 14,3-4 1-14,4-1-2 13,5 1 4-13,1 0-5 14,6 2 5-14,1 1-6 13,1-2 5-13,-4 4-2 14,-1-1 0-8,2 0 0-6,0 4 0 0,1 0 1 12,5 0-4-12,3 0 6 14,8 0-6-14,-3 0 3 13,4 0-1-13,3 1-4 14,2-1 5-14,-1 0 0 14,-4 0 0-14,-5 0-2 13,-2 0 6-7,-7 0-6-6,2 0 7 13,1 0-5-13,4 0 0 14,5 0 1 1,2-1-1-15,0 1 0 0,-2 0-1 12,1 0 1-12,2 0-1 14,-2 0 2-14,-8 0-2 14,-4 4 1-9,-5 1-2-5,-4 2 2 14,-4-5 0-14,-2 1 0 13,4-3 2-13,0 0-4 14,7 0 5-14,-5 0-4 14,-8-2 5-14,-11-1-8 13,1-2 5-13,-7 3-1 0,-4 1 0 13,-6-2 0-8,-8 3-1-5,-11 0 1 14,-12-1-4-14,-12-2 3 14,-14 2 0-14,-13-2 2 13,-7 2-1-13,-2 1 7 14,0 0 14-14,-2 0-1 14,-13-3-11-14,-1 1 3 13,-7 2-12-7,-5 0 0-6,-11 6-11 13,-9 16 4-13,-1 3-1 14,-3-2 2-14,-1-3-2 14,4-5 1-14,-3-5 7 13,2-9 0-13,0-1 4 0,-1 0 1 13,-1 0 6 1,-3 0-10-8,-5 0 5-6,-4 0-6 0,-3 0 0 13,-7 3 0-13,-2 6-1 13,-2-4 1 2,5-1 0-15,-1-1 0 13,-4 2 0-13,-6-1-3 0,-6 4 6 13,-8-4-3 2,-6 0 0-15,1 0 0 4,-3-2 0-4,-5-2 1 14,0 0 1-14,-3 0 0 13,1-2 0-13,-3-7-2 14,-7-4 0-14,-7 1-1 14,-1 0 2-14,2 1-5 13,2 4 6-13,0 0-4 14,-3-1-1-9,-5 3 3-5,-2 2-12 14,0 1 5-14,-2 2-13 14,0 0-14-14</inkml:trace>
    </iact:actionData>
  </iact:action>
  <iact:action type="add" startTime="22096">
    <iact:property name="dataType"/>
    <iact:actionData xml:id="d2">
      <inkml:trace xmlns:inkml="http://www.w3.org/2003/InkML" xml:id="stk2" contextRef="#ctx0" brushRef="#br0">13164 3462 0 0,'-87'0'11'1,"8"0"2"0,9 0-8 12,5 0 7-12,5-13-9 14,2 1 3-14,0 0-6 13,3 0 2-7,-1 4-4-6,5-1 1 14,1 5-3-14,2 3 0 13,1 1 1-13,5 0 0 14,2 0 1-14,0 0 2 13,6 0 0-13,2 0-2 0,8-2 4 13,2-3-2 2,6 0 0-10,3 0 4-5,3 3-3 14,6 1 2-14,2-1-2 13,2 0 2-13,0 2-3 0,0-3-6 13,0 3 3-13,0 0-7 14,0 0 8-14,0 0-3 13,0 0 4-13,0 0 0 14,-2 0 1-8,0 0 1-6,0 0 4 13,-3 0 0-13,-1 0-2 14,-6 0 4-14,-2 0-4 13,1 0 4-13,5 0-7 14,1 5 4-14,3-5 0 14,-1 2 0-14,1-2 2 13,1 0-4-7,1 0 0-6,-5 0-1 13,1 0-2-13,-6 1 1 14,1 1-2-14,1 3-6 14,-6-2 0-14,3 6 0 13,-8-4 3-13,3 4-1 14,-4-1 6-14,4-4 2 14,3-3-1-9,3-1 10-5,6 0-6 0,4 0 7 13,-1 0-10-13,3 0-2 13,0 0-2-13,0 0-5 14,0 0 2-14,0 0-2 14,0 0 5-14,0 0 4 13,0 0-6-13,0 0 2 14,0 0-2-9,0 0-2-5,0 0 3 14,0 0 1-14,0 0-5 14,0 7 2-14,0-2-7 13,0-5 12-13,0 5 0 14,0-5 0-14,0 2 0 14,0 0 5-14,0-2 2 13,0 0 0-7,0 0 7-6,0 0-5 13,0 0 7-13,0 0-10 14,0 0 3-14,0 0-7 0,0 0 3 13,0 0-2 1,0 0 2-14,0 0-1 14,0 0-4-14,0 0 3 13,0 0-2-7,0 0-2-6,0 0-5 14,0 0 0-14,0 0 0 13,0 0 6-13,0 0 0 0,0 0 0 13,0 0-2-13,0 0 0 13,0 0 0-13,0 2-26 14,0 4-15-14</inkml:trace>
    </iact:actionData>
  </iact:action>
  <iact:action type="add" startTime="33778">
    <iact:property name="dataType"/>
    <iact:actionData xml:id="d3">
      <inkml:trace xmlns:inkml="http://www.w3.org/2003/InkML" xml:id="stk3" contextRef="#ctx0" brushRef="#br0">11789 3417 0 0,'-8'-7'7'15,"-2"2"-2"-8,1-5 5-6,-1 2-6 13,-2 0 5-13,-2-2-9 14,-1 1 9-14,0-1-6 14,-1 2-3-14,1 0 0 13,1 5 4-13,3-2 6 14,2 3-5-14,7 2 5 13,-2 0-6-7,4 0-4-6,0-1-1 14,0 1-3-14,0-2-3 13,0 2-9-13,13 0-6 14,18 0 21-14,11 0 1 13,12 0 4-13,4 0-2 14,0 0-2-14,-5 0 3 14,-4-5-2-9,-4-1 2-5,-6 1-3 14,-3 1 0-14,-9 1 2 0,-4 1-2 12,-8 2 0-12,-6 0-3 14,-4 0 0-14,-5 0-4 14,0 0 4-14,0 0-3 13,0 0 2-13,0 0 4 14,-7 0 4-8,-11 0 0-6,-5 0-4 13,-4 0 5-13,-6 0-5 14,-2 0 4-14,-7 0-4 13,-8-4 4-13,-1-1-2 14,-9 0-1-14,-3 5-1 14,-1 0 2-14,-1 0-2 13,3 2 1-7,8 10-2-6,4-2 2 13,7-2-1-13,7 1 2 14,7-4-1-14,9 0-1 14,7-1 2-14,6-3-1 13,5-1 0-13,-1 0-2 0,3 0 1 13,0 0-2-13,0 0 2 14,0 0 0-9,0 0-6-5,3 0-4 14,21 4-11-14,19 3 21 13,19 0 2-13,19-4 1 14,14-3 0-14,3 0 0 14,0 0-4-14,-4-9 1 13,-14 1-4-13,-7 0 4 14,-12 7-6-9,-14 1 5-5,-7 0-1 14,-13 0-1-14,-7 0-2 14,-7 0 5-14,-7 1-1 13</inkml:trace>
    </iact:actionData>
  </iact:action>
  <iact:action type="add" startTime="34592">
    <iact:property name="dataType"/>
    <iact:actionData xml:id="d4">
      <inkml:trace xmlns:inkml="http://www.w3.org/2003/InkML" xml:id="stk4" contextRef="#ctx0" brushRef="#br0">11625 3456 1 0,'-19'9'5'1,"8"-6"-2"0,4-3-3 12,7 3 0-12,0-3-2 14,0 0-2-14</inkml:trace>
    </iact:actionData>
  </iact:action>
  <iact:action type="add" startTime="34705">
    <iact:property name="dataType"/>
    <iact:actionData xml:id="d5">
      <inkml:trace xmlns:inkml="http://www.w3.org/2003/InkML" xml:id="stk5" contextRef="#ctx0" brushRef="#br0">11847 3475 0 0,'56'-16'9'1,"-3"2"-4"0,-4 1-3 12,-4 8 0-12,-9 1-2 14,-7 4-1-14,-7 0 1 13,-11 0-8-13,-4 0 6 14,-7 0-2-14,0 0 2 14,0 0 2-9,0 2 0-5,-4 3 9 14,-15-3 0-14,-8 5-6 13,-4-4 1-13,-6 2 0 0,-5 1-3 13,-3 0 1-13,-4 2 0 14,0 4-2-14,-1 2 1 13,4-2-2-13,3 0 1 20,8-2 0-20,10-3 0 0,10 0 1 13,8-5 0-13,7-2-1 14,0 0 0-14,0 0-14 13</inkml:trace>
    </iact:actionData>
  </iact:action>
  <iact:action type="add" startTime="34979">
    <iact:property name="dataType"/>
    <iact:actionData xml:id="d6">
      <inkml:trace xmlns:inkml="http://www.w3.org/2003/InkML" xml:id="stk6" contextRef="#ctx0" brushRef="#br0">11847 3475 1 0,'134'36'2'15,"-65"-56"-2"-8,-16 4 3-6,-12 3-3 13,-17 6 1-13,-12 3 2 14,-10 4-3-14,-2 0 0 0,0 0 8 13,0 0 5 1,-2 0-3-14,-10 0-6 0,2 0-4 13,3 0-4-13,0 2-12 20,2 10-6-20</inkml:trace>
    </iact:actionData>
  </iact:action>
  <iact:action type="add" startTime="35945">
    <iact:property name="dataType"/>
    <iact:actionData xml:id="d7">
      <inkml:trace xmlns:inkml="http://www.w3.org/2003/InkML" xml:id="stk7" contextRef="#ctx0" brushRef="#br0">18370 3305 3 0,'4'-4'33'1,"1"-3"-12"13,-5 1-16-13,0 2-3 14,0 2-2-14,-7 0 2 13,-7 2-1-7,3 0 6-6,5 0-6 13,-1 0 5-13,7-2-5 14,0 2-2-14,0 0-3 14,0 0 0-14,0 0-15 0,8 0-6 12,15 0 18-12,11 0 7 14,9 6 6-14,14-2-3 20,3-1-1-20,-2-2 1 0,-2 1-6 13,-10-2 6 1,-6 2-4-14,-11 0 1 14,-6-2 0-14,-10 3 0 14,-8-2 0-14,-5 2-2 0,0-3 4 12,0 1-1-12,0-1 1 14,0 0 14-9,-12 0-1-5,-1 0-5 14,-8-5-6 1,0-5-4-15,-3 1 3 0,-3 2-2 12,-7 2-2-12,-3 3 0 14,-8 2 1-14,-5 0 0 14,-5 0-3-14,-5 0 2 13,0 10 1-7,4-1 0-6,5-2 1 13,4-3 3-13,11-1-3 14,12-3 2-14,6 0-3 14,13 0 3-14,5 0-2 0,0 0-1 12,0 0 0-12,3 0-12 14,7 0-1-14,11 0 11 14,16 0 2-9,22 0 6-5,19 0 0 14,11-5-6-14,3-3 2 13,-6 0-2 2,-12 3-1-15,-16-2 1 0,-15 3 0 13,-11 0 0-13,-14 4 1 13,-9-2 0-13,-9 2 2 14,0 0-3-9,-4 0 0-5,-19 0 1 14,-6 0 5-14,-6 0-2 14,-12 0 0-14,-6 0-2 13,-5 0 1-13,-3 0-1 14,-1 0-4-14,2 8 3 14,0 1-1-14,2 0 0 13,4-1 0-7,5 1-1-6,4-5 3 13,12 0-2-13,8-3 2 14,12-1-3-14,9 3 2 0,4-3-2 13,0 0 1-13,0 0-3 13,0 0-9-13,6 0-7 14,17 0 19-14,12 0 3 13,13 0 9-7,15-7-12-6,5-3 1 14,2 2 1-14,0-5-1 13,-6 4-1 2,-8-3-1-15,-9 0-1 0,-11 2 4 12,-11 4-2-12,-15 2 3 14,-10 4-2-14,0 0 5 14,-2 0 9-9,-15-2-14-5,-10-1-1 14,-9-2-5-14,-6 1 5 13,-10 4 1-13,-1 0 3 14,0 0-2-14,1 0-1 14,0 0 1-14,4 0-1 13,1 0 0-13,5 0-1 14,6 0 0-14,14 0 5 5,11 0-5 9,11 0 6-14,0 0-6 0,0-3-4 13,6 0-22-13,5 1 19 13,12-4 0-13,14-3 7 14,15-2 3 1,6 3 1-15,-4 1-4 0,-6 7 1 12,-10 0-2-6,-2 0-2-6,-4 0 2 13,-3 0 2-13,-6 0-2 14,-5 0 1-14,-7 0-1 14,-5 0 1-14,-6 0-1 13,0 0-4-13,0 0 4 14,0 0 1-14,-17 0 0 14,-11 0 13-9,-14 0-11-5,-14 3 0 14,-7 6-2-14,1 0 2 13,6-1-1-13,9 0-1 14,5 1 2-14,6-4 1 14,9-1-6-14,9-1 5 13,12-3-4-13,6 0 2 0,0 0-7 13,0 3-15-8,20 1 6 10,16 4 13-15,13-2 6 0,10-2 0 13,7 0 0-13,3-2 3 13,-6-2-6-13,-2 0 0 14,-9 0 3 1,-10 0-3-15,-9 0 1 0,-8 0 1 12,-12 0-3-6,-7 0 5-6,-6 0-4 13,0 0 0-13,0 0 0 14,-11 0 0-14,-15 0 5 14,-12 0 4-14,-14 0-8 13,-2 0 0-13,-4 0 0 14,10 2-1-14,8 0 3 13,11 0-4-7,9-2 2-6,7 2-1 14,7-2 0-14,6 0-4 0,0 2 2 12,0 0-21-12,17 2-11 14,14 0 31-14,12-2 3 13,8-2 3 2,4 0-1-15,-3 0-1 14,-6 0 1-9,-9 0 0-5,-11 0 0 0,-6-2 1 13,-11 2 0-13,-4 0-6 13,-5 0 7-13,0 0-6 14,0 0 2-14,0 0-4 14,-5 0 4-14,-13 0 2 13,-7 2 11-13,-8 8-13 14,-2 2 1-9,2-2 1-5,6-2-2 14,6-2 1-14,8 2-2 14,2-1 1-14,2 3-2 13,-2-2 2-13,3-1-2 14,4 1-1-14,4 2-6 14,0-3 2-14,0 1-18 13</inkml:trace>
    </iact:actionData>
  </iact:action>
  <iact:action type="add" startTime="42672">
    <iact:property name="dataType"/>
    <iact:actionData xml:id="d8">
      <inkml:trace xmlns:inkml="http://www.w3.org/2003/InkML" xml:id="stk8" contextRef="#ctx0" brushRef="#br0">2534 5378 10 0,'0'0'10'15,"0"0"3"-14,0 0-7 14,0 0 3-14,0 0-3 0,0-4-4 19,0 2 4-19,0 2-4 14,0-2-2-14,2 2 3 0,0 0-6 12,0 0-1-12,0 0 0 14,3 0-1-14,2 0 4 13,2 0 1-13,4 0 1 14,5-2 5-14,9-3-6 14,3 2 6-9,15-1-3-5,10-3-3 14,17 0 2-14,19 1 5 14,19-1-6-14,10 6 0 13,7 1 2-13,0 0-1 14,-4 0 1-14,-5 9-2 13,-15 2-2-13,-16-1 2 14,-18-2-1-8,-13-4 0-6,-16 0 1 13,-11-3-2-13,-9 2 2 14,-9-3-1-14,-7 0 1 14,-4 0 1-14,0 0 0 13,0 0 6-13,0 0 0 14,0 0 12-14,0 0 2 0,-2 0-1 19,-15-3-6-19,-6-9-15 13,-8-2-1-13,2 5-9 0,-6 1 1 13,-2 0 8-13,-3 1 1 14,-4 4-3-14,-11 3 3 13,-6 0-4-13,-3 0 8 14,-8 0-7-14,1 10 6 14,0 0-3-9,1 2 0-5,1-2 0 14,0-3 1-14,-5 0-1 13,2-3-3-13,2-4 3 14,2 1 3-14,5-1-1 14,7 0-2-14,9 0 3 13,9 0-3-13,9 0 0 14,11 0 0-9,6 0 0-5,11 0 1 14,1 0-1-14,0 0-4 14,1 0-5-14,17 0-21 13,11 0 8-13,23 0 22 0,19 3 8 13,28-3-3-13,19 0-2 14,13-3 0-14,16-14-2 13,9-4 1-7,-4 0-2-6,-5 1 1 13,-18-2-1-13,-17 0 0 14,-12 1 0 1,-6 3 1-15,-10 4-1 0,-15 2 0 12,-13 7 2-12,-16-2 0 14,-17 7-4-14,-15 0 4 13,-8 0-6-7,0 0 3-6,0 0 0 14,-2 0 1-14,-11 0 2 13,-3 0 3-13,-3 0-4 14,-9 2 2-14,-2 0-1 14,-9 1-3-14,-1-1 3 13,0-2-1-13,-1 0-1 14,0 0 4-9,-11 0-4-5,-3 0 0 14,-8 0-1-14,-6 0 1 0,-6 0-3 13,-13 7 3 1,-7 11-1-14,-8 2-2 0,0 5 2 13,3 0-7-13,9-2 8 13,4-3 0-13,3-5 2 14,7-3-2-8,10-5 2-6,7-3 3 13,11-4-5-13,11 0 0 14,7 0 1-14,7 0 4 13,4 0-5-13,1-2 0 14,9-7-2-14,3 6 4 14,5-1-1-14,2-1 1 13,0 4-4-7,0 1-4-6,0-2 2 14,0 2 0-14,0 0-7 13,19 0-7-13,22 2 18 14,21 6 1-14,22-4 3 13,22-4-1-13,5 0-1 14,11 0 0-14,2 0-1 14,-4 0 2-9,0 0-3-5,-9 0 0 14,-8 0-3-14,-8-4 7 0,-3 0-8 12,-2-4 9-12,-5 0-7 14,-8 0 3-14,-3-4-1 14,-10 1 0-14,-4 2 0 13,-13 0 0-13,-11 1 0 14,-14 2 0-9,-13 6 1-5,-9-2-2 14,0 2 2-14,0 0-1 14,-15-3 0-14,-12-6-11 13,-6 2 8-13,-13-2 3 14,-7 2 2-14,-9 0-2 14,-12 3 0-14,-12 4 4 13,-4 0-8-7,-10 0 5-6,-4 0-1 13,-10 7 0-13,-7 8 0 14,-2 7-2-14,3-1 4 14,11-1-1-14,11-1 1 13,13-7 1-13,7 1-3 14,14-7 4-14,12 0-3 13,15-2-1-13,14-2 0 5,10-2 1-5,8 0 6 14,5 0-6-14,0 0-2 13,0 0-7-13,0 0-5 14,0 0 3-14,21-6 9 14,16 0 1-14,14-5 4 13,12-2-2-13,7-1-1 14,11-3 1-9,9-1-1-5,10 2-2 14,16-1 4-14,6 0-3 14,2 3 0-14,-9 6 0 13,-13 4 0-13,-15 4-2 14,-10 0 1-14,-16 0 2 13,-10 9-2-13,-14-4 3 14,-15-1-4-8,-9 0 2-6,-6-1-2 13,-7-2-1-13,0 2 3 14,0-3 2-14,0 1-1 0,0 1 5 12,0-2-6 3,0 4 4-15,0-4-2 0,0 3 1 13,0-3-1-13,0 0 4 13,0 0-3-7,0 0 2-6,0 0 1 14,0 0-5-14,0 0 5 13,0 0-5-13,0 0 4 14,0 0-4-14,0 0 2 13,0 0-3-13,0 0 0 14,0 0 1-14,0 0 0 14,0 0 0-9,0 0 2-5,2 0 0 14,-2 0-2-14,2 0 4 13,-2 0-3-13,0 0 2 14,0 0-3-14,0 0 0 14,0 0 4-14,0 0-4 13,0 0-1-13,0 0 1 14,0 0-2-9,2 0 1-5,1 0 0 14,-2 0-2-14,2 0 2 14,-3 0-1-14,3 0 2 0,-1 0-1 12,-2 0 1-12,0 0 1 14,0 0 0-14,0 0-1 14,0 0-1-14,0 0 0 13,0 0 0-7,0 0 1-6,0 0 0 13,0 0 0-13,0 0-1 14,0 0 2-14,0 0-4 14,0 0 4-14,0 0-1 13,0 0-1-13,0 0 0 14,0 0 0-14,0 0 1 14,0 0 1-9,0 0-1-5,0 0-2 14,0 0 2-14,0 0-2 13,0 0 1-13,0 0 0 14,0 0-2-14,0 0-3 14,0 0 5-14,0 0-2 13,0 0 1-13,0 0-4 14,0 0 4-9,-2 0-9-5,-5 0 0 0,-2 0-8 13,-1 5-14 2,5 1-1-15,2 4-8 0,3 1 3 12</inkml:trace>
    </iact:actionData>
  </iact:action>
  <iact:action type="add" startTime="47337">
    <iact:property name="dataType"/>
    <iact:actionData xml:id="d9">
      <inkml:trace xmlns:inkml="http://www.w3.org/2003/InkML" xml:id="stk9" contextRef="#ctx0" brushRef="#br0">6977 5256 9 0,'-3'-9'3'1,"-1"5"8"13,1 3-5-13,-1-1 4 14,-1 2-8-14,5-2 0 13,-1 2-1-7,1 0-2-6,0 0 2 14,0 0 0-14,0 0 5 13,0 0-1-13,0 0 1 0,0 0-6 13,0 0 0-13,0 0-1 13,0 0 1-13,0 0-3 14,0 0 3-14,0 0-1 14,0-3 1-9,0 3 0-5,0 0 0 14,0 0 7-14,-2 0-4 13,2 0 6-13,0-2-9 14,-4 0 5-14,4 2-4 14,0 0-1-14,0 0 0 13,0 0-5-13,0 0 4 14,0 0-8-9,0 0 6-5,0 0-9 14,6 0 12-14,9 0 2 14,7 2 1-14,7 5-3 13,11-4 0-13,5 1 6 14,10 5-6-14,5-8 6 14,8 8-4-14,3-4-3 13,-2 2 4-7,3 1-3-6,1-1 0 13,10 0 0-13,9-2 1 0,11-3 2 13,7-2-3-13,1 0 3 14,3 0-2-14,0-5-1 13,2-6 1-13,-1-1 0 14,-3 0 1-14,4 2-2 13,0 0 1-7,4 3-1-6,1-2 2 14,-7 3-2-14,-4 1 2 13,-2 2-4-13,1-1 3 14,-1 0-1-14,-2 1 0 13,-8 0 0-13,-6-1 0 14,-8 3 0-14,-4-1 1 14,-3 0-1-9,-6 2 0-5,-9 0 3 14,-4 0-4-14,-6 0 2 14,-10 0-1-14,-5 0 0 13,-6 0 0-13,-4 0-1 14,-4 0 3-14,-10 0-2 0,-4 0 5 12,-7 0-9-12,1 0 5 14,-3 0-1-8,0 0 0-6,0 0 3 13,0 0 0-13,0 0-3 14,0 0 12-14,0 0 6 13,0 0-7-13,-16-7-10 14,-6 2-2-14,-5-2-1 14,-2 5 0-14,-2 2 2 13,-6 0-2-7,-2 0 2-6,-5 0 0 13,-12 0 2-13,-7 0 0 14,-8 0-4-14,-3 4 3 14,-6 3-2-14,-10-4 2 13,-3 6-2-13,-12-6 1 14,-8 6 0-14,-6 0 0 14,-1-2 0-9,-1 2 0-5,-3 0 0 14,-3 1 0-14,2-1-3 13,5 0 3-13,5-5 0 14,9 0-2-14,1-4 0 0,3 0 4 13,6 0-3-13,3 0 5 13,5-4-8-13,4-6 5 14,-1-5-2-9,7 4 1-5,4-6 0 14,3-1 0-14,4 0 3 14,0 3-7-14,2 0 5 13,-1 7-2-13,1 2 1 14,2 6-2-14,3 0 2 14,9 0 0-14,11 0-2 13,13 0 2-7,14 0-2-6,6 0 4 13,7 0-4-13,0 0 1 14,0 0-13-14,16 0-10 14,17 2 24-14,19 5 2 13,10 2-1-13,9-2 1 14,10-2-2-14,1 1 2 0,5 1 0 19,0 0-4-19,6 1 7 0,6 2-5 13,3 2 0-13,5-2 0 13,5-1-3-13,8-4 6 14,8-3-2-14,5-2 1 13,5 0 0-13,7 0 1 14,4 0-4-14,3 0 2 14,4 0-1-9,0 0 0-5,2 0 0 14,3-4 2-14,-3-1 0 13,-4-4-4-13,-3 0 4 14,-4-3-1-14,-1 2 1 14,-2 1 1-14,-1 5-3 13,-2-2 0-13,-4 4 0 14,-4 0 0-8,-4 0 0-6,-5 2 2 13,-8 0-3-13,-9 0 4 14,-6 0-4-14,-10 0 1 13,1 0 0-13,-3 0 0 14,-7 4 0-14,-2-2-1 14,-4 4 1-14,-2-4-1 0,-1 0 2 19,-3 0 0-19,-6 3 0 0,-1 0-1 12,-1 0 0-12,-2-2 0 14,0 1 0-14,0 0 0 14,5 0 0-14,6 0 2 13,7 0-4-13,10-2 5 14,5 2-4-14,3 3 1 14,-2-2 0-9,3 5 0-5,-1-1 0 14,-3 0-2-14,-1-2 4 13,-5 0-5-13,-7 0 7 14,-3-1-7-14,0-3 6 14,4 4-3-14,2-3 0 13,7-4 2-13,-3 1-2 14,0-1 1-9,1 0-1-5,7 0 0 14,0 0 0-14,6 0 5 14,-3 0-10-14,-5 0 5 0,-1 0-1 12,-5 0-1-12,-6 0 2 14,0-5 3-14,-2 0-2 13,-3 0 3-13,-2 1-4 14,-6-1 4-8,1 0-4-6,3 1 2 13,1 2-2-13,8-1 2 14,-4-1-1-14,2 3 1 14,-6-2-4-14,-8 2 4 13,-7-2-4-13,-2 0 6 14,2-4-5-14,-3-3 2 13,6 3 0-7,-1-5-1-6,-2 1 0 14,0 2 1-14,-1-1 1 13,1 1 0-13,-4 4 0 14,0-2-3-14,-11 5 4 13,-4 2-6-13,-8 0 3 14,-11 0-1-14,-4 0 0 14,-5 0 1-9,-8 0-3-5,2 2 6 14,-5-2-6-14,0 2 6 0,0-2-1 12,0 0 1-12,0 0 5 14,0 0 4-14,0 0-3 14,0 0 3-14,0 0-9 13,0 0 9-13,0 0-8 14,0 0 4-9,-2 0-8-5,-6 0 2 14,-6 0 1-14,-6-4 0 14,-9-8-3-14,-6 6-7 13,-10-1 7-13,-7 7 0 14,1-3-3-14,-2 3 3 14,0 0-1-14,-1 0-1 13,-2 0 2-7,0 0 0-6,-4 0 0 13,0 0-2-13,0 0 4 14,-5 0-3-14,-1 0 5 14,-11 0-8-14,-5 0 3 0,-8 0-1 12,2 6-4 3,-3 3-4-15,2 0 0 0,1 2 3 19,-1-2 7-19,0 3-3 14,-2 1 2-14,-3 0-6 0,5 0 6 12,2-1-2-12,2 0 2 14,3 0 1-14,-1-1-2 14,1 2 1-14,2-1 2 13,-1-4-5-13,1-1 1 14,-2 0 3-9,-5-1-11-5,-3-2 4 14,0-1-4-14,4-1 5 14,6-2 4-14,2 0 1 13,2 0-3-13,1 0 8 14,-3 0-8-14,6 0 7 13,-4 0-6-13,3 0 3 14,-1 0 0-8,-2 0-2-6,0 0-9 13,-1 3 3-13,-8 3-2 14,-2-3 8-14,-3 2-6 14,-3-1 8-14,-1-1-5 0,-3 2 5 12,-6-2 0-12,-4 2 0 14,3-1-1-14,3-1 3 13,3 2-2-7,4-1 0-6,-1 1 1 14,-1-5-1-14,-5 0 0 13,-1 0 0-13,-5 0 0 14,4 0 0-14,1 0 0 13,1 0 0-13,1-3 3 14,2-3-5-14,-2 1 7 14,-1 0-6-9,-3-2 2-5,-1 2-1 14,4 1 0-14,8 0 0 13,1 2-1-13,1 2 3 14,2 0-3-14,-5 0 2 14,2 0-1-14,-1-5 3 13,2 5-4-13,0-5 1 0,-3 1 0 19,3 4 0-19,1 0 1 14,5 0-1-14,5 0 2 0,2 0-3 13,4-3 5-13,3 1-7 13,-2-1 6-13,1-3-1 14,3 0 1-14,1 1 0 14,5 0-3-14,7 3 1 13,-4 2-2-7,2 0-2-6,-2 0 3 13,-3 0-2-13,1 0 1 14,0 0 1-14,-1 0 0 14,3 0 0-14,0 0 0 13,0 0 1-13,2-6-1 14,-3-3 5-14,3 6-3 14,3-1-4-9,-3 0 3-5,4-1-1 14,1 2 0-14,4-1 0 13,2-1-1-13,7 1 2 14,6 3 0-14,5-3 0 14,7-2 4-14,2-1-4 13,4 2 5-13,7 2-5 14,3-1 7-14,6 1-1 4,0 1-4-4,0-3-3 14,0 1-3-14,0 1 0 14,6-4-5-14,12-1 8 13,13 1 0-13,10-5 1 14,7 2-1-14,10-3 0 13,10 5-2-13,7-2 4 14,10 0-3-8,3 0 2-6,5-2-2 13,2 2-3-13,1 3 4 14,1-5-5-14,7 5 2 14,-2 1 3-14,8 0 0 13,8 4 3-13,9 0-3 14,4 2 1-14,4 0 0 13,0 2-2-7,4 12 1-6,1 2-1 14,7 2 1-14,-6-4 0 13,-2 3-2-13,-2-1 5 14,-10-3-3-14,-7 2 2 13,-4-1-1-13,-3-1 0 0,3-1 1 13,3-2-2-13,-1 3 1 20,2-2-1-20,5 0 1 14,4-3-3-14,10-5 5 0,4-3-6 12,0 0 5-12,-2 0-3 14,-4 0 1-14,-10 0 0 14,-4 0 0-14,-1 0 0 13,2 0 0-13,-1 0 2 14,-2 0 2-9,-4 2-3-5,0 9-2 14,-4 1 0-14,5-2 1 14,-4-2 0-14,0-4-3 13,-5-3 3-13,-2-1 0 14,-6 0 0-14,-2 0 4 14,-4 0-4-14,-8 0 2 13,11 0-2-7,2 0 0-6,2 0 4 13,3 0-4-13,-5 0 0 14,-2 0-1-14,-2 0 4 0,1 0-6 13,-4 7 5 1,-2-2-4-14,-3 0 3 0,-7-1-2 13,2-4 1-13,-2 2 0 20,2-2 0-20,7 0 1 0,-3 0-1 13,0 3 0-13,-4-3 0 13,-1 0 2-13,7 3-3 14,2-3 2-14,0 0-1 14,-1 0 0-14,-10 0-1 13,-9 0-1-13,-7-6 4 14,-5-5-2-9,-1 2 3-5,-2-3-3 14,-2 1 4-14,-5 6-3 14,-3-5-1-14,-6 4 1 13,-6 1-1-13,-8 2 0 14,-10 3-1-14,-7 0 2 0,-6 0-2 12,-3 0 5 3,0 0-5-9,0 0 2-6,0 0 3 0,0 0 10 12,-3-4-3 3,-8-5-4-15,0 4-5 0,0 1 1 12,0-5 0-12,1 6 0 14,4-4-2-14,-3 2-2 14,0 3 0-14,-2-5-1 13,0 2 0-7,-6-2 0 8,-4-3-2-14,-8 0 6 0,-8 0-6 13,-8 3 1-13,-9 0 1 14,-9 7-5-14,-1 0 6 13,-5 0-1-13,0 0 1 14,-3 0-2-14,-1 7 6 14,-3 0-6-9,1 1 7 10,-1 1-7-15,9-1 5 0,0-3-2 12,0-2 0-12,5-3 1 14,-6 0-1-14,2 0 1 14,-5 0 1-14,-6 0 1 0,-2 0-6 12,-4 0 2-12,-3 0 0 14,2 0-1-9,2 1-2 10,0 7 2-15,3-1 2 14,8-4-2-14,4 3 5 0,5 1-4 12,-3 1 2-12,-2 3-2 14,-2 7-3-14,-8-1-5 14,-2-2-32-14,1-4-54 13</inkml:trace>
    </iact:actionData>
  </iact:action>
  <iact:action type="add" startTime="58872">
    <iact:property name="dataType"/>
    <iact:actionData xml:id="d10">
      <inkml:trace xmlns:inkml="http://www.w3.org/2003/InkML" xml:id="stk10" contextRef="#ctx0" brushRef="#br0">9121 6505 4 0,'-16'-6'12'1,"5"4"7"13,5 0-5-13,-1 2 1 14,1-2-2-14,5 2-10 13,-2 0-3-7,3 0-1-6,0 0 1 14,0 0-8-14,0 0 6 13,0 0-10-13,0 0 6 0,0 0-1 13,0 0 5-13,0 0 1 13,0 0-3-13,0 0 4 14,0 0-1-14,0 0 0 20,0 0-1-20,0 0 2 0,0 0 0 13,0 0 0-13,0 0-3 14,0 0-7-14,0 0 0 13,0 0 4-13,0 0 5 14,0 0 2-14,0 0-2 13,0 0 2-13,0 0 0 14,-2 0-1-9,2 0 0-5,0 0 0 14,-2 0 0-14,2 0 0 14,0 0 0-14,-2 0 1 13,2 0 0-13,0 0-2 14,-2 0 0-14,2 0 0 14,0 0-3-14,0 0 4 13,0 0 0-7,0 2 0-6,2 0 0 0,2 1 0 12,1 2 0 3,0-2 0-15,-5 0 0 0,0-1 0 13,0 0 1-13,0 3 1 13,0-5-2-13,0 3 4 14,0-1-2-14,0 2 0 14,4-1-1-9,1 4 0-5,3-1-1 14,-1 0 0-14,2 0 1 13,0-2-1-13,-5 0 3 14,3-3-2-14,-3 2-1 14,1-1 2-14,0 0-3 13,-1 0 2-13,2 1 1 14,1 2-2-9,6-1 2-5,5 4-2 14,9-2 1-14,6 2-1 14,12 2 1-14,13-2 3 13,11-2-3-13,13-3 1 14,6 0-2-14,3-1-4 14,-4 2 4-14,-3 1-5 0,-5 7 5 19,-4 1 0-19,1 1 0 0,2 2 0 12,9 0 2-12,4 3 0 14,10-2-2-14,8 0 1 14,9 0-1-14,12 2 0 13,8-4-1-13,-3 0 1 14,8-3-3-14,-2-3 2 13,5-5-5-7,2-1 5-6,-1-3 0 14,-4 0 1-14,-5 0-4 13,-4-7 4-13,2-2-1 14,4-3 4-14,3 0-4 14,-1 1 2-14,-3 4-2 13,-8 2 1-13,-1 5-1 14,-3 0 1-9,-4 0 0-5,-5 0-1 14,-7 0 2-14,-6 0-2 14,-7 0 1-14,-5 0 0 13,-3-5 0-13,-5-6 6 14,-3 0-6-14,-4 3 3 13,-4-1 0-13,-7 4-2 0,-9 1 5 13,-8 1-5-7,-7 1 1-6,-10 2 1 13,-8 0-6-13,-10 0 3 14,-9 0-4-14,-3 0-1 13,-3 0 5-13,0 0 6 14,0 0-6-14,0 0 3 14,0 0-1-14,-4 0 0 13,-12 0-1-7,-4 0 0-6,0 0 1 14,0 0-2-14,0 0 4 13,3 0 1-13,-4 0 7 14,1 0-1-14,-3-2-2 13,-3-5-9-13,-3-2 4 14,0-3-3-14,-4 0 2 14,-3-2-3-9,0 2 0-5,-6 0 0 14,-5-2 0-14,-4 6-2 0,-7-4 4 12,-6 3-4 3,-4 0 3-15,-5-2-3 0,0 2 2 13,-7 1 0-13,1 2-1 13,-5 3-4-13,-5 0 5 14,-8 3-1-9,-6 0 1-5,-1 0-6 14,-1 0 5-14,1 0-4 14,1 0 5-14,0 0 2 13,-2 0-2-13,3 0 4 14,2 0-4-14,3 0 0 14,7 0 6-14,-4 0-9 13,-5 3 5-7,-1 6-4-6,0 3 1 13,-3-4 1-13,1-2-3 14,-4-2-6-14,0-4 9 14,-3 0 0-14,2 0 2 13,-2 0-1-13,6-6 6 14,-6-1-5-14,7 2 4 13,2-2-6-7,8 5 0-6,14 1 4 14,9-3-3-14,7 2 5 0,3 2-6 12,6-2 1-12,1 2 0 14,4-3-2-14,3 3 0 14,3-5 1-14,6 1 0 13,2-2-1-13,4 2 1 14,3-2 0-9,0-1 2-5,4 2 3 14,3-2-9-14,5 0 5 14,1 0-2-14,5-2-1 13,5 3 2-13,0 0 0 14,4 2 6-14,0 2-3 13,0-1 2-13,0-1-10 14,19-1 7-8,24-7-2-6,15 0 0 13,13-4 0-13,10-2-2 14,8 2-6-14,7-2 3 13,-1 1-4-13,1 1-2 0,7 2-2 13,8-2 6-13,5 2-1 14,4-3 8-14,5-3-2 13,6 1 2-7,6-3 5-6,8 4-4 13,2 2 5-13,-1 2-3 14,2 8-3-14,-7 4 3 14,-6 2-4-14,2 0 1 13,-2 0 0-13,3 0-2 14,0 4 2-14,3 0-2 14,0-2 7-9,3-2-5-5,8 0 3 14,-3 0-2-14,-2 0 0 13,-1 0-1-13,-9 0 0 14,-2 0 1-14,-2 0-3 14,-1 0 4-14,-1 0-4 13,-2 0 5-13,-8 0-5 14,-3 0 2-9,-6 0 0-5,-4 0 0 14,-9 0 0-14,-9 0 0 0,-11 3-1 13,-12 9 1-13,-2-3 0 13,-10 1 1-13,-3-3 1 14,-10 0-3-14,-10-3 1 14,-11 0 0-14,-7 1 0 13,-7-4-1-7,-5-1-1-6,-2 2 4 13,0 0 3-13,0 0-4 14,0-2 14-14,-18 2-5 14,-6 1-4-14,-15 0-5 13,-5 3 0-13,-7 2-1 14,-3 1 1-14,-6 0-1 13,-9 2 2-7,-6 1-1-6,-10 2 2 14,-11 2-5-14,-9 3 3 13,-5-1-1-13,-5 5 0 14,-5-5 0-14,-7-3-1 13,-5 4 3-13,3-4-4 14,-3-1 5-14,2 1-6 14,-1 0 3-9,-4-6 0-5,-2-4 0 14,-1 2-2-14,-3-5 2 0,6 0 0 12,-1-2 0-12,4 0 0 14,2 0 0-14,4 0 1 14,7 0-1-14,11-2 0 13,5-4-1-13,5 1 1 14,-5 0-5-9,-2-2 5-5,-1 2-6 14,-6-2 6-14,0 2-7 14,-3-3 7-14,-3-1-1 13,4 2 1-13,0-1 1 14,5-2 0-14,2-2-1 14,-2-2 2-14,6-3 1 13,7-1-3-7,9-3 4-6,10 0-1 13,0 1-3-13,4 3 0 14,-1 0 0-14,5 1 0 14,1 0 0-14,1 5-4 13,7-1 8-13,2 1-7 0,5 2 6 13,5 6-6-13,1-1 2 20,7-1 1-20,2 4 0 0,9-1 0 13,4 0 0-13,8 2 4 13,10-2-7-13,5 0 7 14,2 0-8-14,0-1-2 14,0 3-17-14,2-3 0 13,14 3 22-13,2 0 1 14,3 0 2-9,6 0 3-5,4 0-4 14,1 0 2-14,2 0 0 14,4 0-4-14,-1 0 2 13,5 0-2-13,3 6 1 14,-1 5 0-14,6 1 0 13,4-3 2-13,-2-1-4 14,6 0 6-8,3-1-7-6,3 0 6 13,5 0-3-13,15-4 1 14,11 1 4-14,17-2 2 0,12 2-6 13,2 0 1 1,-2 2 1-14,-5 3-6 0,-7 0 0 13,-2 5-1-13,-8 1-3 20,-6 0 7-20,-9 4-4 0,-9 1 2 13,-7-1 0-13,1 4 4 13,-3-2-2-13,2-2 0 14,-2-3 5-14,1 0-4 13,-1 0-1-13,-5 0 1 14,0-4-1-14,-5 0 0 14,-8 0 1-9,-6-4-1-5,-9 0 2 14,-10-4-2-14,-10-1 1 13,-10 0-2-13,-4-3 2 14,-2 2 0-14,0-2 8 14,0 0 6-14,-8 0 5 0,-17 0-4 12,-6 0-16 3,-13 0-4-10,-3 0 3-5,-5 2-9 14,-3 2 8-14,-4 2-4 14,-7 2 3-14,-5-4 2 0,-7-1 0 12,-8-3 1-12,-2 3 0 14,-6-3 1-14,-1 2 0 14,-8-2-2-14,-2 0 0 20,-9 2 1-20,2 0 0 0,2 0 0 12,0 0-4-12,0-2 8 14,0 0-4-14,-5 0 2 14,2 0-4-14,6-8 1 13,2 3 1-13,1-4-6 14,-2-1 0-14,2-3 0 14,1-1-4-9,2-1 10-5,6-1-1 14,2 2 0-14,3 0 1 13,5 0-1-13,7 2 2 14,7 0-2-14,7 0 1 14,5 3 0-14,9-2 0 0,5 0 2 12,11 2-1-12,8-2-1 20,8 2 0-20,7 2 0 14,4 0-3-14,7 3-1 14,0 0-11-14,0 0 1 0,9 1 9 12,13 2 5-12,7-1 0 14,7-1 1-14,5 3 1 13,1 0-4-13,4 0 2 21,5 0 0-21,5 0-1 0,4 0 1 12,7 3-1-12,7 3 2 14,4-2-2-14,4 0 5 13,10-4-6-13,9 0 4 14,14 0 0-14,8-3-1 14,10-6 0-14,8-3-1 13,8 0 2-7,7-1 0-6,1 4-1 13,3 0-2-13,-6-1-2 14,-3 3 3-14,-1 2-3 14,-6 0 3-14,-7-2 0 0,-6 5 1 12,-9-2-1-12,-6 4 0 14,-5 0 6-14,3 0-5 20,-2 0 3-20,0 13-4 0,-4 0 3 13,-7-1-2-13,-1 3-1 13,-5-1 0-13,2 0 1 14,4-2-1-14,-3-1 0 14,2 2 4-14,5-5-2 13,-1-1-3-13,5-3 1 14,0-4 0-9,-1 0 0-5,-5 0 1 14,4-2-3-14,-5-12 4 14,-4 1-2-14,-9 1 4 13,-12 3-5-13,-11 4 2 14,-10 2-1-14,-10 3 0 14,-5 0-1-14,-9 0 1 0,-4 0-4 19,-9 0 3-19,-7 0 2 13,-8 0 0-13,-1 0 1 0,-3 0 2 13,2 0 6-13,-2 0 10 14,0 0 4-14,-9-6-16 13,-16-2-7-13,-4-2 2 14,-2 5-6-14,-2-2 0 13,-4 3 3-7,0 0 0-6,-3 2 1 14,-2 0-1 0,-3 2 0-14,-1 0 0 0,-10 0 3 13,-4 0-4-13,-7 0 2 13,-5 8-2-13,3 0 4 14,0 0-6-14,-7 0 4 14,1-1-1-9,-10 0 0-5,-7 0 4 14,-3 0-6-14,-11 2 5 13,0 0-2-13,-6 1 1 14,-4 1-4-14,0-4 1 14,1 0 0-14,-1-4 2 13,2-3-1-13,0 0 0 0,0 0 1 19,3 0 1-19,1 0-1 14,4 0-2-14,-4 0 2 14,-4 0-4-14,-8 0 2 13,-3 0 0-13,-4 0 1 0,-4 0 0 13,-2 0-6-13,0 0 10 14,3-3-8-14,-1-1 6 13,8-6-2-7,4-2 4-6,6-5-4 13,12 3 0-13,2-1 0 14,3-2 0-14,2 3 0 14,5 0-4-14,2 2 6 13,6 0-5-13,6 2-4 14,-2 0 0-14,2 4-5 14,3 0-1-9,-2 1 8-5,4 5-2 14,6-3 6-14,1 1 2 13,3 2-2-13,1 0 3 14,1 0-3-14,7 0 2 14,1 0-2-14,8 5 1 13,4 4 0-13,5-1 0 0,6-4 1 13,5 1-1-8,7-4 3-5,6 2 0 14,7-3 0-14,1 0 4 14,3 0-1-14,0 0 1 13,0 0-7-13,0 0-1 14,0 0-4-14,11 0-3 13,12 0 6-13,10 4 4 14,11-1-2-8,10 6 1-6,2-4-2 13,-1 5-1-13,2 1-1 14,-2 1 2-14,3 1-2 13,6-1 1-13,6 0 4 14,5 1-4-14,6-4 4 14,2 0-3-14,3-1 2 13,3-2-1-7,2-3 0-6,6 4 2 14,1 1-4-14,0 1 5 13,2 4-6-13,1-4 6 14,3 3-6 0,4 3 6-14,3-5-4 0,4 2 1 13,-1 0 0-13,-1-4-2 0,7 2 5 13,4-2-4-8,5-2 2-5,2 0 1 14,2-3-1-14,0 2-2 13,0-5 1-13,0 2 0 14,-2-2 0-14,2 2 0 14,4 0 0-14,-6-1 1 13,-4 1-2-13,-5 5 3 14,-6-2-4-9,-1 4 2-5,0 2 0 14,-3-2 0-14,-1 1 0 14,-4 0 1-14,0-6-1 13,-2 1 1-13,-7 0 2 14,-7-2-3-14,-3 0 2 14,-9 1-2-14,2-4 0 13,-5 2 0-7,-5-2 0-6,-7 0 0 13,-8 0 0-13,-2 0 1 14,-5 0-2-14,-4 0 5 0,3 0-8 13,-1 0 4-13,3 0-1 13,-2 0 1 2,2 0-1-15,-5 3 0 0,-1 0 2 12,-9 1-4-6,-1 1 6-6,-5-4-6 14,0 3 6-14,-5-1-4 13,2-2 1-13,-1 4 0 14,-2-5 0-14,-5 1 0 14,-5 1-3 0,-5 0 6-14,-2-2-6 0,-4 2 6 13,-2-2-3-8,0 0 1-5,0 0 6 14,0 0 0-14,0 0-2 14,-2 0-5-14,-11 0-1 13,-1-7-2-13,-2 1-1 14,-5-5 4-14,2-1-5 13,-4 3 2-13,-1-4 3 0,-3-1 4 13,-4 0-3-7,-5 0 0-6,-8 0-2 13,-10 5 1-13,-8 2 0 14,-14 3-6-14,-10 4 5 13,-14 0-6-13,-8 0 5 14,-12 0-4-14,-1 0 1 14,-1 4 5-14,3 1 0 13,6 2 1-7,4 0 0-6,6-4-2 14,7 1 1-14,9 0-1 13,6 2-15-13</inkml:trace>
    </iact:actionData>
  </iact:action>
  <iact:action type="add" startTime="71592">
    <iact:property name="dataType"/>
    <iact:actionData xml:id="d11">
      <inkml:trace xmlns:inkml="http://www.w3.org/2003/InkML" xml:id="stk11" contextRef="#ctx0" brushRef="#br0">5000 7452 6 0,'-1'0'14'1,"-3"0"-1"0,-1 0-2 12,1 0 2-12,-2 0-2 14,-2 0-8-14,2 0 6 13,-1 0-9-13,-2-3 2 14,-4 1-2-8,-2 0 3-6,-2 1-3 13,-3-4 2-13,4 3-2 14,-4 0 1-14,1 0-2 13,-2 2 0-13,1 0 0 14,5 0 2-14,6 0 1 14,2 0 2-14,5 0-1 13,2 0-3-7,-2 0-5-6,2 0 3 14,0 0-4-14,0 0 5 13,0 0-7-13,0 0 2 14,0 0-7-14,5 0 13 13,15 0 2-13,6 0-2 0,6 0 2 13,7 0 0-13,7 0-1 20,2 0 0-20,1 0-1 0,5 0-1 13,1-1 0-13,5-2 2 14,12 1-1 0,3 2 0-14,13-2 1 14,5 2-1-14,3 0 1 0,7 0 0 12,1 0 2-12,4 0-6 21,-1 0 3-21,3 0 0 0,-7 0 0 12,-7 0 0-12,-5 0-1 14,-9 0 2-14,0 0-3 13,-7 7 4-13,-1-6-4 14,-7 3 4-14,-5 0-3 14,-1 0 2-14,0-2-1 13,4-2 0-7,0 0 0-6,-1 0 0 13,2 0 0-13,-2 0 0 14,-6-6 3-14,-5-8-6 14,-4 0 6-14,-4-2-3 0,-2 2 0 12,-6 5 0-12,3-4 0 14,-4 6 0-14,-4 2-1 20,-7 1 3-20,-4 1-4 0,-7 1-1 13,-8 2 0-13,1 0-1 13,-7 0 4-13,0 0 1 14,0 0 2-14,0-1 11 14,0-5-6-14,-2-2 2 13,-11-1-9-13,-6 0 5 20,-1-2-4-20,-4 2 4 0,4-1-2 13,-5 0-3-13,-2 0-1 14,-2 2-7-14,-4-1 6 13,-3 4-3-13,-6 1 3 14,-7 2-8-14,-7 2 7 14,-8 0-4-14,-7 0 6 0,-10 0 0 19,-4 0 1-19,-4 2-1 13,-5 5 2-13,-8 5-4 14,-5 1 5-14,-11 5-6 14,-7 3 5-14,0 0-2 0,0 3 0 12,5 0 0-12,4 2 2 14,7 0-1-14,6 0-1 20,5 0 1-20,3-2-2 14,-1-6-1-14,9-3 2 13,4-8 1-13,12-3-1 0,9-1 1 13,1-1-1-13,10 0 2 13,-1 0 0-13,2-1-1 14,-2 3 2-14,0 0-6 14,8 2 4-9,-3 2-2-5,7 0-2 14,3 3 2-14,5-1 1 13,6-3 0-13,11 0-2 14,7-5 4-14,6 0-4 14,2-2 0-14,0 0-1 0,0 2-8 12,0-1-4-12,18 5 4 21,8-1 10-21,11-3 1 13,9 2 8-13,10-4-2 14,6 0-4-14,4 0 0 0,1 0-2 12,1 0-1-12,-3 0 0 14,6 0-1-14,5 0 1 14,9 0 2-14,7 0-5 20,5 0 8-20,-3 3-6 0,1-3 2 12,5 3 0-12,5-3 0 14,5 0 0-14,5 0 0 14,-1 0 1-14,-3 0-1 13,-1 4 1-13,-1-2-2 14,-4 1 4-14,-3 0-6 14,-3-3 3-9,-1 0 0-5,-1 0 0 14,1 0 0-14,-6-6 0 13,-12-3 0-13,-11 4 3 14,-13-2-1-14,-9 5-3 0,-11-4 1 13,-14 5 0-13,-7 1 0 13,-8 0 0-13,-7 0 0 20,0 0 0-20,0 0 10 0,-7 0 2 13,-13 0 4-13,-10 0-16 14,3 0 6 0,-10 0-5-14,-2 0-2 0,-7-2 1 13,-2-2 0-13,-8-3-1 14,-6 2 4-14,-5-2-6 13,-4 2 3-7,-3-2 0-6,0-1-4 13,3 3 3-13,-4-2-2 14,-8 4 0-14,-6 0 2 14,-7 3-1-14,-2 0 2 13,-5 0-5-13,-5 6 5 14,0 6-9-14,-3 5 8 0,1-3-3 19,4-2 4-19,3 2-1 14,5-5 2-14,0-2-1 13,7-2 3-13,8 0 2 14,12-1-4-14,11-2-1 0,12 4 1 12,10-2-2-12,12 0 3 14,8-3-2-14,7-1 0 14,9 0 0-9,-1 0-3-5,3 0 1 14,0 0 1-14,0 0-21 13,0 0 6-13,0 0 9 14,0 0 7-14,0 0-1 14,0 0 2-14,0 0 1 13,0 0 0-13,0 0 1 14,0 0 0-8,3 0-1-6,-3 0-2 13,0 0 2-13,0 0 1 14,0 0 0-14,0 0 2 13,0 0-4-13,0 0 3 0,0 0-2 13,0 0 5-13,0 0-3 14,0 0 5-14,0 0 0 13,0 0 1-7,0 0-4 8,0 0-3-14,0 0 4 0,0 0-7 13,0 0 3-13,0 0 0 14,0 0-6-14,0 0 5 13,0 0-2-13,0 0 1 14,0 0 0-14,0 0 1 14,0 0-1-9,0 0 3-5,0 0-3 14,0 0 3-14,0 0-3 13,0 0-1-13,0 0 0 14,0 0-1-14,0 0-3 14,0 0-1-14,0 0 5 13,0 0 0-13,0 0-3 14,0 0 5-9,0 0-3-5,0 0 2 14,0 0-1-14,0 0 0 14,0 0 0-14,0 0 1 13,0 0 1-13,0 0-4 0,0 0 6 13,0 0-8-13,0 0 6 14,0 0-4-14,0 0 4 13,0 0-2-7,0 0 0-6,0 0 0 13,0 0 2-13,0 0-2 14,0 0 1-14,0 0 2 14,0 0-6-14,0 0 3 13,0 0 0-13,0 0-1 14,0 0 1-14,0 0 0 13,0 0 1-7,0 0 2-6,0 0-3 14,0 0 2-14,0 0 0 13,0 0-4-13,0 0 3 14,0 0-2-14,0 0 1 14,0 0 0-14,0 0-1 13,0 0 2-13,0 0-2 14,0 0 4-9,0 0-5-5,0 0 4 14,0 0-3-14,0 0 2 0,0 0-1 13,0 0 1-13,0 0 1 13,0 0-1-13,0 0 0 14,0 0-1-14,0 0 2 13,0 0-4-13,0 0 3 14,0 0-2-8,0 0 1-6,0 0 0 13,0 0 1-13,0 0-1 14,0 0 4-14,0 0-3 13,0 0 1-13,0 0 0 14,0 0-1-14,0 0-1 14,0 0 2-14,0 0-1 13,0 0 0-7,0 0-2-6,0 0 4 13,0 0-6-13,0 0 3 14,0 0-1-14,0 0-1 14,0 0 1-14,0 0-1 13,0 0 1-13,0 0-1 14,0 0 4-14,0 0-4 14,0 0 1-9,0 0-2-5,0 0 1 14,0 0 2-14,0 0 0 0,0 0 0 12,0 0-1-12,0 0 3 14,0 0-3-14,0 0 3 14,0 0-4-14,0 0-2 13,0 0 2-13,0 0-4 14,0 0 0-9,0 0 1-5,0 0 3 14,0 0 2-14,0 0 0 14,0 0 0-14,0 0 2 13,0 0-4-13,0 0 3 14,0 0-2-14,0 0 0 14,0 0 1-14,0 0-1 13,0 0 2-7,0 0-5-6,0 0 7 13,0 0-7-13,0 0 0 14,0 0 2-14,0 0-3 14,0 0-1-14,0 0-7 13,0 0-8-13,0 0 0 0,0 0-3 13,4 7 13-13</inkml:trace>
    </iact:actionData>
  </iact:action>
  <iact:action type="add" startTime="77765">
    <iact:property name="dataType"/>
    <iact:actionData xml:id="d12">
      <inkml:trace xmlns:inkml="http://www.w3.org/2003/InkML" xml:id="stk12" contextRef="#ctx0" brushRef="#br0">14210 7389 3 0,'100'2'4'1,"6"-2"5"13,7 0-5-7,-4 0 5-6,0-10-9 13,5-6 2-13,-4 0-2 14,-2-2 0-14,-5 0-1 14,-9 0 1-14,-10-2 3 13,-6 6-1-13,-9-2-4 14,-13 6 2-14,-9 2 0 20,-16 2 0-20,-9 2 0 14,-8 2 0-14,-8 2 0 0,-6 0 0 12,0 0 3-12,0 0 10 14,0-4 14-14,-17-3-1 13,-10 0-26-13,-6 2 2 14,-4 0 0-14,2 0 0 14,-1 4 1-9,1 1-2-5,-3 0 1 14,0 0 2-14,-2 0-8 13,-4 0 4-13,-6 0-1 14,-3 6-3-14,-5-1 4 14,-3 3 0-14,-3-1 2 0,-9 1-2 12,-8-1 1-12,-8 4-1 14,-9-1 1-8,-4 0-3 8,-15 0 4-14,2-3-3 14,1 0 1-14,5-2 0 0,4 2 0 12,0-3 2-12,-2-1-2 14,-2 3 0-14,-1-3 0 14,3 0-3-14,1 0 0 13,4-3 3-7,1 0 0 8,3 0 0-14,2 0 0 0,0 0 0 13,5 0 0-13,-6-3 0 14,8 0-1-14,7 0 0 13,10-6 1-13,20 3 1 14,6 0-1-14,11 0 0 14,10 1 1-9,8-2 2-5,7 2-3 0,7 4 0 13,2 0 0 1,1 1-16-14,0 0-12 0,14 0 10 13,13 0 18 2,8 0-1-15,5-6-4 0,10 1 5 12,8-2 2-12,15 0 5 14,12-2-5-9,4 4 6 10,9-1-7-15,0 2 3 14,7 1-4-14,1 2 0 0,1 1-3 12,0 0 6-12,-6 0-6 14,-3 0 6-14,-4 0-6 14,-2 0 5-14,3 1-4 13,-4 2 4-7,1 1-1-6,-1 0 0 13,0 2 0-13,5 0 1 14,0-2 0-14,0 1-2 14,-4 2 2-14,-10-1-4 13,-4 2 2-13,-5 0 0 14,-1 0-2-14,-2 0 4 0,2 0-5 19,-3-1 6-19,1 0-6 14,-4-5 8-14,-2 0-7 13,-1-1 3-13,-6-1-2 14,-4 0 1-14,-7 0 0 13,-5 0 1-13,-10 0 1 0,-9 0-1 13,-8 0-1-13,-8 0 0 14,-6 0 5-9,0 3-5-5,0-1 3 14,0-2 7-14,-6 0 13 13,-17 0-22-13,-8 2-1 14,-9 4-2-14,-7 1-1 14,-4 2 1-14,-5 1 1 13,-3-3 1-13,-2 4 0 14,-8-2 0-9,-9-2 0-5,-7 5 0 14,-11 1 1-14,-4 1-5 14,-10 1 8-14,-6 2-8 13,-6-4 4-13,1 1 0 14,1-1-2-14,3-3 1 14,11-1 1-14,-1 1 0 0,3 1 0 12,0-2 1-6,3 2 0-6,11-3 0 13,6 2-2-13,6-1 1 14,11-2 0 1,7-1-1-15,10-1 1 13,6-3-1-13,5 1 1 0,11-3 0 13,4 0 0-13,6 0 1 14,5 0 1-9,3 0 1-5,3-5-2 14,3 4 1-14,4-1-2 13,0 0-6-13,0 2-1 14,0 0 1-14,21 0 5 14,10 0 2-14,11 0-1 13,12 0 1-13,8 0-2 14,9 0 1-9,10 0 0-5,6 0-1 14,4 0 2-14,0 0-2 14,1 0 2-14,-1 0-3 13,3 0 1-13,-5 0-1 14,2-2 2-14,5-2 0 13,2 0 0-13,5-3 2 0,-1 2-1 13,-4 0 0-7,-9 0 0-6,-2-2 3 13,0 2-7-13,0-4 6 14,-5 3-6 1,-3 2 3-15,-10 3 0 13,-9-2 0-13,-4 3 3 0,-9 0-6 13,-7 0 6-13,-5 0-3 13,-5 0 1-7,-4 0-2-6,-12 0 2 14,-1 0 1-14,-9 0-2 13,-2 0 0-13,-2 0 3 14,0 0-1-14,0 0 8 13,0 0-9-13,0 0 13 14,0 0-8-14,0 0 3 0,0 0-5 19,0 0-2-19,0 0-2 0,0 0 2 13,0 0-1-13,0 0 0 13,0 0-2-13,0 0 1 14,0 0-3-14,0 0 3 14,0 0-1-14,0 0 1 13,0 0 0-13,0 0 1 14,0 0 1-8,0 0-2-6,0 0 2 13,0 0-4-13,0 0 0 14,0 0 1-14,0 0-7 13,0 0-3-13,0 3-9 14,0 5-16-14,-6 4 7 14</inkml:trace>
    </iact:actionData>
  </iact:action>
  <iact:action type="add" startTime="80450">
    <iact:property name="dataType"/>
    <iact:actionData xml:id="d13">
      <inkml:trace xmlns:inkml="http://www.w3.org/2003/InkML" xml:id="stk13" contextRef="#ctx0" brushRef="#br0">3155 8615 3 0,'-17'-5'10'1,"-1"1"3"0,-2 1-1 12,4 1 2-12,1-3-8 14,1 5 6-9,-1-2-8-5,-1 2 1 14,1 0-5-14,-2 0-2 14,3 0 2-14,0 0 2 13,1 0-2-13,-1 0 2 14,1 0-2-14,0 0 1 13,1 0-1-13,-1 0 0 14,6 0 0-8,3 0 0-6,0 0 1 13,4 0-3-13,0 0 1 14,0 0-9-14,6 0-8 14,12 4 18-14,7 4 6 13,6-1-3-13,4-2 3 14,3-1-5-14,4 1 1 13,3 0 1-7,1 1-3-6,-1 3 2 14,0 3-6-14,1-5 6 0,4 3-2 12,5-1 0-12,8-4 0 14,10 0-2-14,13-5 5 13,5 0-2-13,3 0 1 14,1 0-4-14,7 0 3 14,2 0-2-9,4 0 1-5,4 0 0 14,-8 0 0-14,-1 0-1 13,-3 0 0-13,-2 0 2 14,1 0-1-14,-3-5 2 14,4-3-2-14,0-1 0 13,9-3 0-13,7-2 1 14,3-1 1-9,-7 0-2-5,-2 2 2 14,-7 3-3-14,-2 5 3 14,-4-2-3-14,-1 7 1 13,-4 0 0-13,-5 0 0 14,-5 0 1-14,-4 0-1 14,-2 4 1-14,-1 4-1 13,4 1 2-13,-4-2-2 5,1 0 3 9,-5-4-3-14,0 1 1 0,6 0 0 13,1 3-1-13,4-4 2 14,1 1-4-14,2-1 4 13,-4-1-2-13,-2 0 2 14,5-1-4-14,2 1 3 14,3-2-2-9,4 0 1-5,1 0 0 14,-4 0 0-14,3 0 1 13,-6 0 1-13,0 0-1 14,-1 0 2-14,1 0-3 14,2 0 1-14,-4 0 1 13,2 0-3-13,5 0 1 14,-2 0 0-9,7 0 0-5,-4 0 1 14,-4 0-1-14,-1 0 3 14,1 0-6-14,2 2 3 13,1-2 0-13,2 0 0 14,3 0 0-14,-6 0 0 0,1 0 0 12,-1 0 2 3,-2 0-2-15,1 0 1 5,-1 0 1-5,-5-2-4 13,4-1 3-13,-4-1-1 14,3-1 0-14,2 1 0 14,-2-1-2-14,0 1 4 13,-6-3-3-13,-6 4 3 14,-8 1-4-14,0 2 2 13,-2 0-1-7,2 0 1-6,-1 0 0 14,1 0 0-14,0 0 0 13,-2 0-2-13,0 5 4 14,-5-1-4-14,0 3 4 13,0-3-4-13,0-1 4 14,-2 1-4-14,-4-1 2 14,3-3 0-9,-5 4 0-5,-6-3 2 14,0 3-2-14,-3-1 2 13,4-1-4-13,3-2 4 14,-2 0-2-14,2 0 0 14,-2 0 1-14,0 0-1 13,-4 0 1-13,-1 0-1 14,-4 0 1-9,1 0-2-5,2 0 2 14,5 0-2-14,1 2 1 0,1 0 0 13,4-2 0-13,3 0 0 13,2 0-2-13,2 0 4 14,0 0-4-14,-2-2 5 14,-2-5-6-14,-2 2 4 13,-3-2-1-7,0 3 0-6,1-2 0 13,-4 2-1-13,6 0 2 14,2 0-2-14,0 1 3 14,2-1-3-14,-1 1 2 13,1 1-2-13,0 0 1 14,-4 0 0-14,1 1 0 14,-3-4 0-9,1 1-1-5,1 2 2 14,-1 0-1-14,1 1 2 13,-1-4-3-13,0-1 1 0,-3-2 0 13,0 0 0-13,-2 3 0 14,-4-4 0-14,1 4 3 13,-3-6-5-13,5 5 5 14,-4-2-6-9,7 1 7-5,1 0-6 14,-1 0 2-14,-1 0 0 14,1 2 0-14,-6-2 0 13,0 1-2-13,0-1 5 14,1 4-6-14,2-1 6 13,0-1-4-13,-2 5 1 14,1-5 0-8,3-2 0-6,1 6 0 13,0-6-3-13,2 7 6 14,-1-1-3-14,-6 1 2 14,-8 0-4-14,1 0 3 13,-4 0-2-13,2 0 2 0,-1 4-1 13,0-1 0-13,4-2 0 20,3 3 1-20,0-2 0 0,6 0 2 13,-6-2-1-13,-3 2-4 13,0-2 4-13,-8 0-2 14,-2 0 0-14,-2 0 0 13,-2 0 6-13,-4 0-5 14,2-4 6-14,-3-3-7 14,-2-2 6-9,-2-3-6-5,1 0 5 14,3-4-3-14,1-5 1 13,0-1-3-13,2 0 1 14,-7 4-1-14,-3 2 1 14,-1-3 0-14,-4 0 2 13,1-3-5-13,-3-2 4 14,0 0-2-9,2-2 2-5,-3 5 0 14,1-4 7-14,-2 1-9 14,1-5 1-14,-5 0 3 0,0-6-8 12,0 2 1-12,0-3 3 14,-9 1-1-14,-6 5 1 14,-1 0 0-14,1 2 0 20,-3 4 0-20,1 2 1 0,2 4 6 12,-1 0-5-12,3 1 5 14,-1 4-6-14,1 1-2 14,-4 2 1-14,-1-1-4 13,-5 2 4-13,-3-3 0 14,-3 0 0-14,-7 2 3 13,-6 0-6-7,-7 2 4-6,-5-1-2 14,-1 4 0-14,-5 2 1 13,-3 2-5-13,-5 1 3 14,-2 0 2-14,-9 0 0 14,-2 0-1-14,-4 1 3 13,-5 2-2-13,1-3 0 14,0 0 1-9,0 0-1-5,2-3 1 14,0-6 3-14,-3-1-4 14,2 2 2-14,-6-3 1 0,-6 6-6 12,-3 1 5-12,-4 0-4 14,-4 1 1-14,4 3 1 13,7-1 0-13,4 1 1 21,5 0-3-21,-3 0 4 0,0 0-2 12,2 0 3-12,-1 0-6 14,-1 4 3-14,-2-3 0 13,2 2 0-13,1-3-1 14,-5 0 0-14,3 0 2 14,-6 0 0-14,-1 0 1 13,-6 0-4-7,-1 0 5-6,6 0-2 14,5 0-1-14,7-3 0 13,2 3 0-13,-3 0 0 14,-1-1 0-14,-5 1 0 13,2-4 2-13,1-3 1 14,-2 0-3-14,1-1 1 0,1-1-1 19,-3 1 0-19,2-2 1 14,-3 0-5-14,1 2 8 0,-2 0-5 12,-7 3 2-12,-2 0-2 14,0 1 0-14,2 2 1 14,-3 2-3-14,-6 0 1 13,-4 0 2-13,-7 11-1 20,-2 0-3-20,0-1 8 0,3 0-5 13,7-2 2-13,7-3-1 14,5 0 1-14,2-1 0 13,5 1-1-13,-3-4 0 14,5 2 1-14,7-3 0 14,4 0-1-14,4 0 2 13,3 1-4-7,-4 2 2-6,-7-3-1 13,3 0 1-13,-4 0-1 14,-1 0 1-14,-3 0 0 14,-5 0-3-14,-5-3 6 0,-4 3-5 12,-3 0 4-12,-1 0-2 14,3 0 0-14,-5 9 0 20,2-1-2-20,5 0 2 0,7-1 0 13,1 4 2-13,5-5-3 13,0-1 6-13,1-1-8 14,1-2 6-14,5-2-5 14,0 0 2-14,2 0 0 13,2 0 0-13,3 0 2 14,-1 0-5-9,7 0 6-5,3 0-5 14,4 0 4-14,-2 0-4 14,3 0 2-14,-4 0-1 13,-1 0-1-13,2 5 2 14,-2 1-2-14,5-1 5 13,2 2-6-13,3-1 4 0,-1 2-2 20,-1 2-1-20,-1 0 0 13,-2-1 4-13,1 3-3 14,1-5 1-14,3-2 0 13,1-2 0-13,6-1 1 0,2-2 2 13,4 0-2-13,2 0-1 14,2 0 0-14,-1 0 0 20,-2 0 0-20,-2-2 1 0,-3-1-3 12,-2 3 5-12,0 0-5 14,-2 0 3-14,-4 0-2 14,-3 0-1-14,-3 0 2 13,-5 0 0-13,1 7-3 14,1 0 2-14,4 0 2 14,9-5-1-9,2 0 1-5,9-2 2 14,3 0 0-14,1 0-4 13,5 0 1-13,-2 0 0 14,-1 0 0-14,4 0-1 14,-1 0 0-14,0 0 2 13,3 0-3-13,-6 0 3 0,3 0-5 19,-3-2 3-19,-2 2 1 14,1-2-2-14,-4-2 2 14,7 1 0-14,1 2 2 0,5 1-4 12,4-2 5-12,6 0-6 14,5 2 7-14,5 0-5 13,4 0 1-13,3 0 0 14,1 0-3-8,0 0-3-6,-1 0 6 13,-1 0-6-13,-2 0 3 14,0 0 2-14,-2 4-1 14,-1 3 4-14,2-1-3 13,1 7 1-13,-1-1-1 14,6 6 0-14,1 5-3 13,2-2 2-7,1 5 4-6,0 0-4 14,0 1 2-14,0 1-3 13,0 2 1-13,4 2 2 14,8 1-4-14,-1 3 4 13,-1 1-1-13,2 1 4 14,0 1-6-14,3-4 6 0,-4 2-5 19,2 0 2-19,-1 2 0 14,3 1-1-14,0-1 0 13,1 2-1-13,0-4 2 14,1 1-3-14,-3-4 6 0,1-1-6 13,-1-5 2-13,-1 1 0 13,1-5 1-13,-3-2 0 14,0-3 0-9,0-5-7 10,0-1 6-15,1-5-3 0,-3-1 2 13,1 2 1-13,2-6-3 13,-1 4 8-13,2-3-4 14,3 1 0-14,6 0 2 14,8-1-2-14,3-2 2 13,7-2-3-7,5 0 5-6,5 0-4 13,2 0 1-13,4 1-2 14,-3-1 1-14,0 3-1 14,1-2 1-14,2-1 0 13,6 3-3-13,3-3 7 14,6 0-3-14,3 1 1 0,3 4-4 13,6 2 3-8,-4 0-2-5,0 0 1 14,8 4-1 0,0-3 1-14,7 0-1 14,-1-3-1-14,1 0 4 0,-3-5-4 13,-1 0 4-13,-1 0-4 13,2 0 2-13,1 0 0 14,3 0 0-9,4 0 0-5,5-6-1 14,8-2 5-14,11 0-4 14,2-2 3-14,0 2-4 13,1-3 2-13,-1 4-1 14,2-2 0-14,-2 2 0 13,-6-2-1-13,-2 0 3 14,-7-1-3-8,-1 3 2-6,-4-1-1 13,-3 3 4-13,1 1-6 0,5-2 4 13,6 4-2 1,3-5 0-14,1 4 0 14,-5-3-4-14,3-2 8 0,4-1-6 13,3-3 5-13,1 1-6 13,-5 0 5-7,-7 3-4-6,-7 0 2 14,-1 2 0-14,-4-2-2 13,3 1 6 2,4-4-4-15,9 1 0 0,4-2 1 12,9 0 2-12,-4-1-5 14,2 4 4-14,3 1-4 14,-3 2 2-9,2 0 0-5,-7 0-1 14,-5 0 2-14,-4 1-2 13,-4 2 6-13,1 3-7 14,-3-4 4-14,4 4-1 14,3 0-1-14,9-2 1 13,6-1-1-13,-3 3 4 14,4-7-7-9,-3 0 6-5,0-2-6 0,0 1 6 13,-4 2-4-13,-5 0 1 14,-6 2 0-14,-1 0-2 13,-2 0 4 2,-2 1-4-15,-4-4 4 0,-3 5-1 13,-1 2 1-13,-4 0-4 13,0 0 3-7,-5 0-2-6,-7 0 1 13,-3 0 0-13,-2 0-3 14,2 0 6-14,1 0-6 14,3 0 6-14,-6 0-6 13,0 0 6-13,-5 0-6 14,1 0 5-14,-3 0-2 14,0-3 0-9,1 1 0-5,4-5 0 14,0 2 1-14,-1 0-2 0,1 1 4 12,-2-2-6 3,4 3 5-15,2-2-3 14,7 1 1-14,0 2 0 13,-2-5-1-13,-5 4 2 14,-7 1-4-14,-2-3 6 4,1 4-6-4,-3-1 5 14,-2 0-4-14,0-1 4 14,-3 2-2-14,0 1 0 13,-6-3 0 2,-6 3-2-15,0 0 5 0,-3 0-3 12,2 0 3-12,0 0-5 14,-1 0 3-8,-2 0-1-6,-1 0 0 13,-2 0 0-13,-5 0-2 14,-2 0 4-14,-5 0-1 14,1 0 1-14,-1 0-4 13,4 0 6-13,2 0-5 14,3 0 1-14,0-1 0 13,-1 1 0-7,-5 0 1-6,-5 0-2 14,-6 0 2-14,-4 0-1 13,2 0 4-13,-3-3-4 0,5 2 1 13,2-2 3 1,2 0-1-14,-1-1-1 14,3-1-4-14,2 2 5 14,-1-2-4-14,-4 1 2 4,-1 2-2-4,-8-1 4 14,-9 1-6-14,-2 0 6 13,-6-1-3-13,-2-1 2 14,2-2-2-14,5-4 9 14,-2-6-6 0,8-1 1-14,0-2-1 0,1-1 0 13,1 1 1-8,3-6 1-5,4 1-5 14,0-2 0-14,1 0-3 14,-6 0 7-14,-1 0-7 13,-10-3 6-13,-1-2-6 14,-5-4 2-14,0-1 1 14,0 0 0-14,-2 0 0 13,-9 0 0-13,-1 4 1 5,-1 3 9-5,0 3-2 13,-1 3 2-13,3 2-9 14,2 6 5-14,2 1-6 14,-3 2-3-14,-2 2-4 13,-1 0-1-13,-5-1 8 14,-6 0-4 1,-5 0 1-15,-8 0 6 4,0 0-4-4,-3 1 4 14,-5 2-5-14,-4 1 2 13,-6 3 0-13,-1 4-1 14,-5 0 2-14,1 0-3 14,7 0 4-14,0 0-5 13,-1 0 6-13,0 0-6 14,-6 4 3-9,-7 7-2-5,-6 6-1 14,-9-1 3-14,-6-4-2 14,-3-4 2-14,-2-3-3 13,-3-1 6-13,-1-4-6 0,5 0 6 13,2 0-6-13,3 0 6 13,7-5-3-13,1-2 0 21,4 0 0-21,-1 2 1 0,-2 2 0 12,-2-3-2-12,2 2 2 14,-1-3-3-14,4 2 3 14,1 0-2-14,-5 4 1 13,-6 1 0-13,-4 0-1 14,-5-3 3-14,3-2-1 13,1-2 2-7,-1 0-5-6,4-3 4 14,-4-1-4-14,1-1 4 13,1 1-4-13,2-1 2 14,-2 0 0-14,-7 1-1 13,-4 2 2-13,-7 2-3 14,-6 0 6-14,3 4-8 14,-4-1 4-9,0 4 0-5,-1 0-1 0,-4 0 1 13,2 0 0-13,0-2 3 13,-1 2-4-13,-2-2 4 14,-1 2-6-14,1 0 4 14,-3 0-2-14,1-1 2 13,-4-2-1-13,9-1 0 14,1 0 2-8,11 1-2-6,5 0 1 13,-3 0-2-13,-1 2 2 14,-1-3-4-14,2 2 2 13,1 2 1-13,-3 0-1 14,-2 0 1-14,-2 0-2 14,1 0 4-14,-2 0-4 13,0 6 3-7,-3 1-4-6,3-2 2 13,5 1 1-13,7-2-3 14,7 2 3-14,-1-1 0 14,1-2-1-14,-5 3 1 13,1 2 0-13,-3-2 0 14,0 0 1-14,3 0-4 0,0 0 2 19,-1-1-1-19,1-2 1 0,5 1 1 13,-1-2-3-13,1 1 7 13,-1-2-5-13,-2-1 3 14,-4 2-4-14,1 0 2 14,3 2 0-14,3 0-2 13,4 0 2-13,-1-1-2 14,-4 0-1-9,-3 0-6-5,5-3 9 14,-2 0 1-14,4 0 4 14,-3 0-6-14,3 0 1 13,2 0 0-13,4 0-5 14,2 0 6-14,-1 0-1 13,0 0 0-13,-1 0 5 14,1 0-4-8,-4 0 1-6,-3 0-2 13,4 0-3-13,2 0 2 14,8 0-3-14,-1 0 1 14,1 9 1-14,-8 5-1 13,0 0 3-13,-5-1 0 14,4-4-3-14,-1 1 3 0,6-1 0 12,0-1 0-6,4 0 0-6,5-2 0 14,-2-2 0-14,3 1 3 13,1 2 1-13,6-3-3 14,8-2-1-14,3-2 2 13,0 2-3-13,2 0 1 14,-2 4 0-14,-6 0-2 14,0 1-1-9,3 2 2-5,0-1 2 14,5-2-2-14,7-2 6 13,4-1-9-13,3 0 6 14,0 1-2-14,-1-2 0 14,3 1 0-14,2 4-3 13,2-3 6-13,4-1-6 14,6 3 7-9,-3-1-8-5,2 4 4 0,-2 6-2 13,0-3 1-13,-2-1-1 14,-2 0 1 0,8-2 1-14,-2-2-1 0,5 1 2 13,-1 0-2-13,-1 2 0 14,-2 4 1-14,-2 2-2 13,-1-1 0-7,1-2 2-6,0 1 0 13,1-1-1-13,1-2 2 14,0 1-2-14,7 1 4 14,-2 0-6-14,3 2 3 13,-1 3-1-13,0 2-3 14,1 4 3-14,1-2-2 14,-3 0-3-9,3-2 6-5,0-2-4 14,-1-3 3-14,2-1-3 13,-2-1 4-13,5-1-2 14,-3 0 2-14,3 3 0 14,-1 0 0-14,2 1-2 13,1-2 4-13,0-1-5 14,0-1 5-9,2 0-4-5,0-1 0 0,0 3 2 13,0-2-3-13,0 4-1 14,0 0-3-14,14 0 4 13,1 7 1-13,5-4-1 14,-2 4 3-14,4 1-7 13,0-4 1-13,6 1 2 14,-1-2 4-8,-2-1 0-6,4 3 0 13,2-1 0-13,1-1 3 14,-1 3-3-14,3-2 1 14,0-2-2-14,-1 0 3 13,2 3-3-13,-1-6 1 14,1 3 0-14,6 3-3 13,1-3 3-7,8 1 0-6,1-3 3 14,6 1-3-14,5-3 1 13,3-2-1-13,1-6 0 14,5-2 1-14,-5-2 0 0,3-2-1 12,5 0 0-12,-2 0 4 14,8 0-5-14,-1 0 4 14,0 0-5-9,-4 0 3 10,1 0-2-15,-5 0 1 0,1 0-1 12,-3 0-1-12,-4 0 4 14,-1 0-2-14,-1 0 0 14,-5 4 1-14,0 0 0 13,-5 2-2-13,-1 2 2 14,7-2-1-9,1 0 0-5,8 2 0 14,5-4-1-14,8-1 2 14,3-3 0-14,-2 0 3 13,-1 0-8-13,-3 0 4 14,4 0 0-14,-1 0 0 14,8 0 0-14,-2 0 0 13,-1 0 0-7,1 0-1-6,-2 0 2 13,-2 0-2-13,-4 0 2 0,4 5-2 13,2-1 1 2,2 1 0-15,5-5 0 0,6 0 0 12,10 0 0-12,13 0 1 14,9 0-1-14,3 0 4 13,4-11-7-7,2 3 3-6,4-2 0 14,2 0-1-14,-7 3 1 13,-6-2-1-13,-5 4 1 14,-9-2-1-14,-6 2 2 14,-1 2-1-14,3 3 2 13,8-2-3-13,8 2 2 14,4-3 2-9,6 0-3-5,3 1 0 14,2 2 0-14,0-2 1 14,-10 2-2-14,-6-2 1 13,-8-1-3-13,-9 2 6 14,-12-1-3-14,-7 2 0 13,-8 0 0-13,2 0 0 14,6 0 0-8,1 0 1-6,12 0 1 13,0 0 0-13,6 6 1 0,3 0-5 13,3-3 3-13,3 2-1 13,-5-3 0-13,-7-1 0 14,-4 2 0-14,-4-1 1 14,-8 0 0-14,-1 0 2 13,-1 2-3-7,0-3 1-6,14 2 4 13,4-3-5-13,4 0 0 14,1 0 0-14,-6 0 0 14,0 0 0-14,0 0 0 13,-4 0 0-13,-2 0 1 14,-5 0-5-14,-6 0 7 14,-4 0-3-9,-2 0 0-5,-1 0 1 14,-1 0 0-14,-2 0 0 13,-2 0 3-13,4 0-1 14,2 0-4-14,6-3 2 0,3 1-1 13,6-7 0-13,-2-2 0 13,3 2 0-13,-8-3 0 20,0 2 0-20,1 0 0 0,-9 1 0 13,-5 4 5-13,-10 1-9 14,-10 2 6-14,-4 0-2 13,-4 0 0-13,2-3 0 14,-2 2 3-14,-4-1-3 14,2-2 6-14,-3 0-4 13,-3-3 3-7,3 2-4-6,0-1 1 13,-2-2-1-13,-3 0 0 14,2-1 0-14,-1-1 0 14,-1 2 3-14,-7 0-4 13,-4 2 1-13,-4 1 3 14,-4-2-6-14,-3 4 4 13,0-4-2-7,0 3 0-6,3 1 1 14,-2-4-2-14,8-1 4 13,5-2-3-13,2 0 3 0,4-3-6 13,-3 6 4-13,-3-3-2 13,-3 0 1-13,-4 4 0 14,-7-2 0-14,-5 3 0 14,-3 0 1-9,-3 1-1 10,-3-2 5-15,4 2-4 0,1-4 0 13,-1-2 1-13,2 3-2 13,3-4 0-13,1 0 2 14,-3 0-2-14,5-1 2 13,-2 2-3-13,-3-4 6 14,3-2-7-8,-3-3 4-6,-2-5-2 13,-4 0 2-13,-5-2-1 14,0-2 2-14,3 1-3 13,0-4 7-13,1-1-4 14,3 0 6-14,3-7-8 14,-2 1-1-14,3 0 0 13,-2 3-1-7,-3-1 0-6,-6 1-3 13,-2-1 3-13,0 2-7 14,0-2 8-14,-7 0-11 0,-15 0 11 13,-1 2-4-13,-3 1 4 13,-1 5 3-13,0 2-2 14,3 4 5-14,-1 2-5 20,0 3 1-20,4 5 0 0,-4-1-2 13,-2 3 0-13,-2 2 0 13,-2 2-4-13,-9 0 0 14,-3 2 4-14,-11-2 0 14,0-3 2-14,-4 4-1 13,-6-1 0-13,7 0 1 14,-7 2-4-9,-7 6 0-5,-3 0 0 14,-9 0 0-14,-2 3 1 14,3 6-1-14,-1 1 4 13,5 0-2-13,-2-2 2 14,-3 0-4-14,1-2 4 0,-5 2-3 13,1-2 2-13,1 1-1 20,-1-4 0-20,4 1 1 13,2-2-4-13,-2 1 6 14,-8-3-3-14,3 0 5 0,0 0-7 13,0 0 3-13,3 0-1 13,-3 0 0-13,-2 0 0 14,-5 0 0-14,-1 0 1 20,-2 0 2-20,-1 0-3 0,0 0 0 13,-2 0 2-13,-1-7-4 13,1 2 2-13,5-2 0 14,1 1-2-14,3 2 0 13,-1 0 1-13,-1 0-4 14,-6-3 5-14,1 2-7 14,2-1 7-9,1-2-8-5,-3 1 7 14,-3 2-1-14,-4-3 2 14,-4 1-1-14,2 4 4 0,2-1-5 12,3 4 4-12,2-2-4 14,-1 2 2-14,5 0-1 13,-3 0 1-13,2 2-6 21,-1 5 6-21,-9 4 0 13,0-5 1-13,-2 2 1 14,2-1-4-14,-2 2 5 0,-5 3-6 12,-2 0 6-12,-11 4-6 14,2 2 3-14,1 0 0 14,-1 4-2-14,2 1 3 13,1 2-2-7,1-1 2-6,1-2-2 13,-1-3 2-13,1-3-2 14,2-2 2-14,6 0-1 14,5 0 0-14,2 0 0 13,1-1 0-13,1-1 3 14,5-1-3-14,2-3 3 0,3-2-6 19,1 1 4-19,-3-1-2 0,-4 2-1 13,-1 4 1 1,-7 0 0-14,-2 2 2 0,-7 1-2 13,-7 2 2-13,-2-4-2 14,5 3 2-14,2 1-4 13,1-4 4-13,5-3-1 20,-2-1 0-20,6-6 1 14,2-1-3-14,2 0 4 14,7-2-2-14,1 3 4 0,5-3-6 12,6 0 2-12,5 0 0 14,4 0-2-14,0 0 2 14,-4 0 0-14,-1 0 0 13,-3 0-5-7,2 0 9-6,0 0-8 13,5 0 6-13,1 0-5 14,1 0 4-14,-6 0-1 14,1-7 0-14,-3-3 3 13,3 0-3-13,-1 0 2 14,1 2-1-14,0 0 2 0,2 5-3 19,3-2 1-19,4 3-1 0,3-2 0 13,4 0 0 1,3-2-1-14,3 0 4 14,-2 1-3-14,2-4 1 0,-1 3 1 13,-7 0-2-13,2 2 0 13,-1 3 0-13,3 1-2 14,6 0-2-9,2 0 4-5,8 0 0 14,1 0 3 1,0 3-5-15,4 3 7 0,2-1-8 12,4 4 3-12,1-1 0 14,5 0-2-14,-2 0 1 13,2 5 1-13,0-4-4 14,-2 1 3-8,0 0 1-6,2-2-2 13,0 0 2-13,6 1 0 14,6-5 0-14,2-1 0 13,7 4 0-13,4-2-4 0,-5 5 4 13,2 4-4 2,3 1 2-15,-1 1-3 0,5 1 5 12,0 0-4-6,0 0 4-6,0-1 0 13,-3 0 0-13,3-5 0 14,0 1-2-14,-1 2 1 14,-1-2 1-14,2-2 0 13,-2 0 0-13,2-2-1 14,0-4 1-14,0 2-2 14,0 0-8-9,0-1-6-5,0 4 12 14,2 0-13-14,7 2-2 13,0 3-12-13</inkml:trace>
    </iact:actionData>
  </iact:action>
  <iact:action type="add" startTime="91098">
    <iact:property name="dataType"/>
    <iact:actionData xml:id="d14">
      <inkml:trace xmlns:inkml="http://www.w3.org/2003/InkML" xml:id="stk14" contextRef="#ctx0" brushRef="#br0">4436 4200 85 0,'0'3'41'1,"0"-1"-21"13,0-2-13-7,0 0-2-6,-9 0-4 13,-7 0-1-13,-5-14-1 14,-5 0 1-14,-3-4 1 14,-7-2-1-14,-6-1 4 13,-5-2-2-13,-5-1-2 14,-3 1 1-14,-2 0-2 0,-4 2 1 19,-3 4 0-19,-4 2 1 14,-10 3 1-14,-2 8-2 0,-3 4 0 12,-1 0-3 3,-1 0-4-15,0 16 6 0,-8 5-1 12,-7 9 2-12,-8 2-3 14,2 0 6 1,3-2-7-15,5-1 9 4,9-2-8-4,8 0 5 14,11 2-4-14,7-1 2 13,5 2 0-13,6 2 0 14,6 6 0-14,6 0 0 14,3 6 0-14,2 2 0 13,4 3 3-13,-3 1-6 14,5 2 3-8,0 0-1-6,5 2 1 13,2-1-1-13,2-2 0 14,5 2 2-14,3-3-3 13,3 0 3-13,9 4-2 14,0-3-3 1,0 7 3-15,11-3 0 0,16-1-2 12,8-3 3-12,7-3-3 5,7 0 0 9,6-4 6-14,-2 2-6 0,7-2 3 13,1 7-2-13,2-1 3 14,3 1-2-14,3 0 1 13,3-5 0-13,2-2-2 14,10-10 4-14,5-4-1 14,6-5-1-9,8-10 4-5,2-6-3 14,-3-4 1-14,3-5-2 13,-2 0 1-13,5 0 1 14,4-2-1-14,0-13 2 14,-3-8-3-14,-4 0 5 13,-2-6-4-13,3-5-2 14,-3-7 2-9,-8-5 2-5,-8-4-3 14,-10-1 0-14,-13-2 2 0,-14 5-1 13,-13 2 5 1,-13 2-6-14,-8-5 12 14,-2 0-8-14,-4-6 0 0,4-5-1 13,2-1-2-13,4-2-1 13,0 3 1-7,4 6-2-6,-1 1 2 13,-4 3-2-13,-1 2-4 14,-5 1 4-14,-3-1-4 14,-6-3 5-14,-4 0-8 13,0 0 6-13,0-2-3 14,-18-3 1-14,-7 6 2 13,0 1-5-7,-7 3 7-6,-4 3-6 14,-4 3 3-14,-5 2 3 13,-1 4 4-13,-9-1-3 14,-5 8 3-14,-4 3-2 13,-9 6 2-13,-3 4-8 14,-4 4 3-14,-8 1 0 14,2 4-5-9,-5-2 6-5,1 2-3 14,-3 1 3-14,-1-3 2 13,1 1-2-13,1 1 4 0,5 0 0 13,9 5-4 2,3 0 1-15,-2 0-2 0,2 7 0 12,-3 14 0-12,-5 6 1 14,3 5-2-8,0 2 1-6,0 0 2 13,2 0-3-13,4 0 0 14,7-2 2-14,6 0 0 13,11 0 0-13,5 2-2 14,3 4 2-14,4 6-2 14,0 0 6-14,4 5-8 13,1-2 8-7,4 2-8-6,4 0 5 13,-2-2-2-13,6 3 2 14,0 0-1-14,3 1 0 14,9 2-4-14,5 2 2 13,4 5 2-13,0 4-2 14,2 0 2-14,19-4-2 14,3-3-2-14,7-3 3 4,5-4-1 11,2-3-4-15,6 2 6 0,10-5-5 12,6 1 5-12,6-2 0 14,9 0 2-14,-2-3 1 14,-1 1-3-14,-1 0 0 13,2-3 1-13,-2 0-1 14,1-4 1-9,4 3-2-5,2-5 2 14,2-3-1-14,3 2 2 14,-1-7-2-14,3-4 0 13,6-3 0-13,3-6 0 14,1-3 0-14,6-8 3 13,-1 0-2-13,2 0 1 14,8-19 3-8,6-6-7-6,2-8 4 13,0-4-2-13,-11-4 0 14,-9-1 1-14,-7-2-1 14,-11 0 1-14,-4-2 4 13,-4-3-3-13,-7-9 7 14,-1-4-9-14,-4-4 0 0,-6-4 2 19,-5-6 1-19,-9-5-3 0,-13 1 0 13,-9 5 2-13,-14 4-2 13,-4 9 0-13,0 6 2 14,-17 2-4-14,-10-1 0 13,-2 2 2-13,-5-3 0 14,1-1 1-14,-6-1-2 14,2 0 2-9,-3 0 0-5,-3 0 0 14,1 4 1-14,-6-1 0 13,2 6 1-13,-3 0 1 14,1 5 2-14,-2 1-4 14,-4 2-1-14,1 7-2 13,-2 2-1-13,-8 5 0 14,-1 6-5-8,-10 4 6-6,-6 8-4 13,-9 2 3-13,-6 5 0 14,-5 2-1-14,0 0 3 0,0 0 0 12,-4 0 4-12,7 0-2 14,6 12 4-14,8 2-6 14,10 8 0-14,6 6-2 13,-2 5-1-7,2 7 3-6,-2 1-3 13,0-3 1-13,7 1 4 14,-4-3-4-14,2 2 5 14,4-4-6-14,7 1 0 13,6 0 3-13,9-3 0 14,7 5 1-14,3-2-1 14,6 10 0-9,0 1-1-5,2 8 2 14,2 2-2-14,3 2 1 13,1 0-2-13,3 0 1 14,0 1 1-14,2-1 0 14,0 3 0-14,1-8-3 0,2-2 4 12,6-9-3 3,0-5-6-10,0-2 8-5,10-1-7 0,9-3 5 13,6 3 0 2,5-1-1-15,7 1 3 0,4 4 0 12,2 5 1-12,3 3 0 14,4 1 0-14,4 0 0 14,9-6-1-14,1 2 1 13,6-8-1-7,1-6 0-6,2-3 0 13,-2-8 0-13,-5 0 4 14,-8-5-6-14,-1-1 5 14,-4-5-4-14,-1 0 1 13,0-4 0-13,-6-3 1 14,5 0 0-14,1 0-1 13,-1 0 3-7,0 0-3-6,-1 0 1 14,2 0-1-14,0-3 0 13,-3 1-1-13,-2-1-8 0,-4 1-5 13,-1-2-25 1</inkml:trace>
    </iact:actionData>
  </iact:action>
  <iact:action type="add" startTime="102624">
    <iact:property name="dataType"/>
    <iact:actionData xml:id="d15">
      <inkml:trace xmlns:inkml="http://www.w3.org/2003/InkML" xml:id="stk15" contextRef="#ctx0" brushRef="#br0">19585 8456 0 0,'4'-6'23'15,"-4"4"-13"-14,0 2-1 14,0 0-9-9,0 0-6-5,2 0 3 14,3 0 0-14,3 0-2 14,13 5 5-14,6 6 6 0,10-1-4 12,17 1 2-12,13-6-3 14,15-1 3-14,18 1-3 13,19-2 1 2,12 1-3-15,17-2 1 5,7 1 0-5,-1 4-2 13,-5-1 2-13,-6 1-1 14,-12-2 1-14,-4 2 0 13,1 0 2-13,-1 0 4 14,2 0-4-14,-9 1 5 14,-7 0-7-14,-13-2 0 13,-10-2 3-7,-9-4-4-6,-14 0 2 14,-16 0 2-14,-11 0 2 13,-13 0 2-13,-10 0 9 14,-8 0-7-14,1-1 7 13,-4-2-7-13,-3 3 9 14,1 0-6-14,-4 0-2 14,0 0-4-9,0 0-5-5,-4 0 1 0,-12-2 1 13,-9-2-3 1,-4 2-8-14,-10 2 8 0,-2 0-4 13,-1 0 3-13,-5 0-2 14,-2 4 3-14,-7 4-4 13,-4 3-2-13,-2-6 0 14,-5-1-8-9,-5-4 5-5,-8 0-5 14,-11 0 14-14,-12 0-4 14,-11-2 4-14,-6-8 0 13,-7 1 0-13,-2-4-3 14,-5 1 6-14,7 3-1 14,9 2-1-14,6 5 3 13,14 2-3-7,9 0 0-6,7 0-1 13,11 6 0-13,3 8-1 14,3-2 1-14,8 0 0 14,-1-1 4-14,7-4-2 13,7-2 0-13,5-3 1 14,6-2-1-14,8 0 0 13,8 0 2-7,7 0 1-6,6 0 8 14,4 0-6-14,0 0-5 13,0 0-1-13,0 0-2 0,0 0-7 13,0 0 3-13,0 2-5 14,20 3 1-14,20 1 8 13,18 2 1-13,20-2 10 14,20 1-8-9,14-4-2-5,15-1 2 14,6 1-4-14,12-3 0 14,-2 0 2-14,-2 0-2 13,3 0 2-13,-6 0 3 14,1 0-3-14,-1 0 3 13,-4-5-2-13,0 0-2 14,-9-2 4-8,-9-1-6-6,-12-2 3 13,-17 1 0-13,-18 0 0 14,-24 6 0-14,-22 3 0 0,-13 0 0 12,-7 0 6-12,-3 0-5 14,0 0 4-14,0 0-4 14,-3 0 3-14,-1 0 4 13,4 0-2-7,0 0 2-6,0 0-6 14,0 0 5-14,0 0-5 13,0 0 3-13,0 0-2 14,0 0 0-14,0 0-3 13,0 0 3-13,0 0-3 14,0 0 1-14,0 0 2 14,0 0-3-9,0 0 3-5,0 0 1 14,0 0-5-14,0 0 3 13,0 0-1-13,0 0-1 14,0 0 1-14,0 0 2 14,0 0-2-14,2 0 2 13,0 0 0-13,-2 0-3 14,0 0 3-9,0 0-3-5,0 0 2 14,0 0-1-14,0 0-1 14,0 0 1-14,0 0 1 0,0 0-1 12,0 0-2-12,0 0 5 14,0 0-8-14,0 0 7 14,0 0-5-14,0 0 2 20,0 0 0-20,0 0-1 0,0 0 4 12,0 0-3-12,0 0 2 14,0 0-4-14,0 0 3 14,0 0-4-14,0 0 5 13,0 0-4-13,0 0 2 14,0 0 0-14,0 0-1 14,0 0 2-9,0 0-1-5,3 0 3 14,-3 0-6-14,2 0 3 13,-2 0 0-13,0 0 0 14,0 0 0-14,0 0 0 14,0 0 3-14,0 0-2 13,0 0 0-13,0 0-1 0,0 0 5 19,0 0-8-19,0 0 5 14,0 0-2-14,0 0 0 14,2 0-2-14,-2 0 1 0,0 0 2 12,0 0 1-12,0 0 1 14,0 0-4-14,0 0 2 14,0 0-1-14,0 0 0 20,0 0 1-20,0 0-1 0,0 0 3 12,0 0-4-12,0 0 3 14,0 0-3-14,0 0 4 14,0 0-5-14,0 0 3 13,0 0-1-13,0 0 0 14,0 0 0-14,0 0-2 13,0 0 4-7,0 0-4-6,0 0 5 14,0 0-6-14,0 0 3 13,0 0 0-13,0 0-3 14,0 0 3-14,0 0-1 0,0 0 1 12,0 0-2-12,0 0 4 14,0 0-3-14,0 0 3 14,0 0-4-9,0 0 2-5,0 0 0 14,0 0-2-14,0 0-3 14,0 0 5-14,0 0-7 13,0 0 6-13,0 0-15 14,0 0 6-14,0 0-15 13,-2 0-18-13,-17-9-60 14</inkml:trace>
    </iact:actionData>
  </iact:action>
  <iact:action type="add" startTime="105517">
    <iact:property name="dataType"/>
    <iact:actionData xml:id="d16">
      <inkml:trace xmlns:inkml="http://www.w3.org/2003/InkML" xml:id="stk16" contextRef="#ctx0" brushRef="#br0">2926 9729 1 0,'-18'-3'17'15,"2"0"8"-14,1 3-1 14,2-2-10-14,-1 2-7 13,5 0 5-7,5 0 5-6,4 0-2 14,0 0-13-14,0-2-2 13,4 2-13-13,30 0-1 14,15 2 14-14,24 10 4 13,16-5-1-13,11-2 2 14,7-1-3-14,8 3-2 14,1 0 2-9,1 4-4-5,-3-4 4 14,0 3 0-14,2-1-2 13,9-6 0-13,8-3 2 14,14 0-2-14,7 0 1 14,4-7 1-14,3-10-2 0,4-2 2 12,7-3-1-12,1 3 2 14,1-3-5-9,-4 5 5 10,-16 0-6-15,-13 5 2 0,-18 6 1 13,-19 6-1-13,-26 0 1 13,-21 0 0-13,-16 0-4 14,-16 6 3-14,-10 0 2 14,-9 0-2-14,-6-1-2 13,0 0 0-7,0-1 1-6,0 1 2 13,0-2 0-13,0 1-7 14,0-4 7-14,0 5 1 0,-8-5 7 13,-17 0-3 1,-9 5 1-14,-10-3-5 14,-12 0-2-14,-13 0 2 0,-7 0 0 13,-4-2 1-8,-5 0 0-5,-1 0 4 14,-3-4-5 0,-7-5 1-14,-7 4 0 0,-8-2-1 13,-7 0 0-13,-5 3-2 14,-5-2 0-14,1 4-2 13,-8 2 2-13,-6 0 1 14,-4 0 0-9,-7 0-1 10,1 8-2-15,4 3 2 0,4 1 1 13,7 1 0-13,11-1 1 13,7-2-1-13,14-1 0 14,14-4 0-14,12 1 2 13,9-2-4-13,7-1 5 14,4-3-4-8,4 0 2-6,10 0 0 13,5 0 0-13,9 0 2 14,10 0-3-14,7 0 1 13,5 0-2-13,6 0 1 0,2 0-2 13,0 0-7-13,0 0-1 14,0 0-10-14,0 0 8 13,18 0 12-7,14 0 0-6,11 0 5 14,23 0-4 0,7 0 6-14,17-3-4 0,7-1-4 13,15 4 3-13,9 0-2 13,5 0 0-13,1 0 0 14,2 0-1-14,1 0 2 14,2 4-3-9,-3 3 4-5,-9-6-4 14,-8-1 3-14,-8 0-1 13,-8 0 0-13,-5 0 1 14,-12 0-2-14,-8 0 2 14,-9 0-1-14,-11-1 0 13,-5-2 0-13,-11 2 1 14,-6 1-2-9,-12 0 2-5,-7 0-1 0,-6 0 0 13,-4 0 0 2,0 0 6-15,0 0-1 0,0 0 8 12,0 0-10-12,0 0 7 14,0 0-6-14,0 0 0 14,0 0-3-14,0 0 5 13,0 0-4-7,0 0 0-6,0 0-1 13,0 0-1-13,0 0 8 14,0 0-8-14,0 0 10 14,0 0-3-14,0 0 6 13,0 0-1-13,0 0 0 14,0 0 3-14,0 0-5 13,0 0 6-7,0 0-8-6,0 0 5 14,0-3-10-14,0 3 4 13,0-1-6-13,0 1-1 0,3-3-1 13,-3 3-1-13,0 0 1 13,2 0 1-13,-2 0-1 14,0-2-6-14,0 2 4 20,0-2 6-20,0 2-3 0,0 0 1 13,0 0-1-13,0 0 0 13,0 0-1-13,0 0-3 14,-5 0-35-14,-4 0-28 14,-2 11-66-14</inkml:trace>
    </iact:actionData>
  </iact:action>
  <iact:action type="add" startTime="107461">
    <iact:property name="dataType"/>
    <iact:actionData xml:id="d17">
      <inkml:trace xmlns:inkml="http://www.w3.org/2003/InkML" xml:id="stk17" contextRef="#ctx0" brushRef="#br0">9148 9697 18 0,'-2'0'6'6,"2"0"-6"-5,0 0-1 14,0 0 1-14,0 0 0 13,0 2 1-13,17 0-1 14,5-2 4-14,9 0 3 0,5 0-3 13,5-2 1 1,5-10-2-14,8-4-2 0,4 1-1 19,4 0 2-19,3 1-3 0,-3 2 3 13,3 0-2 2,-3 4 0-15,3-2 3 0,2 0-1 12,2 1-1-12,6 2 0 14,4-3 3-14,8 2 4 13,4-2-7 2,7-1 8-15,5 2-8 5,10-1 6-5,5 2-6 13,5 4 2-13,-9 0-3 14,-12 4 1-14,-9-2-5 14,-5 2 8-14,-5-2-7 13,-6 0 6-13,-1-1-3 14,-7 3 0-14,-2 0 3 13,-2 0 0-7,-2 0-2-6,1 0 1 14,3 7 1-14,2 3-2 13,0 3 1-13,2 1-4 14,-2 3 4-14,0-3-3 13,3-1 1-13,-1-2 0 14,5 1-1-14,2-2 3 0,5-2-2 13,-1-3 3-8,2 2-1-5,0-2-2 14,9 2 0-14,4-3 4 13,9-1-4-13,-2 0 0 14,-1 1 0-14,-5 0 0 14,-7 2 0-14,-3-2 1 13,-9 2-1-13,2-4 0 14,-6 1 0-9,-1 2 6-5,-3 2-6 14,1-2 2-14,1 1 0 14,6 0-2-14,3 2 4 13,-2 1-4-13,3 0 0 14,-6-1 0-14,0 1 0 14,5-2 0-14,4-2 0 13,11-1 0-7,4 0 0-6,5-4 2 13,-1 1-2-13,-1-1 0 0,-1 0 3 13,0 0-4-13,-2 0 2 14,3 0-1-14,-2 0 1 13,-2 0-1-13,8 0 1 14,3 0-1-14,2 0 4 13,1-1-4-7,0-2 4-6,7-1-2 14,3 0 1-14,5-2-2 13,-2 3-1-13,-6-2 0 14,-7 1-1-14,-5 2 1 14,-9-1 0-14,-8 3 0 13,-3 0 4-13,-4 0-7 14,6 0 6-9,7 0-1-5,4 0-1 14,0 0 0-14,-2 0-1 14,-3 0 0-14,1 0-1 13,1 0 5-13,-4-5-8 0,1-2 5 13,-9-4-3 1,-4 2 3-14,-10 0-1 0,-6 1 3 13,-5 4-3-7,-10 4 1 8,-6 0 1-14,-5 0-4 0,-8 0 4 13,-4 0-4-13,-6 9 1 13,-4-2-2-13,-1-2 3 14,-7 0-1-14,-4-1 0 14,-4-2 2-14,1-2 3 13,0 0-1-7,4 0 3-6,-1 0-6 14,1 2 6-14,-3-2-6 13,-1 0 1-13,-2 0-1 14,-2 0 0-14,0 0 0 13,0 0 1-13,0 0 6 14,0 0-7-14,0 0 8 14,0 0-4-9,0 0 8-5,0 0-6 14,0 0-2-14,0 0-2 13,0 0-2-13,-2 0 1 14,-5 0 1-14,-3 0-4 0,-5 0 3 13,-9 0-3-13,-8 0 3 13,-12 0-2 2,-12 0 1-10,-10 0-1-5,-13 0 0 14,-6 0 2-14,-4 0-2 14,-2 0 5-14,-1 0-8 13,1 2 6-13,2 3-3 0,-3-2 1 13,-8 3-1-13,-2 0-2 14,-10 0 3-14,-1-1 0 13,-1-2 0-7,-3-1 0-6,0 2 1 13,-7 3-2-13,-11-2-5 14,-5 1 5-14,-3-1-4 14,3 0-1-14,4-1 5 13,11-1 1-13,9-3 0 14,7 0 3-14,6 0-6 13,-2 0 3-7,3 0 0-6,0 0-2 14,5 0 1-14,3 0 0 0,1-7-1 12,-5 2 1-12,-6-2 0 14,-4 3 0-14,2 3-4 14,-7-2 5-14,0 3-7 13,-7 0 7-13,-1 0-7 14,-3 0 0-9,-1-1 6-5,-2 1 1 14,-2 0-4-14,9 0 8 14,4 0-8-14,4 0 5 13,4 0-2-13,0 0 0 14,-2 0 1-14,4 0-1 13,0 0 1-13,0 0-3 14,-2-3 3-8,4 3 0-6,-2-1-10 13,9 1 10-13,-3 0-4 14,4 0 3-14,-3 0 1 13,1 0-1-13,5 0-2 14,4 8 5-14,2-3-6 0,0 4-2 13,0-6 5 1,-6-1-6-8,-6-2 7-6,-3 0-6 13,-6 0 3-13,-2 0-1 0,-7 0-5 13,3 0 9-13,4 0 0 14,2 2 0-14,1 1 3 13,7-3-3-13,-2 0 0 14,4 0 0-14,9 0 1 14,8 0 0-9,10 0 2-5,3 0-1 14,2-3 0-14,1-4 1 13,1-2-1-13,1 1-2 14,5 3 0-14,4-2 0 14,1 5 0-14,2 2-1 13,2 0 0-13,0 0-1 14,-2 0 4-9,-1 0-5-5,-2 4 2 14,2 2 0-14,0 1 1 14,3-6 0-14,4 1 0 13,8-2 2-13,8 0 4 14,8 0-1-14,11 0 8 0,4 0-13 13,6 0 1-13,0 0-1 13,0 0-7-7,6 0-2-6,23 0 9 13,13-2 1-13,5-3 0 14,3-2-2-14,3 1 1 14,0 1-5-14,-3 0 1 13,0-2 3-13,-3 7 0 14,2-5 1-14,-2 3 0 14,1 2 1-9,6 0 0-5,4 0 1 14,11 0 1-14,7 0 0 13,9 0-3-13,6 0 2 14,5 0-2-14,8 0 0 14,13 0 0-14,4 0 0 13,5 0 0-13,-4 0-2 14,-1 0 4-9,1 0-4-5,1-2 3 14,-1 2-2-14,-1 0 2 14,-1 0-2-14,-4 0-3 0,0 0 4 12,-5 0 0-12,-1 0 4 14,2 2-3-14,2 2 2 13,1-1-5-13,1 2 4 21,0-1-3-21,2 3 1 13,3-4 0-13,3 4 0 0,1-2 0 13,-6 1 0-13,3 0 0 14,-6 0 1-14,-2 0 2 13,-4-1-4-13,0-2 2 14,0-1-1-14,7 0 0 13,4-2 1-7,3 0-2-6,6 0 3 14,-1 0-3-14,5 0 4 13,2 0-6-13,2 0 4 14,-4 0-1-14,-1 0 0 13,-1 0 0-13,-4 0 0 0,3 0 1 13,2 0-2-13,4-6 2 20,0-2-2-20,-2 3 5 0,-6-4-8 13,-7 4 5 1,-3-2-1-14,-1 3 0 0,-9 4 3 13,-6 0-3-13,-3 0 2 14,-7 0-4-14,3 0 5 13,-7 0-4-13,0 0 1 14,-4 0 0-9,-1 0 0-5,0 0 0 14,-2 0 0-14,-2 0 0 14,-1 0 0-14,-6 0 1 13,-4-2-2-13,0 0 3 14,-3 0-3-14,6 1 1 14,7-1 0-14,-2 2 0 13,1 0 3-7,-4 0-6-6,-2 0 7 13,-8 0-4-13,-4 0 3 14,1 0-5-14,-7 0 3 14,0 0-1-14,2 0 0 13,-2 0 0-13,-3 0 0 0,-4 0 1 13,-8 0-1-13,-2 0 0 20,-6 0 4-20,-7 0-1 0,-2 0-4 13,-3 0 2-13,-4 0 1 13,3 0-1-13,-5 0 0 14,3 0-1-14,-3 0 2 14,-1 0 0-14,-6 0 0 13,1 0-2-13,-5 0 2 20,0 0-1-20,0 0 4 0,-2 0-4 13,0 0 4-13,0 0-4 14,0 0 8-14,0 0-7 13,0 0 4-13,0 0-4 14,0 0-2-14,0 0 1 13,0 0 2-13,0 0-3 14,0 0 1-8,0 0 1-6,0 0-1 13,0 0-1-13,0 0 5 14,0 0-7-14,0 0 4 0,0 0-1 12,0 0-1-12,0 0 3 14,0 0-2-14,0 0 0 14,0 0 3-14,0 0-4 13,0 0 0-7,0 0 3-6,0 0-8 13,0 0 5-13,0 0 0 14,0 0-2-14,0 0 1 14,0 0-1-14,0 0 4 13,0 0 1-13,0 0-1 14,0 0-2-14,0 0 3 14,0 0-4-9,0 0 2-5,0 0-1 14,0 0 0-14,0 0 0 13,0 0 1-13,0 0-1 14,0 0 0-14,0 0 3 14,0 0-7-14,0 0 5 13,0 0-3-13,0 0 2 0,0 0 0 19,0 0-1-19,0 0 3 0,0 0-3 13,0 0 6-13,0 0-10 14,0 0 6-14,0 0-3 13,0 0 2-13,0 0 0 14,0 0-1-14,0 0-1 14,0 0 2-14,0 0 0 13,0 0 0-7,0 0 3-6,0 0-7 13,0 0 5-13,0 0-3 14,0 0 2-14,0 0-2 14,0 0 1-14,0 0 2 13,0 0-5-13,0 0 5 14,0 0-4-14,0 2-3 13,0-1 4-7,0 3-6-6,0 1 1 14,0-1-14-14,0 1-10 13,0 1-1-13,0-1-33 14</inkml:trace>
    </iact:actionData>
  </iact:action>
  <iact:action type="add" startTime="114788">
    <iact:property name="dataType"/>
    <iact:actionData xml:id="d18">
      <inkml:trace xmlns:inkml="http://www.w3.org/2003/InkML" xml:id="stk18" contextRef="#ctx0" brushRef="#br0">3996 10826 1 0,'-4'0'12'1,"-3"0"-3"13,-3 0-6-13,4-2 1 0,0 0 2 13,1-1-4-13,3 3 0 13,0-1 7-13,0-1-6 14,0 0 8-14,-3-5-6 14,5 5 3-14,0-1-6 13,0 1 8-7,-1 0-2-6,-1 0-7 14,0 2 4-14,0-3-5 13,2 3 3-13,0 0-2 14,0 0-2-14,0 0-3 13,0 0 0-13,0 0-4 14,0 0-1-14,0 0 4 14,4 0 5-9,12 0 0-5,5 3 0 14,7-1 2-14,8-2 1 13,6 0 0-13,8 0-3 14,4 0 0-14,7 0-1 14,2 0 1-14,4-5 0 13,-1 0 0-13,1 1 0 14,-2 0 2-9,1 2-4-5,2 2 2 14,3 0 0-14,5 0 0 0,4 0 1 13,-2 0-1-13,-2 0 0 13,0 0 0-13,-1 0 0 14,4 4 1-14,-2-2 2 14,1 2-6-14,-4 1 6 13,-5 0-3-7,-4 2 0-6,-3 4-3 13,3-5 3-13,1 2 0 14,11-4 3-14,5 1-2 14,2-2-2-14,6 3 2 13,1-3-1-13,3-3 0 14,3 0 0-14,4 0-1 14,-1 0 0-9,0-7 1-5,-4-5 0 14,-1-1 2-14,-3 4 0 0,3-1-3 12,-2 0 2 3,0 2-1-15,-3 2 0 0,-3 2 0 13,2 2 0-13,3 2 1 13,2-2-1-13,10 1 2 14,1 1-4-9,1-3 2 10,-2 3-1-15,-2 0 1 0,-4 0 0 13,-5 0 0-13,-6 0 0 13,-4-3-1-13,-3 0 2 14,0-1-1-14,7-1 4 14,3 0-5-14,3 3 2 13,3-2-1-7,1 1 0-6,9 3 0 13,8 0-4-13,-2 0 8 14,5 0-5-14,-7 0 2 14,-8 0-2-14,-2 0-1 13,-6 0 1-13,-6 0 1 14,-3 0 0-14,-8 0 0 13,-4 0 1-7,1 0 1-6,6 0 0 14,7 0 3-14,8 0-4 0,6 0-1 12,-3-3 0-12,-3-1 0 14,-1 0 0-14,-2 2-4 13,-5 1 3-13,-10 1 2 14,-5 0-3-14,-12 0 7 14,-6 0-10-9,-5 0 6-5,-2 0-1 14,-1 3 0-14,2 1 0 13,-2-2 0-13,-3-2 1 14,-3 0-1-14,-5 0 0 14,-6 0 3-14,-5 0-3 13,-7 0 0-13,-9 0 0 14,-3 0 0-8,-5 0 0-6,0 0 0 13,0 0 6-13,0 0-5 14,0 0 5-14,0 0 0 13,0 0-6-13,0 0 2 14,-9 0 3-14,-3 0-4 0,-1 0-1 13,0 0 0-13,-3 0 1 13,-1 0 2-7,-1 0-3 8,-2 0 0-14,-9-6 2 14,-4 3-4-14,-5-3 2 0,-12 5-2 13,-4 1 2-13,-10 0 0 13,-9 0-3-13,-8 0 6 14,-8 4-4-14,-5 8 6 14,-6 0-9-9,-3 2 8-5,-3 0-6 14,-10 0 4-14,-3 0-2 13,-3 2 0-13,-3 2-2 14,2 1 2-14,3-5 2 14,0 1-2-14,-1-3 0 13,1-4-4-13,4-2 3 14,2-3 1-9,1-3-1-5,1 0 1 14,-2 0-1-14,3 0 2 14,-3 0-4-14,-6 0 4 13,4-7-4-13,-2 2 2 14,5-2 0-14,1 3 1 0,2-4 0 12,0 1 0-12,0-4 1 21,6 2-1-21,-2-2 3 13,4 3-6-13,-1 0 6 0,3-2-5 13,-1 1 2-13,0 0 0 13,4 1 0-13,-6-2 2 14,-1 0-1-14,1 0-1 14,1 4 1-14,7 1 0 13,-3 5-2-7,1 0 1-6,-1 0-1 14,-2 0-2-14,3 0 3 13,4 0 0-13,2 0-1 14,1 2-1-14,4 3 4 13,1-1-2-13,7-4 4 14,3 0-4-14,0 2 0 14,6-2 0-9,-1 0 0-5,-2 1 0 14,1 2 0-14,-3-3 2 13,7 0-1-13,2 3 4 0,5 0-10 13,6 1 8-13,2 0-6 14,-2 2 3-14,0 3 0 13,-2-4-1-13,-2 2 2 20,2 0-1-20,1-3 0 14,6-2 5-14,2-1-3 0,11-1 0 13,5 0-1-13,10 3 6 13,0-3-7-13,5 0 1 14,3 0-2-14,7 0 3 14,-1 2-1-14,7-2 2 13,0 0 0-7,0 0-3-6,0 0 6 13,0 0-3-13,0 0-2 14,0 0 1-14,0 0-2 14,0 0 4-14,0 0-3 13,0 0 0-13,0 0 1 0,0 0-3 13,0 0 2-13,0 0 1 20,0 0-2-20,0 0-2 0,0 0 0 13,0 0 4-13,0 0-4 13,0 0 6-13,0 0-7 14,0 0 6-14,0 0-1 14,0 0-2-14,0 0 2 13,0 0-2-13,0 0 2 14,0 0-2-9,0 0 1-5,0 0 2 14,0 0-3-14,0 0 1 14,0 0 1-14,0 0 0 13,0 0 0-13,0 0 1 14,0 0 3-14,0 0-5 13,0 0 6-13,0 0-6 14,0 0 1-8,0 0 0-6,0 0-2 13,0 0 0-13,0 0 1 14,0 0-1-14,0 0 0 0,0 0 6 12,0 0-4-12,0 0 9 14,0 0-8-14,0 0 4 14,0 0-6-14,0 0 3 20,0 0-4-20,0 0 0 0,0 0 1 12,0 0 0-12,0 0 1 14,0 0 1-14,0 0-5 14,0 0 4-14,0 0-4 13,0 0 2-13,0 0 0 14,0 0-3-14,0 0-3 14,0 0 2-9,0 0-9-5,2 0-6 14,13 0-22-14,10 0 0 13,3 0-56-13</inkml:trace>
    </iact:actionData>
  </iact:action>
  <iact:action type="add" startTime="117946">
    <iact:property name="dataType"/>
    <iact:actionData xml:id="d19">
      <inkml:trace xmlns:inkml="http://www.w3.org/2003/InkML" xml:id="stk19" contextRef="#ctx0" brushRef="#br0">16585 10922 10 0,'-25'0'31'1,"6"-16"-6"13,11 7-2-13,8 4-10 14,0 1-13-14,0 2-1 0,0 2 0 19,0-1 1-19,0-2 2 14,0 3 0-14,0 0 3 0,0-2-1 12,0 2 3 3,0-3-6-15,0-2 1 0,8-3-4 13,8 0 4-13,7 0-4 13,8-1 5-13,11 0-6 14,10 1 1-9,9 0 2 10,5 4 0-15,5-1-2 0,1 5 2 13,3 0-3-13,1 0 2 13,4 0 2-13,2 0-1 14,1 7 4 0,1 3-8-14,3 2 7 0,0 5-3 13,3-3 0-7,5-1 1-6,6 1 0 13,-1-6 0-13,2 1-1 14,-1-4 5-14,2-5-6 14,4 0 2-14,4 0 1 13,5 0-1-13,0 0 3 14,-4 0-4-14,-6 0 1 13,-1 3 2-7,0 5-2-6,-5-5 1 14,1 1 0-14,-1-4 1 0,0 0-1 12,10 0 4-12,0 0 0 14,6-11-1-14,1-6 5 13,3-1-5 2,0-4 2-15,5 2-4 0,-3 4-6 13,1 4 6-8,-2 6-5-5,-1 1 2 14,-4 5 0-14,-4 0 0 13,-1-3 2-13,-2 1-1 14,0 0-1-14,1 0 0 14,-5-1 3-14,-5 3-6 13,-11-5 4-13,-8-3-1 14,1-2 0-9,-6 0 0-5,-3-1 0 14,-9 9 2-14,-3 2-2 14,-5 0 3-14,-9 0-6 13,-5 0 0-13,-11 0 3 14,-6 7-1-14,-10-3 1 14,-4-2 0-14,-8-2 1 0,-1 0 0 19,-2 0 0-19,0 0 9 0,0 0-9 12,2 0 7-12,-2 0-6 14,2 0 3-14,-2 0-4 14,0 0 2-14,0 0-2 13,0 0 0-13,-2 0-2 14,-10 0 1 0,-5 0 0-14,-8-6-4 5,-6-1 2-5,-7-5 0 14,-4 7-2-14,-3-1 4 13,-2 3 0-13,1-3 6 14,-6 6-6-14,-4 0 5 14,-4 0-4-14,-2 0 0 13,-5 0 0-13,-10 0-1 14,-18 0 0-9,-11 7 0-5,-15 3-1 14,-2 2 3-14,-1 2-5 14,-1 4 6-14,1-1-6 13,-9 2 3 2,4-7-1-15,0-4 1 0,2-1-1 12,2-6 1-12,2 1-5 0,3-2 5 13,-7 2-4-7,-4-2 3-6,-10 0-6 13,2 0 5-13,6 0-11 14,5 0 9-14,11 0 4 13,1 0 0-13,8 0-1 14,4 2 4-14,2 3-6 14,0 0 3-14,-4-3-1 13,-2 0-6-7,-6 1 2-6,-2-3-2 13,-11 0 1-13,0 0-1 14,-5 0-4-14,7 0 10 14,4 0 1-14,11 0-2 13,0 2 4-13,10 1-3 14,6 0 1-14,10-2 0 14,3-1-1-9,10 2-2-5,2-2 3 14,1 3-6-14,2-2 6 13,1 1-18-13,7 0 11 14,8-2 1-14,9 0 6 0,5 0 0 13,5 0 3 1,4 0-6-14,5-2 6 0,7-4-3 13,1 3 2-8,5-3 4-5,7 5-4 14,2 1-4-14,0 0 2 14,0 0-8-14,0 0-10 13,9 0 14-13,11 0 1 14,8 0 6-14,9 0 0 14,10 0-1-14,8 0-3 13,10 0 2-7,6 0-1-6,4 0 0 13,8 7-1-13,0 2 1 14,2-1 0-14,-1 3 0 14,3-1 2-14,2-2-4 13,5-3 3-13,1 1-1 0,4 1 0 13,3-3 4-13,10 1 0 13,11-3-1-7,4 2 4 9,2-1-6-15,1 1 3 0,-6-3-1 12,-3 1-6-12,-6 0 4 14,-8 4-2-14,-4 1 2 13,-5 1-1-13,0-1 1 14,0 4 0-14,0-4 3 14,3 3-3-9,-1-1 4-5,6 1-4 14,8-3 1-14,4 0-2 13,2-1-1-13,-1-4 0 14,0-2 1-14,-1 0-1 14,7 0 3-14,1 0 1 13,-1 0-2-13,2 0 3 14,0 0-2-8,-1 0 2-6,-2 0 0 13,3 0-2-13,2 0 2 14,2-2-4-14,-1 0 6 13,-7-2-5-13,-11-4 0 14,-2-3 2-14,-4 2-1 0,-6-1-1 13,-4 0 4-13,-7 4 1 20,-7-1-4-20,-4 3 9 0,-4 1-10 12,-9 1 4-12,-7-3-2 14,-13 4-5-14,-6-2 2 14,-12 2 0-14,-7-2 0 13,-9 2 0-13,-4 1 3 14,-3 0-1-14,-1 0 5 14,-3 0 1-9,0 0 3-5,0 0-11 14,0 0 0-14,0 0 1 13,2 0-2-13,-2 0 1 14,0 0 0-14,0 0 0 14,0 0 2-14,0 0 1 13,0 0 0-13,0 0-2 14,0 0 1-9,0 0 0-5,0 0-2 14,0 0 2-14,0 0-2 14,0 0 3-14,0 0 0 0,0 0-2 12,0 0 5-12,0 0-5 14,0 0 4-14,0 0-2 13,0 0 4-13,0 0-1 14,0 0-4-8,0 0 8-6,0 0-8 13,0 0 11-13,0 0-11 14,0 0 7-14,0 0-7 14,0 0 5-14,0 0-4 13,0 0 0-13,0 0-1 14,0 0 0-14,0 0 2 13,0 0-3-7,0 0 1-6,0 0 1 14,0-3-6-14,0-1 3 13,-5-3-1-13,-4-2 1 14,5 1-3-14,-3 0 0 13,0-2 4-13,3 2-4 14,-3 0-2-14,3-2 1 14,-5 3-18-9,0-6-15-5,-2-1-22 0,-7-5-53 13</inkml:trace>
    </iact:actionData>
  </iact:action>
  <iact:action type="add" startTime="124098">
    <iact:property name="dataType"/>
    <iact:actionData xml:id="d20">
      <inkml:trace xmlns:inkml="http://www.w3.org/2003/InkML" xml:id="stk20" contextRef="#ctx0" brushRef="#br0">5057 4052 0 0,'-20'-10'10'1,"0"0"6"13,-4 3-6-7,-3-2 11-6,-5-1-5 13,-3 4-13-13,-8-1-3 14,1 4-2-14,-7 0 1 14,-2-4-1-14,-3 1 1 13,-6-6 1-13,-2 0-1 0,-5 0 0 13,-5 0 1-13,-3 2 2 20,-2 3-1-20,0-2 2 0,-1 1 3 13,0 2-4-13,0 2-2 13,2 2 3-13,-2 2-2 14,-3 0 0-14,2 0-2 13,-4 4 2-13,0 14-3 14,6 1 0-14,-6 8 1 14,0 5 2-9,-4 2-1-5,5 2 0 14,4 2 0-14,9-4 2 14,9 3-2-14,6-4 3 13,8 1-3-13,5 4 1 14,8 3 2-14,-1 3-6 13,3 5 3-13,3 2 0 14,5 4-1-8,1 5-2-6,7 1 3 13,8 2 0-13,7 5-2 14,0-3 2-14,0 0-2 13,15 3 2-13,7 3 0 0,3 1 0 13,0 6 1-13,2-4-1 14,-1-3-2-14,0-5 1 13,3-8 2-7,5-6-2-6,4-3 2 13,3-2-4-13,10 2 6 14,5 1-4-14,4-3 2 14,9-1 2-14,13-7 2 13,12-8-5-13,24-11 11 14,18-13-9-14,17-7 6 14,8 0-6-9,0-6 0-5,-7-18-2 14,-7-10 0-14,-13-8 0 13,-8-7 0-13,-16-2 4 14,-17-4-4-14,-10-1 6 14,-10-8-4-14,-13-2 3 13,-12-12-3-13,-15 0 6 14,-14-2-2-9,-9-1-3-5,-10 10 5 14,0-4-5-14,0 4 2 0,-20-1-1 13,-5-2-4 1,-2 2 0-14,-9 3 0 0,1 6-1 13,-8 2 1-13,-1 6 0 14,0 2 1-14,-1 2 1 13,-5-2-2-7,2 2 10-6,1 0-8 13,0 0 5-13,0 0-7 14,1 1 0-14,-6 3 0 14,1 6-9-14,-5 4 7 13,-1 7-11-13,-11 5 12 14,-3 6-6-14,-10 7 2 13,-3 7-5-7,-14 5 8-6,-13 7-3 14,-10 19 3-14,-6 9 0 13,-3 6 2-13,-1 7-2 14,2 4 4-14,1 0 2 0,8 1-3 12,20-7 1 3,15-6-1-15,16-4 3 0,15-4-3 19,9 0-1-19,7 0 0 0,3-3 1 13,4-4-1-13,7-6 3 13,10-8-6-13,4 0 3 14,5-2-1-14,1 4 0 14,-3-3 1-14,4-2 0 13,1 1 1-13,0 0 0 14,0-2-1-8,2 1 3-6,-2-1-1 13,2-4-3-13,0-3 2 14,0 0-1-14,0 0 0 13,0 0 0-13,0 0 7 14,0 0-6-14,0 0 8 14,0 0-8-14,0 0 5 13,0 0-4-7,0 0 4-6,0 0-3 13,0 0-1-13,0 0 1 14,0 0-3-14,0 0 4 14,0 3-4-14,0-3 3 13,0 0 0-13,0 0-2 14,0 0 0-14,0 0-1 0,0 0 1 19,0 0 0-19,0 0 4 0,0 0-4 13,0 0 4-13,0 0-3 13,0 0-4-13,0 0 1 14,0 0 1-14,0 0-1 14,0 0 1-14,0 0-2 13,0 0 4-13,0 0-4 14,0 0 4-9,0 0-4-5,0 0 0 14,0 0 2-14,0 0-3 14,0 0 1-14,0 0 0 13,0 0 2-13,0 0 0 14,0 0 2-14,0 0 1 13,0 0-1-13,0 0-2 0,0 0 1 20,0 0-2-20,0 0 2 13,0 0-1-13,0 0 0 0,0 0 0 13,0 0 0-13,0 0 1 14,0 0-2-14,0 0 4 13,0 0-6-13,0 0 3 14,0 0 0-14,0 0 0 13,0 0 0-7,0 0-2-6,0 0 4 14,0 0-1-14,0 0 2 13,0 0-4-13,0 0 2 14,0 0 1-14,0 0-2 13,0 0 1-13,0 0-1 14,0 0 3-14,0 0-4 14,0 0 2-9,0 0-2-5,0 0 2 14,0 0-2-14,0 0 2 13,0 0-1-13,0 0 0 14,0 0 0-14,0 0-3 14,0 0 6-14,0 0-2 13,0 0 2-13,0 0-4 0,0 0 2 13,0 0-1-8,0 0 0 10,0 0 0-15,0 0 0 0,0 0 2 13,0 0-2-13,0 0 1 13,0 0-2-13,0 0 3 14,0 0-3-14,0 0 2 14,0 0-1-14,0 0 0 13,0 0-1-7,0 0 0-6,0 0 2 13,0 0-2-13,0 0 3 14,0 0-4-14,0 0 4 14,0 0-3-14,0 0 1 13,0 0 0-13,0 0 1 14,0 0 1-14,0 0-2 14,0 0 2-9,0 1-4-5,0-1 5 14,0 0-6-14,0 0 3 0,0 0 0 12,0 0-4 3,0 0-1-15,0 0 3 14,0 0-3-14,0 3 4 0,0 1-12 12,0 6-2-12,0 4-11 14,0 6 10-9,8 1-36-5,6 4-21 14</inkml:trace>
    </iact:actionData>
  </iact:action>
  <iact:action type="add" startTime="127740">
    <iact:property name="dataType"/>
    <iact:actionData xml:id="d21">
      <inkml:trace xmlns:inkml="http://www.w3.org/2003/InkML" xml:id="stk21" contextRef="#ctx0" brushRef="#br0">5632 11930 0 0,'-16'7'4'15,"-1"-1"-3"-14,-6 1 7 14,-4-4-8-14,-2 3 7 13,0-3 3-13,-2-1-2 14,2-2 2-14,3 0 0 14,-3 0 6-14,7 0-11 13,-3 0 6-7,5 0-2-6,0-2-2 14,-2-1-5-14,-1-3 4 13,-2 4-3-13,2-2-3 14,0-2 2-14,-4 2-2 13,0-3 0-13,1 4 4 14,-4-1-7-14,1 2 6 0,3-1-3 19,0 0 1-19,4 1 1 0,9 2 4 13,7 0-2-13,4 0-2 13,2-2-2-13,0-2-8 14,0 4-15-14,6 0 16 14,15 0 7-14,10 0 4 13,11-6 3-13,7-2-7 14,7 0 7-8,9-2-5-6,6 0 1 13,7 2-2-13,5-2-2 14,-1 0 2-14,0 2-1 13,3 2 0-13,11-1 0 14,16 2 2-14,10-1-1 14,9-1 4-14,6 2-4 13,-4 1-2-7,-1 2-1-6,-5 2 2 13,-2 0-3-13,2 0 3 14,4 0 0-14,4 0 1 14,-2 0 1-14,2 0-2 13,4 0 0-13,6 0 2 14,9 10-4-14,6 5 4 14,2 2-2-9,2-3 0-5,-4-2 0 0,5-7-2 13,0-5 4-13,-3 0-2 13,2 0 1 2,-8-3-2-15,-3-7 2 14,-3-3-2-14,-6 5 2 0,-5 1 0 12,-3 0-1-12,-2 4 2 14,-5 1-1-9,3 0-1-5,1-1 0 14,4-1 2-14,-4 3-3 14,-2-2 1-14,-10 3 0 13,-5 0 0-13,-7 0 0 14,0 0-2-14,-4 0 4 13,-7 11-6-13,-3 0 8 14,4 2-8-8,-4-3 8-6,3 0-4 13,2-4 1-13,5-1-1 14,5 0 0-14,8-3 0 13,5-2 0-13,2 0 0 14,-9 0 0-14,0 0 1 14,0 0-3-14,1-4 3 0,4-4-1 12,-7 2 0-6,-9 0 1-6,-9 2-3 14,-12 2 4-14,-6-1-3 13,-11 3 5-13,-12 0-7 14,-7 0 3-14,-15 0 0 13,-14 0-1 2,-8 0 1-15,-5 0 0 0,-6 0 1 13,0 0 2-8,0 0-3-5,0 0 7 14,0 0-5-14,0 0 11 13,-7 0-12-13,-12 0-1 14,-5 0 0-14,0 0 0 14,-5 0-1-14,-2 0 2 13,-3-3 1-13,-5-2 0 14,-6 2-4-9,-10-1-1-5,-6 1 3 14,-6 3-3-14,-9-2 3 14,-4 2-2-14,-7-2 1 13,-8 2-1-13,-9 0 4 14,0 0-4-14,-6 0 1 14,-4 2 0-14,-8 3-2 0,-3-1 2 12,-2-1 1-6,3-3 0-6,-1 3-4 13,-2-1 8-13,-7 1-8 14,-8 3 6-14,-8 1-4 14,1-1-1-14,-1-4 3 13,3-2 0 2,2 0 0-15,-1 0 0 0,6 0 1 12,5-8 0-6,3 1 0-6,7 1-2 14,-1 3 2-14,-4-2-3 13,-1 5 2-13,-4 0-1 14,4 0 1-14,1 0-3 14,0 0 2-14,2 0 0 13,-1 0-1-13,0 0 3 14,4 0-3-9,5 0 4-5,6 0-4 14,2 0 2-14,1 0 0 14,-6 0 0-14,-3 0 0 13,5 0-2-13,-4 0 4 0,3 0-2 13,1 0 2 1,-1 0-3-14,2 0 2 0,-2 0-1 13,-2 0 1-7,3-3-1-6,4-8 2 13,10-3 0-13,10 1 2 14,2-5-1-14,3 2-6 13,1-2 3-13,1 2 0 14,2-1 0 1,1-1 0-15,3 3-1 13,0-2 1-13,-4 3 0 5,-3 2 0-5,-5 3 0 13,3 0 1-13,3 4-3 14,2-2 3-14,1 2-1 14,4 0 0-14,-4 1 0 13,8 0 1-13,5-3 1 14,11 2 4-14,10-1-3 14,5 0-1-14,11 0 0 4,2 0 1-4,8 0-3 14,5 2 0 0,5 0 0-14,5 1 0 0,3 2-3 13,2 1 3-13,1 0-2 14,0 0-5-14,0 0 6 13,0 0-5-13,0 0 1 14,0 0-3-9,0 0 2-5,17 8 4 14,10 10 4-14,8 0-1 14,15 5 1-14,13-4-4 13,21-1 4-13,13-4 0 14,11 0-2-14,3-4 0 14,7-2 0-14,3 0-2 13,3-2-1-7,1 4 6-6,-2 1-3 13,0-1 2-13,6 3-2 0,0 5 0 13,5 2 1-13,9 5-1 14,8 1 0-14,12 1-1 13,6-6 3-13,6-1-4 14,-4-6 6-14,-2-4-8 13,-2-3 4-7,-10-7-2-6,-13 0 2 14,-10 0 0-14,-15 0-2 13,-15 0 6-13,-15 0-2 14,-8 0 0-14,-18 0 3 14,-14 0-5-14,-14 0 6 13,-19 0-4-13,-3 0 0 14,-9 0 2-9,-1 0-4-5,-1 0 3 14,-2 0-1-14,4 5-4 14,3 5-3-14,0 7 4 13,6 2-5-13,-2 8-6 14,-9-6-32-14</inkml:trace>
    </iact:actionData>
  </iact:action>
  <iact:action type="add" startTime="130583">
    <iact:property name="dataType"/>
    <iact:actionData xml:id="d22">
      <inkml:trace xmlns:inkml="http://www.w3.org/2003/InkML" xml:id="stk22" contextRef="#ctx0" brushRef="#br0">17790 12258 4 0,'-16'-11'7'1,"8"2"15"13,0 6-3-13,6-2 2 0,2 5-9 13,0 0-5-13,0 0-7 20,0 0-3-20,0 0 3 0,21 0 3 13,16 0 6-13,15-4-8 13,12 0 5-13,13-4-2 14,2 2 1-14,8-2-5 14,5 2-4-14,11-1 3 13,8-3-2-13,9 3 1 14,3-1 0-9,-3 4 2-5,0 1 0 14,-1 3 0-14,5 0 1 14,1 0 1-14,7 0 1 13,3 8-3-13,6 2 1 14,-3 3 0-14,3 2-2 13,-5 2 1-13,-2 3 0 14,-3 0-4-8,-6 2 4-6,-7-2-3 13,-8 0 2-13,-4-3-1 14,0-3 4-14,-9-5-2 14,-4-3 1-14,-5-1-1 13,-11-5 2-13,-7 0-4 0,-7 0 3 13,-13 0-1-13,-9 0 1 20,-14-5 0-20,-12 3 5 0,-6 1-2 13,-9 1 10-13,0 0-8 13,0 0 13-13,0-9-4 14,-7-5 2-14,-20-1-17 13,-10-5-5-13,-13-1 3 14,-7 3-7-14,-5-1 8 14,-6 2 0-9,-4-4 0-5,-5 3 0 14,-6-1 0-14,-7-2-2 13,-9 3 3-13,-8 0-2 14,-7 3 1-14,-6 4-2 14,-11 2 6-14,-6-2-6 13,-1 6 2-13,-7-2 0 14,-4 1 0-9,0 1 0-5,1 0-1 14,2 1-1-14,-1 4 3 14,-5 0-9-14,-7 0 9 0,-1 0-5 12,0 0 5-12,6 2-8 14,8 2 8-14,16 0 0 14,7-3 2-14,11 2 0 13,14 0-1-7,11-3-1-6,15 0 1 13,8 0-2-13,7 0 4 14,3 0-7-14,9 0 4 14,3-3 0 0,11 0 0-14,4 2 1 0,11 1-2 13,9 0 2-13,5 0-2 14,2 0 1-9,0 0-5-5,2 0-5 14,23 0 7-14,8 0 6 13,11 0-1-13,10 0 3 14,2 0-5-14,9 0 6 14,7 0-6-14,12 0 3 13,14 0 0-13,9 0-2 0,-1 0 0 19,4 0-2-19,0 0 1 14,1 0-1-14,8 0-2 0,4-1 6 13,3-2-7-13,5-1 8 13,0-1-8-13,4-4 4 14,-4 1 0-14,5 1 0 14,0-2 0-14,2 4 0 13,-2 0 1-7,-12 5-2-6,-5 0 3 13,-14 0-3-13,-7 0 2 14,-11 0-2-14,-14 0 0 14,-10 5 1-14,-16 2 0 13,-11 1 0-13,-14-2-4 14,-11-1 8-14,-5-4-2 13,-6 1 0-7,0 0 6-6,0 0-1 14,0 0 10-14,0 1-3 13,0-3-2-13,0 1-4 14,0 1-6-14,0-2 4 13,0 0-4-13,0 0 1 14,0 0 3-14,0 0-4 0,-2 0-1 19,-11 0 6-19,-3 0-4 14,1 0-3-14,1 0 6 0,3 0-3 12,5 0 7-12,4 0-8 14,0 0 5-14,-2 0-5 14,4 0-1-14,0 0-1 13,0 0-1-13,0 0-1 14,0 0-7-8,0 0 4-6,-2 0-14 13,-13 0-7-13,-12 0-28 14,-12 4-8-14,-13-2-11 13</inkml:trace>
    </iact:actionData>
  </iact:action>
  <iact:action type="add" startTime="132692">
    <iact:property name="dataType"/>
    <iact:actionData xml:id="d23">
      <inkml:trace xmlns:inkml="http://www.w3.org/2003/InkML" xml:id="stk23" contextRef="#ctx0" brushRef="#br0">4141 12878 7 0,'-4'-11'28'1,"-3"2"-14"13,-2-2 1-13,0 6 4 14,0 0-2-14,0 5-5 13,0 0-10-7,1 0 2-6,1 0-4 14,-3 0-4-14,2 0-2 0,-3 0 3 12,1 6 0-12,2 1 3 14,3-3 0-14,3-3 0 13,0 2 0-13,0-2 0 14,2 2 2-14,0-1-2 14,0 3-2-9,0 4-4-5,9 3 3 14,11 2 3-14,9 2-3 14,4 0 3-14,7-2-3 13,6 0 3-13,6-7 0 14,6 0 1-14,4-5 1 13,3-2-4-13,5 0 1 14,-1 0 0-9,2 0 1-5,5 0 0 14,1-9 0-14,6-3 2 14,0 3-1-14,-1-2 0 13,0 4-1-13,5-2 3 14,5 6-3-14,6 1 0 14,3 2 1-14,1 0-1 20,0 0 1-20,8 0-2 0,6 0 2 12,6-5-2-12,7-3 2 14,3 0-2-14,0-3 0 14,-3 1 1-14,-7-1 0 13,-1 5 0-13,-5 2-1 0,-3 4 2 13,1 0-1-13,0 0 3 14,-5 0-5-9,-4 0 3 10,-1 9-2-15,7-1 2 0,10-2-1 12,4 2 0-12,2-1 4 14,3 1-4-14,-1 3 0 14,-2 0 0-14,-5 3 1 13,3 3-2-13,2-3 2 14,5-4-1-9,1-3 0 10,0-2 0-15,-7 1-1 0,1-2 3 13,9 0-3-13,7-2 5 13,6 1-6-13,7 0 2 14,4-3 0-14,3 0-1 0,4 0 0 12,5-3 1 3,-5-6-1-9,5-6 1-6,-4 1 0 13,-6 1 3-13,-2 1-1 14,-6 2-1-14,-5-1-1 13,-1 2 3-13,3-7-3 0,6-1 0 13,14-1 0-13,-4-1 3 14,1 1-6-14,-8-1 6 13,-9 1-6-7,-8 2 3-6,-9 2 0 13,-10 2 0-13,-12 4 1 14,-12 2-1 1,-8 4 3-15,-12 0-3 0,-11 2 0 12,-9 0 1-12,-6 0 0 14,-7 0-2-14,-3 8 1 14,-6 0-1-9,-7 0 1-5,-4 0 0 14,-7-1-3-14,-9-2 6 13,-6-3-6-13,-5 0 6 0,0 0-7 13,0 1 8 2,0-3-4-15,0 0 7 0,-10 3 2 12,-14-3 0-12,-9 0-8 14,-5 0 4-9,-2 0-5 10,-7 0 1-15,-2 0 1 14,-6 4-4-14,-8 2 2 13,-10 1 0-13,-6 3 0 0,-12-1-4 13,-12 5 3-13,-15 3 2 14,-15-2-5-14,-12 2 6 13,-9-2-4-7,-4-3 3-6,-6 2-1 13,6-4 3-13,0 1-2 14,2-1-1-14,3-2 0 14,-5 0-1-14,-6-2 2 13,-2-2-2-13,-9 0 0 14,-2-2-1-14,0 0 2 13,-7-2 0-7,3 0-1-6,9 0 1 14,3 0-2-14,15 0 4 13,4-10 1-13,2-1-1 0,4-4-2 13,0 0 2 1,1 6-4-14,0 0 2 0,-7 4 0 13,0-1-1-13,-3-1 1 14,1 2-2-9,3-4 4-5,2-1-3 14,-2-2 3-14,4-2 2 13,4-2-3 2,6 0 4-15,6 0-3 0,3 0 0 13,9 2 1-13,1-2-1 13,-5 2-3-13,1 0 4 14,3 2-6-9,4 3 2-5,4 2-1 14,-2-1 2-14,-1 2 0 14,3-2-1-14,-1-2 2 13,0 2-1-13,-2 0 0 14,0 2 1-14,-2 2 2 14,6 4-6-14,-4 0 3 13,2 0 0-7,-1 8-1-6,6 5 2 13,16-4 0-13,16-3 1 0,19-4 3 13,18-2-2-13,7 0 0 14,5 0-3 0,4 0 6-14,2 0-6 0,5-5 5 13,3-2 1-13,4 2-4 14,0 5 6-9,3 0-8-5,1 0 0 14,0 0 0-14,2 0 0 13,0 0-8-13,0 0 1 14,0 0-4-14,0 0-3 14,19 7 9-14,13 1 5 13,15 4 5-13,11 0-1 14,15-2-7-9,12-1 3-5,11-2 0 14,9-2 1-14,-1-4 2 14,-1-1-3-14,3 2-1 13,5-2-1-13,4 0 4 14,5 2-4-14,5 1 5 13,7-2-6-13,11 1 3 14,3 0 0-8,8 2 0-6,7 2 2 0,2 3-5 12,-1-4 6-12,-1-1-7 14,-7 1 2-14,-3-2 1 13,-1 3-1 2,-3 0 2-15,-7-1 0 0,-1 0 0 13,-4 2-1-13,2-2 2 13,5 4 1-7,7 0-1-6,1 7 0 13,-3 1-1-13,0 1 0 14,-3 0-2-14,1-4 2 14,3-2-2-14,-1-5 2 13,0-4-3-13,-4-3 6 14,0 0-4-14,3 0 6 14,4 0-7-9,4 0 4-5,-3 0-2 14,1 0 0-14,-5 0 0 13,-3 2 0-13,2 8 0 0,-8-2 0 13,-4-1 1 2,0-2-2-15,-5-3 4 13,3 2-4-13,3-2 2 14,4-2-1-9,-1 0 0-5,-8 0 2 0,-6 0-5 13,-3 0 6-13,-6 0-5 14,1 1 7-14,-6 4-8 13,-10-3 4-13,-7 3-2 14,-6 2 1-14,-6-3 0 14,-8 2 0-14,-6-3 3 13,-7 2-2-7,-4-1-1-6,-9 2 2 13,-5-4 0-13,-9 2-4 14,-6-2 2-14,-6 1 0 14,-11-3 0-14,-1 3 1 13,-5-1-4-13,2-2 6 14,-2 2-3-14,0-2 3 0,2 0-5 19,-1 0 4-19,-1 0-2 14,2 0 1-14,-4 0-1 13,0 0 0-13,-1 0 4 0,2 0-4 13,-3 0 1-13,0 0-1 13,0 0 4-13,0 2-4 14,0-2 0-14,0 0 4 14,0 0 2-9,0 0-2-5,0 0 7 14,0 0-10-14,0 0 5 13,2 0-3-13,-2 0-4 14,0 0 3-14,0 0-3 14,0 0 1-14,3 0 0 13,-3 0 3-13,0 0-2 14,0 0 1-9,0 0-1-5,0 0-2 14,0 0 1-14,0 0-1 14,0 0-4-14,0 0 2 13,0 0-2-13,0 0-8 14,0 0 0-14,0 0-30 14,0 0-47-14</inkml:trace>
    </iact:actionData>
  </iact:action>
  <iact:action type="add" startTime="157821">
    <iact:property name="dataType"/>
    <iact:actionData xml:id="d24">
      <inkml:trace xmlns:inkml="http://www.w3.org/2003/InkML" xml:id="stk24" contextRef="#ctx0" brushRef="#br0">22258 11136 86 0,'13'-26'4'6,"-13"-3"2"-5,-7 3-2 14,-11 3-8-14,-6 8 0 13,2-3 0-13,1-2-8 14,-1-2 4-14,-2-3 8 14,-2 2-4-14,-2-4 4 13,-4 1 3-13,0-2 6 14,-2 2-2-9,-1-2 9-5,3 1-7 14,0 1 15-14,1-3-13 14,-2 1 5-14,-3 0-16 0,-8 2 0 12,-5 1 0 3,-9 1-2-15,-9 0 0 14,-9 2 0-14,-4 0 2 0,-5 2 0 12,-5 0-1-6,-5 4 1-6,-8 2-1 13,-5 2-1 2,-6 2 4-15,0 0-3 13,-1 2 2-13,1-3-1 14,-2 4 0-14,0 2 2 0,2 5-2 13,-4 0-1-13,-2 0 1 13,-4 0 0-7,2 0 3-6,7 0-1 14,5 5-4-14,0 2 3 13,4 4-2-13,-4 1 1 14,4 0-3-14,-4 6 3 13,4 4 0-13,-6 2 0 14,-1 4 0-14,3 0-1 14,-4 0 2-9,3 2-2-5,0-1 6 14,1-3-9-14,4 0 7 0,11-3-3 12,9 2 0 3,8 1 2-15,5 2-3 14,3 2 4-14,5 2-2 0,3-2 2 12,6 0-6-12,5 1 5 14,2 3-4-9,7 0 2-5,1 2 0 14,4 3-2-14,5 0 4 14,3 6-2 0,5 7 0-14,3-3 0 14,2 3 2-14,3 1-5 0,5-3 3 13,2 2 0-13,7 0-1 13,2 4-1-7,0 1 1-6,2-2 2 13,20-1-8-13,8-5 8 14,14-3-2-14,4-4 2 14,10-4 1-14,12-2-2 13,10-4 1-13,7-4 1 14,4 0 1-14,3 2-1 13,-1 0-2-7,6 4 2-6,1 1 1 14,7 1-3-14,2 2 0 13,1 2 0-13,-1-2 0 0,2 0-2 13,12-6-2 2,8-2 8-15,8-4-4 13,-1-2 5-13,2 1-8 0,-4-4 3 13,-3-2 0-8,6-3 0-5,2-2 0 14,6-3 0-14,2-1 3 14,1-2-5-14,1-3 5 13,-1-3-6-13,1-2 2 14,-4 0 1-14,-2-2-2 13,-2-12 2-13,-6-4 0 14,2-4 0-8,4-5-3-6,1-5 6 13,-1-1-1-13,-6-4-2 14,-10-3 0-14,-9-1 0 13,-7-8 0-13,-6-5 0 14,-12-5 1-14,-8 0-1 14,-9-4 2-14,-12-2-4 13,-10-2 5-13,-10-8-4 5,-10-5 3-5,-9-7-2 13,-8-2 0-13,-8 5 2 14,-4 4 5-14,-5 8-5 14,0-3 9-14,-12 1-7 13,-12 0-1-13,-7 2 2 14,-9 1-10-14,-8 5 4 14,-9 4-2-9,-8 0-3-5,-9 2 2 14,-10 2-3-14,-10 0 7 13,-12 5-1-13,-6 6 5 14,-8 2-8-14,-9 7 4 14,-8 6-5-14,-1 4 4 0,-6 4 0 12,0 7 0 3,-4 5 1-10,-7 0-4-5,-5 9 8 14,-8-2-7-14,2 5 7 14,-4 0-5-14,5 0 2 0,-2 0-1 12,2 0 1-12,6 0-1 14,6 0 0-14,8 0 4 14,0 0-4-14,-2 0 3 13,3 5-4-7,-2 5 2-6,1 2-2 13,7 6 2-13,0 3-2 14,-1 2 1-14,6 5 0 14,2 5 1-14,13 4 0 13,8 6-2-13,14 1 4 14,7 2-6-14,2 6 4 13,4-3-2-7,4 8 0-6,0-3-1 14,8 0 2-14,7-4 0 13,3 3-2-13,8-4 6 14,9 0-8-14,7 3 9 13,13-3-8-13,6 2 3 14,10 0 0-14,8-2 0 14,0 1 0-9,0 3 0-5,10 5 3 0,14 3-6 13,6 6 6 2,3 4-4-15,7-1 2 0,5-4-1 12,7 0 0-12,11 1-3 14,9-4 1-14,11-1 4 13,13 1 2 2,8-5-2-15,8 0-4 5,6-6 5-5,7-2-6 13,8-6 5-13,12-6-2 14,1-5 0-14,3-3 2 13,2-5-3-13,1 1 2 14,2-1-2-14,-5-1 3 14,-5-3-3-14,-1 2 2 13,-2-3-1-7,-3 0 0-6,3 2 0 13,2-2-1-13,-4 0 3 14,2-4-3-14,-3-4 5 14,1 0-8-14,-4-4 5 13,-1-1-2-13,-7-3 0 0,0-4 1 13,0 0 0 2,-1 0 0-10,-2-14 0-5,5-9 1 14,5-5-1-14,2-4 2 0,-2-6-4 12,-5-6 0-12,-4-4 1 14,-4-5-1-14,-7-6 0 14,-10-2 0-14,-12-1 4 13,-15-4-2 2,-13-2 1-15,-10-4 3 4,-7-5-3-4,-9 3 2 14,-7-2-1-14,-4 0 0 14,-6-6-2-14,-8-7 2 13,-7 3-4-13,-6 0 4 14,0 8-3-14,-11 2 4 13,-14-1-6-13,-4 4 1 14,-8-5 1-8,-8 7-3-6,-6-1 4 13,-7 3-1-13,-6 3 4 14,-11 0-6-14,-4 2 6 14,-10 2-3-14,-7-5 2 0,-5 4 0 12,-4 2-2-12,-2 3 4 14,-9 6 0-14,-4 3-4 13,-5 8 5-7,-2 2-4-6,-2 10-2 14,-4 7 0-14,-8 7-2 13,-6 6-1-13,-5 4 1 14,-2 5 0-14,-2 0-1 13,0 0 4-13,-3 0 0 14,-3 14 0-14,2 3 3 14,4 0-5-9,4 1 7-5,4 3-8 14,4-1 5-14,-4 4-3 13,7 0 1-13,0 0 0 14,4 2-1-14,6-1 2 14,4 0-1-14,5 3 3 13,-3 4-5-13,5 0 3 14,6 3-2-9,8 1 1-5,11 0 0 0,5 1-4 13,6 4 9-13,1 3-7 14,5 2 4-14,5 2-4 13,2 0 3-13,7-2-2 14,0 1 1-14,7-3 0 14,1-2 0-14,7 0 0 13,-2 2 0-7,8-1 1-6,1 6-2 13,2 1-2-13,5 1 1 14,7-5-19-14,9-10-97 14</inkml:trace>
    </iact:actionData>
  </iact:action>
  <iact:action type="add" startTime="162282">
    <iact:property name="dataType"/>
    <iact:actionData xml:id="d25">
      <inkml:trace xmlns:inkml="http://www.w3.org/2003/InkML" xml:id="stk25" contextRef="#ctx0" brushRef="#br0">15445 12422 4 0,'0'0'9'15,"-7"0"1"-14,-1 0-10 14,-8 0 0-14,-4 0 0 13,2 7-5-13,-3 0 4 14,9 0 2-8,-1-4 3-6,12-3-3 13,-2 2 6-13,3-2-1 14,0 0 1-14,0 0-5 14,0 0-2-14,14-4 0 13,26-16 3-13,18-7 11 14,11-10-14-14,5-1 0 13,-5 0 1-7,-7 4-1-6,-4-2 3 14,-6-1-3-14,-2 6 2 13,0-1-2-13,-6 5 5 14,-1 6-4-14,-7 2 2 13,-8 6 1-13,-9 2-4 0,-8 10 1 13,-9-2-1-13,-2 3 1 20,0 0 1-20,0 0 12 0,-16 0-1 13,-10 0-7 1,-15 0-4-14,-5 8-3 0,-8 6 2 13,0 11 2-13,-2 6-3 14,1 8 0-14,-3 7-3 13,-4 2 6-13,0 2-6 20,-4-2 4-20,4-4-4 14,4-6 3-14,9-9 0 0,6-4-1 13,10-6 1-13,8-10 0 13,10-2 0-13,9-7 2 14,4 0-1-14,2 0 0 14,0 0-1-14,0 0-1 13,8-10-10-7,32-22 11-6,22-13 2 13,22-16 4-13,17-6-6 14,3-3 2-14,-4 3-3 14,-11 9 3-14,-11 8-1 13,-9 8 4-13,-13 9-8 0,-10 4 5 13,-17 9-3-13,-11 10 1 20,-9 6 0-20,-7 4-4 0,-2 0 7 13,0 0-5-13,0 0 4 13,-22 0-4-13,-14 4-7 14,-12 14 4-14,-8 6 3 14,-2 5-1-14,-2 5 2 13,1-1 2-13,8 6-1 20,-2 2 2-20,0 2-2 14,1 0 2-14,0 2-3 0,6-6 2 13,6-2 0-13,5-4-1 13,14-10 0-13,5-3-2 14,6-5 4-14,3-6-5 13,5-3 0-13,2-6 2 14,0 0-3-8,0 0 3-6,0 0-4 0,0 0 5 12,4-12 0 3,18-15 4-15,14-10 1 14,8-7-4-14,7-5-1 13,6 3 2-13,-4-3-4 0,-4 6 4 13,-9 7-2-13,-2 11 0 20,-12 4 2-20,-3 9-4 14,-11 6 5-14,-9 4-6 0,-3 2 1 12,0 0-2-12,0 0 1 14,-3 0 3-14,-18 14 1 13,-12 9 1-13,-11 6 1 14,-1 7-3-14,-10 3 6 14,0 2-6-9,-1 4 2 10,-1 1-2-15,-1-2 2 0,3-3 1 12,13-12-4-12,9-4 1 14,14-9 0-14,9-9 0 14,8-2 1-14,2-5-2 13,0 0 2-13,0 0-2 0,0 0 2 19,0 0-2-19,0 0 2 0,0 0-1 13,0 0 6-13,0 0-5 14,0 0 8-14,0 0-7 13,0 0 5-13,0 0-5 14,0 0 4-14,0 0-5 14,0 0 5-14,0 0 1 13,0 0-1-7,0 0 4-6,0 0-6 13,0 0 1-13,0 0-1 14,0 0-8-14,0 0 3 14,0 0 1-14,0 0-2 13,0 0-2-13,0 0 4 14,0 0-9-14,0 0 9 14,0 0-8-9,0 4 7-5,0 8-3 14,0 4 0-14,0 1-3 13,0 0-26-13,0-9-75 14</inkml:trace>
    </iact:actionData>
  </iact:action>
  <iact:action type="add" startTime="170689">
    <iact:property name="dataType"/>
    <iact:actionData xml:id="d26">
      <inkml:trace xmlns:inkml="http://www.w3.org/2003/InkML" xml:id="stk26" contextRef="#ctx0" brushRef="#br0">1522 9126 0 0,'0'0'10'15,"0"-2"3"-14,0 0 0 14,0-1 3-14,0 2-1 13,-2-2 1-13,2 3-5 14,-4 0-1-14,3 0-3 14,-2 0 1-9,-7 0-7-5,-3 0 4 14,-8 0-10-14,-3 13 5 13,-5 11-1-13,-7 6-5 14,-4 6 5-14,-4 2 1 0,3-1 0 13,6-4 0 1,4-6 1-14,8-10-1 0,9-5 0 19,6-8 0-19,5-4 4 14,3 0-7-14,0 0 3 0,0 0-1 13,0 0-10-13,5-5 8 13,25-18 3-13,20-16 8 14,17-14 5-14,14-13-13 14,3-8 6-14,3-2-5 13,-2 5 2-7,-7 3-3-6,-3 10 2 13,-12 2 0-13,-10 6-2 14,-11 10 4-14,-10 8-3 14,-10 14-1-14,-8 6 2 13,-10 7-2-13,-4 3 0 14,0 2 6-14,0 0-3 13,0 0-2-7,-11 11-1-6,-22 13 5 14,-10 14 4-14,-21 16-5 13,-15 9-7-13,-3 6 6 14,-1 5-6-14,2 3 2 0,11-1-1 13,-4-2-1 1,5-8-5-14,5-11 7 0,6-14 0 13,16-13-2-8,13-14 6-5,17-10-1 14,10-4-1-14,2 0-1 14,0 0-4-14,0-2-11 13,27-20 15-13,22-16 6 14,24-22 5-14,21-16-11 13,15-14 1-13,7-3 0 14,0 3-1-8,-11 8 0-6,-14 6 2 13,-19 11-2-13,-13 10 1 14,-17 11 1-14,-12 11-2 14,-12 13 4-14,-10 8-1 13,-5 9-3-13,-3 3 1 14,0 0-1-14,-10 0-1 13,-18 17 1-7,-16 13 3-6,-24 16 0 14,-12 16-3-14,-15 11 4 0,-5 9-7 12,1 7 4 3,3 1-2-15,9 4 0 0,5-7-1 12,2-6 2-12,9-17-1 14,15-18-1-14,17-17 4 14,18-14-4-9,11-10 4-5,10-5-4 14,0 0 1-14,0 0-8 13,10 0-19-13,23-16 28 14,15-12 5-14,18-11 0 14,5-5 0-14,0-3-3 13,-7 1-4-13,-8 5 4 14,-8 7-3-9,-9 7 2-5,-8 12-1 14,-10 7 0-14,-8 8-6 14,-11 0-1-14,-2 8-44 13</inkml:trace>
    </iact:actionData>
  </iact:action>
  <iact:action type="add" startTime="171906">
    <iact:property name="dataType"/>
    <iact:actionData xml:id="d27">
      <inkml:trace xmlns:inkml="http://www.w3.org/2003/InkML" xml:id="stk27" contextRef="#ctx0" brushRef="#br0">1898 8369 7 0,'0'0'15'15,"0"0"1"-14,0 0-9 14,0 0 6-14,0 0-7 0,0 0 0 12,-2 0-2-12,0 0-1 14,0 0 8-8,2 0-4-6,0 0 2 13,-2 0-8-13,2 0 0 14,0 0 0-14,0 0-2 13,0 0 0-13,0 0-5 14,11 0-5-14,26 0 11 14,21 0 6-14,23-9 6 13,15-14 1-7,8-7-12-6,-3-3 4 14,-9 1-4-14,-8-2 0 13,-15 3-1-13,-7 3 1 14,-10 3 5-14,-14 8-6 13,-12 5 0-13,-16 6 0 14,-4 2-1-14,-6 2 2 14,0 2-1-9,0 0 4-5,0 0-4 14,0 0 5-14,0 0-1 13,0 0 7-13,0-2-7 0,0-1 0 13,0 3-1-13,0 0-3 14,0 0 0-14,0 0 0 13,0-3 0-13,0 1 1 14,0 2 2-8,0 0-1-6,0 0-2 13,0 0 0-13,-3 0 0 14,0 2-9-14,-2 27-1 13,-10 20 10-13,-1 15 4 14,-11 12-4-14,-2 9 5 14,-3 5-4-14,1 2 1 13,-2-3-2-7,1-7 1-6,4-14 3 13,3-12-4-13,5-14 2 14,5-12-2-14,4-6 2 14,1-6-2-14,4-6 0 13,4-1 1-13,-2-8 2 0,3-1-5 13,1 0 2 2,0-2 0-10,0 0-2-5,0 0-5 0,0 0-1 13,0 0-10 1,0 0 0-14,0 0-9 0,0-7-3 13,11-18-38-13</inkml:trace>
    </iact:actionData>
  </iact:action>
  <iact:action type="add" startTime="172722">
    <iact:property name="dataType"/>
    <iact:actionData xml:id="d28">
      <inkml:trace xmlns:inkml="http://www.w3.org/2003/InkML" xml:id="stk28" contextRef="#ctx0" brushRef="#br0">1830 8453 28 0,'0'0'16'15,"0"0"-16"-14,0 0-3 0,2 0-1 13,15 0 8-13,19 0 2 20,17-12-2-20,19-11 8 0,22-13 2 13,11-6-8-13,8-5 6 13,1 3-11-13,-14 3-1 14,-13 6 4-14,-12 1-4 13,-15 6 0-13,-10 6 1 14,-17 8-1-14,-12 5 0 20,-13 7-1-20,-3 2 1 0,-5 0-1 13,0 0-6-13,0 0 7 14,0 0 0-14,0 0 7 13,0 0-4-13,0 0 0 14,0-3 6-14,0 3-4 13,0-3 4-13,0 2-5 14,0-1 2-8,0 2-5-6,0-2 7 13,0 2-4-13,0 0 1 14,0 0-5-14,-5 0-4 0,-10 25 1 13,-12 24 3-13,-10 18 6 13,-4 9-6-13,-1 5 0 14,-3 8 1-14,1 2-2 20,-6 0 1-20,4-5 0 14,-1-7 1-14,5-11-1 0,8-12 2 12,4-12-1-12,13-11-1 14,4-14 1-14,8-7-2 13,1-6 1-13,4-2 0 14,0 1-3-14,0-3-1 14,0 0 4-9,0 1-6-5,0-1 6 14,0 1-9-14,0-3 2 13,0 0-15-13,0 0 3 14,0-3-8-14</inkml:trace>
    </iact:actionData>
  </iact:action>
  <iact:action type="add" startTime="173404">
    <iact:property name="dataType"/>
    <iact:actionData xml:id="d29">
      <inkml:trace xmlns:inkml="http://www.w3.org/2003/InkML" xml:id="stk29" contextRef="#ctx0" brushRef="#br0">1631 8441 5 0,'-5'0'28'1,"5"0"-28"13,3 0-19-13,21 3 19 14,20-1 6-14,19-2-2 13,17 0 2-13,16-5 0 14,7-20 1-9,4-5-2-5,2-2-1 14,-5 0-4-14,-8 1 6 14,-13 5-6-14,-16 4 0 13,-16 2 3-13,-11 5-2 0,-11 4 3 13,-8 3-4 2,-9 4 3-15,-6 1 1 0,-6 3-6 19,0 0 4-19,0 0-2 0,0 0 0 12,0 0 0-12,0 0 0 14,0 0 2-14,-6 0 3 14,2 0-4-14,0 7 6 13,-5 7-7-13,-3 2 11 14,-3 7-9-14,-1-2-1 20,-3 5 1-20,-2 5-1 0,-1 7 0 13,-7 10 1-13,-4 10 3 13,-3 4-5-13,1 1 1 14,-1-3 3-14,5-6-2 14,0-1 2-14,2-2-4 13,3-5 0-13,2-2 1 14,2-2 1-9,2-3-1-5,5-4 1 14,1-2 0-14,3-1-4 14,2-4 2-14,2-1 0 13,1 2-2-13,3-5-3 0,2-2 1 13,1-6-4-13,0-5-4 14,0-11-30-14</inkml:trace>
    </iact:actionData>
  </iact:action>
  <iact:action type="add" startTime="174072">
    <iact:property name="dataType"/>
    <iact:actionData xml:id="d30">
      <inkml:trace xmlns:inkml="http://www.w3.org/2003/InkML" xml:id="stk30" contextRef="#ctx0" brushRef="#br0">1834 8439 16 0,'0'0'6'1,"17"0"-4"13,24-13-2-13,17-3 9 0,10-2 1 13,13-5-5-13,9 3-2 13,3 1 0-13,-5 3 3 14,-8 2-5-14,-12 5 0 14,-16 4 1-14,-8 1-4 13,-10 4 1-7,-13 0 0-6,-3 0-2 13,-7 0 3-13,-5 0 0 14,-4 0 0-14,-2 0 5 14,0 0 0-14,0 0 9 13,0 0-1-13,0 0 13 14,0 0-5-14,0 0-3 14,0 0-5-9,0 0-3-5,0 0 2 14,0 0-10-14,0 0 3 13,0 0-5-13,0 0 0 14,0 0-7-14,0 0-1 0,0 11-7 13,-10 21 12-13,-17 26 3 13,-13 19 5 2,-11 13 5-10,-7-2-9-5,3-4 1 14,-1-12 1-14,4-1-3 0,1-6 2 13,4-5-1-13,10-9 1 13,6-12-2-13,13-15 1 14,9-13 2-14,7-7-6 14,2 3 2-14,0 0-1 13,0 4 2-7,0-1-1-6,0 2-4 13,0-2-2-13,0-2-1 14,4-3-17-14,-1-5-16 14,5 0-16-14</inkml:trace>
    </iact:actionData>
  </iact:action>
  <iact:action type="add" startTime="174704">
    <iact:property name="dataType"/>
    <iact:actionData xml:id="d31">
      <inkml:trace xmlns:inkml="http://www.w3.org/2003/InkML" xml:id="stk31" contextRef="#ctx0" brushRef="#br0">1863 8511 73 0,'-2'0'16'1,"2"0"-16"0,0 0-10 12,6 0-13-12,28 0 23 14,17 7 1-14,14-3 6 13,17-2-4-13,10-2 1 14,6 0-2-8,-1-4 2-6,-3-10 0 13,-5-2-4-13,-10-2 2 14,-10-1 4-14,-11 5-1 13,-14-1-4-13,-12 7 0 14,-12-1 2-14,-8 4-2 14,-6 3 0-14,-6 2 4 13,0 0 6-7,0 0-1-6,0 0 10 13,0 0-1-13,-3 0 5 0,-12 0-19 13,1 0-2-13,-11 18-3 14,-8 22-2 0,-8 20 2-14,-7 26 0 14,-6 17 2-14,-2 6-2 14,-2 5 4-14,2-8-4 4,4-9 0-4,2-10 2 14,3-14-4-14,9-13 3 13,5-13-1-13,6-12 0 14,10-13 1 1,4-8-2-15,8-11 5 0,3-3-3 12,2 0 1-12,0 0 0 14,0 0 0-9,0 0-1-5,0 0-1 14,0 0-3-14,0 0 3 14,0 0 0-14,0 0 2 13,0 0-1-13,0 0-2 14,0 0-11-14,0 0-13 13,0 0-44-13</inkml:trace>
    </iact:actionData>
  </iact:action>
  <iact:action type="add" startTime="185920">
    <iact:property name="dataType"/>
    <iact:actionData xml:id="d32">
      <inkml:trace xmlns:inkml="http://www.w3.org/2003/InkML" xml:id="stk32" contextRef="#ctx0" brushRef="#br0">3800 14275 10 0,'0'0'12'15,"0"0"4"-14,0 0-4 14,0 0-8-14,0 0 2 13,0 0-4-13,0 0-1 0,0 0-1 13,0 0 0 2,0 0 3-15,0 0-1 0,0 0 1 12,0 0 0-6,0 0-6-6,0 0 3 14,0 0-1-14,0 0 0 13,0 0 0-13,13 0-3 14,16 0 4-14,14 0 0 13,24 0 2-13,15-5-2 14,14-2 2 1,9-5-4-15,1 0 0 4,4-2 1-4,-5-2 0 14,-3 2-1-14,-1-2-1 13,-6 2 3-13,-4 3 3 14,-4-1-1-14,-4 11-4 14,3-3 2-14,0 4-2 13,0 0 2-13,2 0 0 14,-2 0 0-9,-1 0 2-5,4 0 4 14,7 0-4-14,6-8 1 0,10-2-1 13,0-8 0 1,-6 1-2-14,0 2 2 0,-8 1-2 13,-11 2 2-13,-11 3-4 14,-9 8 4-14,-15-2-2 13,-10 3 1-7,-7 0-2-6,-11 0-1 13,-3 0 2-13,-4 0 0 14,-8 4 0-14,-5-1-1 14,-4-3 1-14,0 6 3 13,0-6-2-13,0 0 8 14,0 2-4-14,0 1 8 13,-13-1-1-7,-5 0 3-6,-6 1-12 14,-13-1-1-14,-2-2-2 13,-13 4 1-13,-1-4 2 14,-9 0 0-14,-11 0-2 14,3 1 1-14,-11 3-2 13,0 3 1-13,-2-1-1 0,-8 2 0 19,-5 1 0-19,-5-2-3 14,1 3 6-14,0-3-6 0,-1 4 6 13,1 0-6-13,2-2 6 13,4-6-4-13,7 2 1 14,9-5-2-14,9 0 0 13,7 0 4-13,4 0-4 14,1 0 4-8,2-5-4-6,2-4 4 13,4-2-3-13,-1 4 1 14,6-1 0-14,2 2 0 13,-1 0 0-13,6 2 0 14,3 2 0-14,0-3 0 14,6 5 0-14,-1 0 0 13,2 0-2-7,7 0-1-6,2 0 3 13,7 0 0-13,8 0-1 14,3 0 1-14,0 0-4 14,21 0-31-14,13 9 34 0,17 5-3 12,9-2 4 3,10-2 0-15,11 0 3 0,11-7-2 13,12 2 0-8,8-5 5-5,15 0-5 14,8 2 0-14,15 2 4 13,4-1-7-13,5 2 2 14,-6-1 0-14,-4-1 0 14,-4-3-1-14,-11 3 1 13,-15-3 0-13,-15 0 0 14,-11 0 3-9,-12 0-3-5,-12 0 0 14,-13 0 4-14,-14 0-2 14,-13 0-1-14,-9 0 1 13,-7 0 1-13,-3 0-3 14,-4 0 0-14,1 0 0 14,-2 4-2-14,10 2 2 13,4 1-5-7,14 5 0-6,13-3-4 13,10-5-21-13</inkml:trace>
    </iact:actionData>
  </iact:action>
  <iact:action type="add" startTime="187696">
    <iact:property name="dataType"/>
    <iact:actionData xml:id="d33">
      <inkml:trace xmlns:inkml="http://www.w3.org/2003/InkML" xml:id="stk33" contextRef="#ctx0" brushRef="#br0">11089 14650 1 0,'-6'-5'16'1,"-2"2"-3"13,2-1-8-7,2-1 3-6,-1 5-7 13,3 0 7-13,2-5-6 14,-2 5 5-14,2 0-7 14,0 0-3-14,0 0-6 13,4 0-3-13,25 0 12 14,13 5 0-14,19-5 1 13,19 0 0-7,18 0-2-6,16 0-1 14,8-13 1-14,12-7-1 13,7-5-5-13,2-2 3 14,-1-1-14-14,7 2 14 14</inkml:trace>
    </iact:actionData>
  </iact:action>
  <iact:action type="add" startTime="187927">
    <iact:property name="dataType"/>
    <iact:actionData xml:id="d34">
      <inkml:trace xmlns:inkml="http://www.w3.org/2003/InkML" xml:id="stk34" contextRef="#ctx0" brushRef="#br0">13376 14342 7 0,'135'-5'2'15,"-12"5"6"-14,-3 0-7 14,-12 0 3-14,-10 0-3 13,-9 0 4-13,-10 2-4 14,-6 2 1-14,-7-2 0 14,-7 3 0-14,-14-4 4 13,-10-1-6-7,-10 0 2-6,-12 0 0 14,-6 0 0-14,-5 0-1 13,-2 0 13-13,0 0 9 14,-2 0 18-14,-20-14-41 13,-12-7 4-13,-5-4-6 0,-4 1 4 13,-7 0-2-13,2-2 2 20,-4 2-4-20,-2 2 2 14,0 2-2-14,-5 3 2 0,-4 3-2 12,-8 4 1-12,-6 7-12 14,-8 1 12-14,-11 2-11 14,-9 0 9-14,-16 14-6 13,-12 8 5-13,-16 3 1 20,-12 9 0-20,-14-3 2 0,-4 3 1 13,-3 2 1-13,7 0 1 14,17-4-2-14,15-1 4 13,18-6 1-13,23-2 1 14,19-5-1-14,18-2-5 14,20-4 1-14,20-9-2 13,11 0 2-7,14-3-2-6,0 0-10 13,8 0-6-13,23 0 9 14,17-3 8-14,12-11 1 14,13-3 5-14,14-3-1 13,14-4-4-13,14-1 4 0,5 2-1 13,13-4 3-13,4 5-6 20,9 2 1-20,3 2-1 0,3 1 2 13,-3 5-3-13,-4-5 0 13,-7 5-3-13,-12 2 7 14,-9 3-8-14,-14 7 9 13,-12 0-6-13,-11 0 5 14,-8 0-3-14,-15 0-1 20,-12 0 2-20,-17 0-2 0,-10 5-2 13,-10-3 1-13,-8 0 2 13,0 0 2-13,0 0 2 14,-5-2 14-14,-21 1-7 14,-20 4-12-14,-7-1-1 13,-14 0-6-13,-10-4 5 14,-6 0 1-9,-6 0-2-5,-9 0 5 14,-8 0-4-14,-4 0 4 14,-9 0-2-14,-2 0 0 13,4 0 0-13,3 0 0 0,4 0 1 13,6 10 0-13,10-1 2 14,9-2-3-14,19-2 2 20,8 0-4-20,6-1 2 0,9-4-1 12,9 2 1-12,2 1 0 14,7-3-3-14,8 3 0 14,6-3 0-14,6 2-22 13,5-2-21-13</inkml:trace>
    </iact:actionData>
  </iact:action>
  <iact:action type="add" startTime="189466">
    <iact:property name="dataType"/>
    <iact:actionData xml:id="d35">
      <inkml:trace xmlns:inkml="http://www.w3.org/2003/InkML" xml:id="stk35" contextRef="#ctx0" brushRef="#br0">17116 14261 9 0,'-4'0'24'1,"4"0"-19"0,0 0 1 12,0 0-6-12,0 0 0 14,0 0 0-14,0 0 3 13,0 0-3-7,0 0 2-6,0 0-2 14,-2 0 1-14,-2 0 3 13,-3 0 3-13,-5 0-2 14,0 0-4-14,-5 0-1 13,2 0 6-13,-2 0-3 14,3 0 7-14,-2 0-9 14,5 0 8-9,-5 0-1-5,5 0 8 14,-2-3-3-14,-3-2-5 14,6-1 1-14,-4 0-6 13,5 4 9-13,5-2-8 14,4 2 10-14,0 2-14 13,0 0-4-13,6 0-6 0,30 0 10 20,24 0 0-20,27 0 0 13,18-2 4-13,20 0-2 14,11-2-2-14,15 0-2 13,19 0 2-13,17-1 0 0,18-2 2 13,11 5-2-13,1 2 0 14,-3 0-2-14,-9 0 4 13,-20 14-4-7,-13 4 7 8,-12-2-6-14,-13-4 2 14,-7-5 0-14,-13-2 2 0,-17-5 0 13,-17 0 0-13,-14 0-2 13,-15 0 4-13,-13 0-4 14,-17 0 2-14,-18 0 0 14,-5 0-6-9,-11 0 6-5,0-5-3 14,0 5 2-14,-8-3-1 13,-27 3-1-13,-24 0 0 14,-18 0-1-14,-26 0-10 14,-21 0 7-14,-19 0-5 13,-12 0 9-13,-4 0-1 0,-6 0 1 19,0 0 0-19,-10-2 1 14,-7-5-3-14,-8 0 4 14,-1 1-4-14,-10 4-5 13,1 0 2-13,8 2-3 0,4 0-2 13,10 0 3-13,14 0 3 13,-2 2 2-13,10 6-2 14,2 2 4-8,7 4-12 8,5 2-2-14,10 2-7 0,17-2 7 13,18-2 9-13,26-3 5 14,27-6 5-14,26-3-5 13,18 3 0-13,16 0-20 14,41 2 14-14,26-4 6 13,28-1 1-7,37-2 2-6,37 0 7 14,33-12 1-14,31-5 0 13,15-1-2-13,3 2-9 14,-4-3 4-14,-7-3-2 13,-12 5-4-13,-24-2 5 0,-21 1-3 13,-30 6 4 2,-28 6 4-10,-35 3 3-5,-27 3-5 14,-33 0 8-14,-26 0-9 13,-11 0 2-13,-9 0-5 0,0 0 17 13,0 0 5-13,0 0-9 14,0 3-15-14,-15 13 4 13,-10 6-7-13,-10 4 6 14,-5 4-6-9,-3-6-9-5,1-2-2 14,1-3-14 1,2-4-11-15,5-10-25 0</inkml:trace>
    </iact:actionData>
  </iact:action>
  <iact:action type="add" startTime="195112">
    <iact:property name="dataType"/>
    <iact:actionData xml:id="d36">
      <inkml:trace xmlns:inkml="http://www.w3.org/2003/InkML" xml:id="stk36" contextRef="#ctx0" brushRef="#br0">3300 15402 3 0,'-24'-2'7'15,"-2"2"2"-14,1 0-3 14,-2 0 2-9,0 0-8-5,3 0 2 14,1 0 0-14,4 0 4 14,-2 0-2-14,6 0-4 13,-2 2 3-13,9 0-2 14,2-2 9-14,0 0-4 14,6 0 3-14,-2 0-5 13,2 0 1-7,0 0-3-6,0 0-1 13,0 0 0-13,0 0 0 14,0 0-2-14,0 0-5 13,0 0 6-13,0 0-10 0,14 2 10 13,13 7 2 2,9-6 0-15,8 1 0 0,7-4 0 19,5 0 2-19,5 0-4 14,3 0 3-14,7 0-1 13,5-7 0-13,2-4-1 0,-1 7 0 13,2 4 0-13,-5 0-1 13,-3 0 0-13,5 0 1 14,-1 0-1-14,6 0 4 14,2 6-5-9,0 6 2-5,3-6-1 14,-4 0 0 0,1 0 1-14,-3-1-1 0,-4-5 0 13,-5 0 3-13,-2 0-2 14,-7 0 2-14,-2 0 0 13,-4 0-3-13,-2 0 2 14,-2 0-2-9,-2 0 0-5,6 0 0 14,1 0 1-14,7 0-1 14,0 0 6-14,1 0-5 13,-2-5 1-13,-4-2 0 14,4 0 0-14,0 0-2 0,4 0 1 13,6-1-1-13,3 0 0 13,-1-1 4-7,4 0-4 8,-7-2 0-14,5 5 4 14,-6-1-4-14,2 1 0 14,1-1 1-14,4 4-1 0,1-1 0 12,10-1 0-12,0 0 1 14,4 1-1-14,9-4 3 14,7 2-5-9,4-5 4-5,-2 4-4 14,-8-1 2 0,-3-2 0-14,0 6 0 0,1 0 0 13,-1 0-1-13,-5 4 2 14,-7 0-2-14,-3 0 2 13,-7 0-3-13,2 4 2 14,0 4 0-9,-2 2 0-5,-2-2 0 14,-1-4-3-14,-3 2 7 14,1-2-5-14,6-4 4 13,0 4-5-13,8-4 4 14,-4 0-3-14,-3 0 1 0,-2 0 0 12,-2 0 0-12,2 0 1 14,5 0-2-8,4 0 2 8,2 0-1-14,2 0 3 0,1-4-6 13,-4 4 4 1,1 0-1-14,-5-4 0 0,2 4 0 13,1-3-2-13,-2 0 4 14,2-1-3-14,-3-1 5 13,3 5-5-7,7-3 2-6,5 3-2 14,-4-4 1-14,1 4 0 13,-7 0 0-13,0 0 0 14,-1 0-3-14,-2 0 6 13,1 4-6-13,-2-1 4 14,-3 4-3-14,-2-2 3 14,-2 6-2-9,1-8 1-5,-2 3-1 0,4-1 0 13,-1-1 2-13,2-4 0 13,-3 5 0 2,0-5-2-15,2 0 1 0,6 3 0 13,4 1 0 1,7-2 0-14,2 1 0 0,-3-3 0 13,5 0-2-8,2 0 4-5,4 0-4 14,6 0 4-14,-1-9-4 14,3 1 2-14,-2-1 0 13,-2 0 0-13,-5-2-1 14,0 6-2-14,-7-2 6 14,-3 4-3-14,-1 3 3 13,7-4-4-7,-1 4 2-6,4 0-2 13,0 0 1-13,8 0 0 14,2 0 0-14,5 0 1 14,3 0-2-14,-5 0 2 13,-6 0-2-13,-6-2 2 14,-9-1-2-14,-7-1 2 13,-6 3-1-7,-2-3 0-6,-3 4 0 0,1-8 1 13,14 2 0-13,3-2 2 13,5-2-1-13,-3-3-3 14,-2 0 1-14,3 0 0 13,-3 3-1 2,2 1 1-15,0 0 0 0,1-3 1 13,1 1-1-8,5-1 1-5,2-3-1 14,3 1 4-14,0 6-8 14,-4-1 5-14,2 0-1 13,-2 6 0-13,0-2 0 14,-4 5-2-14,-5 0 4 13,-11 0-2-13,-1 0 4 14,-2 0-6-8,9 5 3-6,2 0-1 13,5 3 0-13,-1 2 0 14,-5-2 0-14,-1 2 0 13,-7 2-1-13,-11 1 2 0,-9-4-2 13,-13-3 4 2,-19-2-6-15,-13-1 4 13,-13-2-1-13,-9-1 2 5,0 4 1-5,0-4 17 13,0 0 8-13,0 0 6 14,0 0-15-14,0 0 2 14,0 0-11-14,0 0-9 13,0 0-1-13,-2 0-4 14,2 0-2-14,-2 0-8 14,-6 0 1-9,0 0-23-5,-13 0-21 14,-4 0-31-14</inkml:trace>
    </iact:actionData>
  </iact:action>
  <iact:action type="add" startTime="197602">
    <iact:property name="dataType"/>
    <iact:actionData xml:id="d37">
      <inkml:trace xmlns:inkml="http://www.w3.org/2003/InkML" xml:id="stk37" contextRef="#ctx0" brushRef="#br0">7050 15304 90 0,'-49'0'22'15,"13"0"-15"-14,12 0-8 14,3 0 1-14,4 0-1 13,-1 0-4-7,-4-2-3-6,-4-9 5 14,-2-1 3-14,-5 3-2 13,-7 1 4-13,2-6-1 0,-4 6 1 13,-3-4-4 1,0-3 2-14,-5 2 0 0,3-1 0 13,-7 0-2-13,-6 1 1 20,-11 5-4-20,-6 4 1 0,-12 4-11 13,-11 0 7-13,-15 0 3 13,-5 0 5-13,-8 0 1 14,-9 0 3-14,0 4 2 14,4 4-4-14,9-4 5 13,13 3-4-13,6-2-1 14,5 2-2-8,4-3 2-6,5 1-1 13,6 4-1-13,6-5 2 14,6-4-1-14,4 0 6 13,7 0-6-13,4 0 7 14,4-4-4-14,7-10 9 14,-1-7-3-14,7 3 1 13,1 4-6-7,0 0-1-6,0 7 2 13,6 0-5-13,0 3-1 14,-1 4 2-14,-3 0-4 0,1 0-2 13,-8 0 2-13,-5 12 2 13,2-1 0-13,-2 1 0 14,4-3 2-14,3 0-1 20,3 0 1-20,-1-4 1 0,4 0-2 13,-3-1-2-13,0 1 2 13,-1-5 1-13,2 0-2 14,-1 0 0-14,-1 0-2 14,3 0 5-14,-1 0-6 13,-1 0 7-13,-5 8-8 14,0 2 3-9,0 2 1-5,-1 4-2 14,-3 0-1-14,0 2-1 14,2 4 4-14,0-4 1 13,0 0 1-13,4-6-1 14,6 0 2-14,1 1-6 14,7-8 5-14,4 2-4 13,3-2 2-7,7-1 0-6,2-4 0 0,6 5 3 12,2-5-4-12,5 0 2 14,0 0-2-14,0 0-8 14,0 9 3-14,0 5-1 13,0 4 6-13,0 2 0 14,2 4 1-14,1 2 0 13,1 2 1-7,0 7-1-6,1 1 2 14,-2 4-3-14,-1 4 2 13,0 2-2-13,-2 6 1 14,0-2 0-14,0 2-1 13,0 3 3-13,0 3-3 14,2-4 5-14,0-4-7 14,5-2 3-9,2-8 0-5,4-4-4 14,6-2 3-14,2-2-2 13,6 0-4-13,4-5 7 14,2-1-15-14,4-5 9 14,3 4 6-14,2-4-3 13,3 2 6-13,1-1-3 0,8 0 0 19,6 2 1-19,1 3-3 0,7-6 2 13,5-3-3-13,10 1 6 14,6-7-3-14,8-3 0 13,9-1 2-13,8-4-1 14,13-2-1-14,2-2-1 14,6 0-3-14,-2-6 3 13,3-16 1-7,-2 4 1-6,1-4 1 13,-5 0-4-13,-1 5 4 14,-2 2-2-14,-4-2 0 14,1 8 1-14,3 9 0 13,8 0 0-13,6 0 0 14,3 0 0-14,3 0-1 14,-1 0 2-9,2 0-4-5,2 0 2 14,-3 0-1-14,-7-14 0 13,-6-9-1-13,-11 2 2 14,-11 3 0-14,-4-4 0 0,-6 8-1 13,2-4 1-13,-9 5 0 13,-8 0 1-13,-13 2-1 14,-14 4-1-9,-9 2-1-5,-13 1 4 14,-7 4-1-14,-8-4 1 14,-10 3-3-14,-2 1 2 13,-6-4-2-13,-4 4 1 14,-1 0 0-14,0-5 1 13,0-2 0-13,0-7-2 14,0-5 1-8,0-6-3-6,0-4-5 13,-13 0 7-13,-2-8-12 14,-7-3 13-14,-1-4-2 14,-6-2 2-14,-5-3 5 13,-5-1-1-13,-6-4 1 14,-4-1 2-14,-11 0 5 0,-9-3-5 19,-7 0 0-19,0 0-2 14,2 3-5-14,5-1 0 0,1 10 0 12,-2 2 4 3,1 7-3-15,-4 8-1 0,-3 5 6 12,-4 6-6-12,-3 4 0 14,-2 6 0-14,3 0 0 14,-2 5 0-9,-1 3 2-5,0 0-2 14,4 0 0-14,4 0 4 13,0 11-3-13,4-7-1 14,-1 2 2-14,1 2-1 14,0-7 2-14,1 2-2 13,1-3 0-13,4 0 1 14,3 0 0-9,-1 0-4-5,2 0 4 14,-6 0-5-14,-4 4 3 14,-8 5-1-14,-2 0-1 13,1 5-2-13,-2 0 3 0,-3 2 2 13,-3 3-3 2,1 4 1-15,0 3-1 0,0-8 2 19,2 0-1-19,3-4 2 13,-1-6 1-13,4-2-2 0,-1-4 2 13,-2-2 2-13,3 0-4 14,0 0 0-14,8 0 3 13,4 0-6-13,2 0 4 14,-4-4-2-14,0 0 1 14,-8 4 0-9,0 0-2-5,-4 0 5 14,-2 0-7-14,-3 0 7 13,2 0-6-13,1 0 6 14,1 0-5-14,3 0 4 14,8 4-2-14,4 0 0 13,10 3 1-13,9 0-1 14,0 0 0-9,11 0 0-5,5 3-3 14,3-2 2-14,6 0-2 14,3-2 3-14,1 2 0 13,6-4 0-13,-1-2-2 0,6 3 6 13,1-2-8-13,7 1 6 13,2-4-4-13,0 10-4 14,0 7 4-8,0 11 2 8,0 12 0-14,0 4 0 0,8 3 0 13,8-1-2-13,2-1 4 14,0-5-4-14,4 4 3 13,0-2-3-13,2 1 2 14,4-1-2-14,1 2 1 13,-2-4 0-7,4 4 1-6,2-4-2 14,5 2-1-14,7-4 3 13,5 3-4-13,6-5-1 14,4-4-6-14,5-6 10 13,2-2 1-13,0-2 0 14,2-4 1-14,-1-2-2 14,2-2 2-9,0-4 0-5,1 3 0 14,2-6-2-14,10 3 1 14,-1 4 0-14,5-6 0 0,5 0 0 12,3 3-1-12,12-4 3 14,3 7-4-14,4-6 4 13,-8 2-4-13,4-2 2 21,-1-2-1-21,2 2-3 13,1-4 4-13,-6 3 0 0,-5 0-2 13,-3 2 2-13,-2 0 1 13,-3 0 0-13,3-4 1 14,0 4-4-14,0-9 1 14,4 3 1-14,3-3-1 13,1 0 0-7,1 2 1-6,-4 1-3 13,-1-3 1-13,0 0 1 14,2 0 0-14,6-5-2 14,-1-7 3-14,2-6-1 13,-8-3 1-13,3 2 0 0,-7-3-1 13,2 0 1 2,0-2 0-10,-6-2 1-5,-2-2-1 14,-6 2-1-14,2 4 1 13,-2-4 0-13,-7 2-1 0,-5 2 1 13,-6-9-1-13,-5 4 2 14,-7 1-4-14,0-6 8 13,-6 5-7-13,0-9 4 20,-6 0-4-20,-3-6 2 14,-9-4 0-14,-7-8-1 0,-8-8 2 13,-9 4-2-13,-7-9 3 13,0 6-2-13,-3-2 0 14,-21 1 5-14,-9 8-5 14,-8 4 0-14,-7 4-2 13,-2 11 2-7,-6 3 2-6,-3 6 0 13,-2 5-2-13,-6 1 5 14,-6 8-10-14,-7-1 5 14,-3 5 0-14,0-3-2 13,1 6 0-13,4 1 2 0,-2 4-4 13,-3-5 4-13,1 5 1 20,-3 0 1-20,1 0 2 14,1 0-4-14,-2 0 1 13,-2 0-1-13,-3 0 0 14,-1-5 0-14,-2-2 5 0,-4 7-5 12,0-9 3-12,-7 4 1 14,-1-1-4-14,-11 3 1 14,0 3-2-9,-1-4 2 10,9 4-1-15,-2 0 0 0,-2 0 1 12,-1 4-2-12,-3 6 2 14,2 3-2-14,4 4 5 14,-4-2-7-14,2 2 6 13,-1-5-2-13,5 2 0 14,3-6-1-9,3-1 6-5,-6-4-5 14,4-3 7-14,4 0-6 14,7 0 6-14,10 0-8 13,2 0 5-13,6-9-1 14,-1 2 6-14,5 0-5 0,2 4-2 13,4-1-2-13,2 2 1 13,4-1-2-7,1 3 1 8,2 0-4-14,0 0 3 14,4 0 0-14,2 0-1 0,3 7-1 13,2 3-1 1,2-2 6-14,4 2-6 0,1 1 8 13,4 1-11-13,6 1 7 14,3 1-2-9,0 6 1 10,3 4-3-15,1 2 2 0,2 6-3 12,-4-1 3-12,1 1 2 14,-2-2-2-14,4-2 2 14,1-7-3-14,9-2 2 0,-1-1 0 12,6 3-2 3,5 2 0-10,0 5 1-5,0 2-2 14,9 6 1-14,11 0 0 14,2 4-1-14,7 0 2 13,4 5 0-13,0-6-4 14,1 7 5-14,3-5 0 0,-2-1-2 12,5 0 1-12,5-4-2 14,3-1 1-8,8 1-3-6,1-7 5 13,7 4 0 2,2-1 0-15,3-2-1 0,3-2-1 12,1 2 0-12,4-7 2 14,2-2-2-14,8 4 1 14,0-10 1-14,5 3 0 13,1 0 1-7,1-4-1-6,9 0 0 14,4-1 0-14,0-3 1 13,-2-6-1-13,0 4 0 14,-1-3 0-14,6-5 4 13,3 0-8-13,5 0 4 14,-2 0 0-14,0-13 0 0,-2-1 0 19,1-4 0-19,-1-3 3 0,2 1-5 13,4 2 6 1,1 3-5-14,6 4 3 14,-3-3-3-14,-3-2 1 14,-1-6 0-14,-1 2-1 0,3-6 0 12,1 0 1-12,-3-4 0 14,-2 2 0-9,-6 6 2-5,-9 0-4 14,-4 3 2-14,-9 6 0 14,-6 0 0 0,-7 3 0-14,-6 1-2 0,0 0 5 13,-7-3-3-13,-4 6 2 14,-4-6-3-14,-6 2 2 13,-2-3-2-7,-1-4 2-6,-5-1-1 13,-1-5 0-13,-3-3 0 14,-2-6 0-14,1-3 4 14,-8-1-4-14,-5-4 5 13,-9-2-5-13,-11-2 1 14,-4-1 3-14,-9-7 0 0,-15 3-4 19,-15-10 4-19,-5 1-3 0,-9 4 1 13,-2-3 0-13,-5 7-2 13,-2 6 0-13,-5 8 5 14,-2 4-4 0,0 2 4-14,-1 6-5 0,6 6-1 13,2 2-3-13,-3 2 7 14,-5 0-7-9,-3-3 7-5,-4 2-3 14,-2-1 0-14,0-2 4 14,0 0-4-14,1 0 3 13,3-1-1-13,-2 1-1 14,0 0 2-14,-4 3 0 13,-2 4-5-13,-3 1 2 14,-5 6 0-8,-9 4-3-6,-10 0 1 13,-12 4 1-13,-8 12 1 0,-1 4-4 13,-5 4 4-13,-5 2 0 13,-10 2-17 2,-9-5-31-15</inkml:trace>
    </iact:actionData>
  </iact:action>
  <iact:action type="add" startTime="208198">
    <iact:property name="dataType"/>
    <iact:actionData xml:id="d38">
      <inkml:trace xmlns:inkml="http://www.w3.org/2003/InkML" xml:id="stk38" contextRef="#ctx0" brushRef="#br0">19134 2388 4 0,'0'-8'13'1,"0"5"0"13,0 0-6-13,0 1 0 14,0 2-2-14,0 0 3 13,0 0-8-13,0 0 3 14,0 0-3-14,0 0-4 14,0 0-8-9,0 0 4-5,0 0 2 14,-2 0 4-14,-2 4 0 13,-6 4 4-13,2 2 0 14,-3 2 1-14,3-4-3 14,2-1 2-14,6-7-4 13,0 0 2-13,0 0-5 0,0 0-13 20,18 0 18-20,13-12 0 0,14-9 6 12,13-11 2-12,2-7-4 14,-2 2-1 0,-4-4-3-14,-10 1 2 0,-4 3 1 13,-2 1 0-13,-9-1 1 14,-2 3-4-14,-10 6 11 13,-4 3-9-7,-7 4 10-6,-4 5-5 13,-2 2 7-13,0 0-3 14,0 4 1-14,0-3 3 14,-2 4-9-14,-9 2 4 13,-5 5-7-13,-5 2-3 14,-10 2-1-14,-9 30 0 14,-13 9-4-9,-8 11 4-5,1 2 1 14,-2 0 0-14,4-1-4 13,2-6 9-13,3 2-10 14,6-7 9-14,3-4-5 14,8-6 2-14,7-8-2 13,11-5 0-13,9-12 1 14,6-3-2-9,3-4-7-5,0 0 3 14,0 0-9-14,0 0 5 0,8 0 10 13,23-11 10-13,20-24-1 13,27-14 5-13,18-10-9 14,0-2-5-14,-2 6 2 14,-15 5 0-14,-11 4-1 13,-8 3 2-7,-7 5-6-6,-13 12 6 13,-12 6-4-13,-8 9 1 14,-8 8-1-14,-10 1 1 14,-2 2-6-14,0 0 1 13,0 0-5-13,-6 0 10 14,-14 5 0-14,-9 20 3 13,-14 10-2-7,-5 4 3-6,-4 5 1 14,3-2-5-14,5-2 0 13,-1 5 2-13,1-1-4 14,-8 2 5-14,-2-2-6 0,-1-2 5 12,2-6-2 3,7-8 0-15,13-10 0 14,14-6 0-9,9-8 1-5,5-2 2 0,5-2-2 13,0 0 5-13,0 0-5 13,0 0 0-13,19-21 10 14,8-14-1-14,15-15-10 14,14-8 2-14,4 2-5 13,2 0 6-13,-1 6-5 14,-1 1 7-9,-4 5-8-5,-7 6 5 14,-5 6-3-14,-8 6 1 14,-12 8 0-14,-11 10 0 13,-6 3 1-13,-4 5-1 14,-3 0 0-14,0 0-5 14,0 0-10-14,0 0 10 0,0 0-3 19,-16 11 8-19,-11 17 1 13,-11 12 1-13,-11 8 5 14,-2-2-5-14,0-2-2 14,1-5 4-14,4-2-6 0,-1-2 2 12,0 0-1-12,5-9 1 14,4-1 1-14,12-11-1 14,16-7 1-9,6-4 0-5,4-3-1 14,0 0-6-14,0 0-16 13,4 0 18-13,17-3 4 14,16-14 5-14,14-13 1 14,9-8-6-14,6-8 4 13,-4-2-4-13,-4 2 2 14,-2 0-1-9,-1 0-1-5,-9 9 2 14,-6 5 0-14,-10 12-2 14,-17 10 1-14,-6 5 4 13,-7 5-2-13,0 0 2 14,0 0-4-14,-18 0 10 13,-9 0-11-13,-10 0 0 0,-12 15-4 20,-2 7 4-20,-1 8 0 13,-2 4-3-13,1 4 1 0,-2 5 4 13,-1-4-5-13,0-1 7 13,9-4-8-13,7-1 5 14,15-10-1-14,8-6 0 14,9-5-2-14,6-8-1 13,2-4-6-7,0 0 3-6,0 0-11 14,5 0 17-14,24-22 0 13,18-12 10-13,17-10-5 14,6-10-3-14,-1 0-2 13,-9-1 0-13,-11-1 0 14,-5 2 1-14,-8-2 3 14,-5 6-2-9,-6 5 0-5,-10 15 0 14,-3 12 2-14,-12 12-1 13,0 4 2-13,0 2-3 14,0 0-2-14,0 0 0 0,-2 0-5 13,-23 22 1-13,-10 17 8 13,-17 13-1-13,-4 4-3 14,2 0 2-9,6-5-2 10,3-8 0-15,1-1-3 0,1-2 6 13,3-1-5-13,0-3 7 13,7-4-8-13,6-9 3 14,7-5 0-14,11-9 0 14,5-6-2-14,4-3 2 13,0 0-6-7,0 0 5-6,0 0-12 13,19-2 3-13,24-22 10 14,24-8 10-14,13-12-9 14,6-2 1-14,-4-4-2 13,-2-2 0-13,-9 0-1 14,-11 4 2-14,-6 6 3 14,-12 1-2-9,-8 7-2-5,-6 5 1 14,-10 8 1-14,-7 13-1 0,-11 5 2 12,0 3-3 3,0 0 0-15,0 0-1 0,-9 0 1 13,-5 0 10-13,-12 15-8 13,-19 16-3-13,-11 11 2 14,-12 9-2-9,-3 7 1 10,-1 0 0-15,1-5-3 0,5-4 6 13,11-8-7-13,8-8 8 13,14-9-8-13,13-9 4 14,11-6 0-14,7-8-3 13,2-1-4-13,0 0-4 14,0 0-16-8,20 0 17-6,15-1 10 13,16-20 13-13,14-6-13 14,0-10 4-14,-3 2-4 14,-6-8 1-14,-8 3-1 13,-9-2 1-13,-5 2 5 14,-10 6-6-14,-9 4 8 13,-8 5-5-7,-7 10 7-6,0 3-7 14,0 3 6-14,-19 5-3 0,-6 4 2 12,-11 0-8-12,-11 15-1 14,-6 15-2-14,-3 10 6 13,7-2-6-13,7-4-2 14,11-1 4-14,4 2-10 14,6 2-1-9,7 0-14 10,-3 2-31-15,11-6-6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5:02:09.6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140">
    <iact:property name="dataType"/>
    <iact:actionData xml:id="d0">
      <inkml:trace xmlns:inkml="http://www.w3.org/2003/InkML" xml:id="stk0" contextRef="#ctx0" brushRef="#br0">7690 3449 6 0,'-43'0'0'15,"-10"0"1"-8,-3 0-3-6,-4 0 4 13,-4 0 0-13,-6 0-1 14,-5-4 2-14,-2-6 7 0,3-2-5 13,2-1 4-13,0 3-2 13,-3 2 7-13,-8 3-12 14,-6 5 0-14,-7 0-1 20,-4 0 2-20,-10 0-3 14,-1 2 0-14,-6 12-3 13,0 0 2-13,-1-1 1 0,-2-1 0 13,1 5 0 1,-3-8 0-14,1 4 0 0,3-6 0 13,4 0 1-13,8-2-2 14,2 2 3-9,0-5-3-5,4 0 2 14,-1-2 1-14,5 0-1 14,5 0-2-14,2 0-1 13,3-6 2-13,5-2 2 14,-2-1-1-14,6 2 0 13,7 1-1-13,8-1 0 14,4-2 1-9,6 3 5-5,3-2-5 14,7 2 5-14,2-3-5 14,2 2 9-14,5 1-4 0,6-2-5 12,0 2 7 3,7 1-5-15,3 2 9 0,-2 0-12 13,4 2 0-13,-1-1 0 13,3 0-2-7,1 2 1-6,2 0-2 13,-3 0 3-13,-3 0-8 14,-3 0 7-14,2 0 1 14,-1 0-2-14,-2 0 5 13,-4 0-4-13,-2 0 1 14,-2 0-1-14,-10 0 1 14,-2 8-3-9,-7 2 1-5,-2-1 4 14,-2 4-4-14,2-1 5 13,5-2-4-13,-1 0 1 14,5-2 0-14,-1 1 0 14,-3 0 1-14,2-3-1 13,-5 2 0-13,-5 0 0 0,4-1 1 19,-2 2 0-19,6-5 0 14,0 0-2-14,8-4 3 0,0 0 0 13,5 0-1-13,2 0-1 13,6 0 2-13,3 0 1 14,0-8-3-14,4-1 3 13,1 4-6-13,-1-2 5 14,5 4-4-8,0-1 2-6,2 4-3 13,3-2 2-13,3 2 2 14,-1 0-1-14,4 0 0 14,0 0 0-14,0 0-10 13,0 0 5-13,0 0-6 14,0 0 5-14,0-2 0 13,0 2 5-7,0 0-4-6,0 0 6 14,0 0-3-14,0 0 3 13,7 0-1-13,-3 6 0 14,2 2 1-14,4 0-1 13,-4-1-1-13,3 0-1 0,2 0 2 13,1-2 2 2,3 2-2-10,5 0 4-5,6-5-2 0,10 3 1 13,6 1-3-13,8-5 1 13,4 1-1-13,5 0 1 14,6-2 0-14,2 0 0 14,9 0-1 0,2 0 3-14,7 0-4 0,0-2 3 13,6-4-2-8,0-4 0-5,1 3 0 14,1-5 0-14,1 5 1 14,4 3 1-14,3 1-2 13,1 3 0-13,0 0 2 14,3 0-5-14,4 0 3 14,5 7 0-14,6 3 0 13,1-1 0-7,1-4-1-6,5-1 2 13,-2-4-1-13,3 0 3 14,-4 0-3-14,11 0 0 14,5-9 1-14,7-3-1 0,7-2 0 12,-1 1 0-12,1 1 0 14,1 2 0 0,2 4 0-14,-8 2 0 5,-1 4 2-5,-3 0-4 14,-8 0 3-14,9 0-1 13,-1 6 0-13,2 1 0 14,-3 2-1-14,-1 3 4 14,0-4-5-14,-8 4 4 13,4 2-4-13,-6 3 7 14,-3 3-5-9,0-3 0-5,-8 1 0 14,1-4 1-14,1 2-1 14,5-4 4-14,12 1-4 13,1-6 2-13,8-3 1 14,1-1-4-14,3-3 1 13,3 0 0-13,-3 0 0 14,-3 0 0-8,-5-3-1-6,-4-5 3 13,2 6-3-13,2 2 5 0,3 0-7 13,3 0 5-13,6 0-2 13,2 0 0-13,4 0 0 14,4 0 0-14,-6 0 1 14,-3 0-2-14,-7 0 2 13,-4 0 0-7,4 0 4-6,0-5-6 13,5-4 2-13,3 0-1 14,0 0 0-14,3 1 0 14,4-5-1-14,-8 7 3 13,1-7-7-13,-6-3 10 14,0 0-6-14,4-5 2 14,6 2-2-9,6-3 2-5,2 2-1 14,3 2 0-14,-3 0 0 13,3-1 0-13,-7 2 0 14,-8 0 0-14,-9 0 1 14,-13 1-2-14,-7 2 1 0,-1 2 0 12,-11 3 1-12,-5 4 0 14,-8 1-2-9,-15-1 2-5,-8 4-3 14,-8 1 4-14,-6 0-4 14,-7 0 1-14,-6 0 0 13,-9 8-2-13,-9-1 3 14,-7-1-1-14,-6-2 0 14,-10 0 1-14,-5-4 0 13,-4 3 1-7,-6-3 3-6,0 0-1 13,0 0 3-13,0 0 7 14,0 0 11-14,0-22-5 14,0-7-19-14,0-7-5 13,0-2 1-13,-2-6 8 14,-1-5-8-14,3 0 8 13,0-4-4-7,0-2 0-6,0-1 0 14,0-4-2-14,0-3 4 0,0 1-4 12,0-4 4 3,0-5-2-15,0-3 2 14,0-2-2-14,0 2 2 0,0 2 0 12,-1 2 1-12,-4 1-1 14,0 4-1-9,-6 2 1-5,1 7-4 14,-7 6-3-14,-3 8 3 14,-2 8-9-14,-2 6 3 13,-7 1-10-13,-5 8 0 14,-9 4 12-14,-3 3 5 13,-2 4 0-13,1 4 2 14,0 1 5-8,-4-2-5-6,-1 5 0 13,-2 0 3-13,-9 0-4 14,-1 0 0-14,-5 3 1 13,-1 2 0-13,1-1 2 14,2 4-2-14,-7-2 2 14,-4 0-5-14,-5 4 3 13,-11 0-2-7,-3-1 2-6,-1-4 0 13,-2-1-1-13,-5-4 3 0,-2 0-3 13,-7 0 1-13,-2 0 1 14,-3 0-2 0,-5 0 4-14,-7-2-4 0,-4-3 0 13,-6 0 1-13,-4 1-1 14,-1 2-1-9,-10 2 1-5,-6 0-1 14,-10 0 4-14,-2 0-4 13,2 0 4-13,-3 0-3 14,-4 0 0-14,6 0 0 14,-1 0-2-14,-3 0 2 13,-1 0-2-13,-8 0 4 14,-3 0-4-9,2 0 3-5,-1-1-6 14,-2-6 9-14,7 0-4 14,7-5 0-14,4-3 0 13,2 1-1-13,3 0 2 14,-7 0 0-14,-7 0 2 14,2 2-6-14,-4 3 4 0,-2 4-2 19,3 1 1-19,5 2 0 0,5-2-2 12,5 2 1-12,-2 2 2 14,1 0 0-14,-4 0-1 14,0 0 4-14,5-4-4 13,1 2 0-13,0-2 1 14,10-1 1-14,4-2-2 13,11 0 4-7,5 4-1-6,4-6-3 14,-3 2 3-14,-1-1-6 13,4-4 3-13,1 2 0 14,6-4 0-14,1-2 4 13,4 2-3-13,4-4-1 14,-2 1 3-14,6 2-1 14,4-4-2-9,10 3 4-5,0 0-5 14,1 2 1-14,-5 0 0 14,-6 4-1-14,-2 0 1 0,-7 2-5 12,1 4 6 3,0 1-1-15,1 1 0 13,-1 2 0-13,0 0 2 0,-2 0-4 13,-6 0 4-7,9 0-4-6,6 0 1 13,4 0 1-13,7 0 0 14,-4 0 1-14,2 0-1 13,-2 0 4-13,-1 0-10 14,1 0 6-14,0 0-1 14,4 0 0-14,3 0 0 13,7 9-1-7,1 5 4-6,4-3-4 13,4 4 4-13,6-1-5 14,-7 4 4-14,6-2-2 14,0 5 1-14,7-4-2 13,11 2 2-13,5 1-1 14,8-5-2-14,7 2 6 14,0 1-5-9,6 2 2-5,1 2-1 14,0 2-3-14,4-2 2 13,3 2-1-13,4-4 0 0,2 1 1 13,7 3-5-13,0-6 3 14,9 3 0-14,-1 4 4 13,3-2-6-13,0 9 6 14,0 4 0-9,7 1-1-5,6-1-1 14,3 2 4-14,2-2-2 14,2-1 1-14,-4 0-1 13,5 0 3-13,-2-1-4 14,0 1 1-14,2 0 0 14,-1 1 0-14,1 0 0 13,-2 3-1-7,3 5 3-6,3 2-2 13,-3 1 1-13,3-2-1 14,-1-2 4-14,-1 1-8 14,4-1 6-14,-1 1-2 13,0-2 0-13,-1 0 0 14,0 0 0-14,0-1 2 13,3 3-4-7,-1-3 6-6,-1-1-6 14,-1-3 2-14,-3-3 0 0,-3-5 0 12,0 0 0-12,2-5 0 14,-4-2 1-14,-1-5-2 13,-3 0 2-13,1-1-2 14,-1-2 3-14,3 2-4 14,3 0 3-9,2 4-1-5,-1-3 0 14,5 2 1-14,2 0-3 14,-1-3 4-14,10 4-4 13,2-2 3-13,3-2-2 14,9-1 2-14,4 2-2 13,3-2 1-13,6-4 0 14,4-1-2-8,4-2 4-6,7-2-2 13,2 2 0-13,5 2 1 14,3-2 3-14,4 2-5 0,4 2 2 12,0 0-1 3,9 2 0-15,9 2 0 0,6-4 0 13,10 4 2-13,3-7-2 20,-1 4 2-20,5-3-4 0,7 2 2 12,3-1 0-12,2-1 0 14,3-3 0-14,2-3-2 14,2-1 5-14,12-3-4 13,4 0 3-13,7 0 1 14,6 0-2-14,-2 0-2 14,2-4 1-9,2-3 0-5,0-1 0 14,-7 6 0-14,-1-1-3 13,4 0 6-13,-1 1-3 14,9 0 3-14,2 2-5 14,-2-4 2-14,-1 3 0 0,-4-2 0 12,-4-1 0 3,-4 3-1-10,5-4 3-5,5 5 2 14,-3 0-4-14,10 0 0 14,0 0 0-14,-6 0 0 0,0 0-1 12,-4 9-1-12,-6-4 2 14,-1-1 0-14,8-2 2 14,4-2-1-14,12 0-2 20,3 0 3-20,-3 0-4 0,1-6 3 12,-4 1-2-12,-8-4 1 14,-3 5 0-14,3-1 0 14,6-4 1-14,6 1-1 13,3-2 2-13,-3-1-4 14,-4 0 1-14,-7-1 1 13,-14 0 0-7,-11 3 0-6,-4 4 0 14,-3-3 0-14,1 4-2 13,2-2 6-13,4-5-6 14,0 4 3-14,0-7-2 14,-1 0 2-14,-8-2-2 13,-9 2 1-13,-9 1-2 0,-6 0 1 19,-7 0 2-19,-4 3 1 14,-3 1-2-14,-4-4 1 0,-14 1 0 13,-15 5-2-13,-4-3 1 13,-12 3-1-13,-6 4 1 14,-6-1 0-14,-9 1-3 13,-8 3 6-13,-15-1-6 21,-9 1 6-21,-9 0-6 0,-7 0 1 12,-2 0 2-12,0 0 0 14,0-4 2-14,0-6 5 14,-11-6 0-14,-6-4-2 13,5-5-5-13,1-5 3 14,0 1-2-14,4-8 1 13,3-1-2-7,1-6-1-6,1-4 1 14,-3-2 0-14,3-3 1 13,-2-3 0-13,-3-5 2 14,5 3 0-14,-4-5-3 0,-4-1 3 12,2 2-3 3,-3-1 0-15,-4 7-2 0,3 1 2 19,-6 8-7-19,-3 1 7 14,0 3-6-14,-2 2 3 0,-3-5-5 12,5 1 5-12,-3 1 1 14,2-5 2-14,-1 3 0 14,-4 3-1-14,0 2-2 13,-4 7 0-13,0 5 3 20,-2 9-3-20,-5 4 0 0,-2 1 3 13,-4 9-4-13,-1-2 3 14,-7 2 2-14,3-1-6 13,-5-4 10-13,1 6-5 14,-2-2 0-14,1 5 0 14,-6 2 1-14,-7 0-3 0,-6 0 2 19,-10 4-2-19,-6 6 0 13,-5 3 2-13,1-2-1 14,-3 0 4-14,3-3-3 14,-1-5 2-14,-1-3-2 0,2 0 0 12,1 0 5-12,1 0-2 14,-1-1-3-14,-3-9 5 20,-3-1-3-20,0 1 2 14,-1 2-3-14,4 1-2 0,1-2 1 12,-6 4 0-12,-7-2-4 14,-6-1 3-14,-5 3-6 14,-1-4 7-14,-3-3-1 13,-5 4 2-13,-4-4 1 20,-2 2 0-20,-9 0-2 0,-3 1 1 13,-2 0-1-13,2 1-1 14,2 0 1-14,-2-1-2 13,-4 0 2-13,-7 1-3 14,-2-1 6-14,-1-3-6 13,-1 5 2-13,-1-3 1 0,-3 0-3 20,3 0 2-20,0 1 1 13,3 0 0-13,2-2-1 14,-8 2 2-14,-2-1-1 13,-6-2 3-13,3 0-6 0,2 1 4 13,0-3-2-13,-1 0 0 14,6 0 1-14,2-4 0 13,2 0-4-7,1 0 3 9,-4 2 2-15,-11 1-3 0,-3 5 4 12,-1-1-4-12,-3 5 2 14,1 2 0-14,0 0 0 13,3 0-3-13,4-1-1 14,2 0 6-14,4-1-3 14,-5-2 2-9,1 2 1-5,-3 0-2 14,0 0 0-14,6 2 0 13,-4 4 0-13,7 0 0 14,5 0 0-14,-1 0 0 14,6 0 1-14,1 0-4 0,0 8 5 12,1-1-4-12,-1 0 1 20,1 1 1-20,-2 3 0 14,6 2 1-14,-7-1 2 14,9 4-2-14,2 1-2 13,4-2 4-13,6 5-4 0,-3 0 1 13,-1 1-1-13,2 0 1 14,-1 2 0-14,6-3-4 13,6-2 4-7,6-6-1-6,8-7 4 13,8 0-5-13,4-5 6 14,5 0-3-14,5 0-1 14,6 0 0-14,6-5 0 13,7 1 1-13,2 4-3 14,-1 0 4-14,5 0-5 14,0 0 4-9,5 0-2-5,3 11 0 14,3-6-1-14,0 4 2 13,8-4 0-13,4 2-1 14,0 1 2-14,5 0-2 14,5 1 4-14,0-2-6 0,10-2 6 12,0 2-6-12,10-3 4 14,5-1-2-9,5 6 0 10,0 1-12-15,0 3 6 0,0 6 7 13,0 1-5 1,0 6 10-14,5 5-8 0,5 3 6 13,2 8-3-13,0 1 0 13,1 8 0-13,3 0 0 14,-1 2 0-8,3-1-3-6,2 0 6 13,0-1-7-13,3-1 4 14,1 0-1-14,4 4 1 13,4-3 0-13,0 6 0 0,1-1 1 13,-2-2-2 2,5 3 6-15,-1-3-8 13,1 2 7-13,2-2-5 5,-2-1 1 9,-4 0 0-14,2-1 1 14,-2 1-1-14,-3 1 0 14,2 0 1-14,-4 0-1 13,4 1 0-13,-2-2 1 0,2 3 2 13,0 1-3-13,3-3 0 14,-2-3 0-9,4 2 0-5,5-2 0 14,1-4-3-14,2-4 6 13,6-5-2 2,1-7-1-15,5 0 2 0,1-3-1 13,8-4 1-13,5 0-1 13,9-4-1-13,8-2 0 14,7-2 2-9,5-2-2-5,-1 0 3 14,6-4-3-14,3 2 3 14,5-2-6-14,3-3 4 13,1 2-1-13,9-6 0 14,9 0 0-14,6-1 2 14,10 1-1-14,3 2-1 13,9-1 3-7,-2 0-6-6,6 2 2 0,0-2 1 12,1-4-1-12,-2 3 1 14,6-3 0-14,11 0 2 14,7 0-2-14,9 0 2 13,7 0-4-13,-3 0 4 14,6 0-5-14,-3 0 3 13,-2 0 0-7,4 0 0-6,3 0 1 14,4 0-3-14,9-5 6 13,0-3-7-13,-2 0 7 14,-3 0-7-14,-8 3 6 13,-6 0-3-13,4 3 0 14,-1 2 0-14,5-2 0 14,4-1 0-9,-2 0-4-5,0-1 8 14,-4 0-4-14,-9-2 0 14,-3 2 0-14,3-1 0 13,0-2 0-13,5 1 0 14,-1-1 0-14,1 0-3 13,-8 2 7-13,-4-2-8 0,-9 3 9 13,-2-5-7-7,4 0 3-6,-2-3-1 13,3 0 0-13,4-2 0 14,-6 0 0-14,-3 0 0 13,-10 0-1-13,-7-2 2 14,-12 2-2-14,-9-2 3 14,0 1-3-14,-5 0 1 13,-2-3 0-7,-7 0-1-6,-8-4 1 14,-1-3-1-14,-3-3 3 13,-1-2-3-13,0 0 4 14,-2-3-6-14,-2 1 5 13,-1 3-4-13,-5 0 3 14,-6-1-2-14,-6 4 1 14,-5-1-1-9,-2 1-2-5,-2-3 2 14,-4 1 0-14,-8-4-3 0,-7 0 4 12,-8 0-1-12,-9 0 1 14,-4 0 0-14,-5 2 1 14,-6-2 3 0,-2 4-4-14,-4-1 2 14,-3 3 2-9,-5 1-7-5,-5-2 7 14,-7 3-5-14,1-4 2 0,-3 3-1 13,-2-4 0-13,-2 3 0 13,-1-2 1-13,-1-2-1 14,-2-2 6-14,0 2-5 14,0-4 2-14,0 0-1 13,-11-2 0-7,-5-2 2-6,-4-3-4 13,-6 1 1-13,-6 4 0 14,1 3 6-14,-7 0-5 14,-2 1-2-14,-2-2 0 13,-5 1 0-13,-5 0 5 14,-3 1-5-14,-5 1 0 13,-4 0 0-13,-4-2 0 5,1 1 5-5,0 0-8 14,-5 4 3-14,1 4 0 13,-4 4-2-13,-10 2-1 14,-4-1 2-14,-7 4 0 13,-7 1-2-13,-1 4 6 14,-4 2-6 1,-3 2 6-15,2 1-3 4,0 0 1-4,2-2-1 14,7 3 0-14,6-4 2 14,-3 1-2-14,11-1 2 13,6-4 1-13,7 1-1 14,15 1 3-14,8 2-3 13,10 0-2-13,7 0 1 14,4 2-1-8,4-1 2-6,5 0 0 13,-3 0 2-13,8 2-3 14,-3 1-1-14,3 2 4 0,5 1-5 12,4 1 5-12,2 0-3 14,4-3 0-14,0 3 0 14,0 0 1-14,0 0 0 20,0 0-3-20,0 0 4 0,0 0-6 12,0 0 6-12,0 0-6 14,0 0 2-14,0 0-1 14,0 0 1-14,0 0 0 13,0 0 0-13,0 0 2 14,0 0-2-14,0 0 3 14,0 0-3-9,0 0 3-5,0 0 0 14,0 0-2-14,0 0 2 13,0 0 0-13,0 0-2 14,0 0 3-14,0 0-2 14,0 0-2-14,0 0-1 13,0 0 1-13,0 0-1 14,0 0 2-9,-3 0-1-5,3 0-2 14,-2 0 2-14,-2 0 2 14,0 0-4-14,-2 0 0 0,2 0 1 12,0 0-13-12,4 0 1 14,-3 0-5-14,-1 0-8 14,-1 0 5-14,-5 0-5 13,-2 12 4-7,-3 3-9-6</inkml:trace>
    </iact:actionData>
  </iact:action>
  <iact:action type="add" startTime="18002">
    <iact:property name="dataType"/>
    <iact:actionData xml:id="d1">
      <inkml:trace xmlns:inkml="http://www.w3.org/2003/InkML" xml:id="stk1" contextRef="#ctx0" brushRef="#br0">3444 5482 0 0,'-3'-15'18'1,"-4"6"-17"13,6 1 4-13,-3 4-5 14,2 0-1-14,0 0 1 13,-2-2-5-13,-3 0 5 14,3 1 0-14,0-2 2 14,-2 2 1-9,2-2-3-5,1 0 0 14,0 4 0-14,0-1-1 14,-1-1 1-14,2 0-3 0,-2 1 6 12,-1 0-3 3,2 2 2-15,1 0-3 0,2-1 2 12,0 3-2-12,0 0 1 14,0 0-3-8,0 0 2-6,0 0-7 13,0 0 2-13,0 0 1 14,0 0 5-14</inkml:trace>
    </iact:actionData>
  </iact:action>
  <iact:action type="add" startTime="18769">
    <iact:property name="dataType"/>
    <iact:actionData xml:id="d2">
      <inkml:trace xmlns:inkml="http://www.w3.org/2003/InkML" xml:id="stk2" contextRef="#ctx0" brushRef="#br0">10928 5532 0 0,'87'5'3'1,"-10"-4"-1"13,-11-1-1-7,-8 3 2-6,-4-2-3 13,-10 3 3-13,-8-2-2 14,-12 0-1-14,-10 0 0 13,-7 0-1-13,-5-2 2 14,-2 3-1-14,0-3 9 14,0 0 6-14,0 2 24 13,-7-2-4-7,-22 0-3-6,-14 0-23 14,-15-9-1-14,-8 0-8 13,-7-4 5-13,-6-2 5 14,-8-6-6-14,-4 1 2 13,-7 1-3-13,-4 0 4 14,-8 3-6-14,-8 4-1 0,-13 1 2 19,-15 6-6-19,-14 5 4 14,-12 0-2-14,-8 0 2 13,-10 0 0-13,-3 0-2 14,-2 0 6-14,8 0-3 14,2 0 3-14,7 0-8 0,-1 0 5 12,1 0-1-12,-1 0 0 14,7 0-1-9,4-2 1-5,3-4-6 14,5-1 3-14,3 2 1 14,11-2 1-14,3-5-5 13,4 1 6-13,-3-1-4 14,-3 0 1-14,-2 3 3 14,-5 4 0-14,1 1-2 13,1-1 4-7,-1 5-3-6,-2 0 4 13,5 0-6-13,2 0 0 14,8 7 3-14,2 3-3 0,3 0 3 13,0-1-3 1,0 4 3-14,9-7-2 14,5 0 2-14,9-4 0 0,9-2 0 13,9 0 2-8,7 0-2-5,6 0 3 14,2 0-3-14,2 0 0 13,3 0 0-13,5-2 2 14,7 2-2 1,7 0 4-15,6 0-8 0,0-3 4 12,7 3 0-12,0-2 0 14,5 1 0-9,8-3 0-5,4 2 0 14,13 0 0-14,4-1 1 14,6 2-2-14,0 1-17 13,0-2-8-13,12 2-13 14,17 0 37-14,9 0 2 13,9 0 0-13,8-2 1 14,3-1 0-8,7 2 0-6,2-2 2 0,6 2-4 12,4 1 3 3,0 0-1-15,8 0-1 0,0 0-1 13,7 0 1 1,12 5 0-14,5 2 1 14,10-1 0-14,3-4-2 0,3-2 2 12,2 0-2-6,2 0 1-6,3 0 0 14,-1 0 0-14,12 0 1 13,6 0-2-13,10 0 2 14,9 0-2 0,9 0 5-14,-1-2-8 0,2-4 5 13,3-1-2-13,-10 3 1 14,0 3 0-9,4-1 0-5,6 2 1 14,4-2-1-14,10-1 1 13,9-2-2-13,-1-2 4 14,3 0-6-14,-5-3 3 14,-6 1 0-14,-4 4 0 13,3-3 1-13,-5 6-2 14,6-1 4-14,-4 1-5 4,-5 2 7 11,0 0-10-15,-8 0 8 0,-6 0-6 13,-5 0 5-13,-4 0-2 13,2 0 0-13,-4 0 1 14,-3 0-1 1,-4 0 1-15,-11 0-2 0,-5 0 2 12,-9 5-3-6,-7 2 2-6,-8 1 0 13,-6-1 0-13,-8-5 0 14,-11-1-2-14,-12-1 4 14,-10 0-4-14,-11 0 6 13,-12 0-6-13,-10 0 3 14,-11 0-1-14,-15 0 0 13,-5 0 0-7,-3 0 0-6,0 0 1 14,0 0-2-14,-18 7 2 13,-13-1-7-13,-14 6 8 14,-10 3-4-14,-8 4 2 14,-10 1 0-14,-10-2-1 13,-6-2 2-13,-7-2-1 14,-6-2 4-14,-10 1-3 4,-6-1 0-4,-11-1 1 14,-3-1 1-14,-6 0-3 14,-7 0 1-14,-2 0-1 13,-7 0 0-13,-2 1 0 14,-6 1-1 0,-7-1 4-14,-4 1-6 0,-12 1 3 13,-4-2 0-7,-6 1 0-6,-5 0-4 13,2 0 2-13,6 0 1 14,-2 1 1-14,7-4 0 14,-3 0-5-14,-2-6-6 13,1 4 8-13,4-5 6 14,-1-2-2-14,1 0-1 13,8 0 0-7,6 0 0-6,0-9 4 14,2-4-4-14,-2 1 1 13,-5 2-2-13,-7-1 2 14,4 4-1-14,3 0 0 0,-3 1 0 12,7 2-2-12,9-1 3 14,2 2-2 1,11 1-2-15,-1-1 1 4,-2 3 1-4,5-2-2 14,7-3 6-14,7 3-2 13,13-3 0-13,12-2 2 14,15-3 0-14,9 0 0 14,9 0 5-14,14-2-8 13,8 3 3-13,13-2-3 14,12 1-2-9,7-1 2-5,6 2-1 14,4-1-2-14,4 3 2 14,7 2-1-14,3 1 4 13,0 2-4-13,0 2 0 0,0 0 0 13,0 0-8-13,25 0 10 14,13 0 0-14,17 0 2 13,10 0-2-7,5 0-1-6,9 0 0 13,2 0 2-13,4 0-2 14,10 0 2-14,12 0-4 14,7-10 5-14,4-1-2 13,2-1 0-13,3 1 0 14,2 3-3-14,3 0 7 13,2 0-7-7,11 4 6-6,4-3-4 14,11 2 2-14,4 1-2 13,8-1 1-13,-2 2 0 14,2 1-2-14,-4 2 4 14,0 0-5-14,-4 0 6 13,-2 0-3-13,11 0 3 14,12 0-6-9,4 0 6-5,13 0-4 14,5 0 1-14,1 0 0 0,2 0-1 13,-1 0 3 1,-8 0-3-14,5 0 3 14,4 0-3-14,1 0 4 0,11 0-6 12,-4 0 2-12,-2-4 0 14,-7-4 1-8,-11-2 0-6,-16 0 1 13,-9 0 0-13,-9-3 0 14,-9 6 3-14,-18-1-3 13,-12 0 0-13,-16 6 2 14,-14-3-1-14,-11 5-2 14,-10 0 4-14,-14 0-2 13,-12 0-1-7,-12 2 3-6,-6 8-8 14,-8 5 2-14,-7-3 2 13,-7 2-5-13,-2-2 4 14,0-7-1-14,-2 2 0 13,0-6 2-13,0 2 2 14,3-3 5-14,-3 0-6 14,0 0 7-9,2 0-5-5,-2 0-1 14,2 0-2-14,0 2-6 0,3 10-2 12,2 4-4-12,-3 6-7 14</inkml:trace>
    </iact:actionData>
  </iact:action>
  <iact:action type="add" startTime="21432">
    <iact:property name="dataType"/>
    <iact:actionData xml:id="d3">
      <inkml:trace xmlns:inkml="http://www.w3.org/2003/InkML" xml:id="stk3" contextRef="#ctx0" brushRef="#br0">14308 5576 18 0,'0'0'23'1,"0"0"2"13,0 2-8-13,0 3-1 14,0-4-16-14,0 1 0 13,-2-2-4-13,-2 0 2 14,-4 0 2-8,4 0 1-6,2 0 10 13,0 0-5-13,2 0 15 14,0 0-17-14,0-2 5 13,0 1-5-13,0-8 3 14,18 1-7-14,11-1 1 14,5-2-1-14,9 2 1 13,7 0-3-7,4-1 4-6,3 5-4 13,6-4 3-13,4 5-2 14,6-2-2-14,7 0 1 0,5 2 0 13,7-4-6 1,-1-1 8-14,-5 2 0 0,1 0-4 13,-6-4 6-13,-8 3-4 14,-5-2 3-9,-8 0-1-5,-6 0 1 14,-6 1-1-14,-4 0 0 13,-13 3 2-13,-6 0-2 14,-9 2 3-14,-9 4-6 14,-5-2 6-14,-2 2-3 13,0 0 2-13,0-5-2 14,-15-2-1-9,-14-7-3-5,-10-3-5 14,-7-1 4-14,-12 4 2 14,-11 0 3-14,-10 2-1 13,-6 2-2-13,-10 0 3 14,-12 3-2-14,-11 2-2 14,-9 5 2-14,-7 0 2 13,-7 0-1-7,-4 5 2-6,1 4 0 13,-1-2-1-13,0 3 0 14,5-1 0-14,-3 4-1 0,0-1 1 13,3 0 0-13,5 1 0 13,13-2 6-13,13-1-7 14,16-5 2-14,19 2-1 13,18-5 2-7,14 1 1-6,15-3-3 14,12 0 0-14,7 0-3 13,8 0 2-13,0 0-4 14,0 0-8-14,10 0 7 14,19 0 6-14,11-3 4 13,12-1-4-13,10-1 1 14,7 3-1-9,9 2 2-5,6 0-3 14,1 0 2-14,6 0 1 14,5 0 0-14,6 0-3 13,6 0 2-13,6 0-1 14,2 0 0-14,2 0 0 0,5-3-1 12,3-6 2-12,6 1 0 21,-3-4 0-21,-4 0-2 0,-4 3 3 12,-6-1-4-12,-5 6 2 14,-8 0 0-14,-13 0 0 13,-8 4 0-13,-14 0-2 14,-12 0 4-14,-11 0-3 14,-9 0 1-14,-14 4 0 13,-7 0-4-7,-10-2 3-6,-4 2-4 14,0-3-1-14,0-1 3 13,-8 0 3-13,-19 0 2 14,-12 0 3-14,-9 0-5 13,-10 2 5-13,-5 3-8 14,-1-3 6-14,-8 0-3 14,-6 0 0-9,-2-2 2-5,-9 2-4 14,-1-2 7-14,-1 3-4 13,-3-3 1-13,1 3 0 0,-7-1-2 13,2-2 3 2,1 2-3-15,6 1 0 0,9 2-1 12,-1-2 1-12,5 1-2 20,1 1 2-20,0-2-2 0,11 0 2 13,10-1 0-13,9-2 0 14,12 0 1-14,6 0 2 13,11 0-1-13,7-2 6 14,6-2-4-14,5-3-3 14,0 6 3-14,0-2-8 13,0 3 4-7,18-1-8-6,13-1 7 13,11 2-2-13,10 0 3 14,6 0-7-14,0 0 7 14,2 0-1-14,2 2-1 13,3-2 4-13,-1 0-2 14,8 0 0-14,3 0 2 13,8 0-2-7,5 0 0-6,7 0 1 14,-4 0 2-14,-6-2-4 13,-5-4 7-13,-4 0-10 0,-3 0 5 13,-3 0-1-13,-11 1 3 13,-9 0-2-13,-13 5-1 14,-8-2 1-14,-8 2 0 20,-10 0-1-20,-7 0 0 0,-2 0 4 13,-2 0-5-13,0 0 1 14,0 0-3-14,0 0 3 13,0 0 0-13,0 0 4 14,0 0-3-14,0 0 10 13,0 0-10-13,0 0 6 14,0 0-5-8,0 0 1-6,0 0 0 13,0 0 2-13,0 0 0 14,0 0-4-14,0 0 5 13,0 0-5-13,0 0 6 14,0 0-6-14,0 0-1 14,0 0 0-14,0 0 0 0,0 0-1 19,0 0-5-19,0 0 6 0,0 0-3 12,0 0 0-12,0 0-2 14,0 0 4-14,0 0-6 14,0 0 7-14,0 0 0 13,0 0 0-13,0 0 0 14,0 0 1-14,0 0 2 14,0 0-3-9,0 0 3-5,0 0-2 14,0 0-2-14,0 3-1 13,0 4 1-13,0 1 1 14,0 4 0-14,0-3-1 14,0-2 3-14,0-2-2 13,0 2 3-13,0-3-5 14,0-3 4-9,0-1-2-5,0 0 0 14,0 2 0-14,0-2 0 14,0 0 3-14,0 3-7 13,0-3 7-13,0 4-6 0,0-2 3 13,0 1-2-13,0 4 3 14,3-3-1-14,-3 5 0 20,2 0-3-20,-2 1 1 0,0 2-2 12,3 0-2-12,-3 3-24 14,0-6-14-14</inkml:trace>
    </iact:actionData>
  </iact:action>
  <iact:action type="add" startTime="24920">
    <iact:property name="dataType"/>
    <iact:actionData xml:id="d4">
      <inkml:trace xmlns:inkml="http://www.w3.org/2003/InkML" xml:id="stk4" contextRef="#ctx0" brushRef="#br0">7500 6472 3 0,'0'0'16'1,"0"0"-2"0,0-1 7 12,0 1 0-12,0-2 4 14,0 2-1-14,0-2-7 13,-2-4-2-13,-9-2-13 14,-4-3-2-14,-4-3-8 14,-5 2 8-9,-6-4-3-5,-7 0 1 14,-12 4 1-14,-9 0 1 13,-5 1-3-13,-8-2 6 14,2 1-1-14,-6 2-1 14,1 5-1-14,-7-2 2 13,-6 5-4-13,-2 0 1 14,-7 2-1-9,-4 0-5-5,-7 0 2 14,-6 0 5-14,-10 9-8 14,-5 0 5-14,-1-1 6 13,-4 1-3-13,-6-1 2 14,3 0-3-14,0-1 3 14,7 0-4-14,7 0 2 13,1 2 0-7,1-4 2-6,4 0 1 13,2-3-6-13,1-2 9 0,1 0-9 13,0 0 6 2,6 0-3-15,6 0 1 0,1-2 1 12,2-10-2 3,1-2 0-15,0-3 3 13,5-1-3-13,8-3 4 5,10 1-4-5,3-1 1 14,5 4-1-14,3 0 0 13,4 2 0-13,2 4 1 14,10 1-5-14,1 2 8 13,5 4-9 2,6 2 2-15,3 2-1 0,7 0-6 13,11 0 5-8,6 0-4-5,7 0 1 14,0 0-10-14,0 0-20 14,15 2 26-14,10 5-5 13,6 5 14-13,9-5 2 14,6 3 1-14,8-1 4 13,6 2-1-13,6 1 1 14,3 2-3-14,6 0 3 4,8 2-3-4,12 0 3 14,15 0-1 1,8 1-4-15,7-2 1 0,6-1 0 12,12 1 0-12,3-1 0 14,9-3-2 1,1 0 2-15,2-4 0 13,0 2 0-13,3-5 4 5,10 0-4-5,8-3 1 13,6 2 2-13,8 1-3 14,0 0-2-14,0 0 2 14,2 0 2-14,-6 1 0 13,-6 0-1-13,4-3 0 14,7 0 1-14,4-2-1 14,12 0 1-9,4 0-1-5,-2 0 0 14,-3-2 5-14,-3-8-6 13,-11 1 5-13,6 4-4 14,-1-2-1-14,3 2 3 0,5 1-4 13,-10-2 1-13,-4-1-2 13,-10 4 2 2,-11-4 0-15,-15 2-2 4,-17 1 4-4,-1-2-3 14,-11 3 4-14,-4 3-5 14,-9 0 2-14,-11 0 0 13,-14 0-1-13,-3 0 1 14,-9 0 0-14,-3 0 1 13,-7 0-3 2,-9 0 4-15,-8 0-2 5,-12 0 3-5,-11 0-4 13,-12 0 1-13,-8 0 0 14,-6 0-2-14,-3 0-5 14,0 0 7-14,0 3 0 13,-3-3 14-13,-17 1-8 14,-13-1 5-14,-11 0-11 13,-8 3 0-7,-8-1 0-6,-12 2 4 14,-3 1-6-14,-11 0 5 13,-4 0-4-13,-8 2 2 14,-10-5 0-14,-3 0 1 0,-4 0-3 12,0-1 2-12,-3 2-1 14,-4-1 0-14,-12 0 0 14,-4-1 0-9,-7 3 3-5,-4-1-3 14,0-1 3-14,-3-2-4 13,-1 0 2-13,2 0 2 14,-2 0-3-14,4 0 0 14,-3 0-3-14,-2-5 5 13,-7 1-4-13,-6 1 1 14,-5 1 1-9,-1-1-6-5,-1 2 4 14,0 1-1-14,-2 0 1 14,4 0 2-14,5 0-6 13,2 0 4-13,2 0 4 14,-5 1-4-14,0 4 5 14,-3-2-3-14,-2 1 2 13,2-4-1-7,0 3 0-6,3-1 2 0,5-2-3 12,10 0 0-12,3 0 3 14,3 0-2 1,0 0-1-15,-5 3 0 0,7 2-1 12,1 2 2-12,3 2-2 14,8 1 1-14,3 0 0 14,6 2-1-9,5 2 3-5,8-2-4 14,8 2 3-14,12 0-1 13,6 0 0-13,9-2 0 14,7-3 1-14,7-2 0 14,11-3 3-14,11-2-4 13,9 0 3-13,8-2-3 14,9 0 3-9,10 0-2-5,4 0-1 14,0 0 0-14,0 0-6 14,0 0-8-14,0 0-6 0,8 5 6 12,15 4 14 3,6 1 9-15,9 0-8 13,5 0 1-13,5 0-2 0,8 2 4 20,2 0-4-20,2-1 1 0,2 1-1 12,7-1 1-12,12-2 2 14,10 0-3-14,15-4 1 13,4-5 0-13,4 0-2 14,9 0 2-14,8 0 1 14,10 0-2-14,8-11 0 13,3-1-1-7,2-2 4-6,-3 0-3 13,1 2 2-13,6 0-4 14,7 3 3-14,4 1-1 14,7-1 0-14,3-1-3 13,0 3 3-13,3-2 0 14,-3 1 2-14,-8 2-2 14,-4 0 1-9,2 3 0-5,0-2 0 14,6 5-1-14,6 0 0 13,2 0 0-13,-3 0 1 0,1 0-2 13,-8 0 2-13,-8 0-4 14,-7 0 6-14,-8-2-6 13,1-5 4-13,-3 2-1 14,-4-2 0-9,-3 2 0-5,-7-2 0 14,-9 4 1-14,-5-1-3 14,-7 2 4-14,-10 2-3 13,-11 0 3-13,-15 0-4 14,-9 0 2-14,-13 0 0 14,-10 2 0-14,-10 4 0 13,-8-5 0-7,-10 4 1-6,-5-3 2 13,-5 0 1-13,-5 1-7 14,-2-3 5-14,0 0-4 14,0 3 2-14,0-3-3 13,0 0 3-13,0 2 0 14,0-2 0-14,0 2 2 0,0-2 7 19,0 0-4-19,0 0 4 0,0 0 1 13,0 0-2-13,0 0-1 13,0 0-4-13,0 0 4 14,0 0-6-14,0 0 6 13,0 0-5-13,0 0-2 14,0 0 2-14,0 0-1 14,0 0-1-9,0 0 0-5,0 0 0 14,0 0-1-14,0 0-1 14,0 0 4-14,0 0-5 13,0 0 6-13,0 0-5 14,0 0 4-14,0 0-4 13,0 0 2-13,0 0-3 14,0 0 3-8,0 0-3-6,0 0 0 13,0 0 4-13,2 0-3 14,-2 0 4-14,0 0-3 13,0 0 2-13,0 0-1 0,0 0 0 13,0 0 2 2,0 0 0-15,0 0-2 0,0 0 1 12,0 0 2-6,0 2-3-6,0-2 0 13,0 0 2-13,0 0-2 14,0 0-2-14,0 0 1 14,0 0 2-14,0 0-2 13,0 0 4-13,0 0-6 14,0 0 4-14,0 0-1 14,0 0 0-9,0 0 0-5,0 0 0 14,0 0 3-14,0 0-4 13,0 0 2-13,0 0-2 14,0 0 1-14,0 0-3 14,0 0 3-14,0 0 0 13,0 0 0-13,0 0 0 14,0 0-1-9,0 2 3-5,0-2-2 14,0 0 3-14,0 0-6 14,0 0 2-14,0 0 0 13,0 0 0-13,0 0 0 0,0 0-1 13,0 0 0-13,0 1 2 14,0-1 0-14,0 0 1 13,0 0 2-7,0 0-5-6,0 0 2 13,0 0 0-13,0 0 0 14,0 0 0-14,0 0-1 14,0 0 0-14,0 0-1 13,0 0-1-13,0 5 2 14,0 4-6-14,0 2 5 13,0 7-14-7,0 4-24-6,0-2-34 14</inkml:trace>
    </iact:actionData>
  </iact:action>
  <iact:action type="add" startTime="30494">
    <iact:property name="dataType"/>
    <iact:actionData xml:id="d5">
      <inkml:trace xmlns:inkml="http://www.w3.org/2003/InkML" xml:id="stk5" contextRef="#ctx0" brushRef="#br0">14794 6421 28 0,'-27'-25'23'15,"5"-6"8"-14,2 2-11 14,6 14-10-9,4 3-8-5,-2 1-2 14,1 5-1-14,0 1-16 14,-3 2-3-14,-3 3-25 13,-3 0 14-13</inkml:trace>
    </iact:actionData>
  </iact:action>
  <iact:action type="add" startTime="30645">
    <iact:property name="dataType"/>
    <iact:actionData xml:id="d6">
      <inkml:trace xmlns:inkml="http://www.w3.org/2003/InkML" xml:id="stk6" contextRef="#ctx0" brushRef="#br0">14467 6288 3 0,'-19'0'7'15,"-5"0"1"-14,2 0-4 0,-1 0-1 13,-1 0-3-13,4 0 3 13,-2 0-3-13,3 0 2 14,4 0-4-14,3 0 2 14,1 0-3-9,7 0 3-5,4 0-2 14,0 0-7-14,0 4-4 13,0 2 12-13,0 5 1 14,11-1 0-14,5-1 0 14,1 1 0-14,8 1 0 13,6-4 1-13,12 2 4 14,8-2-1-9,13 2 3-5,11-4-6 14,10 4 4-14,12-4-4 14,13 2-2-14,9-1 3 13,7-1-4-13,1 0 2 0,0 0 0 13,0-1 0-13,-3 3 0 14,1 3 0 0,-2 0 1-14,7 3 1 5,7 5 1-5,4 5-4 13,7 1 2-13,-1 0-2 14,4 2 1-14,5-4 0 14,5-2 0-14,-1-4 0 13,-2-2-2-13,-7-2 5 14,-1 4-3-14,-1-1 1 13,3-4-1-7,-3 0 0-6,3-6 0 14,-5-1-1-14,0-4 1 13,-1 0 4-13,-11 0-4 14,-6 0 9-14,-11 0-6 14,-10 0 9-14,-13 0-8 13,-12-2 4-13,-16 0-7 14,-12 2 2-9,-17 0-3-5,-13 0 1 14,-12 0-5-14,-11 0 7 0,-2 0-6 13,0 0 4-13,-6 0-1 13,-25 0 9-13,-10 0 0 14,-14 0-9-14,-7 0 1 13,-7 0 8-13,-10 0-6 14,-3 0 3-8,-8 0-5-6,-6 0-2 13,-8 0-2-13,-8 4 3 14,-10 8 1-14,-5-1-1 13,-2 0-4-13,-3-3 4 14,-5 1 2-14,2-5-1 14,-1-4-1-14,0 0 0 13,-2 0-1-7,-5 3 1-6,-8 2 0 14,-7-1 0-14,-10 1 0 13,3 0 0-13,-1 0 1 14,4 0-1-14,7-3 2 13,3-2-4-13,5 0 4 14,7 0-3-14,1 2 1 0,-2-1 0 13,-3 6-2-8,-1-3-1-5,-2 2 3 14,2-1 0-14,0 2 0 13,3 2-2-13,-6 2-3 14,1-2 10-14,2 6-5 14,3-1 0-14,6-2 0 13,2 0 0-13,-1 2 3 14,11-4-4-9,4 2 4-5,15-5-1 14,14 2-1-14,17-3 1 14,18-4 1-14,20-2 2 13,19 0 1-13,11 0-3 14,6 0-3-14,0 0 0 14,6 0-6-14,21 0 6 13,17 0 0-7,19-10 1-6,13-2 1 13,8-2 0-13,7-2-2 0,6 0 0 13,1 2 1 2,5 0 0-15,8 0 2 13,0 2-3-13,7-1 2 0,12 1-2 13,5 5 0-13,10-3 0 13,9 0 0-7,6 2 0-6,6-1-4 14,5 0 8-14,7 1-9 13,-4-5 10-13,-2 4-10 14,-1-1 5-14,4-3 0 14,1 1 0-14,2 6 0 13,5 1 0-13,-4 0 1 14,-8 5-3-9,-2 0 4-5,-12 0-5 14,-7 0 4-14,-9 0-2 14,-9 0 1-14,-13 0 0 13,-4 0 0-13,-10 2 1 14,-16 1-1-14,-17-2 0 13,-19 2 0-13,-18-3 6 14,-15 0-8-8,-11 0 4-6,-7 0-2 13,-2 0 5-13,0 0 4 0,0 0 7 13,0 0-1-13,0 1 6 13,-2-1-8-13,-14 0-2 14,-1 0-11-14,-8 0-1 14,-4-4-10-14,-1 0 5 13,2 2 4-7,4-4 2-6,2 0-1 13,-1 0 4-13,-2-4-4 14,-1 5 1-14,-7-2-1 14,1 2-15-14,-4 0-5 13,-1 3-20-13,-3 1-12 14,-7 1 0-14</inkml:trace>
    </iact:actionData>
  </iact:action>
  <iact:action type="add" startTime="32990">
    <iact:property name="dataType"/>
    <iact:actionData xml:id="d7">
      <inkml:trace xmlns:inkml="http://www.w3.org/2003/InkML" xml:id="stk7" contextRef="#ctx0" brushRef="#br0">4243 7738 6 0,'-11'0'20'1,"1"-3"-4"0,-5-4-7 12,1 3-9-12,-5-2 0 20,-1 2 1-20,-4 2-2 0,0 2-7 13,-3 0 3-13,-2 0 0 14,0 0 5-14,-3 0-2 13,1-4 2-13,-2-1 2 14,0-2 0-14,-1 0 6 13,-4-4-8-13,0 4 7 14,-2 2-6-8,-5 5-2-6,-1 0 1 13,-2 0-5-13,0 0 3 14,3 5-4-14,1 7 2 14,5-1 4-14,5-5 0 13,6 0 2-13,4-4 1 14,2-2 2-14,3 0 2 13,2 0 7-7,7 0-3-6,4 0 2 14,6 0 3-14,0 0-7 13,0 0-9-13,0 0 0 0,0 0-5 13,4-2 3-13,12-1 3 14,9 3-1-14,6-3 0 13,7 1 0-13,4 2-2 14,5-2 4-9,4 2-4-5,5 0 2 14,4 0-1-14,6 0 1 14,4 0 0-14,6 0 0 13,1 0 1-13,7 0-2 14,7 0 3-14,9 0-1 13,12 0 3-13,1 0-8 14,5 0 6-8,0 0-3-6,5 0 1 13,-3 0 0-13,-1 0 0 14,-1 0 3-14,0 0-3 13,9 0 0-13,4 0 1 14,4 2 1-14,2 0-4 14,4-2 2-14,4 0 0 0,4 0 0 19,1 0 2-19,6 0-2 13,-2 0 3-13,2 0-3 0,10 0 3 13,8 0-4-13,4-6 1 14,10-2 0-14,-3-1 0 13,0 0 0-13,-5 1-2 14,-4 2 4-14,-8 4-3 20,-3 0 3-20,4 2-2 0,3 0 1 13,0 0-2-13,4 0 1 13,-4 0 0-13,-1 0 0 14,-1 0 0-14,-9 0-2 14,-6 0 4-14,-8 6-4 13,-4-2 5-13,-3-2-6 14,3 0 5-9,0-2-2-5,-5 0 0 14,-2 0 0-14,-7 0-1 14,-4 0 2-14,-5 0-2 13,-8 0 3-13,-14 0-4 0,-11 4 3 13,-12 2-2 2,-12-2 1-15,-7 1 0 0,-14 2 0 19,-8-6 0-19,-10 4-1 13,-8-5 3-13,-10 2-1 0,-4-2 2 13,-2 0 0-13,0 0 3 14,0 0 10-14,-2 0 1 13,-15 0 0-13,-10 0-17 14,-9-7-15-14,-11 2 3 20,-7 1 3-20,-6 0 9 0,-6-3-3 13,-8 0 2-13,-2-1 2 13,-9-3-1-13,-4-2 0 14,-7 1 2-14,-4 2-1 14,-7 2 1-14,-6 2-2 13,-10 4 0-13,-9 0-2 14,1 2-1-9,-8 0 3-5,0 0-4 14,-7 0 0-14,-10 0 4 14,-9 0-3-14,-4 0 2 13,-5 0 2-13,-2 0-2 0,-5 0 5 13,0 2-8-13,6 6 9 13,-1 1-5-13,2 2 0 21,2 3 0-21,-4-5-3 13,2-2 6-13,4 1-3 0,8-2 3 13,8-2-5-13,11 0 2 14,16-1 0-14,14-3 1 13,19 0-1-13,23 0 0 14,15 0 1-14,16 0-2 20,12 0 2-20,18 0-2 0,3 0 0 13,7 0-1-13,0 0-20 13,25 0 12-13,15 0 10 14,9-6 1-14,14-3 5 13,10-1-5-13,12 3 1 14,12 0 2-14,9 1-5 0,12 2 3 19,11-2-2-19,10-2 0 14,7 0 1-14,5-1-2 13,0 4 3-13,4 0-5 14,0 5 6-14,7-1-6 0,8 1 6 13,7-3-4-13,4 3 2 13,9 0-1-13,-4-1 0 20,2-2 0-20,4 2-2 14,-5 1 4-14,-7 0-3 0,1 0 6 13,4 0-7-13,-2 4 3 13,2 1-2-13,3 4 1 14,-6-6 0-14,-3 2-2 14,-4 1 4-14,-3-1-4 20,-10 4 4-20,2-2-4 0,3 0 6 12,2 0-4-12,2 2 0 14,4-1 0-14,-3 0-1 14,-5-1 1-14,4-2-3 13,-8 3 6-13,-4 0-6 14,-9-3 6-14,-2 2-7 0,-1-2 7 19,-1 2-5-19,5-1 2 14,0-2 0-14,3-4-1 13,0 0 2-13,2 0-2 14,-5 0 2-14,-4 0-2 14,-6 0 4-14,-10 0-6 0,-6 0 4 12,-4 0-1-12,-3 0 0 20,0-3 0-20,-4 3 0 14,-10 0 3-14,-8 0-4 0,-7 0 4 13,-6 0-6-13,-5 0 3 13,-11 0-2-13,-9 0 1 14,-12 0 1-14,-10 0 0 14,-9 0 1-14,-12 0 1 13,-6 0-2-7,-6 0 5-6,-3 0-5 13,0 0 11-13,0 0-1 0,0 0 4 13,-9 0-14 2,-11-7-1-15,-12-1-10 13,-5-3 4-13,-10 4 6 0,-6 1-3 13,-5-1 3-13,-10 1 0 13,-3-1 1-7,0-1 2 9,-7 2-1-15,-5 2-1 13,-9 0 3-13,-3 1-3 14,-3 3 1-14,-2 0-2 0,-1 0 1 12,-8 9 0-12,-5 11-4 14,-13 2-3-14,-4-3 2 14,-5 1-4-9,0-6 5-5,-2-2 2 14,4 1-1-14,6-3 5 13,9-1-4-13,7-2 4 14,9-3 1-14,17 0 1 14,14 0-2-14,21-4 1 13,15 0-2-13,14 0 1 14,8 0-2-9,8 0 0-5,6 0-2 14,0 0-2-14,0 0-8 0,3-12 3 13,23 0 5 1,5-2 4-14,9 1-5 14,7 1 10-14,9 3-6 0,11 1 2 13,6 0 3-13,12-1-4 13,6 2 0-7,3 2 0-6,7-2 0 13,5 2-3 2,4 0 6-15,-1 1-6 14,2 0 6-14,-3-3-3 0,0 4 2 12,0-1-3-12,-6 2 2 14,-6-3-1-14,-8 4 0 14,-4-1 1-9,-11 0 1-5,-4 2 0 14,-7 0-2-14,-12-2 2 13,-13 2-4-13,-12 0 3 14,-11 0-2-14,-8 0 1 14,-6 0 0-14,0 0 2 0,0 0-2 12,0 0 5 3,0 0-1-15,0 0 4 4,0 0-6 11,0 0 7-15,-2 0-6 0,-2 0 2 13,-2 0 1-13,0 0-5 13,4 0 6-13,-2 0-7 14,0-2 13-14,4 2-11 13,0-3 11-13,0 3-8 14,0-3 6-8,-1 1-5-6,-1 0-2 13,-2 0 0-13,4 2-3 14,0 0 3-14,0 0-4 13,-3 0 1-13,3 0 1 14,0 0-4-14,0 0 2 14,0 0 0-14,0 0 0 13,0 0-4-7,0 0 3-6,0 0 0 14,0 0-3-14,0 0 4 13,0 0-2-13,0 0 3 14,0 0-2-14,0 0 2 13,0 0-1-13,0 0 0 0,0 0 0 13,0 0 0-13,0 0 3 14,0 0-6-9,-3 0 6-5,3 0-6 14,0 0 3-14,0 0 0 13,0 0 0-13,0 0 0 14,0 0-3-14,0 0 6 14,0 0-7-14,0 0 7 13,0 0-8-13,0 0 7 14,0 0-2-9,0 0 0-5,0 0 0 14,0 0 0-14,0 0 1 14,0 0-1-14,0 0 1 13,0 0-1-13,0 0 2 14,0 0-4-14,0 0 1 14,0 0 1-14,0 0-3 13,0 0-3-7,-2 0 6-6,2 0-7 13,-2 0 6-13,2 0-11 14,0 0 2-14,0 0-22 0,0 0-19 13,0 0-23-13</inkml:trace>
    </iact:actionData>
  </iact:action>
  <iact:action type="add" startTime="36724">
    <iact:property name="dataType"/>
    <iact:actionData xml:id="d8">
      <inkml:trace xmlns:inkml="http://www.w3.org/2003/InkML" xml:id="stk8" contextRef="#ctx0" brushRef="#br0">18178 7977 6 0,'0'0'4'1,"0"0"-4"20,0 0-5-20,0 0 0 0</inkml:trace>
    </iact:actionData>
  </iact:action>
  <iact:action type="add" startTime="37162">
    <iact:property name="dataType"/>
    <iact:actionData xml:id="d9">
      <inkml:trace xmlns:inkml="http://www.w3.org/2003/InkML" xml:id="stk9" contextRef="#ctx0" brushRef="#br0">22794 7816 10 0,'0'0'29'1,"0"0"14"13,0 0-12-13,-17 0-8 14,-8 0-16-14,-10-6-7 13,-13-2-10-13,-10 4-4 14,-8 1 13-14,-12-2-5 14,-1 1 5-9,-5-1-2-5,-10-2 1 14,-4-1 2-14,-8 0-1 13,-6 2 1-13,-10 3 0 14,-8-2 3-14,-4 5-3 0,-1 0 3 13,-5 0-1 1,-2 0-2-14,-9 8 5 0,-8 10-5 13,-1-2 0-8,-3-2 0-5,9 0 0 14,5 0 2-14,11-3 3 14,7-1-3-14,5-5 3 13,15-3-3-13,16-2 0 14,16 0 0-14,15 0 3 14,14 0-1-14,8 0 0 13,13 0 0-7,11 0-3-6,11 0 5 13,5 0-3-13,2 0-6 14,0 0 1-14,0 0-2 14,2 0-2-14,28 0 6 13,9 2 2-13,15 7-2 14,9-4 5-14,5 1-5 13,13-2 1-7,6 0 4-6,9 0-9 14,7 1 5-14,3-3-1 13,8 0 0-13,5 2 0 14,10-4-1-14,6 0 2 13,6 1-4-13,-2-1 2 14,-2 0 1-14,-6 0-6 0,-3 0 5 13,-7 0-4-8,-8 0 4-5,-4 0 1 14,-9 0 0-14,-10 0-2 14,-19 0 5-14,-16 0-3 13,-18 0 3-13,-16 0-6 14,-9 0 4-14,-10 3-2 13,-2-3 2-13,0 1-1 14,0 2 1-8,0-1 3-6,-6-1-1 13,-18 3 3-13,-6-1-6 14,-11 4 0-14,-7 4-4 13,-6 0-14-13,-4 4-20 14,-4-6-31-14</inkml:trace>
    </iact:actionData>
  </iact:action>
  <iact:action type="add" startTime="38760">
    <iact:property name="dataType"/>
    <iact:actionData xml:id="d10">
      <inkml:trace xmlns:inkml="http://www.w3.org/2003/InkML" xml:id="stk10" contextRef="#ctx0" brushRef="#br0">11138 8698 5 0,'29'0'13'1,"-4"0"-1"0,-7 0-5 12,-5 0-2-12,-7 0-5 14,0 2-9-14,-6 5 5 13,0 1 0-13,0-2 4 14,0-1 0-14,-12 0 4 14,-13 0 0-9,-9-5 6-5,-3 0-2 14,-6 0 4-14,-5 0-1 14,-8 0-5-14,-7-5 3 13,-5-5-8-13,-9 1 9 14,-4-3-10-14,-4-2 1 0,-5 4-1 12,-3-3-2-12,-10 2 2 21,-8-1-3-21,-10 3 2 13,-8 0 2-13,-7 0-3 0,-11 0 4 13,-9 3-4-13,-9 0 2 13,-9 4 0-13,-4-2 0 14,-5-2 0-14,0 0 1 14,-1-2 0-14,-4-3 2 13,-9 2-2-7,-3 1-2-6,-3 1 1 14,0 2 0-14,3 1 0 13,5 0 0-13,4 4 0 14,6-2 0-14,0 2 0 13,-4 0 0-13,-1 0 0 14,6 0 1-14,-2 0-2 14,-1 0 2-9,4 12-2-5,0 5 1 14,1-2-3-14,5 5 1 13,-8 3 4-13,-2-4-4 0,0-1 4 13,-1 1-4 2,1-5 3-15,1-1-1 0,13-4 0 12,8-6 0-12,16 2 0 20,11-5 0-20,6 0 4 14,10 0-4-14,11 0 1 0,8 0 1 13,9 0-4-13,9 0 2 13,12 0 0-13,8 0-1 14,14 0-2-14,11 0 2 14,13 0 2-14,9 0 2 13,12 0-1-7,2 0 2-6,4 0-4 13,0 0-4-13,0 0-11 14,14 0-7-14,17 0 22 14,14 0 3-14,18 0 3 13,12 0-4-13,17 0 5 0,9 0-7 13,5 0 4 1,8-13-4-8,4 1 0-6,6-3 0 14,6 1 0-14,4-3-1 13,11 3 2-13,11 0-1 0,7 0 2 13,9 0-4-13,6 0 2 14,2 2-1-14,3 2 2 13,-1 1-2-13,-3 2 1 20,1 1 0-20,5 2 0 14,8 1 1-14,5 0-1 0,7 1 1 13,0 0-2-13,-5-3 1 13,-1 5 0-13,-7 0 0 14,-3 0 0-14,1 3-1 13,6 9 2-13,5 2-1 14,8-4 4-8,1-2-7-6,0-2 5 13,-2-3-3-13,0-3 1 14,-1 0 0-14,3 0 0 13,0 0 2-13,1-5-2 14,1 1 0-14,-10-2 0 0,-5 0 0 13,-10 4-1-13,-15 2 0 20,-7 0 1-20,-4 0 0 14,-5 0 0-14,-3 0 0 13,-5 2 2-13,-13 7-3 0,-9-2 2 13,-11 1-2-13,-13 0 2 13,-15 0-2-13,-18 0 1 14,-15 0 0-14,-15-2-1 20,-18 1 1-20,-7-4-2 0,-12-1-1 13,-2 0 2-13,0 1 2 13,0-1 5-13,-18 0 1 14,-15 1 5-14,-17 5-12 14,-14 0 0-14,-12 1 0 13,-13 0 0-13,-4 0-2 14,-13-4 4-9,-5 2-4-5,-12-1 4 14,-10 2-2-14,-5-2 1 14,-3-1 1-14,0 3-2 13,-1 1 1-13,-5 0-1 14,-5 1 2-14,1 1-2 0,-5 3 3 13,4 0-3-13,1 0 0 20,-2-1 0-20,2 1 0 13,2-2 0-13,4-1 0 14,2-1 0-14,3-2 0 0,-1 0 2 13,-2-1-4-13,2-5 4 13,-5-2-3-13,1 3 2 14,2-1-2-14,3-2 0 13,6 0 1-7,3 0 1 9,8 0 0-15,12 0 4 0,7 0-3 12,10-7 0-12,5 0 2 14,-3 2-4-14,1 0 0 13,6 1 0-13,2 2 2 14,8-2-2-14,4-1 5 14,3 5 0-9,6-1 1-5,6 1-6 14,7 0 9-14,10-2-6 13,6 0 7-13,12-2 6 14,5 1-10-14,5 3 2 0,9-3-1 13,2 3 7-13,0-2-10 13,0 0 3-13,0 2-7 21,0-2 1-21,0 2-1 0,0-3-4 12,0 2-2 3,2 0-7-15,7 1 5 0,4 0 6 12,6 0-2-12,7 0 4 14,-2 0 0-14,3 0-3 14,0 0-1-14,2 0-2 13,0 1-9-7,0 7-3-6,-1 2-16 13,-6 2-18-13</inkml:trace>
    </iact:actionData>
  </iact:action>
  <iact:action type="add" startTime="54786">
    <iact:property name="dataType"/>
    <iact:actionData xml:id="d11">
      <inkml:trace xmlns:inkml="http://www.w3.org/2003/InkML" xml:id="stk11" contextRef="#ctx0" brushRef="#br0">11992 9051 1 0,'-5'0'16'15,"3"0"-2"-8,2 0-10-6,-2 0 5 13,2 0-9-13,0 0 3 14,0 0-2-14,0 0 1 14,0 0-2-14,0 0-5 13,0 0 4-13,0-1 2 14,0-3-3-14,0-3 3 13,0 4-1-7,0 3 1-6,0 0 1 14,0 0-2-14,0 0 0 13,0 0 0-13,0 0 1 14,0 0 0-14,0-2 1 14,0 0-3-14,0-1 3 0,0-1-2 12,-2 3 0-12,0-1 0 14,-3-5 2-9,3 2 0-5,2-8-4 14,0-3 5-14,0-6-8 14,0-5 7-14,17-8-4 13,8-2 2-13,6-4-1 14,3-5 1 0,4-10 0-14,3-7-3 0,7-9 6 13,1-4-4-7,9-3 3-6,6 3-3 13,3 7 2-13,1 6-1 14,-8 12 2-14,-13 10 0 14,-12 9-2-14,-15 12 0 13,-11 6 4-13,-7 6-2 14,-2 2 6-14,0-2-8 13,0 0 5-7,0 0-3-6,0-2 2 14,0 5-3-14,0 3-1 13,-2-1-1-13,-1 3-5 0,-1 0 1 13,0 0-7 1,-8 4-1-14,-3 21 13 0,-11 9 0 13,-2 4 2-13,-5 3-2 14,-7-1 0-9,-3 6 3 10,-5 2-4-15,-6 9 3 13,3 2-3-13,-2 2 2 0,6-6-2 13,2-4 2-13,5-12-1 14,8-12 0-14,8-5 0 13,4-4 1-13,4-5 1 14,5-4-2-8,5-4 4-6,6-5-4 13,0 0 2-13,0 0-1 14,0 0-1-14,0 0-7 13,11-13 7-13,11-15 2 14,9-9 5-14,11-16-7 14,8-9 1-14,6-4 3 13,6-2-6-7,11-2 4-6,6 3-3 13,0 4 1-13,2-2 0 14,-6 5 1-14,-4 0 2 14,-7 5-3-14,-11 9 4 13,-11 10-4-13,-13 9 0 0,-13 8 1 13,-13 7 2-13,-3 5 7 14,0 0-10-9,-6 3-6-5,-11 4 4 14,-8 0 1-14,-8 2-2 13,-7 24 3 2,-6 9-3-15,-1 9 5 0,-7 7-2 13,-2 6 1-13,-6 7-1 13,-7 2-1-13,-4 6 1 14,5 6-1-9,3-1-1-5,10-5 0 14,7-12 0-14,13-10 2 14,8-16-1-14,12-10 1 13,7-12 0-13,7-10-4 14,1-2 0-14,0 0-13 0,0 0-2 13,5-2 18-13,12-16 1 20,10-13 1-20,4-15 4 0,12-9-5 12,1-8 1 3,7-4-1-15,3 0 3 14,1 2 0-14,3 2-2 13,-4 2 4-13,-5 6-5 0,-7 2 1 13,-9 10 1-13,-10 8-2 13,-10 17 3-7,-13 10-3-6,0 6 0 14,-11 2-13-14,-18 0 11 13,-7 19-2 2,-8 8 3-15,-7 8 2 0,-5 5 0 12,2 2 0-12,-1 4-1 14,4 5-1-14,2 4 1 14,1 3 3-9,6-1-1-5,7-8-4 14,8-3 2-14,4-11 0 13,10-9 0-13,5-10 0 14,5-9 0-14,3-7-4 14,0 0 0-14,0 0-9 0,0 0 1 12,9 0 12-12,8-5 0 14,8-21 0-8,4-15 3-6,7-8-1 13,5-4-1-13,1 0 2 14,0 2-2-14,0 0 5 13,3 5-6 2,0-1 6-15,-3 5-5 0,-5 2 4 13,-5 5-4-13,-10 9 1 13,-4 12-2-7,-11 7 2-6,-7 7 1 13,0 0 3-13,0 0-6 14,-23 0 0-14,-12 15-1 14,-13 10 3 0,0 7-1-14,-1 1-1 0,4 3 0 13,5 5-2-13,0 3 5 14,0 6-5-9,2 8 3-5,0 6-2 14,2 3-3-14,3-4 4 0,6-12-3 12,8-12 3-12,7-13 0 14,8-9-3-14,4-9 0 14,0-1-9-14,4-7-2 13,21 0 10-13,8-7 4 14,12-27 3-9,12-18 4-5,13-8-6 14,7-7 1-14,6 1-3 14,0 4 2-14,-3 3 3 13,0-2-3-13,-11 3-1 14,-5 6 1-14,-11 8 0 14,-13 8-1-14,-12 16 4 13,-16 8-2-7,-12 8 2-6,0 4 5 13,0 0-6-13,-23 0-6 14,-6 9-3-14,-9 18 6 14,-7 4 0-14,3 7 4 13,-7 2-4-13,3 3-1 14,-6 5 1-14,-6 3 0 13,-2 10 0-7,-3 5 3-6,5 3-6 0,10-6 3 13,5-5 0-13,12-12 0 13,11-11 0-13,11-11 0 14,5-8-3-14,4-6 1 13,0-10-9-13,0 0-5 14,10 0 12-14,9 0 4 14,10-12 0-9,8-20 5-5,15-9-1 14,6-14-4-14,2-7 1 13,2 0 0-13,1-2 0 14,1 3 0-14,-4 2-1 14,1 8 3-14,-3-2-3 13,-2 6 0-13,-6 2 0 14,-3 9 3-8,-11 13-3-6,-16 9 5 13,-9 10-5-13,-11 4 4 14,0 0-4-14,0 0-8 13,-25 11 8-13,-10 12 0 0,-9 7 4 13,-3 4-3 2,-2 4 0-15,0 2 1 13,-1 4-1-13,4 4 1 5,-4 4-4-5,6 3 1 13,4 0 1-13,3-2-2 14,11-9 2-14,12-14-1 14,11-10-5-14,3-10-1 13,2-7-5-13</inkml:trace>
    </iact:actionData>
  </iact:action>
  <iact:action type="add" startTime="57030">
    <iact:property name="dataType"/>
    <iact:actionData xml:id="d12">
      <inkml:trace xmlns:inkml="http://www.w3.org/2003/InkML" xml:id="stk12" contextRef="#ctx0" brushRef="#br0">12784 8386 1 0,'71'-40'2'1,"2"-6"0"13,-1-1-1-13,-1 5 2 14,-4 1-1-14,-5 0 1 13,-6 5-1-13,-7 1 2 14,-12 8-4-14,-9 9 4 0,-13 5-4 19,-10 10 1-19,-5 3 4 14,0 0 0-14,0 0-1 0,-3 0-1 12,-12 2 3-12,-3 12-4 14,-6 4 2-14,-5 8-4 14,0 4 3-14,-4 0-4 13,1 4 2-13,1 2-2 20,-1-4 3-20,4 2-2 0,3-4 0 13,5-6 2-13,7-8-2 14,3-3 0-14,8-9 0 13,2-2-4-13,0 2 0 14,0-3-1-14,0 1 2 14,0 5-4-14,7-2 5 13,0 3-3-7,-3 1 4-6,1-1 1 13,-3-2-1-13,-2-3 1 14,0 2-2-14,0-3 0 14,0 0 0-14,2 1 2 13,0 6-5-13,-2-1 2 14,2 4-1-14,0 5-2 0</inkml:trace>
    </iact:actionData>
  </iact:action>
  <iact:action type="add" startTime="62334">
    <iact:property name="dataType"/>
    <iact:actionData xml:id="d13">
      <inkml:trace xmlns:inkml="http://www.w3.org/2003/InkML" xml:id="stk13" contextRef="#ctx0" brushRef="#br0">15515 6607 19 0,'-14'0'67'1,"1"0"-45"0,3-6-3 12,3 2-6-12,-1-3 0 14,-1 4-13-14,-2-3 0 13,-1 0 2-13,-1-3-5 14,-7 2 1-14,-2-1 1 14,-7 0-3-9,-4 2-3-5,-5 0 7 14,-5 0-2-14,-3 1 2 13,-8 0 0-13,-4-2 1 0,-2-1 0 13,-6-2 1 2,0 1-1-15,2-3 3 0,-6-3-4 12,1 3 1 3,0 2 2-10,-5-1-3-5,-1 3 1 0,-3-2 0 13,0-2-2-13,-2 2-2 14,2-1 3-14,0-1-1 13,-3 3 1-13,-3-6-1 14,-3 5 5-14,-4-2-7 14,-2 0 6-14,3 0-5 13,-7-1 4-7,-1-1-4-6,0 2 4 13,-4-3-4-13,-1 5 2 14,-2-2 0-14,0-2-1 14,-5 2 4-14,-2 0-3 13,0 0 2-13,4 0-4 14,0 4 2-14,2 2 0 13,-4 2 0-7,-3 2 0-6,3 2-3 14,-4 0 6-14,3 0-6 13,-6 0 6-13,0 0-6 14,1 0 4-14,-2 6-3 0,-2 3 2 13,-1 3 0-13,0-1 0 13,8 1 1-13,4-1-3 14,6 1 4-9,1 1-3-5,0 3 5 14,-4-4-8-14,6 2 8 14,5-4-7-14,2 2 3 13,3-1 0-13,3-2-1 14,0 3 2-14,4-2-2 13,2 2 3-13,6-1-4 14,2-2 4-8,-4 4-3-6,2-3 1 13,-1-1 0-13,7 1 0 14,5-2 0-14,7-1-2 13,6-4 4-13,7 1-3 14,1 3 5-14,5-5-8 14,7 1 6-14,7-3-2 13,6 2 0-7,6-2 0-6,8 0 0 0,2 0 3 12,2 0-4-12,0 0 1 14,0 0-2-14,0 0-8 14,0 0 5-14,0 0-7 13,0 10 5-13,2 1 6 14,7 3 2-14,0 2 0 14,-3 0 3-9,1 5-4-5,2 0 3 14,-1 3-6-14,-2 1 5 13,0 6-3-13,-2 3 1 14,1 6 0-14,0 3-1 14,0 1 3-14,-3-1-3 13,-2 4 3-13,0-3-4 14,0-2 6-9,0 0-7-5,0 0 4 14,0 0-1-14,0 5 0 14,0-1 2-14,0 1-5 13,0 2 6-13,0-1-3 14,0-4 4-14,6-3-8 14,1-6 4-14,1-1-2 0,6-3 2 19,-1-5-1-19,3-1 1 0,4-7-3 12,2 1-1-12,5-5 8 14,9 0-2-14,4-3-1 14,11 1 3-14,7-1-4 13,8-5 0-13,7-2 1 14,5-4-1-14,8 0 1 13,8 0 1-7,5 0-2-6,4 0 4 14,8-2-4-14,-3-2 0 13,2 1 1-13,-1 3-1 14,0 0 0-14,1 0-1 13,3 3 2-13,0 5 0 14,8 2 1-14,8-2-4 14,5 2 6-9,6 2-8-5,5-5 6 14,1-2-2-14,3-1 0 13,5 0 1-13,-3 0-4 14,-1 4 7-14,-3 4-5 0,-7-3 3 13,1 2-4-13,4-1 4 13,-3 3-2-13,3 0 0 14,0 1 0-9,0-3 0-5,-3 0 0 14,3-1 0-14,-4 1 1 14,-8 1-2-14,-4-1 2 13,-4 1-1-13,-7-1 0 14,1 1 1-14,1-3-1 14,4 2 0-14,7-1-1 13,-1-5 5-7,0-2-8-6,6-3 7 13,-2 0-5-13,-5 0 2 14,-9 0 0-14,-8 0-1 14,-12 0 2-14,-3 0-3 13,-11 0 6-13,-8 0-6 14,-7 0 4-14,-6 0-2 0,-8 0 3 19,0 0-5-19,-1 0 2 14,-5 0 0-14,0 0 0 0,0 0 0 12,-3 0 0-12,-2 0 2 14,-3-3-1-14,-6-1 3 14,-1 0-8-14,-3 3 6 13,-2-3-4-13,-4-1 2 14,-2 1 0-9,-8 0 0-5,2-3 0 14,-3 0 2-14,-1-4-1 14,-1-1 5-14,3-5-4 13,-1-5 2-13,-1-2-3 14,-3-6 4-14,3 0-4 13,-4-4 0-13,3-1 6 14,-1-2-7-8,1-1 4-6,3-3-1 13,3 2-3-13,1-2 0 14,-5 1 2-14,3 2-2 14,-6-2 3-14,1-2-3 0,-3 0-1 12,-8-5-1 3,2 1 4-15,-5 5-4 0,0-2 2 19,-8 3-3-19,-15 2 3 14,-6-1 0-14,-2 2-1 0,-2-1 1 12,-3-3 2-12,-4 4 0 14,-3-4-2-14,-3 6 3 13,-1-2-6-13,-3 5 3 14,-4 6 0-14,-5 6-1 14,-5 2 2-9,-4 5-3-5,-3 2 2 14,2 3-3-14,2 0 6 13,0 3-5-13,0-2 3 14,-1 2-2-14,-9 3 2 14,0-1-1-14,-4 3 0 13,-4-2 1-13,1 0-2 14,-3-3 3-9,-3 2-1-5,2-3 2 14,-3 0-3-14,-3 0 1 14,0 0 1-14,3-2-2 13,-5-3 2-13,0 2-2 0,-7 1 0 13,-3-4-3-13,1 2 6 14,5-2-6-14,4 0 4 13,-3 0-2-7,1-4 0-6,-2 0 1 13,0-2 0-13,-1 0 0 14,2-1-2-14,3 2 5 14,-5-2-4-14,-3 1 5 13,3 2-8-13,-4 3 6 14,0-2-4-14,-4 4 3 13,-3-6-1-7,-1 2 0-6,1 0 0 14,4-1 0-14,-4 2 1 13,-2 1-1-13,-6 1 3 14,-7 5-6-14,-2-3 3 14,-6 0 0-14,0 0-1 13,3-1 0-13,-2 1 0 14,1 5 1-9,0 1-1-5,1 2 4 14,5-1-8-14,4 3 5 14,5 0 0-14,2 0 2 0,-3 0-1 12,-1 0-1-12,1 3-1 14,4 1 1-14,-3-1 0 13,5 6 0-13,3 1-2 14,-1 2 2-8,6 2 0-6,-2 0 0 13,4 1 0-13,7 0 2 14,5 5-4-14,10 3 5 13,8 2-4-13,7 1 2 14,3 1-2-14,5-4-1 14,0 0 2-14,9-2 0 13,5-3 0-7,6-3 0-6,7 1 2 13,8-4-6-13,3 3 6 14,5 2-4-14,3 1-1 14,6 4 0-14,1 0-3 13,3 4 4-13,2-3 1 0,0 6-3 13,0 0 2-13,0 5 1 20,13-1-3-20,5 2 8 14,0 1-8-14,4 0 3 13,1-2 1-13,3 0 0 0,6 0 0 13,1 0-1-13,5-2 1 14,5 1 2-14,1-2-1 13,3 1-1-13,-1 2 1 20,6 0-2-20,2 2 4 0,6 3-3 13,6 0 0-13,10-2 0 14,9-2 1-14,2 2 1 13,2-2-4-13,2-2 4 14,3-1-4-14,10-7 4 14,6-5-2-14,6-5 0 13,0 1 0-7,-3-1 0-6,1 1 0 13,0 2 0-13,0-2 0 14,-1 0 1-14,5-2 1 14,7-5-4-14,8 2 4 13,6-7-4-13,4-4 2 0,6 0 0 13,5 0-1-13,6 0 2 20,-2-6 1-20,-6 2 0 14,-3 2-4-14,-8 2 2 13,0 0 0-13,1 0 0 0,3 0 0 13,-1 0 1-13,4-3-1 14,0-2 1-14,-6 1-1 13,-2 0 0-13,-2 4 0 20,-8 0-1-20,-7 0 0 0,-5 0 1 13,-7 10 0-13,-6 4 0 14,-5 0-3-14,-2 2 6 13,3-2-5-13,1 1 7 14,-2-1-7-14,-7 1 3 13,-5 2-1-13,-3-4 0 14,-1 1-1-8,-1 0 1-6,1 0-1 13,-1 2-1-13,-5 1 4 14,0 1-4-14,0-3 6 13,2 2-8-13,0-5 4 0,3-5 0 13,2 2 0-13,-1-8 0 14,5-1-1-14,3 0 4 20,1 0-3-20,7 0 3 13,3 0-5-13,-3-5 3 14,-3-4-1-14,-9-1 0 0,2 1-1 13,-3-4 1-13,-2-1-1 13,-5-1 1-13,-8-2 0 14,-2 0 0-14,-10-2 2 14,-6 3-4-9,-9 0 2-5,-5 2 0 14,-9 0 0-14,-4-2 0 13,-8 0 1-13,-5-1 1 14,-5 0 2-14,-7-5-4 14,-2-2 3-14,0-2 1 13,0-4-7-13,-13-3 7 0,-7-3-4 19,-3 3 2-19,2-2-1 14,-2 0 7-14,-2 4-6 14,-1-1-2-14,1 2-2 13,-3 2-1-13,-1-1-4 0,-2 1 5 13,-6 3-2-13,-3 1-8 14,-4 1 11-14,-7 4-5 13,-4 1 4-7,-4-3 4 8,-4 6-1-14,1-3 1 14,-5-3 1-14,-3 5-3 0,-3-2 1 13,-4 2-1-13,-8 0 3 13,2-3-1-13,-1 2-1 14,8-1-2-14,1 0 5 13,1-2-8-7,-3 1 5-6,0-2-1 14,-6-2 0-14,0-1 1 13,-1-2-2-13,-3-1 4 14,0 0-5-14,-3 3 8 13,2 0-8-13,-5 0 4 14,1 2-2-14,0-2 3 0,-1 4-2 19,1 2-1-19,1 0 2 14,-7 2-1-14,2 1 1 14,2 0-4-14,3 3 2 13,4-2-2-13,-3 0 2 0,-1 0 0 13,-5-2 0-13,-2 0 0 13,-2 1-2-13,-5 4 4 14,-1 2-5-8,-4 2 4-6,-4 2-2 13,-1 3-5 2,-8 2 3-15,1 0 0 0,-8 0-1 12,-1 0 2-12,8 0-3 14,0 9 5-14,3-2 0 14,0 1-3-14,-7 1 1 13,4-4 1-7,-2 2 2-6,7-3-2 13,2 0 1-13,3-2-1 14,8-1 1-14,2 1 0 14,7 0 5-14,2-2-4 13,3 0 2-13,6 0-1 14,10 0-2-14,3 0 1 0,5 0-1 13,5 0 0-8,-5 0 2-5,3 0-2 14,-5 0 0 0,-1 0 4-14,1-2-1 14,2 2-4-14,7 0 3 0,0 0 0 13,9 0 0-13,2 0-2 13,6 0 1-13,5 0 0 14,3 0 2-9,10 0-2-5,5 2-1 14,5 1 1 1,7-1-2-15,6-2-3 0,2 2-3 12,0 1-3-12,0 6-9 14,0 1 8-14,0 0-4 13,0 2-2-13,8 0-3 14,0 6 0-8,-1 3-17-6</inkml:trace>
    </iact:actionData>
  </iact:action>
  <iact:action type="add" startTime="67230">
    <iact:property name="dataType"/>
    <iact:actionData xml:id="d14">
      <inkml:trace xmlns:inkml="http://www.w3.org/2003/InkML" xml:id="stk14" contextRef="#ctx0" brushRef="#br0">11152 8179 6 0,'0'-22'33'6,"-8"1"7"-5,-7 2-14 14,-5-3-10-14,-2 0 2 13,-7 0-14-13,-6-4 4 14,-6 1-6-14,-5 4 1 14,-10-1-3-14,-7 5 2 13,-1 2-4-13,-7-2 4 0,3 6-2 19,2 0 0-19,-1 2 0 14,-3 2 2-14,-3 2-3 14,2-2 1-14,-3 2 0 13,1-2-1-13,3 0 5 0,-3-4-4 13,-3 3 3 1,2 0-2-14,-5 3 2 14,-2-2-4-14,0 3 2 5,0 3-1-5,2-1 0 13,-1 2 0-13,1 0-1 14,-3 0 1-14,-5 0-3 13,-2 5 4-13,2 5-2 14,7 1-4 1,6-2 5-15,0-1-2 0,6-2 2 12,-4 2 0-6,1 0 0-6,0-1-2 14,2 0 5-14,2-2-4 13,0-1 3-13,3-3-3 14,1 2 2-14,3-3-1 13,0 0 0-13,2 1 0 14,2 1 0-14,2 2 3 14,6 1-3-14,1-2 0 4,5 1 0 11,1 5 2-15,3 3-4 0,0 2 2 12,5 1-1-12,-2 2 1 14,3-2 0-14,6 2-3 14,-1 0 7-14,6 0-7 13,4 1 8-13,5-2-10 14,4 2 4-9,8 0 0-5,0 2-4 14,0 6 5-14,2 3-1 14,13 3 2-14,5 6-5 13,3 1 8-13,4 10-6 14,2-1 4-14,2 0-4 13,2 2 2-13,5-4 0 14,4 2-1-8,9-1 0-6,12-3-2 13,9 0 6-13,10-3-6 0,7 0 3 13,2-3 0 2,4 1 0-15,6-4 0 0,2-5 0 12,5-2-1 3,-2-5 0-15,6-6 1 13,-1 0 0-13,7-3 2 5,6-4 4-5,7-1-3 14,0-1-3-14,2-2 0 13,4-4 0-13,3 0-2 14,0-2 5-14,-1 0-6 13,-4 0 6-13,0 0-6 14,-6 0 7-14,-3 0-6 14,6 0 4-9,0-4-2-5,1-2 0 14,3-2 0-14,0-3-1 13,-1-3 1-13,-2-3-1 14,-2 1 2-14,-8-2-2 14,-5 1 2-14,-11-3-4 13,-11-1 5-13,-7-1-4 14,-13-2 1-9,-9 0 0-5,-9-1 1 14,-9 2 1-14,-2-3 5 0,-9-2-4 13,-6 1 1-13,-4-4-1 13,-9-1-2-13,0-5 1 14,-13-3 2-14,-4-1-2 14,-2-5-1-14,0-5-1 13,-21 0-2-7,-8-2 2-6,-10 4 2 13,-3 1-1-13,-2 2 0 14,-10 3 2-14,-4-2-4 14,-8 0 5-14,-11 2-1 13,-2-3 0-13,-6 5 3 14,-4 2-5-14,-3 0 3 14,-1 5-2-9,-8 0-1-5,-6 5 0 14,0 3 0-14,-2 1-1 13,-1 1-1-13,3 0 0 14,-6 4 4-14,-1-2-3 14,2 4 2-14,4-1-2 13,2 6 0-13,-2 4 1 0,-5 4 0 13,0 1-2-8,0 2 0-5,1 0 4 14,0 0-4-14,2 2 7 14,0-3-8-14,6 3 3 13,-2 0 0-13,3 0 0 14,-1 0 2-14,0 0-2 13,0 3-5-13,9 4 5 14,1 1 0-8,2 6-3-6,-1 3 3 13,0 2-3-13,-3 2 2 14,7-1 1-14,4-1 0 13,7 1-2-13,4 3-1 14,10-1 6-14,3 0-6 14,8 1 6-14,6-4-6 13,10 1 1-7,0 0 2-6,4 3-2 14,6-1 2-14,6 1 0 13,5 0 2-13,9 3-7 14,7 0 8-14,0 4-6 13,0 0 1-13,7 5 2 0,13-2-4 13,5 3 4-13,4 2-2 14,6 0 0-9,-3 4-1-5,7 3 6 14,-1 1-6-14,-3 0 6 13,4-2-6-13,-1-2 3 14,-1 4 0-14,4-2 1 14,1-2-1-14,7 1-1 13,0-3 1-13,6 0 1 14,4 4 1-9,2 2-4-5,11 0 5 14,2 2-4-14,4-2 1 14,2-2 0-14,3-1-2 13,8-6 6-13,9-1-8 14,8-3 8-14,5-5-6 14,-1-4 4-14,1-7-4 13,6-8 2-7,1-4 0-6,5-5 1 13,-5 0-1-13,-1 0 0 14,-2 0 0-14,-1 0 7 0,0 0-7 13,-2 0 2-13,2 0 1 13,1-5-4-13,7-4 1 14,-4-6 0-14,-2-5 0 13,-2-6 0-7,0-4-3-6,-4-3 6 14,-9-3-5-14,-6 0 6 13,-10-1-8-13,-11-4 7 14,-7-1-3-14,-11-3 0 13,-4-1 1-13,-8-5-1 14,-5 5 0-14,-8 0 2 14,-12-1-2-9,-2 1 3-5,-6-6 0 14,-4-8-3-14,0-4 1 14,-8-3-2-14,-1 4 2 13,0 6-1-13,0 7 0 14,-5 4 2-14,-14-2-4 13,-5 2 2-13,-5-3-1 14,-2 4-1-8,-7 3 1-6,-4-1 1 0,-5 5 0 12,-2 6 0 3,-8 0 1-15,-2 3 1 0,-3 3-1 12,-9-3-1-12,3 3 2 14,-7 0-5-14,-8 1 6 14,0 2-2-14,-4-1-1 13,1-2 0-7,1 1 3-6,-6 0-2 13,-3-2 7-13,-1 3-7 14,-1 1 1-14,8 4-2 14,0 3 0-14,-2 4 0 13,-6 1 1-13,-2 2-1 14,-2 1 0-14,-2-1-1 14,1 4 2-9,-4 1-2-5,-1 2 1 14,3 2-2-14,-3 0 2 13,2 0 0-13,-3 0 0 0,2 0-4 13,-4 2 4 2,4 12-1-15,5 0-3 0,6 4 4 12,6 3-3-12,0 2 3 20,1 3-1-20,5 3 0 0,2 0-1 13,3 0 1 2,7 0 1-15,2 2 0 0,4-2 0 12,6 0 0-12,3 0 0 14,3 3 0-14,3-6 0 14,3 5 0-14,8-2 0 13,1 6 0-7,6 1 0-6,2 3 1 13,7 1-2-13,0 2 4 14,8-2-6-14,5-2 1 14,5 0 1-14,4-2-3 13,0 1 2-13,0-2 1 14,11 3-2-14,7 3 3 13,2-1 0-7,6 4-1-6,3-3 3 14,6 3-5-14,4-5 6 13,1-1-3-13,5 1 0 0,2-4 0 13,-2 2-1-13,3-1 2 14,2-1 1-14,1 0-2 13,0 5 0-13,5 1 1 14,0 2-2-9,4 3-1-5,1-2 2 14,3 1 0-14,0-3 0 14,3-1-2-14,0-2 4 13,0 1-2-13,4-5 5 14,7 2-8-14,6-2 3 13,6-6 0-13,4 0-2 14,-7-6 2-8,3-2-1-6,4-2 2 13,1-2 2-13,5-3-3 14,-2-1 2-14,-1 0 0 13,4-2-3-13,-3 1 1 14,7-2 0-14,1-1-1 14,2-7 1-14,3-2 0 0,1 0 2 19,9 0 0-19,3-7-1 14,1-9-2-14,-2-1 2 0,-1-5-1 12,-4-2 0-12,-2-1 2 14,-3-1-4-14,-5-1 4 13,-10 1-2-13,-7-1 1 14,-8-1-2-14,-9-2 5 14,-1-4-7-9,-8 2 5-5,-9-2-2 14,-10 1 0-14,-5 6 2 13,-12 3-2-13,-3 2 2 14,-8-1-3-14,-2 3 7 14,-8 2-10-14,-1-2 8 13,-7 2-4-13,0-4 2 14,0 1 1-9,0 0-2-5,-11-3-1 14,-5 0 2-14,0 3-1 14,-1-5-1-14,-4 3 4 13,2-3-5-13,1 2 1 0,0 0 0 13,-2 1 0 2,2 0-1-15,1-4-1 0,-4-1-1 19,1 2 1-19,0-4-4 13,0-2 6-13,-3-6-6 0,2 1 3 13,-4 0 2-13,-2-2 1 14,-2 6 0-14,-2-3 1 13,-2 3-2-13,-5 3 4 14,-3-2-6-14,1 6 3 13,-2-2 0-7,-3 0-2-6,1-1 2 14,-3-4 0-14,1 1 2 13,-7-4 1-13,0-3-3 14,2 3 7-14,-5-1-4 14,3-1-2-14,-1 1 1 13,0-1 0-13,2 3-2 14,-6 0 1-9,-2 3-2-5,-6 2 1 14,0 2-2-14,-5 3 2 14,2 3 0-14,1 6-6 13,1 3 0-13,1 1 5 0,-5 9-4 13,-1 1 5-13,-5 2-4 13,0 0 3-13,2 0 1 21,-2 0-3-21,0 0 6 13,1 0-3-13,0 0 0 0,1 0 1 13,3 0 2-13,1 0-2 13,-1 2-1-13,3 7-1 14,-2 1-2-14,4 1 6 14,0 3-6-14,0 0 2 13,3 1 0-7,-3-2-1-6,5 2-1 14,2 1 2-14,4-2 0 13,6-3-3-13,6 3 8 14,3-1-8-14,6-1 3 13,4 4 1-13,2 0-7 14,-3 5 3-14,3 0-2 0,0 4-3 19,3-4 3-19,-1 1-3 14,3-2 6-14,1-2 1 13,1-1 2-13,2 0-5 0,2 1 5 13,2-1-4-13,2 1 2 14,2 0-1-14,0 0-5 13,4 0 5-13,0-1-1 20,0-1 1-20,3 1 2 14,1-4-1-14,0 4 1 0,-1-1 0 13,-1 6 1-13,-4 0-1 13,0 5-3-13,1 2-14 14</inkml:trace>
    </iact:actionData>
  </iact:action>
  <iact:action type="add" startTime="74054">
    <iact:property name="dataType"/>
    <iact:actionData xml:id="d15">
      <inkml:trace xmlns:inkml="http://www.w3.org/2003/InkML" xml:id="stk15" contextRef="#ctx0" brushRef="#br0">13613 7764 13 0,'-2'-3'25'1,"2"3"-12"13,0 0-13-13,0 0-7 0,29 0-9 13,19 0 16-13,20-3 1 13,9 1 0-13,4 0 0 14,-2 0-2-14,2 2 2 14,-5-3-2-14,6 3 0 13,2 0 1-7,8 0 1-6,2 0 0 14,-5 0-2 0,-2 0 6-14,-2 0-5 0,6 7 1 13,4 1-1-13,10-2 0 13,3-1 0-13,2 4-1 14,-4 0 2-14,-4-2-1 14,-3 1 0-9,-6-2 0-5,-1-1 0 14,-5-4-1-14,-3-1 2 13,-3 0-1-13,-1 0 0 14,-7 0 0-14,-6 0 5 14,-7-4-5-14,-13 0 7 13,-9-1-6-13,-7 2 6 0,-10-1-7 19,-8 2 2-19,-7 2 0 14,-6-2-2-14,0 2 4 0,0 0 6 13,-2-1 10-13,-20-6 4 13,-9 0-24-13,-12-4-1 14,-7 2-3-14,-16 6 5 14,-3-3-2-14,-2 3 1 13,-5-4-2-7,1 3-3-6,-8 2 4 13,-9 2-2-13,-10 0 0 14,-17 0-2-14,-2 0-2 14,-14 0 3-14,-5 0 4 13,-7 0-2-13,2 0 1 14,-4 0 2-14,2 0-1 13,4 0 1-7,3 0 0-6,6 0-1 14,4 0 0-14,1 4-1 13,-2 10 0-13,-1 2-1 14,1 2-7-14,2 2-4 14,0 4-25-14</inkml:trace>
    </iact:actionData>
  </iact:action>
  <iact:action type="add" startTime="78631">
    <iact:property name="dataType"/>
    <iact:actionData xml:id="d16">
      <inkml:trace xmlns:inkml="http://www.w3.org/2003/InkML" xml:id="stk16" contextRef="#ctx0" brushRef="#br0">8319 10178 14 0,'-43'0'12'1,"5"0"-3"0,7 0-3 12,6 0-2-12,1 0-4 14,1 0 2-9,8 0-5-5,-1 0 6 14,3 0-6-14,-3 0 6 14,3 0-3-14,-2-3 1 13,-1-4 3-13,1-2 8 14,-4 0-6-14,1-1 1 13,-1 1-7-13,-4 2 4 14,1-2 0-8,-5 0-8-6,-7 4 4 13,-1-4 0-13,-9 3 0 14,-6 2-2-14,-3 4 0 14,-10 0 1-14,1 0 1 13,-9 0 0-13,-7 0 0 14,-7 0 3-14,-1 2-6 13,-4 4 3-7,3 2-1-6,2 2 1 14,-4 2 0-14,-4 3-2 13,-3 2 4-13,0 2-3 0,3-1 3 13,0-2-4-13,7 0 1 13,6-2 1-13,6-5 1 14,2 0 0-14,10-4 0 14,8-2 0-9,10-3 9-5,11 0 2 14,8 0 7-14,9 0-5 13,10 0 1-13,6 0-10 14,0-3-5-14,0 3-2 14,0 0-11-14,0 0 8 13,24 0-1-13,14 0 3 14,16 0 6-8,6 0-2-6,9 0-1 13,7 0-1-13,5 0 1 14,3-4 0-14,7 1 0 13,8-4 0-13,3 2 0 14,8-1 0-14,0 4 1 14,9 0 4-14,8 2-5 0,9 0 0 19,6 0 0-19,-1 0 0 0,2 0-5 12,-2 0 4-12,0 0 2 14,-4 0-5-14,-12 0 6 14,-7 0-4-14,-9 2 4 13,-6-2-3-13,-10 0 2 14,-7 0-2-14,-7 0 0 14,-8 2 1-9,-3 0 2-5,-10-1-2 14,-8 3 2-14,-13-4-2 13,-14 0 0-13,-11 3 0 14,-10-3 0-14,-2 0 3 14,0 0 4-14,-5 0 9 13,-23-3 0-13,-15-11-15 14,-9-4-1-9,-8 3 0-5,-6-3-5 14,1-1 5-14,-6 1 0 14,-3-2-2-14,-8 3 1 0,-5-2-8 12,-11 3 7-12,-10 2-3 14,-5 2 5-14,-12 4-6 14,-9 7 6-14,-8 1-6 20,-7 0 2-20,-3 1-3 0,-4 10-3 12,2 2 8-12,-2 0 4 14,1 4-4 1,3 1 2-15,-8-2 0 0,5-1 0 12,7-6 2-12,10-3-1 14,16-4 3-14,15-2-1 13,18 0-1-7,18 0 1-6,15 0-3 14,14 0 0-14,13 0-1 13,13 0 0-13,9 0-4 14,7 0-1-14,0 0-7 13,0-2-18-13,23 2 24 14,11-1 7-14,17-1 1 14,3-1 2-9,14-1-6-5,7 2 6 14,10 2-5-14,11-2 2 14,8 1 0-14,8-6-1 0,2 1 4 12,4-1-5 3,3-2 4-15,-1 1-4 0,3-1 5 12,4-4-6-12,6-1 5 14,12-2-2-8,2-4 0-6,5 0 0 13,0 2-2-13,-5 2 4 14,-1 2-2-14,-12 4 3 13,-8 1-6-13,-11 6 3 14,-9 1 0-14,-13 2 0 14,-11 0 1-14,-10 0-1 13,-12 0 0-7,-11 2 2-6,-9 3-2 13,-11 4 1-13,-7-3 0 14,-10-2-2-14,-6 0 2 14,-4-3-1-14,-2 4 0 13,0-5 0-13,0 2 5 14,0 0-5-14,0-2 12 0,0 0-11 19,-5 0 12-19,-6 0-6 0,-2 0 1 13,0 0-6-13,-1-4 3 13,1-4-3-13,4 2-1 14,-2 0 4-14,2 0-5 14,-2 3 4-14,0 1-3 13,2-3-1-13,0 1 1 14,4 0 0-9,1 0-1-5,0 4 0 14,-1-3-3-14,3 3 6 14,2 0-4-14,0 0 1 13,0 0 0-13,0 0-8 14,0 0-2-14,0 0-3 14,0 8 10-14,0 6 3 13,9 3-11-7,5-1-3-6,1 0-21 13,5-7-6-13</inkml:trace>
    </iact:actionData>
  </iact:action>
  <iact:action type="add" startTime="81330">
    <iact:property name="dataType"/>
    <iact:actionData xml:id="d17">
      <inkml:trace xmlns:inkml="http://www.w3.org/2003/InkML" xml:id="stk17" contextRef="#ctx0" brushRef="#br0">15899 10256 18 0,'0'-2'27'1,"0"-1"11"13,0-4-8-13,0-1-18 14,0-2-9-14,-2-1-1 13,-6 4-4-7,1 2-1-6,0 0 2 14,4 5-12-14,1-2 3 13,2 2-8-13,0 0 4 14,0 0-5-14,0 0 6 13,0 0 9-13,0 0 4 14,0 0 5-14,0 0-4 14,0 0-2-9,0 0-4-5,5 0 5 14,17 0 2-14,9 0 8 14,10 0-7-14,10 4-1 13,5-1-3-13,6-1 3 14,5 1-4-14,2-1-2 13,0 3 4-13,0 1-4 14,4-3 4-8,4 2-3-6,3-3 2 13,10-2-1-13,7 0 4 0,3 0 3 13,4 0-4-13,2 0 4 13,-4 0-5-13,4-5 1 14,-6 0 2-14,-3 1-1 14,2-1 1-14,1 0-3 13,10 1 6-7,7-3-3-6,1 1-2 13,1-2 0-13,-4 1-2 14,2-2 1-14,-3 3 0 14,-4 2 0-14,-9 0 0 13,-9 2-3-13,-12 1 6 14,-6-1-3-14,-9 2 3 14,-6 0-6-9,-8 0 5-5,-8 0-4 14,-8 0 2-14,-3 0-1 13,-8 0 1-13,-9 0-2 14,-5 0 0-14,-10 0 3 14,0 0-3-14,0 0 2 13,0 0 0-13,-10 0 15 14,-11 0-5-9,-8-11-10-5,-4-3 1 14,-4 5-3-14,-7-3 4 14,-6 1-4-14,-5 1-2 0,-5-1 4 12,-7 4-5-12,-4 0 0 14,-10-2 5-14,-6 6 0 14,-11-4-1-14,-4 3 1 20,-5-2-1-20,-9 0 2 13,-7 2 2-13,-8 2-2 0,-5-1-1 13,-2 3 1-13,-5 0-2 14,1 0 1-14,-8 0 0 13,-6 0-3-13,3 0 6 14,-1 0-6-14,4 7 7 13,3-1-4-7,4 2 0-6,0 0 2 14,8 0-2-14,6 1 0 13,4 3-1-13,11-1 2 14,1-1-2-14,6 1 2 13,3 1-2-13,11-3 4 0,10 0-5 13,9-4 4-13,13 3-2 14,9-3 0-9,17-2 0 10,14-1 1-15,12-2 0 0,9 0 1 13,0 0-2-13,3 0-8 13,19 2-4-13,16 2 12 14,11-2 4-14,9-2-1 13,10 0-3-13,8 0 4 14,8 0-3-8,11 0-1 8,6-3 2-14,5-4 1 0,4 2-3 13,5 0 1-13,11-1 1 13,7 1-2-13,8 1 2 14,3-3-2-14,-1 5 1 0,4 1-2 13,1-1 4-13,-5 2-6 20,-8 0 3-20,-6-2 0 13,-8 2 0-13,-14 0 1 14,-9 0-2-14,-11 0 2 14,-10 2 0-14,-5 5 0 13,-9 2-2-13,-14-2 3 0,-8 2-3 13,-11-2 2-13,-13-2-1 14,-5-2 0-9,-5-1 1-5,-7 0 2 14,0 0-3-14,0 1 9 13,0-1-7-13,0 0 11 14,0-2-5-14,0 0 7 14,0 0 0-14,0 0-2 13,0 0 1-13,-6 0-7 14,1 0 2-9,-3 0-9-5,4 0 3 14,-2-2 1-14,1 0-4 14,1-1 0-14,2 1 2 13,0 0-2-13,2 2 1 14,0 0-4-14,0 0 7 0,0 0-9 13,0 0 6-13,0 0-3 13,0 0-3-7,0 0 3-6,0 0-4 13,0 0-1-13,0 0 1 14,0 0-5-14,4 2 11 14,0 8-7-14,-2 0-2 13,1 0-35-13,-3-3-34 14</inkml:trace>
    </iact:actionData>
  </iact:action>
  <iact:action type="add" startTime="83788">
    <iact:property name="dataType"/>
    <iact:actionData xml:id="d18">
      <inkml:trace xmlns:inkml="http://www.w3.org/2003/InkML" xml:id="stk18" contextRef="#ctx0" brushRef="#br0">7775 11219 16 0,'0'0'25'1,"0"0"-8"13,0 0 5-13,0 0-3 14,0 0 0-14,0 0-11 13,-8 0-7-13,2 0-2 14,-1 0-2-14,-3 0 0 14,-4 0-13-14,-1 0 7 13,-4 0-1-7,1 0 7-6,-3 0 3 14,-4-8 1-14,-4-2 4 13,-4-2-5-13,-5-2 8 14,-3 0-5-14,-3 1 0 13,-8 1 0-13,-8 3 0 14,-4 1-2-14,-9 2-2 14,-4 3-2-9,2 3 2-5,-4 0-2 14,-1 0 4-14,-4 0-3 13,-5 7-3-13,-5 3 5 0,-5-2-6 13,-1 2 5-13,-4-2-5 14,-1 0 5 0,-4-1 0-14,-1-2 2 14,3 2 0-14,-2-5-1 4,0 7 0-4,0-3 5 14,2 0-4-14,4 0 0 14,10-4 3-14,6 1-4 13,2-2-1-13,4 1 1 14,4-2 0-14,3 0 3 14,5 0 1-14,7-2-3 13,8-8 0-7,10-2 2-6,3 1-1 13,10 0-1-13,7 3 1 14,5 2 1-14,9 2-1 14,8 2-2-14,2 2 0 0,0-3-6 12,0 3-6-12,0 0-10 14,15 0 12-14,12 0 9 13,3 9 2-7,10 2 1 9,8 1-1-15,5-1 0 0,10 1 0 12,6 0-2-12,12-1 2 14,5-4 1-14,6-1-2 13,14 1 0-13,13-4 0 14,5-3 0-14,8 2 2 14,4-2 0-9,4 0-3-5,3 0 2 14,6 2-1-14,1 0 0 14,1 0 0-14,-1 2 0 13,1 0 0-13,3 0 0 14,6 2 1-14,6 0 0 13,5 0 2-13,5 0-6 14,-3 1 3-8,2-3 0-6,-1-3 2 13,-7 1-2-13,-4-2 0 0,-3 0 1 13,5 0-1 1,5 0 0-14,3 0 2 14,6 0 1-14,-1-6-3 0,-1 5 0 13,-4-2 3-13,-6 3-3 13,-9 0 1-7,-8 0-2-6,-5 0 3 13,-2 3-3-13,-1 7 2 14,-1-1-2-14,0 2 0 14,-10-2-1-14,-10 3-2 13,-1 1 2-13,-10-1 1 14,-4-5 1-14,-15 3-2 14,-8-3 4-9,-11 0-2-5,-4 0 2 14,-10-3-2-14,-9-3 0 13,-7 2 1-13,-6-3-1 14,-10 1 1-14,-5 2 1 14,-8-2 0-14,-6 2-4 13,-7-1-1-13,0 0 0 14,0 0 3-9,-12-1 0-5,-19-1 13 14,-11 2-10-14,-12 1 1 0,-10-1-4 13,-10 0 2-13,-4 0-1 13,-9-2-2-13,-8 0 4 14,-11 0-2-14,-4 0-1 14,-9 0 2-14,1 0-2 13,-7 0 0-7,-4 0 6-6,-1-2-6 13,-1 0 5-13,2 0-4 14,-5 2-2-14,-4 0-3 14,-7 0 4-14,-7 0 0 13,-8 0-3-13,-5 6 1 14,-4-3 2-14,-8 2-1 13,-1-3 4-7,4-2-6-6,3 0 6 14,1 0-5-14,3 0 4 13,-7-7-2-13,0-2 0 14,-2-1 0-14,-2 1-4 13,4 2 8-13,-4 3-9 14,8-1 5-14,5 5 0 14,7 0-7-14,7 0 0 4,1 3-3-4,1 5 2 14,2 1 1-14,-1 1 3 13,11-1 3-13,7-4 2 14,9 0 3-14,13-5-2 14,2 0 8-14,6 0-7 13,11 0 2-13,8 0 0 14,15 0-2-8,10 0 2-6,7-2-5 13,9-2 1-13,6 2 0 14,5 0-2-14,8 0 0 13,2 0 0-13,7 2-2 14,6-3 3-14,6 1-2 14,0 1-3-14,0-1-4 13,12-2 0-7,19 0 9-6,13-3 2 13,8-2-1-13,8-1 0 14,7 2 0-14,7-3-1 14,10 3 0-14,9 0-1 13,11-2 3-13,4 2-3 14,8-2 4-14,9 1-5 0,9-4 2 13,8-1 0-8,3 0 0-5,5 0 2 14,1-2-5-14,7-1 7 13,10 3-3-13,11 5 0 14,3-1-1-14,10 4 1 14,7 5-2-14,-4-2 0 13,4 3 0-13,-3 0 0 14,-7 0-2-9,1 0 2-5,6 0 2 14,3 0 0-14,3 0 2 14,1 0-4-14,-5 0 3 13,-5 0-2-13,-11 0 0 14,-11 0 0-14,-10 0 1 14,-5 0 0-14,-2 6 2 13,0-2-2-7,-3 3 0-6,-2-6 0 13,-8 1-2-13,-7 2 2 14,-5-2-2-14,-15 1 1 0,-12 0 0 13,-13 1-1-13,-10 2 3 13,-12-2-4-13,-9 0 5 14,-7 0-6-14,-9 2 4 13,-6 0-2-7,-10 0 1-6,-3 0-2 14,-10-2 2-14,-6 1-5 13,-4-2 0-13,-3-1-9 14,0 2 10-14,0 0-2 13,-16 3 6-13,-8-1 1 14,-4-5 4-14,-8-1 2 14,-1 0-3-9,-5 0-2-5,-8 0-1 14,-3 3-1-14,-10-2 4 14,-3 2-6-14,-5 0 3 13,-12 1-1-13,-6 3 0 14,-9-2-1-14,-12 5 1 0,-6-2 0 12,-6 2 3-12,-10 1-2 21,-6-6 2-21,-2 4-1 0,1-3-4 12,-1 2 2-12,-4-2 0 14,-2 2 0-14,-10 0 1 13,-4-4-2-13,-5-2 3 14,-2 0-3-14,-9 0 3 14,-5-2-2-14,-2 0 0 13,3 0 2-7,-1 0-1-6,0 0-1 14,1 0 0-14,-5 0 2 13,-2-2-4-13,0-5 5 14,-4 2-6-14,4-1 4 13,2-3-2-13,5 2 0 14,1-1-1-14,4-1 0 14,-9 5 0-9,-1 1-1-5,5 0 4 14,-1 3-2-14,4 0-5 13,7 0 6-13,9-1-3 0,16-2 3 13,14 3-3-13,9-1 3 14,8 1-1-14,8 0 4 13,13 0-6-13,11 0 1 20,10 0 1-20,12 0-7 0,12 1 5 13,9-1-5-13,13 0 4 14,6 0 3-14,9 0 1 13,6 0 11-13,5 0 0 14,0 0-11-14,0 0 5 14,2-1-6-14,18-3 5 13,13 0-6-7,10-1 2-6,9 0-1 13,9-2 0-13,7 1 2 14,4 1-2-14,8-2 2 14,1 0-2-14,9 0-3 13,1 1 4-13,5-2-1 0,7 0 1 13,13-2 1 1,9-2 1-8,10 2 2-6,15-1-2 14,8-4 0-14,11 1 1 13,8 0-3-13,6-2 0 0,1 0-2 13,-3 0 1-13,4 0 1 14,6 2 0-14,-1-1 2 13,11-2-2-13,2 0 3 20,-3 5-6-20,3-4 3 0,-4 9-1 13,-8-2 0-13,-2 4 1 14,8 3-2-14,-5 0-2 13,3 0 4-13,2-2 0 14,-10 2-2-14,-6 0 0 13,-7 2 1-13,-14 0 1 14,-6 0 0-8,-9 0 0-6,-5 0 0 13,-2 0 0-13,-6 2 3 14,-10 1-5-14,-12 2 5 13,-17-1-3-13,-10-2 2 14,-12-2-2-14,-16 0 1 0,-12 1 2 13,-14 1-1-13,-13-2-2 20,-10 3 4-20,-3-3-4 0,-3 0 3 13,0 0-2-13,0 0 3 13,0 0-2-13,0 0 3 14,0 0-1-14,-3 0 0 13,-7 2 4-13,-2-2-7 14,0 0 5-14,1 0-6 14,2 0 1-9,3 0 1-5,0 0 2 14,-1 0-3-14,0 0-1 14,-2 0 0-14,4 0 0 13,2 0-1-13,0 0 3 14,1 0-3-14,2 0 1 13,0 0-1-13,0 0-11 14,0 0 5-9,0 0-5-5,0 0-5 14,0 0 7-14,8 2-5 14,6 3-20-14</inkml:trace>
    </iact:actionData>
  </iact:action>
  <iact:action type="add" startTime="94540">
    <iact:property name="dataType"/>
    <iact:actionData xml:id="d19">
      <inkml:trace xmlns:inkml="http://www.w3.org/2003/InkML" xml:id="stk19" contextRef="#ctx0" brushRef="#br0">13258 11136 13 0,'0'0'22'1,"0"0"-19"13,0 0-3-13,20-1-2 14,12-1 2-14,9-4 5 13,9-2-4-13,6-1 4 14,2 0-5-14,-5-2-2 14,0 4 2-9,-3-1 4-5,-2 4-1 14,4 0-3-14,1 4 4 13,3 0-2-13,2 0-3 0,3 0 4 13,3 4-6 2,8 3 4-15,16 0-1 13,15-7 0-13,13 0 2 0,6 0-2 19,3 0 1-19,0-2-1 0,0-6 1 13,-2-3-1-13,-3 4 1 14,-7-2-2-14,-5 4 1 13,-10 1 0-13,-5 2 0 14,-4 2 1-14,-10 0-3 14,-4 0 4-14,-6 7-4 13,-2 10 3-7,-2 3-3-6,2 2 2 13,1 4-2-13,2 0 2 14,-3-1 0-14,-3 2-1 14,-3-5 2-14,-1-4-1 13,0-2 0-13,3-4 0 14,1 0 3-14,3-2-3 13,-3-2 1-7,4 2 3-6,-2 3-4 14,1-4 1-14,4 4 0 13,2-3 0-13,4-1-1 0,1 0 4 13,0-1-8-13,2-2 5 14,-2 2-2-14,-2-4 1 13,2-3 0-13,4 1 0 20,7-2 1-20,5 3 0 0,3-3-1 13,-2 0 0-13,-1 2 3 14,-1-2-6-14,-1 0 3 13,-1 0 0-13,-2 0 0 14,-4 0 0-14,-9 0-1 13,-5 0 4-13,-8 0-2 14,-6 0 4-8,-8 0-8-6,-4 0 6 13,-9-7-2-13,-5 3 0 14,-9 1 0-14,-4 1 0 13,-9-1 1-13,-7 3 1 14,-2 0 1-14,0 0 6 14,0 0 5-14,0-3 9 13,-2-4-9-7,-11 2-12-6,-3-5-3 13,-2 2 0-13,-4-2-3 14,1 2 7-14,-2-2-8 0,-6 1 7 13,0 4-6-13,-6-2 3 13,0 3-1-13,-3-2-1 14,-4 1 2-14,-1 1-1 14,-3-3 2-9,-6 3 1-5,-1 0-2 14,-5 0 2-14,-9 3 0 13,0 1-3-13,-6 0 1 14,-3 0 0-14,-5 0 0 14,-3 0 1-14,-9 0-3 13,-6 5 4-13,-1 3-4 14,2 0 5-9,2-1-6-5,-7-2 3 14,-1 1 0-14,-8-2 0 14,-2-1 0-14,-1-3 1 13,1 0 1-13,-4 0 1 14,2 0-1-14,2 0 3 14,3 0-3-14,4 0 1 13,9-4-3-7,0 1 2-6,11-3-2 0,4 1 2 12,12 1-4-12,13-3 3 14,6 5-2-14,13-1-1 14,10 0-1-14,4 1-1 13,10 0-4-13,3 0-6 14,3 2-23-14,3 0-24 13</inkml:trace>
    </iact:actionData>
  </iact:action>
  <iact:action type="add" startTime="96291">
    <iact:property name="dataType"/>
    <iact:actionData xml:id="d20">
      <inkml:trace xmlns:inkml="http://www.w3.org/2003/InkML" xml:id="stk20" contextRef="#ctx0" brushRef="#br0">6822 12503 11 0,'21'-16'11'1,"1"0"0"0,-2 2-11 12,-2 3 0-12,-1-1 3 14,0 2-6-9,1-2 1-5,-6 0 0 14,-2 4-4-14,-1-1 1 14,-5 0 5-14,-2 1-1 13,-2 2 1-13,0 2 1 14,0-1 17-14,0 2-4 14,-2-3 9-14,-8 3-9 13,0-4-2-7,-3 1-5-6,-3 0-5 13,1 0-2-13,-8 2 3 14,-3-1-7-14,0 2 5 14,-9 3-2-14,-4-2-1 13,-5 2 2-13,-4-2-4 14,-8 2 4-14,-2 0-1 14,-7 0 1-9,-1 0-1-5,-6 0 2 14,-4 0-2-14,-2 0 3 13,-5 0-3-13,-4 0 1 14,1 0 0-14,-3 4 1 0,2-1 2 13,-3 2-2-13,3-3 0 13,-2 0 6-13,-2-2-6 20,1 0 5-20,3 0-6 14,10 0 5-14,3 0-5 0,3 0 3 13,2 0-3-13,-3 0 0 13,1 0 0-13,-2-4 0 14,0-1 0-14,1 5 2 13,-2-3-4-13,-2 3 1 14,-3 0 1-8,-2 0 0-6,-6 0-1 13,-6 12 0-13,-1 2 2 14,-7 4-3-14,1 2 4 14,-4-1-3-14,3-4 2 13,7-1-1-13,7-2 0 14,14-4 0-14,8 1-1 13,7-2 2-7,7 0-2-6,2 0 3 14,6-3-4-14,8-4 2 13,6 0 0-13,6 0-2 0,6 0-1 13,3 0 3-13,3 0-2 13,3 0-2-13,0 0 8 14,6 0-8-14,2 0 9 20,0 0-10-20,0 0 2 0,-2 0-2 13,2 0-2-13,0 0-9 13,0 4 3-13,4 11 7 14,17 1 6-14,3-1-8 14,8 0 2-14,5-3-11 13,8-5 17-13,7 0 0 14,7-7 0-9,8 0 0-5,7 0 2 14,11 0 1-14,4-12 0 14,9 0 3-14,2-2-5 13,-2 4 1-13,3-2 0 14,5 2 0-14,2 0-2 0,8-2 0 13,1 3 0-13,-3-1-2 20,2 3 1-20,0-2 2 13,-2 1-2-13,-3 0 4 14,1 1-6-14,2-2 3 0,-1 1 0 13,7 1 0-13,-2-2 1 13,-4 1-2-13,-3-2 4 14,-1 3-5-14,-1-2 7 20,3 1-10-20,-8 2 7 14,-4 3-4-14,-6 0 2 0,-9 1 0 12,-2 2 0-12,-10 0-1 14,-3 0-1-14,-10 0 4 14,-10 0-4-14,-11 0 3 13,-6 0-3-13,-11 0 2 14,-4 5 0-9,-9-2-4-5,-6 1 2 14,0 1 1-14,-3-3 2 14,0-1 5-14,0-1 2 0,-4 2 11 12,-13-2-2 3,-6 0-10-15,-4 0-6 0,-6 0 1 12,-3 0-2-12,-3 0 0 21,-7 0-1-21,-3-2 1 13,-2-1 0-13,-4-4-2 14,-6 3 2-14,-3 3-4 0,-3-2 4 12,-6 3-2-12,-1 0 2 14,-3-2-3-14,0 2 6 14,-3 0-4-14,-1 0 2 20,-2 0-2-20,3 0 2 13,-1 0-2-13,0 0 1 0,-4 0 0 13,3 0 0-13,2 2 1 14,7 2-2-14,9-2 2 13,9 2-1-13,4 1 1 14,2-3-1-14,1 1 0 14,6 1 1-9,0-2 3-5,6 1-3 14,5-3 4-14,9 0-3 13,6 0 10-13,7 0-6 0,5 0 8 13,1 0-10-13,3 0-4 14,0 0-10-14,0 0-9 13,0 0-10-13,3 0-4 14,16 0 33-9,8 0-7 10,7 0-3-15,6 5-25 0</inkml:trace>
    </iact:actionData>
  </iact:action>
  <iact:action type="add" startTime="98468">
    <iact:property name="dataType"/>
    <iact:actionData xml:id="d21">
      <inkml:trace xmlns:inkml="http://www.w3.org/2003/InkML" xml:id="stk21" contextRef="#ctx0" brushRef="#br0">13849 12406 10 0,'0'-6'12'1,"0"3"-1"13,0 1-8-13,0-3-3 14,-4 5 0-14,-1-2-1 13,-1 2-4-13,1 0-1 14,0-2 4-8,-4 2 2-6,5-1 2 13,-1 1-1-13,3-2 10 14,2 2-5-14,0-3-3 14,0 3-3-14,0 0-4 13,7 0 0-13,9 0 4 14,11 0 2-14,4 0 0 13,4 0-1-7,0 0 0-6,3 0 0 14,1 0 2-14,1 0-3 13,2 0 0-13,3 0 2 14,4 0 0-14,2 0-2 13,6 0 6-13,6 0-5 14,4 0 4-14,3 0-5 0,3 0 3 19,0 0-2-19,5 0 0 14,5 0 0-14,3-6 0 14,7 3-1-14,2-4 1 0,1 6-2 12,1-2 2-12,2 1-1 14,0 0 3-14,-1 0-6 13,-3-1 5-13,-1 0-2 14,1 1 0-8,1 0 0-6,9 0 2 13,7 0-1-13,3-1 2 14,4-2-1-14,1-1-4 13,0 2 3-13,5-2-1 14,-2 4 0-14,-5 0 0 14,-2 0 0-14,-7 2 0 13,1 0-1-7,1 0 2-6,-7 0-2 14,4 0 4-14,6 0-5 13,1 0 3-13,5 0-1 14,1 0 0-14,-3 0 0 13,5-5-2-13,4 0 4 14,0-2-1-14,1 0 2 14,0 3-5-14,-6 1 5 4,4 0-4-4,-8 0 1 14,-2 0 0-14,-3 0 0 13,4 0 1-13,-2 1-1 14,3-4 0-14,-2 2 1 14,0-1 2 0,1 0-5-14,5-2 3 0,3 2-2 13,-3-1 1-8,-3 4 0-5,-9 1-1 14,-6-4 2-14,-10 3-3 14,-8-3 5-14,-15 0-5 13,-11 1 3-13,-12 0-1 14,-9 2 0-14,-7-3 0 14,-12 3 0-14,-9 2 1 13,-5 0 3-7,-6 0-4-6,0 0 3 13,0 0 0-13,0 0-6 14,0 0 7-14,-4 0-5 14,-13 0 2-14,-8 0 1 13,-6 2-2-13,-5 5 3 14,2-3-2-14,-1-3 0 0,-5-1 3 12,-2 0-4-6,-6 3 0 9,-3-1 1-15,-7 0-2 0,-7 2 1 12,-1 2 0-12,-7-2 0 14,-4 2 2-14,-6-2-4 13,-3-1 4 2,-3 2-4-15,-8-3 4 0,-3-2-2 13,0 0 0-8,-7 0 0-5,-6 2-1 14,-7-2 3-14,-3 3-2 14,1 0 4-14,-1 3-8 13,-9 2 2-13,-6 0 1 14,-7 0-1-14,-4-2-1 13,1-4 1-13,-1-2-1 14,2 0 1-8,-4 0 4-6,-2 0-4 13,2 0 5-13,7 0-5 14,0 0 2-14,6 0 0 0,0 0-1 12,-2 0 1 3,-3 2-4-15,0 1 3 0,1 2 0 13,-1-1 2-13,1-1-3 13,-4 2 4-7,4-1-2-6,4-2 0 13,10 2 2-13,8 1 1 14,6 0-3-14,5 2 6 14,3 0-6-14,7 0 2 13,7-4 0-13,11-1-4 14,7-2 2-14,9 0 0 14,8 0 2-9,12 0 0-5,2-2 5 14,12-8-6-14,4 0 7 13,10 2-8-13,5 0 6 14,8 4-5-14,4 0 4 0,0-1-5 13,0 2 0 1,0-1 0-14,16-1 1 0,13-2 4 13,5 1-4-8,11 2-2 10,3 1 3-15,5 3-5 14,5 0 3-14,9 0 0 0,6 0 0 12,8 0-1-12,8 0-1 14,7 0 4-14,4 0-6 14,3 0 6-14,1 0-5 13,10 0 4-7,6 0-3-6,10 0 3 13,5 0-1-13,2 0 0 14,5 0 0-14,-1 0-2 14,8 6 4-14,-4-1-4 13,-7 1 2-13,-7 2-3 14,-3-1 2-14,-8 2 1 13,0-1 0-7,-4 0 0-6,1 1 0 14,-7-2 2-14,-9-2-2 13,-11 2 3-13,-13-5-3 14,-5 1 1-14,-8-3-1 0,-13 0 0 12,-8 0 0-12,-17 0 0 14,-8 0 1-14,-8 0-4 14,-6 0-1-9,-4 0-1-5,0 5-16 14,0 7 1-14,-22 3-28 13</inkml:trace>
    </iact:actionData>
  </iact:action>
  <iact:action type="add" startTime="100881">
    <iact:property name="dataType"/>
    <iact:actionData xml:id="d22">
      <inkml:trace xmlns:inkml="http://www.w3.org/2003/InkML" xml:id="stk22" contextRef="#ctx0" brushRef="#br0">9719 13517 12 0,'0'0'19'1,"-8"-2"4"0,-7 0-21 12,-5 0 5-12,-8-1-6 14,-7 3 2-14,-7 0-3 13,-5 0 0-7,-3 0 0-6,-9 0 2 14,-3 0-1-14,-6 0 0 13,-3 0 1-13,-7 0 0 14,-4 3-4-14,-5 1 4 14,-5 1-3-14,4 2 1 13,-5 0 0-13,-4 2-1 14,-4 3 3-9,-7-1-2-5,-8 1 2 14,-1-1-3-14,-6 0 2 14,1-2 2-14,2 1-3 13,0-2 0-13,-1-2 0 14,1 1 2-14,-5-4 1 13,2 4-3-13,5-3 0 14,4-3-3-8,2-1 3-6,2 3 0 13,-6-3-1-13,-3 0 1 14,-3 0 0-14,-3 0 0 0,-2 0 1 13,0 0-1-13,-2 0 4 13,-3 1-7-13,-3 8 3 14,-2-2 0-14,2 5-1 13,6 2-4-7,3 6-1-6,5-3 5 14,-3 3 0-14,-1 1 1 13,5-4-2-13,-1-1 3 14,3-3-2-14,5-1 2 13,1-5-1-13,5 0 0 14,7-2 1-14,0-3 0 14,4 0 0-9,2 2-1-5,7-4 3 14,11 0-4-14,12 0 2 14,10 0 1-14,10 0-1 13,8 0 1-13,11 0-2 14,5 0 2-14,9 0-3 0,7 0 2 12,4 0-2-12,0 0-4 21,0 0-6-21,2 0-16 0,15 0 23 12,10 0 4-12,4 0 0 14,8 0 6-14,2 0-4 13,9 0 5-13,11 0-6 14,9 0 2-14,8 0-1 14,13 0 1-14,8-8-3 13,4 0 1-7,13 0-1-6,6-4 2 14,7-2-4-14,6-2 4 13,-2 0-2-13,2 0 1 14,2-3-2-14,6 2 1 13,2 1 0-13,13-2 0 14,7-1 2-14,7 5-3 14,6-2 3-9,3 0-3-5,-1 2 3 14,0 2-4-14,-2 3 3 13,-6 0-2-13,7 5 1 0,4 3 0 13,4-1-1-13,6 2 2 14,6-2-3-14,-5-3 4 13,2 3-3-13,-2-3 3 20,-5 0-3-20,3 1 2 0,4 2 0 13,5 1 1-13,7 1-2 14,8 0 0-14,1 0 2 13,2 0-2-13,0 5 3 14,-10 2-6-14,3 0 5 14,3 2-3-14,5-4 1 13,7 0 0-7,-1-4 0-6,-3 2 1 13,-5-3-1-13,-9 0 1 14,-1 0 3-14,2 0-3 14,1 0 3-14,10 0-4 13,3 0 1-13,2 0-2 14,-3 0 3-14,-7 0-5 0,-11 0 7 19,7 0-6-19,-2 0 6 14,1 0-8-14,8 0 4 13,-8 1 0-13,-5 3-2 0,-4 4 0 13,-16 0 2-13,-9 2 0 14,2 1-1-14,-5-3 2 13,2 0-1-13,1 0 4 20,-4-2-5-20,-1 1 1 0,-5 4 0 13,-10-1 0-13,-8-1 0 14,-14 4-3-14,-8-1 6 13,-7 0-6-13,-1 0 6 14,-10 0-6-14,-4-2 2 13,-10 0 0-13,-11-3 0 14,-6 0 1-8,-12-2 0-6,-6-2 0 13,-9-1 2-13,-10 0-2 14,-12 0 1-14,-10-2 2 14,-7 0-6-14,-10 0 2 13,-2 0-4-13,0 0 2 14,0 0 3-14,0 0-1 0,-14 0 2 19,-15 2 16-19,-13 0-17 14,-4 0 1-14,-10-2 1 0,-4 0-2 12,-2 0 0-12,-8 0 0 14,-6-4-1-14,-8-7 2 13,-8 2-1-13,-4-1 0 14,-4-2 0-14,-5 4-1 20,-9-2 1-20,-8 1 0 0,-12 4 0 13,-7-2 0-13,-6 2 0 14,-9 1-1-14,-8-1 2 13,-8 5-1-13,-7 0 1 14,-1 0-2-14,-1-3-1 13,1 1 2-13,2 0-2 14,-5-3 1-8,-3 0 0-6,-1-3 0 13,0-2 1-13,-2 1 2 14,-2 2 1-14,2-1-1 13,0 1-2-13,0 2 0 0,-2-2 0 13,-14 4-1-13,-3-1 2 14,-2 1-2-14,-5 1 2 20,4 0 0-20,8 0 1 13,1 1-4-13,5-1 3 0,0 0-2 13,-7 2 2-13,-1 0-1 14,-1 0 0-14,-5 0 1 13,7 0 2-13,3 0-2 14,1 0-1-14,7 4 1 20,0 1-2-20,-6-3 0 0,3 1 1 13,-1 1 0-13,-1-4-1 13,7 0-2-13,6 0 6 14,5 0-7-14,7 0 3 14,2 0-3-14,-3-4 1 13,0-8 0-13,0 2-3 0,-2-3 6 19,1 1-2-19,0 3 2 14,3-2 1-14,7 3-1 14,5 1 1-14,4-4 1 13,-2 2-4-13,-1 0 4 0,4-1-1 13,-1 3-1-13,4-2 0 13,-3 3 3-13,2 1-1 14,-3 2 1-8,6-1 1-6,8 2-4 13,4 2 0-13,7 0-1 14,-2 0 1-14,7 0 0 14,3 0 0-14,3 0 1 13,7 0-1-13,7 0 2 14,6 0-2-14,9-3 4 13,6-4-4-7,2 0 1-6,8 0 0 14,1-1-1-14,7 0 1 13,9 2 3-13,8 3-3 14,4-2-2-14,7 5 1 13,5 0-3-13,3 0 2 14,1 0 1-14,6 0-2 0,4 0 2 19,7 0 0-19,7 0 1 14,0 0 1-14,6 0-2 14,0 0 0-14,0 0-8 0,0 0 0 12,9 0 1-12,7 0 7 14,2 0 0-14,-2 0 3 13,4 2-3-13,-5 1 0 14,-1 0 4-8,-4-1-2 8,2 2-2-14,-3-2 1 14,-1 0 2-14,2 2-3 0,-7-1 0 12,3-3 0-12,-3 0 1 14,0 5-1-14,2-3 1 14,-3 0-2-14,2 1 2 13,-2-3-2-7,3 5 2-6,0-3-1 13,-1 0 0-13,0-2 0 14,1 2-1-14,-4-2 3 14,4 3-3-14,-3-3 5 0,1 0-8 12,0 0 6-12,-1 0-2 14,0 0 0-14,-2 3 0 14,0-3 0-9,0 0 2-5,0 0-4 14,0 0 4-14,0 0-2 13,2 2 1-13,0-2-2 14,0 0 2-14,3 2-1 14,-1-2 0-14,0 2 0 13,4 2-3-13,-1-2 6 14,1 0-6-9,-2 1 3-5,0-2-2 14,-4-1 1 1,4 0 1-15,-1 2-2 0,1-2-1 12,1 2-3-12,-3 0-7 14,3-2 1-14,4 0-11 14,1 0-5-14</inkml:trace>
    </iact:actionData>
  </iact:action>
  <iact:action type="add" startTime="109634">
    <iact:property name="dataType"/>
    <iact:actionData xml:id="d23">
      <inkml:trace xmlns:inkml="http://www.w3.org/2003/InkML" xml:id="stk23" contextRef="#ctx0" brushRef="#br0">14034 8560 1 0,'-4'0'9'15,"-2"0"-9"-14,-4 0-1 14,-5 9-1-9,-4 0 4-5,-1 2-4 14,5-2 5-14,1-3-4 0,5-4 3 13,7-2 3-13,2 0 5 13,0 0 16-13,0 0 3 14,2-2-18-14,27-28 5 13,21-18-3-13,27-20-8 14,26-8-4-8,12 5 2-6,5 9-3 13,-3 10 0-13,-12 11-2 14,-13 9 0-14,-11 5 1 13,-13 11-3-13,-13 8 4 14,-14 4-13-14,-17 4 6 14,-11 0-7-14,-10 0-7 13,-3 12-12-7,-11 8 23-6,-25 6 10 13,-13 3 1-13,-9 4 6 14,-9 6-7-14,-7 5 6 14,-6 6-5-14,-11 9 3 13,-10 0-3-13,-3 7 1 14,-4-6-2-14,10-2 2 14,11-6 0-9,10-6-2-5,8-3 9 14,9-7-9-14,8-2 6 13,15-9-1-13,8-6-4 0,10-5 0 13,11-6-1-13,2-3 0 14,6-4-2-14,0-1 2 13,0 0 1-13,8 0 2 14,27-21 4-9,17-16 3-5,17-7-8 14,6-5-2-14,1-2-2 14,0 3 0-14,-5 1 0 13,-1 6 4-13,-8 3-5 14,-4 6 4-14,-7 1-2 13,-11 4 2-13,-10 10-1 14,-10 5 0-8,-12 7 0-6,-6 5-1 13,-2 0-4-13,0 0-6 14,-8 25-22-14,-24 13 33 14,-19 14 3-14,-16 8 1 13,-9 0 7-13,1-2-9 14,6-5 3-14,11-4-4 13,9-2 0-13,9-3 2 5,11-5-5 10,6-10 5-15,10-7-6 0,11-6-1 12,2-5-4-12,7-8-3 14,28-3 11-14,25-6 6 13,29-30-2-13,23-14 11 14,17-8-13-14,5 0 3 14,0-3-3-9,-5 7-1-5,-9 0-1 14,-3 7 1-14,-15 4-1 13,-15 8 0-13,-18 9-2 14,-18 9 4-14,-15 5-3 14,-16 6 2-14,-13 6-2 13,-7 0-5-13,0 0-10 14,-3 3 4-8,-21 20 12-6,-12 12 2 13,-14 4 1-13,-7 5 2 14,-7-2 0-14,3-2 0 13,7-5-4-13,12-7 0 14,11-9 1-14,13-2-2 0,11-7 0 13,7-4-5 1,0-3 0-14,7-3-8 5,29 0 13-5,14 0 2 13,19-13 10-13,6-12-11 14,6-5 4-14,-6-1-5 14,-6 2 0-14,-9 5 1 13,-7 2 1-13,-7 6 0 14,-12 2-2-14,-6 6 1 14,-13 4 0-9,-6 2-2-5,-6 2 2 14,-3 0-1-14,0 0 1 13,0 0 2-13,0 0 2 14,0 0-3-14,0 0 9 14,0 0-11-14,0 0 9 13,0 0-5-13,0 0 4 14,0 0-8-9,0 0-4-5,0 0 1 14,4 0-8-14,7-2 11 14,3 0 0-14,2 2-5 13,3 0-38-13</inkml:trace>
    </iact:actionData>
  </iact:action>
  <iact:action type="add" startTime="117564">
    <iact:property name="dataType"/>
    <iact:actionData xml:id="d24">
      <inkml:trace xmlns:inkml="http://www.w3.org/2003/InkML" xml:id="stk24" contextRef="#ctx0" brushRef="#br0">9858 7389 0 0,'-73'-8'0'15,"-1"1"0"-14,-3-2 0 14,-4 4 0-9,-2-1 0-5,-1 5 0 14,0 1 0-14,-6 0 0 14,-1 0 0-14,-5 0 0 13,-4 4 0-13,8 6 0 14,0 4 0-14,4 2 0 13,-1 4 0-13</inkml:trace>
    </iact:actionData>
  </iact:action>
  <iact:action type="add" startTime="117781">
    <iact:property name="dataType"/>
    <iact:actionData xml:id="d25">
      <inkml:trace xmlns:inkml="http://www.w3.org/2003/InkML" xml:id="stk25" contextRef="#ctx0" brushRef="#br0">7480 7682 0 0,'-40'28'1'1,"6"0"-2"4,10 0 1-4,6 1 0 14,5-2 0-14,4 4 0 13,4-2 0-13,3 3 0 14,2 4 0-14,0 0 3 14,0 1-2-14,18-2 0 13,2 4 0-13,9 0 2 14,4 7 0-9,6 1 1-5,3 6-3 14,1-2-1-14,12 6 1 14,7-6-2-14,8-4 3 13,3-3-3-13,5-4 1 14,-4-6-1-14,2 0 0 0,-1-3 1 12,-2-4 2-12,4 4-2 21,1-2 1-21,-1 4 3 0,6 1-7 12,0 1 6-12,3 2-2 14,3 1 0-14,5 0-1 13,9-1 0-13,-1-4 0 14,3-1 0-14,-5-3 1 14,3-7-2-14,2-4 2 13,4-2-2-7,0-7 2-6,1 4-1 13,-6-4 0-13,-4 0 0 14,-2 1-2-14,1-5 4 14,-8 4 1-14,3-1-1 13,-3 2-2-13,1-3 2 14,8 5-2-14,1-5 0 14,1-1 0-9,1-2 0-5,1-4 0 14,1 0 0-14,4-10 0 13,-2-14 0-13,-2-2 4 14,-9-1-4-14,-9 0 1 14,-10-1 2-14,-3-2 0 0,-7-1-2 12,-5-1 8-12,-4-1-7 20,-6-8 5-20,-6-1-6 14,-8-2 2-14,-10 1-2 14,-4-3 4-14,-11 1 2 0,-4-6-5 12,-5-5 3-12,-4 0 2 14,0-6 0-14,0-2 0 14,-8-1 6-14,-10 2-10 20,-1 3 0-20,0 3-2 13,-4 3-1-13,1 3 0 0,-7-1-7 13,-2 2 6-13,-5 3-10 14,-4 0 9-14,-6 3-9 13,-1 1 8-13,-7 0-1 14,-4 1 3-14,0 0 2 13,-7 2 0-7,-1 0 1-6,-5 2-1 14,-8 2 0-14,-3 1 0 13,-3 3-1-13,-7 5 1 14,-3 2-1-14,-7 4 3 14,-4 4-3-14,-3-1 0 0,-2 4 0 12,4 2 0-12,2 2 2 20,-2 3-4-20,-2 0 3 14,-7 2-2-14,0 5-3 14,3 0 4-14,-6 0-2 13,1 0-2-13,2 0 3 0,2 0 1 13,4 0 4-13,4 5-4 13,1 2 2-13,2 4-1 14,5 3-1-8,9 4 1 8,10 4 2-14,9 5-3 0,3 2 0 13,9 5 2-13,2-1-1 13,8-1-2-13,7-2 7 14,3-2-8-14,7-1 2 14,2 0 0-14,10-5-3 13,5-4 3-7,7-4 0-6,3-4-3 14,2-2 0-14,2 2 3 13,0-3-2-13,0 2 1 0,0-1 1 13,0 1-1-13,4 0 1 13,2 2 1 2,1 1 0-15,-2-3 0 0,2 2 0 13,-1-2-2-8,1 5 5-5,2 1-8 14,-2 1 2 0,2 3 2-14,-1 2-7 14,1 1-21-14,-3-3-30 0</inkml:trace>
    </iact:actionData>
  </iact:action>
  <iact:action type="add" startTime="123555">
    <iact:property name="dataType"/>
    <iact:actionData xml:id="d26">
      <inkml:trace xmlns:inkml="http://www.w3.org/2003/InkML" xml:id="stk26" contextRef="#ctx0" brushRef="#br0">14109 8650 44 0,'5'14'58'1,"-5"-14"-42"13,0 0 7-13,-2 0-17 0,-11 4-6 13,-8 9-13-13,-12 9-4 20,-9 14-1-20,-18 14 1 0,-14 8 6 13,-10 8-21-13,-15 4 11 13,-8-3 3-13</inkml:trace>
    </iact:actionData>
  </iact:action>
  <iact:action type="add" startTime="123708">
    <iact:property name="dataType"/>
    <iact:actionData xml:id="d27">
      <inkml:trace xmlns:inkml="http://www.w3.org/2003/InkML" xml:id="stk27" contextRef="#ctx0" brushRef="#br0">12930 9224 4 0,'-84'0'14'1,"8"0"7"0,9-6-6 0,11-9 2 11,12-8-1-11,15-1-3 14,14-8-13-14,15-9 0 13,22-13-1-13,37-14-4 14,25-7 5-14,13-9-8 14,14 1 5-14,7-1-6 13,5-5 5-7,3-1 0-6,-2-1 4 13,-3 3 1-13,-1 8 0 14,1 7 2-14,-4 6 1 14,3 4 0-14,10 5-3 13,6 7 2-13,5 5-3 14,4 5 0-14,-5 4 0 0,0 4 0 19,-2 8 0-19,-4 4 2 14,-11 9-2-14,-12 10 0 13,-6 2-2-13,-7 0 0 14,-5 21 2-14,-3 4 0 0,-1 5-1 13,-4 1 0-13,6 6 2 13,1 4-1-13,-5 1 3 14,-6 6-6-9,-11 2 4-5,-7 6-2 14,-7 5-3 1,-12 4 3-15,-9 9 0 0,-6 7-5 12,-12 3 6-12,-5 1 0 14,-12-4-1-14,0-4-3 13,-13-3 4-13,-18-3 0 14,-10-1 0-8,-7-10 0 8,-6 0 1-14,-10-11-1 0,-5-3 4 13,-12-5-5-13,-8-7 7 13,-5-7-8-13,-3-2 5 14,-4-4-3-14,-4-7 0 14,-7 1 1-14,-8-3-1 0,-8-6-1 12,-2-2 1-6,-7-4 0-6,3 0-1 13,8-4 1 2,8-17 0-15,13 0 0 14,11-9 2-14,15-4-2 0,14-6 0 12,18-9-2-12,20-6-1 14,25-10 0-14,2-9-1 14,47-5 2-9,20-9-5-5,22-3 1 14,11-4 1-14,18-1 4 13,11 1-2-13,14 9 3 14,11 12 4-14,3 9-2 14,7 7 0-14,-1 9 0 13,3 3-2-13,11 6 0 0,1 8 2 19,7 7-2-19,4 5-1 14,-3 10-1-14,-6 8 4 14,-12 2-5-14,-15 4 3 13,-14 18 0-13,-19 7-2 14,-13 2 1-14,-14 8 1 14,-11 5 0-14,-8 6-2 0,-14 6-2 12,-14 9 3-6,-20 9-6-6,-21 12 6 13,-5 8-5 2,-34 2 3-15,-24-4 3 0,-11 1 2 13,-11-1-2-13,-9-2 0 13,-9-4 3-13,-12-7-3 14,-4-12 4-14,1-16-3 13,4-13 0-7,7-11-1-6,5-16 8 14,13-8-5-14,10-3 0 13,14-7 9-13,13-19 0 14,16-8 2-14,17-12-10 13,14-10 1-13,14-14-4 14,42-20-1-14,24-2-4 0,25-8 3 19,17 0-5-19,14-2 6 0,13 0 0 13,9 3 1 2,10 9 3-15,6 16-3 13,6 12-2-13,4 9 1 14,3 15-1-14,-5 3-2 13,-10 11 0-13,-7 12 0 0,-20 8-4 13,-20 4 7-7,-20 4-2-6,-15 19 2 13,-18 8-5-13,-17 5 4 14,-12 3-1-14,-11 7 0 13,-13 1-4-13,-9 10 3 14,-10 6 2-14,0 14 1 14,-29 8 3-14,-16 7-3 13,-21-2 3-7,-10 1-1-6,-14-1-2 13,-15 0 0-13,-1-6-2 14,-4-10 2-14,0-12 0 14,8-12-3-14,6-14 6 0,14-13-5 12,15-11 6 3,23-12 0-15,15 0 4 0,17 0 10 19,10-17 5-19,2-10-9 0,29-19-4 13,35-14-6-13,34-15-4 13,26-12 3-13,10-3-5 14,21 1 2 1,5-1 0-15,12 6-1 0,2 1 0 12,8 10-1-12,4 5 2 14,-1 11-1-9,2 17 2-5,-8 10-3 14,-10 14-3-14,-8 15 4 14,-18 1-2-14,-10 5 0 13,-15 23 0-13,-6 7 3 14,-6 11-4-14,-6 4 8 14,-4 5-3-14,-3 4 1 13,-13-5-3-7,-10 4 1-6,-10 1 0 13,-8 0-2-13,-9 8-2 0,-10 4 2 13,-10 1 0 2,-6 3-1-15,-15-2 5 13,-2-5-4-13,0-1 4 14,-20 0-4-14,-2-3 1 0,0-6 1 12,1-5 0-6,10-9 3-6,8-10-4 14,3-8 2-14,0-6-2 13,28-8-10-13,18-8 11 14,24-4 3-14,26-7 4 13,24-24-1 2,18-10-1-15,9-5 2 0,7-1-6 13,0 0 6-8,0 5-7-5,11 4 4 14,0 6-3-14,4 4-2 14,1 2-2-14,-9 5 2 13,-10 6-1-13,-13 5-3 14,-22 10 5-14,-14 0 0 13,-19 0-1-13,-12 6 3 14,-15 6-4-8,-9 2 4-6,-12-2-3 13,-6 0 1-13,-6-2 0 14,-6 0 1-14,-5-3 0 0,-3-2 4 12,-7-1-5-12,0-1 0 14,-2-3 1 1,0 0-1-15,0 0 1 0,0 0 3 12,0 3 1-6,0-3-3-6,0 0 8 13,0 0-9-13,0 0 8 14,0 0-9-14,0 0 5 14,0 0-5-14,0 0 3 13,0 0-1-13,0 0 1 14,0 0 2-14,0 0-5 14,0 0 7-9,1 0-2-5,2 0 8 14,-3 0-10-14,0 0 9 13,0 0-8-13,0 0 2 14,0 0 1-14,2 0-6 14,-2 0 3-14,0 0-2 13,3 0-1-13,-3 0 2 0,2 0-6 19,-2 0-1-19,0 0 1 14,0 2-7-14,0 16-6 0,0 17 2 13,0 18 11 1,-15 21-3-14,-17 17 12 0,-13 17-10 13,-14 21 8-13,-11 16-4 14,-15 14 0-14,-6 10 1 13,-9 2-1-7,0-4 2-6,-3 2 1 13,0 5-2-13,6 5 4 14,-2 10-1-14,5 15-4 14,-3 1 0-14,-3 5 0 13,-6-3 0-13,0-9-2 14,0 0 2-14,2-4 0 14,2 3-1-9,1-2 2-5,7-11-2 14,17-7-2-14,15-20 3 0,19-23-1 12,15-16-2-12,18-24 0 14,10-19-2-14,0-22 4 14,0-16-4-14,6-11 4 13,1-17-2-13,-5 0 1 14,-2-9 4-9,0 0 1-5,0 0 6 14,-6 0 0-14,-19-18-7 14,-11 0-1-14,-12-8-2 13,-18 4-3-13,-11 0-2 14,-19 3-8-14,-18 5 6 13,-12 6-10-13,-22 7 0 14,-12 1 11-8,-10 0-4-6,-8 0 11 13,-9 14 0-13,-11 0 1 14,-16 2 2-14,-12 4 0 14,-15 2-3-14,-17 5 4 13,-7 10-1-13,-20 7-2 14,-22 12-2-14,-13 7 3 13,-30 8-2-13,-14 10 1 5,-12 12 2 10,-21 16-3-15,-8 10 0 0,-10 5 0 12,12-2 2-12,15-13-2 14,20-7 1-14,26-11 3 13,28-6-4-13,42-11 5 14,39-8-3-14,40-9-4 14,37-7 3-9,30-10-1-5,36-14 1 14,33-10 0-14,29-10 1 13,24-6 0-13,4 0-4 14,42 0 4-14,43-16-2 14,41-24 8-14,40-18 0 13,32-15-7-13,30-11 2 14,22-6-3-9,15 0-1-5,0 6-2 14,-11 11 3-14,-19 17-3 14,-23 16-2-14,-21 16 3 13,-20 18-3-13,-20 6 4 14,-20 17-2-14,-27 24 0 14,-21 20-1-14,-19 15-1 0,-17 10 4 12,-23 13-6-6,-22 10 5-6,-2-2-7 13,-31 1 8-13,-20-2-2 14,-7-8-1-14,0-11 4 14,5-15-2-14,9-16 2 13,12-24 2-13,16-13 3 14,14-16-4-14,2-3 6 14,40-35 0-9,47-36 9-5,54-33-13 14,46-29-2-14,35-19-1 13,19-13-5-13,10-6 1 14,-2 6-7-14,-20 13 9 14,-28 27-6-14,-49 37 8 13,-61 34 0-13,-47 36 2 14,-44 18-2-9,-44 40-5-5,-45 31 5 14,-31 22 14-14,-9 5 8 14,10-6-14-14,30-17 4 0,31-17-11 12,41-18-1 3,21-14-11-15,65-12 10 0,49-14 1 12,47-22 6-12,41-36 1 14,25-18-6-8,-2 0-2-6,-21 9-3 13,-46 20 2-13,-48 18 0 14,-52 15 2-14,-37 14 0 13,-23 0-5-13,-2 4 3 14,-15 28 2-14,-21 16 21 14,-2 16-13-14,7-2-6 13,20 1-2-7,11-10-5-6,44-12-6 14,52-17 11-14,63-24 0 13,56-19 0-13,62-44 0 14,37-27-20-14,9-11-9 13,-6-1-8-13,-29 12 24 14,-43 18 13-14,-56 22 1 14,-66 28 7-9,-61 22 2-5,-53 14-1 14,-28 48-5-14,-73 45 31 13,-51 44 8-13,-40 34-18 0,-26 23-18 13,-12 17-4-13,-11 24-3 14,-11 27-6-14,0 20 2 13,2-14-29-13,10-50-148 14</inkml:trace>
    </iact:actionData>
  </iact:action>
  <iact:action type="add" startTime="132975">
    <iact:property name="dataType"/>
    <iact:actionData xml:id="d28">
      <inkml:trace xmlns:inkml="http://www.w3.org/2003/InkML" xml:id="stk28" contextRef="#ctx0" brushRef="#br0">8722 1441 1 0,'-2'-7'8'1,"0"0"-4"13,2-1 0-13,-6 3-1 14,4-4-3-14,0-1 3 13,0 3-2-13,-2-4 8 14,-1 3-5-9,1 0 9-5,2 3-12 14,0-2 8-14,0 0-2 14,-1 0 1-14,0 2-3 13,1-2-2-13,-3 1 3 0,5 4-5 13,0 0 2 2,-1 2-1-15,1 0-4 0,0 0-2 12,0 0 0-6,-3 0-5 8,1 0-4-14,0 0 4 0,2 0-2 13,0 0 9-13,0 0-4 14,0 2 6-14,0 13-4 13,0 4 4-13,0 5 2 14,-2 10 0-14,2 8 2 14,-2 11-4-9,0 7 3-5,0 8-3 14,-6 12 1-14,4 11 3 13,-5 3-6-13,0 4 4 14,2-4 1-14,0-8-3 14,1 0 0-14,0-5-2 13,1-5 2-13,1-2 3 20,-1-4-3-20,5-6 3 0,-2 1 0 13,2-4-4-13,-3 4 1 14,1-3 0-14,-5 2-2 13,-1 2 2-13,-1-1 3 14,-4-1-3-14,-1 0 1 0,1 0 1 13,-6 3-2-13,0 2 0 20,-1 2 0-20,-6-3 2 13,5-10 2-13,-1-7-4 14,1-10 0-14,2-9 0 14,2-1 2-14,-2-9 3 0,1-3-2 12,-2-2 4-12,-4-2-5 14,5-2 6-14,0-3-5 13,-4-2 0-7,1-4 7 9,-5 2-8-15,-8-2-1 0,-6 1 4 12,-7 4-10-12,-6-1 4 14,-6 4 1-14,-9 0 0 14,-1 0-2-14,-1-2 1 13,-5 0 2-13,-4 0-1 14,-7 2 0-9,-8-2 0-5,-6 0 3 14,1 0-6-14,0 0 2 14,3 3 1-14,-4 1-2 13,0 1 4-13,-9 4-4 14,-3-6 4-14,-1-1-1 0,-4-3 3 12,1-5-5-12,0-4 2 14,0 1 0-8,7-1-1 8,0 0 0-14,8 0 4 14,-3 0-3-14,5 0 3 0,6-4-2 13,6-2-4-13,6-2 2 13,3 3-2-13,-4 1 4 14,0-1-4-14,-4 1 2 13,3 4-2-7,-1 0 0 9,-2 0 4-15,2 0-4 0,-2 0 2 12,-2 2-3-12,-3 5 0 14,9-2 3-14,-2-1 0 13,6-1 2-13,6-3 2 14,-3 0-4-14,7 0 4 14,-2 0 0-9,1-7 3-5,2 2-7 14,5-2 0-14,3 2 0 13,2-2 0-13,-3 5 0 14,1-3-2-14,-4 3 0 14,-7 2 4-14,-1-3-4 0,-4 3 2 12,0 0-1-12,3 0 2 14,4-2 1-9,-2-6 0-5,8 3 2 14,-4-7 0 1,3 3-1-15,1-1 5 0,5-3-6 12,2 4 5-12,8-1-5 14,5 0 1-14,-1 1-3 14,3-2 0-14,1 2-2 13,3 4-2-7,-3-1 4-6,1-2 0 13,-1 1-4-13,-5 0 6 14,3 0-4-14,-2 0 2 14,-1-1 0-14,3 0 0 13,1 2 1-13,4 0-1 14,1 0 0-14,1 2 0 0,-1 0 1 13,3 0-2-8,2 2 2-5,2-1-2 14,0-4 1-14,2-1-1 13,2-2 1 2,2 0 0-15,4-3-4 14,1-1 3-14,2-2 1 0,-1-4 0 12,0 1 0-12,4-2 1 14,5 2 0-9,-2-4 3-5,4 1-2 14,-3-6 0-14,3-2-2 14,-4-4 8-14,-1-4-7 13,1-2 1-13,-4-2-1 14,-2 1-2-14,0-3 1 13,-2 4 0-13,3-4 0 14,-1 2-1-8,1-2 0-6,-1-2 2 13,3 0 0-13,0-2-1 14,1-3 0-14,1 1-1 14,3-4 1-14,-2 0 0 13,6-4 0-13,-2-4 0 14,6-3-1-14,0 4 1 0,0-6 0 12,0 1 0-6,0 3 0-6,0 2-1 14,0 1 2-14,0 3-2 13,4 1 1 2,-4 5 0-15,0 0 0 13,0 3 2-13,0 2 0 0,2 0-1 13,2 1-2-13,6 8 0 14,3-2-2-9,0 7 1-5,5 3 2 14,-1 0-1-14,1 5-5 14,-2 2 6-14,-5 5-1 13,-4 3-1-13,-3 2 4 14,-2 5-2-14,-2 3 0 13,0 2 2-13,0 2-2 0,0 0 0 20,0 0 0-20,0 0-7 13,5 0 3-13,8 0-20 14,6 2 23-14,10 9 1 0,10-2 0 12,11-1 0 3,7-6 0-15,6-2 1 14,2 0 0-14,-2 0 3 0,7-7-2 12,-1-8 0-6,12 1 1-6,6-1-3 13,6 1 1-13,5 1-1 14,2 1 0-14,5 0 0 14,9 0-4 0,9 2 8-14,6-2-6 0,0 2 4 13,-2 1-4-13,-1 0 3 14,-2-1-2-9,-3-2 1-5,1-1 0 14,3-1 0-14,4 0 1 13,6 1 0-13,4-4-1 14,0 8 0-14,3-3 1 14,1 3-2-14,8 1 1 13,-1 2-1-13,-1 4 1 14,1 0-1-9,-8 0-1-5,-2-1 4 14,8 0-2-14,1-1 2 0,5-1-3 13,2-2 2-13,0 0-2 13,0-2 1-13,-5-2 0 14,-1 4 0 1,-5-3 0-15,-7 1 0 0,-4-3 1 12,-5 3 0-6,3-3 0-6,0 1-1 13,8 2 0-13,-2-3 0 14,2 2-2-14,-6-2 2 14,2 2-1-14,-5 0 3 13,-8 1-3-13,-13 4 2 14,-8-3-2-14,-9 1 1 13,-8 4 0-7,-7-4 0-6,-11 3 0 14,-4-1 0-14,-6 0 1 13,1 1 0-13,0 1-1 0,2-4 0 13,4 3 3 1,0-1-6-14,-2-2 4 0,-7 5-1 13,-3-2 0 2,-5 4-1-15,-5 0-1 4,-4 0 4-4,-7 0-4 14,-6 0 0-14,-12 10 0 13,-6 2-5-13,-7 0-7 14,0 0-6-14,0-1 4 14,0-1 13-14,0-4 3 13,-7 1 5-13,0 0-4 14,3-5 5-8,2 0-6-6,2-2 0 13,-4 2 1-13,-3 4-1 14,-6-1 0-14,1 4 1 13,-4 0-2-13,-3 4 4 14,-8 4-6-14,-9 2 4 14,-5 3-4-14,-7-2 1 13,-1 0 2-7,-7 4 0-6,1 0-2 0,1 2 2 12,-2-2-1 3,7 1 0-15,0 0 2 0,6-2-2 13,8-2 2-13,6-3-1 13,8 1 0-13,8-5-3 14,5 0 3-14,1 0-4 14,0 2 2-9,3-4-1-5,1 0 2 14,3-4 1-14,0-4-3 13,0-1-1-13,0 0 4 14,0-3 2-14,0 2 0 14,-2 0-2-14,2 3 0 13,0 6-1-13,0 7 1 14,0 8-1-9,0 6 2-5,0 8-2 14,0 9 2-14,0 7 0 14,0 2-1-14,0 4 0 13,0 2 2-13,0-6-1 14,0 5-1-14,0-3 1 14,0 6-2-14,0 6 2 0,2 4-1 19,-2 4 0-19,0 4 0 0,0-1 0 12,0-2 1-12,0 4-3 14,0-3 4-14,-10-2-1 14,-4 2 0-14,2-4-1 13,-3 1 2-13,4-3-2 14,-3 1 0-14,1 0-3 13,0-2 3-7,-1-9 0-6,1-8 3 14,-1-12-1-14,4-7-4 13,1-9 3-13,-3-7-2 14,4-8 1-14,1-4 0 13,-1 0 1-13,0-5 1 14,4 0 2-14,0-4-4 14,-1 0 6-9,1-2-5-5,-6 5 7 14,-1-5-4-14,-4 3-3 13,-9 3 0-13,-1-3 0 14,-8 2 3-14,-1-3-3 14,-3-2 1-14,-6 0 1 0,-7 0-6 12,-2 0 2-12,-10 0 1 14,-1 0 3-9,-13 0-3-5,-7 0 0 14,-11 10 2-14,-4 4-3 14,-8 1 1-14,-2 5-1 13,-3-1 1-13,2-3 1 14,6 0 0-14,0-2-2 14,8-4 1-14,1-1 0 13,-1-2 1-7,-6 2-1-6,1-8 1 13,-2-1 2-13,-4 0-1 14,-2 0-1-14,-6 0-1 14,-2 0 0-14,-3 6-1 13,-6 5 0-13,-1-4 2 14,-5 3-2-14,3 2 4 0,3 0-6 19,5 2 4-19,-1 1-2 14,-4-3 1-14,1 0 0 0,1-2-4 12,3-2 8 3,-1-4-5-15,1 1 4 0,-1-5-4 13,3 5 3-13,2-1-3 13,3-4 2-13,-3 0 1 14,9 0-2-9,7 0-2-5,8 0 2 14,3-9 3-14,4-3 0 14,-2 3-2-14,1-4 3 13,3 1-3-13,-2 0-1 14,2 0-1-14,4-3 1 13,0-2 0-13,4-1 0 14,-1 0 4-8,1 1-3-6,3 2 0 13,5 1 2-13,5 0-5 14,-1 4 2-14,3 0 0 14,0 3-1-14,6 0 1 13,8 1-2-13,1-1 5 14,5 2-3-14,4 1 1 0,3-1-2 19,2-2 3-19,2-1-4 14,2 2 4-14,-2-2-2 0,2-2 0 12,0 0-4-12,2-2 4 14,0 0 1-14,2-2 2 13,-2 0 5-13,1-4-10 14,-1-2 2-14,1-5-1 14,4-2 1-9,2-2 1-5,0-6-1 14,4-7 0-14,4-11 6 13,-2-5-4-13,3-8-4 14,3-2 2-14,-3 3 0 14,-3-1-2-14,2-2 2 13,-4 1 1-13,-4 0 0 14,0 1 3-9,-1 2-3-5,-4 3 4 14,3 2-3-14,0-2-2 14,2-1-3-14,2-2-1 13,0-1 2-13,8-3-4 0,-5 1-6 13,8 4-12-13,-4-1 6 14,3 2 5-14,-2 1 9 13,-2-1 4-7,-4 2 0-6,1 2 0 13,0 4 2-13,-1 6 6 14,3 9-4-14,3 10 3 14,-1 7-6-14,8 5-2 13,-1 10 0-13,2-1 1 14,0 1-10-14,0 2 0 14,16-5-2-9,8 1 3-5,-2-1 8 14,1 2 0-14,-4 0-1 13,-1 2 4-13,1-1-1 14,2-2 0-14,6-1 1 14,12-2-2-14,9-4 2 13,14-2-2-13,15-6 0 14,8-8 2-9,8-2-2-5,5-4 2 14,9 2 0-14,9-1-3 0,2 7 1 13,2 0 0-13,1 1 0 13,-3 4 0-13,5 4-3 14,-3 0 6-14,-2 3-6 13,-2-1 7-13,-1 6-6 14,1 1 3-8,3 2-2-6,-1-1 1 13,5 2 0-13,6 1 0 14,7-2 0-14,11 0-2 13,7-2 5-13,2-4-6 14,6-2 1-14,4-1 1 14,-2-4 0-14,0 0 1 13,-8-1 0-7,-5-1 1-6,1 4-2 14,6 1 2-14,-2 6 0 13,8 2 0-13,2 5-2 14,-3 1 2-14,8 5-2 13,-11 1 1-13,-6 0 0 14,-9 0-2-14,-14 0 0 14,-3 10 1-9,4 2 1-5,-3-1-1 14,9-4-3-14,-1 3 3 0,3 0-1 12,-3 0 1-12,-2 2-2 14,-2 0 1-14,-8 0 2 14,-7 3-4-14,-12-4 3 13,-6 3 0-13,-5-2 0 14,-15-1-2-9,-9-1 3-5,-10-4 0 14,-10-1 2-14,-4 2-2 14,-9-7 0-14,-10 2 2 13,-5-2-1-13,-3 0 4 14,-3 0-4-14,2 1 2 14,-1 3-3-14,-3 0 0 13,-1 5-2-7,-1 1-2-6,-2 2 4 13,-10 2-10-13,-1-2 3 14,0-2-17-14</inkml:trace>
    </iact:actionData>
  </iact:action>
  <iact:action type="add" startTime="137741">
    <iact:property name="dataType"/>
    <iact:actionData xml:id="d29">
      <inkml:trace xmlns:inkml="http://www.w3.org/2003/InkML" xml:id="stk29" contextRef="#ctx0" brushRef="#br0">9025 1205 5 0,'-12'1'7'15,"-3"4"-2"-14,-3 3-3 5,-1 6-4-5,-7 5-1 13,0 6 1-13,1 3-1 14,-4 2 1-14,3 6 0 14,-1 2-2-14,-2 2 4 13,5 3-1-13,1-1 1 14,1-2 0-14,5-1 0 13,-2 4 0-7,4 1 0-6,1 4 0 14,3 6 0-14,0 8 0 13,0 4 0-13,-1 1 1 14,-1-1-1-14,2-3 2 13,-2-5 0-13,-3 0-3 14,2-2 2-14,-3 0 0 14,-3-1-1-9,-1 3 0-5,-2 0-1 14,-2-2 2-14,-3-1-1 14,2 1 1-14,2-3-2 0,-3-2 1 12,4 0 0-12,6-7 0 14,0 3 0-14,-2-4 0 13,5 4 0-13,-1 5 3 21,-4-2-3-21,3 2 2 0,-8-2 0 12,3 0-2-12,1 2 0 14,-2-4 0-14,1-3 1 13,4-5 1-13,-2-10 1 14,7-4-3-14,2-3 4 14,2-9-3-14,-2 1 3 13,7-7-2-7,-3-2 1-6,4-6-3 13,2 3 3-13,0-3-2 14,0 0 0-14,0 0 6 14,0 0-1-14,0 0 5 13,0 0-11-13,0 0 0 0,0 0-1 13,-2 0 0-13,0 0-3 20,-2 0 4-20,-1 0-2 14,3 0 4-14,2 0 3 0,0 0-4 12,0 0 6-12,0 0-6 14,0 0 5-14,0 0 0 14,0 0 7-14,0 0-4 13,0 0-6-13,0 0-3 14,0 0-1-9,0 0-5-5,0 3-17 14,0 7-2-14,0 3 15 14,0 7 4-14,0-5-10 13,0 3-4-13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ângulo retângulo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upo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orma livre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orma livre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1332767423 h 528"/>
                <a:gd name="T6" fmla="*/ 120019431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Conector reto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11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3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7710E2E-E311-4D74-959D-1D4063FCE75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B1A4-B6BD-4697-9E00-7017DA55E25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91CE-163E-4DA5-A366-7198DF01F21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7D1DD-D309-4DE9-945D-C074DBF8C70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visa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Divisa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23BE14-A9EE-4551-BAED-E20C8E6875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090336-844D-46AD-B4E5-5D39978D5E6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C26721-D5A1-4CBA-A59D-DE125D5CC6A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1263A3-1403-4E65-A37E-9738BD78E90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8770-C92D-4B42-9034-6A4F8C38A15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5040E5-ECD8-45E6-BCEB-4412D6E1DCC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Forma livre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" name="Triângulo retângulo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Conector reto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visa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Divisa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3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0BBA25-1940-433A-8362-2E286C4BC10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7" name="Forma livre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033" name="Espaço Reservado para Texto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B14F0551-458B-4DEF-AD00-83B257AA259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4" r:id="rId2"/>
    <p:sldLayoutId id="2147483739" r:id="rId3"/>
    <p:sldLayoutId id="2147483740" r:id="rId4"/>
    <p:sldLayoutId id="2147483741" r:id="rId5"/>
    <p:sldLayoutId id="2147483742" r:id="rId6"/>
    <p:sldLayoutId id="2147483735" r:id="rId7"/>
    <p:sldLayoutId id="2147483743" r:id="rId8"/>
    <p:sldLayoutId id="2147483744" r:id="rId9"/>
    <p:sldLayoutId id="2147483736" r:id="rId10"/>
    <p:sldLayoutId id="21474837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microsoft.com/office/2011/relationships/inkAction" Target="../ink/inkAction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microsoft.com/office/2011/relationships/inkAction" Target="../ink/inkAction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microsoft.com/office/2011/relationships/inkAction" Target="../ink/inkAction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/>
              <a:t>Conceitos de alienação</a:t>
            </a:r>
            <a:endParaRPr lang="pt-PT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7"/>
    </mc:Choice>
    <mc:Fallback xmlns="">
      <p:transition spd="slow" advTm="13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altLang="pt-BR" sz="2800" smtClean="0">
                <a:cs typeface="Times New Roman" pitchFamily="18" charset="0"/>
              </a:rPr>
              <a:t>O</a:t>
            </a:r>
            <a:r>
              <a:rPr lang="pt-PT" altLang="pt-BR" sz="2800" smtClean="0">
                <a:cs typeface="Times New Roman" pitchFamily="18" charset="0"/>
              </a:rPr>
              <a:t> operário não conhece o efeito real da contribuição de seu trabalho particular no conjunto das operações da fábrica que resultam no artigo vendável a que ela se destina. </a:t>
            </a:r>
            <a:endParaRPr lang="pt-BR" altLang="pt-BR" sz="2800" smtClean="0">
              <a:cs typeface="Times New Roman" pitchFamily="18" charset="0"/>
            </a:endParaRPr>
          </a:p>
          <a:p>
            <a:pPr eaLnBrk="1" hangingPunct="1"/>
            <a:r>
              <a:rPr lang="pt-PT" altLang="pt-BR" sz="2800" smtClean="0">
                <a:cs typeface="Times New Roman" pitchFamily="18" charset="0"/>
              </a:rPr>
              <a:t>A essência humana se objetiva nos produtos do trabalho do operário que a ele se contrapõem por serem produtos alienados e convertidos em capital. 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/>
              <a:t>Alienação micro:</a:t>
            </a:r>
            <a:endParaRPr lang="pt-PT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95040" y="1139760"/>
              <a:ext cx="7359840" cy="4528800"/>
            </p14:xfrm>
          </p:contentPart>
        </mc:Choice>
        <mc:Fallback xmlns=""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1440" y="1135800"/>
                <a:ext cx="7369200" cy="45367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959"/>
    </mc:Choice>
    <mc:Fallback xmlns="">
      <p:transition spd="slow" advTm="218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268413"/>
            <a:ext cx="7772400" cy="4114800"/>
          </a:xfrm>
        </p:spPr>
        <p:txBody>
          <a:bodyPr>
            <a:normAutofit fontScale="77500" lnSpcReduction="20000"/>
          </a:bodyPr>
          <a:lstStyle/>
          <a:p>
            <a:pPr marL="365760" indent="-256032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BR" sz="2800" dirty="0">
                <a:cs typeface="Times New Roman" pitchFamily="18" charset="0"/>
              </a:rPr>
              <a:t>O</a:t>
            </a:r>
            <a:r>
              <a:rPr lang="pt-PT" sz="2800" dirty="0">
                <a:cs typeface="Times New Roman" pitchFamily="18" charset="0"/>
              </a:rPr>
              <a:t> automatismo do capital num modo de produção particular; o capitalismo funcionando como uma “segunda natureza”, a </a:t>
            </a:r>
            <a:r>
              <a:rPr lang="pt-PT" sz="2800" dirty="0" smtClean="0">
                <a:cs typeface="Times New Roman" pitchFamily="18" charset="0"/>
              </a:rPr>
              <a:t>ideia </a:t>
            </a:r>
            <a:r>
              <a:rPr lang="pt-PT" sz="2800" dirty="0">
                <a:cs typeface="Times New Roman" pitchFamily="18" charset="0"/>
              </a:rPr>
              <a:t>de que o capital possui leis próprias de funcionamento e é movido por uma lógica intrínseca a ele em </a:t>
            </a:r>
            <a:r>
              <a:rPr lang="pt-PT" sz="2800" dirty="0" smtClean="0">
                <a:cs typeface="Times New Roman" pitchFamily="18" charset="0"/>
              </a:rPr>
              <a:t>direção </a:t>
            </a:r>
            <a:r>
              <a:rPr lang="pt-PT" sz="2800" dirty="0">
                <a:cs typeface="Times New Roman" pitchFamily="18" charset="0"/>
              </a:rPr>
              <a:t>à acumulação, submetendo os agentes a essa mesma lógica. </a:t>
            </a:r>
            <a:endParaRPr lang="pt-BR" sz="2800" dirty="0">
              <a:cs typeface="Times New Roman" pitchFamily="18" charset="0"/>
            </a:endParaRPr>
          </a:p>
          <a:p>
            <a:pPr marL="365760" indent="-256032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PT" sz="2800" dirty="0">
                <a:cs typeface="Times New Roman" pitchFamily="18" charset="0"/>
              </a:rPr>
              <a:t>Qualquer ator social vira mero suporte de relações e deixa de ter uma vida voltada à execução de seus próprios desígnios. As exigências da acumulação capitalista se impõem aos objetivos individuais e empobrecem o sentido da vida humana. 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Alienação macro:</a:t>
            </a:r>
            <a:endParaRPr lang="pt-PT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5640" y="1064160"/>
              <a:ext cx="8172360" cy="4343400"/>
            </p14:xfrm>
          </p:contentPart>
        </mc:Choice>
        <mc:Fallback xmlns=""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1320" y="1058760"/>
                <a:ext cx="8181720" cy="43545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874"/>
    </mc:Choice>
    <mc:Fallback xmlns="">
      <p:transition spd="slow" advTm="279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800" dirty="0">
                <a:cs typeface="Times New Roman" pitchFamily="18" charset="0"/>
              </a:rPr>
              <a:t>Deus foi inventado pelos homens como projeção das próprias </a:t>
            </a:r>
            <a:r>
              <a:rPr lang="pt-BR" sz="2800" dirty="0" smtClean="0">
                <a:cs typeface="Times New Roman" pitchFamily="18" charset="0"/>
              </a:rPr>
              <a:t>ideias </a:t>
            </a:r>
            <a:r>
              <a:rPr lang="pt-BR" sz="2800" dirty="0">
                <a:cs typeface="Times New Roman" pitchFamily="18" charset="0"/>
              </a:rPr>
              <a:t>deles. Contudo, ao criarem Deus como sua imagem haviam alienado o homem dele mesmo. Eles criaram outro ser em contraste consigo mesmo, reduzindo a si próprio a uma criatura pecadora que necessitaria da religião e dos governos a fim de guiá-la e controlá-la.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800" dirty="0">
                <a:cs typeface="Times New Roman" pitchFamily="18" charset="0"/>
              </a:rPr>
              <a:t>Se a religião fosse abolida, diz 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Feuerbach</a:t>
            </a:r>
            <a:r>
              <a:rPr lang="pt-BR" sz="2800" dirty="0">
                <a:cs typeface="Times New Roman" pitchFamily="18" charset="0"/>
              </a:rPr>
              <a:t>, os seres humanos superariam o estado de alienação. </a:t>
            </a:r>
            <a:endParaRPr lang="pt-PT" sz="2800" dirty="0">
              <a:cs typeface="Times New Roman" pitchFamily="18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Alienação em Feuerbach</a:t>
            </a:r>
            <a:endParaRPr lang="pt-PT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2320" y="632880"/>
              <a:ext cx="7884360" cy="5390640"/>
            </p14:xfrm>
          </p:contentPart>
        </mc:Choice>
        <mc:Fallback xmlns=""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640" y="628200"/>
                <a:ext cx="7896240" cy="53992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98"/>
    </mc:Choice>
    <mc:Fallback xmlns="">
      <p:transition spd="slow" advTm="220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>
                <a:cs typeface="Times New Roman" pitchFamily="18" charset="0"/>
              </a:rPr>
              <a:t>A ideia de alienação de Marx aplica-se  à propriedade privada; propriedade esta que faz o homem trabalhar para ela e não para o bem de sua espécie. </a:t>
            </a:r>
          </a:p>
          <a:p>
            <a:pPr eaLnBrk="1" hangingPunct="1"/>
            <a:r>
              <a:rPr lang="pt-BR" altLang="pt-BR" dirty="0" smtClean="0">
                <a:cs typeface="Times New Roman" pitchFamily="18" charset="0"/>
              </a:rPr>
              <a:t>Nos </a:t>
            </a:r>
            <a:r>
              <a:rPr lang="pt-BR" altLang="pt-BR" i="1" dirty="0" smtClean="0">
                <a:cs typeface="Times New Roman" pitchFamily="18" charset="0"/>
              </a:rPr>
              <a:t>Manuscritos</a:t>
            </a:r>
            <a:r>
              <a:rPr lang="pt-BR" altLang="pt-BR" dirty="0" smtClean="0">
                <a:cs typeface="Times New Roman" pitchFamily="18" charset="0"/>
              </a:rPr>
              <a:t>, a ideia de alienação tem uma base econômica. Só a sociedade comunista poderia se contrapor ao efeito desumano da propriedade privada</a:t>
            </a:r>
            <a:r>
              <a:rPr lang="pt-BR" altLang="pt-BR" dirty="0" smtClean="0">
                <a:latin typeface="Garamond" pitchFamily="18" charset="0"/>
                <a:cs typeface="Times New Roman" pitchFamily="18" charset="0"/>
              </a:rPr>
              <a:t>.</a:t>
            </a:r>
            <a:r>
              <a:rPr lang="pt-PT" altLang="pt-BR" dirty="0" smtClean="0"/>
              <a:t> 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Alienação econômica</a:t>
            </a:r>
            <a:endParaRPr lang="pt-PT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6440" y="324720"/>
              <a:ext cx="8578440" cy="582444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480" y="321480"/>
                <a:ext cx="8588160" cy="5830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699"/>
    </mc:Choice>
    <mc:Fallback>
      <p:transition spd="slow" advTm="209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638</TotalTime>
  <Words>292</Words>
  <Application>Microsoft Office PowerPoint</Application>
  <PresentationFormat>Apresentação na tela (4:3)</PresentationFormat>
  <Paragraphs>13</Paragraphs>
  <Slides>5</Slides>
  <Notes>0</Notes>
  <HiddenSlides>0</HiddenSlides>
  <MMClips>5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12" baseType="lpstr">
      <vt:lpstr>Garamond</vt:lpstr>
      <vt:lpstr>Lucida Sans Unicode</vt:lpstr>
      <vt:lpstr>Times New Roman</vt:lpstr>
      <vt:lpstr>Verdana</vt:lpstr>
      <vt:lpstr>Wingdings 2</vt:lpstr>
      <vt:lpstr>Wingdings 3</vt:lpstr>
      <vt:lpstr>Concurso</vt:lpstr>
      <vt:lpstr>Conceitos de alienação</vt:lpstr>
      <vt:lpstr>Alienação micro:</vt:lpstr>
      <vt:lpstr>Alienação macro:</vt:lpstr>
      <vt:lpstr>Alienação em Feuerbach</vt:lpstr>
      <vt:lpstr>Alienação econômica</vt:lpstr>
    </vt:vector>
  </TitlesOfParts>
  <Company>FEA-USP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Karl Marx (continuação)</dc:title>
  <dc:creator>Ricardo Feijo</dc:creator>
  <cp:lastModifiedBy>Lélio Luiz de Oliveira</cp:lastModifiedBy>
  <cp:revision>21</cp:revision>
  <dcterms:created xsi:type="dcterms:W3CDTF">2002-12-06T22:33:33Z</dcterms:created>
  <dcterms:modified xsi:type="dcterms:W3CDTF">2020-05-11T05:05:47Z</dcterms:modified>
</cp:coreProperties>
</file>