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0"/>
    <p:restoredTop sz="94622"/>
  </p:normalViewPr>
  <p:slideViewPr>
    <p:cSldViewPr snapToGrid="0" snapToObjects="1">
      <p:cViewPr varScale="1">
        <p:scale>
          <a:sx n="79" d="100"/>
          <a:sy n="79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9CFB3-E505-4A31-B722-89C2610F8E6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3D31D0-F76A-4EA4-860F-18F32B805D17}">
      <dgm:prSet phldrT="[Texto]"/>
      <dgm:spPr/>
      <dgm:t>
        <a:bodyPr/>
        <a:lstStyle/>
        <a:p>
          <a:r>
            <a:rPr lang="pt-BR" b="1" dirty="0" smtClean="0">
              <a:solidFill>
                <a:srgbClr val="0070C0"/>
              </a:solidFill>
            </a:rPr>
            <a:t>E o lugar das LE na formação?</a:t>
          </a:r>
          <a:endParaRPr lang="pt-BR" b="1" dirty="0">
            <a:solidFill>
              <a:srgbClr val="0070C0"/>
            </a:solidFill>
          </a:endParaRPr>
        </a:p>
      </dgm:t>
    </dgm:pt>
    <dgm:pt modelId="{09282031-7E6F-4623-A95C-B70DA316D4F4}" type="parTrans" cxnId="{EF7B5A80-56DB-48F8-9DA6-A3EC769355CB}">
      <dgm:prSet/>
      <dgm:spPr/>
      <dgm:t>
        <a:bodyPr/>
        <a:lstStyle/>
        <a:p>
          <a:endParaRPr lang="pt-BR"/>
        </a:p>
      </dgm:t>
    </dgm:pt>
    <dgm:pt modelId="{879AAD84-A257-48A4-9EAC-DBEF81C77790}" type="sibTrans" cxnId="{EF7B5A80-56DB-48F8-9DA6-A3EC769355CB}">
      <dgm:prSet/>
      <dgm:spPr/>
      <dgm:t>
        <a:bodyPr/>
        <a:lstStyle/>
        <a:p>
          <a:endParaRPr lang="pt-BR"/>
        </a:p>
      </dgm:t>
    </dgm:pt>
    <dgm:pt modelId="{C88A0DAE-BB43-495A-8DF8-0F46AD196663}">
      <dgm:prSet phldrT="[Texto]" custT="1"/>
      <dgm:spPr/>
      <dgm:t>
        <a:bodyPr/>
        <a:lstStyle/>
        <a:p>
          <a:r>
            <a:rPr lang="pt-BR" sz="1800" b="1" dirty="0" smtClean="0"/>
            <a:t>LDB</a:t>
          </a:r>
        </a:p>
        <a:p>
          <a:r>
            <a:rPr lang="pt-BR" sz="1800" b="1" dirty="0" smtClean="0"/>
            <a:t>1996</a:t>
          </a:r>
          <a:endParaRPr lang="pt-BR" sz="1800" b="1" dirty="0"/>
        </a:p>
      </dgm:t>
    </dgm:pt>
    <dgm:pt modelId="{3DDDECF8-E4EF-41F3-BB6E-98F364B45802}" type="parTrans" cxnId="{7FE95635-E94C-4913-82BF-4CE64D1FEBF3}">
      <dgm:prSet/>
      <dgm:spPr/>
      <dgm:t>
        <a:bodyPr/>
        <a:lstStyle/>
        <a:p>
          <a:endParaRPr lang="pt-BR"/>
        </a:p>
      </dgm:t>
    </dgm:pt>
    <dgm:pt modelId="{6AEFB3BE-3D10-46E0-8E7B-CD2DEAB5B6A9}" type="sibTrans" cxnId="{7FE95635-E94C-4913-82BF-4CE64D1FEBF3}">
      <dgm:prSet/>
      <dgm:spPr/>
      <dgm:t>
        <a:bodyPr/>
        <a:lstStyle/>
        <a:p>
          <a:endParaRPr lang="pt-BR"/>
        </a:p>
      </dgm:t>
    </dgm:pt>
    <dgm:pt modelId="{E22964F5-9CE2-4D02-B784-10526E1F6F92}">
      <dgm:prSet phldrT="[Texto]" custT="1"/>
      <dgm:spPr/>
      <dgm:t>
        <a:bodyPr/>
        <a:lstStyle/>
        <a:p>
          <a:r>
            <a:rPr lang="pt-BR" sz="1800" b="1" dirty="0" smtClean="0"/>
            <a:t>DCN</a:t>
          </a:r>
        </a:p>
        <a:p>
          <a:r>
            <a:rPr lang="pt-BR" sz="1800" b="1" dirty="0" smtClean="0"/>
            <a:t>1998</a:t>
          </a:r>
        </a:p>
        <a:p>
          <a:endParaRPr lang="pt-BR" sz="1800" b="1" dirty="0"/>
        </a:p>
      </dgm:t>
    </dgm:pt>
    <dgm:pt modelId="{6DAEF8E4-A0B3-45BE-B456-BD71E0BC5F16}" type="parTrans" cxnId="{C4AC6881-EE75-4D1E-88D2-CD5AB442CE88}">
      <dgm:prSet/>
      <dgm:spPr/>
      <dgm:t>
        <a:bodyPr/>
        <a:lstStyle/>
        <a:p>
          <a:endParaRPr lang="pt-BR"/>
        </a:p>
      </dgm:t>
    </dgm:pt>
    <dgm:pt modelId="{68094467-AE78-4D05-8241-096A859B4427}" type="sibTrans" cxnId="{C4AC6881-EE75-4D1E-88D2-CD5AB442CE88}">
      <dgm:prSet/>
      <dgm:spPr/>
      <dgm:t>
        <a:bodyPr/>
        <a:lstStyle/>
        <a:p>
          <a:endParaRPr lang="pt-BR"/>
        </a:p>
      </dgm:t>
    </dgm:pt>
    <dgm:pt modelId="{CBB43F8A-9055-4ADD-8ACA-B6D20DF45305}">
      <dgm:prSet phldrT="[Texto]" custT="1"/>
      <dgm:spPr/>
      <dgm:t>
        <a:bodyPr/>
        <a:lstStyle/>
        <a:p>
          <a:r>
            <a:rPr lang="pt-BR" sz="1800" b="1" dirty="0" smtClean="0"/>
            <a:t>PCN – Ensino Médio</a:t>
          </a:r>
        </a:p>
        <a:p>
          <a:r>
            <a:rPr lang="pt-BR" sz="1800" b="1" dirty="0" smtClean="0"/>
            <a:t>2000</a:t>
          </a:r>
          <a:endParaRPr lang="pt-BR" sz="1800" b="1" dirty="0"/>
        </a:p>
      </dgm:t>
    </dgm:pt>
    <dgm:pt modelId="{1076C05A-8E91-42A4-AFD3-4EF09C630C88}" type="parTrans" cxnId="{5FC0B9E9-9BED-4343-9F05-D685DB1D917D}">
      <dgm:prSet/>
      <dgm:spPr/>
      <dgm:t>
        <a:bodyPr/>
        <a:lstStyle/>
        <a:p>
          <a:endParaRPr lang="pt-BR"/>
        </a:p>
      </dgm:t>
    </dgm:pt>
    <dgm:pt modelId="{A2FF7621-D6DF-49A1-A14C-BEB1E1E93EF9}" type="sibTrans" cxnId="{5FC0B9E9-9BED-4343-9F05-D685DB1D917D}">
      <dgm:prSet/>
      <dgm:spPr/>
      <dgm:t>
        <a:bodyPr/>
        <a:lstStyle/>
        <a:p>
          <a:endParaRPr lang="pt-BR"/>
        </a:p>
      </dgm:t>
    </dgm:pt>
    <dgm:pt modelId="{4A7A703B-6511-4E35-86E0-95B7A40B4DFE}">
      <dgm:prSet phldrT="[Texto]" custT="1"/>
      <dgm:spPr/>
      <dgm:t>
        <a:bodyPr/>
        <a:lstStyle/>
        <a:p>
          <a:endParaRPr lang="pt-BR" sz="1700" b="1" dirty="0" smtClean="0"/>
        </a:p>
        <a:p>
          <a:r>
            <a:rPr lang="pt-BR" sz="1700" b="1" dirty="0" smtClean="0"/>
            <a:t>Lei 11161 de 2005</a:t>
          </a:r>
        </a:p>
        <a:p>
          <a:r>
            <a:rPr lang="pt-BR" sz="1700" b="1" dirty="0" smtClean="0"/>
            <a:t>(Espanhol)</a:t>
          </a:r>
          <a:r>
            <a:rPr lang="pt-BR" sz="1700" dirty="0" smtClean="0"/>
            <a:t> </a:t>
          </a:r>
        </a:p>
        <a:p>
          <a:endParaRPr lang="pt-BR" sz="1800" b="1" dirty="0"/>
        </a:p>
      </dgm:t>
    </dgm:pt>
    <dgm:pt modelId="{1A458716-50B7-40AA-B74D-97B637A190D3}" type="parTrans" cxnId="{04C2BD6B-E692-4144-A64B-AD4816CAEE8E}">
      <dgm:prSet/>
      <dgm:spPr/>
      <dgm:t>
        <a:bodyPr/>
        <a:lstStyle/>
        <a:p>
          <a:endParaRPr lang="pt-BR"/>
        </a:p>
      </dgm:t>
    </dgm:pt>
    <dgm:pt modelId="{4939AB44-62F5-4CA8-B97D-A123AAEC5663}" type="sibTrans" cxnId="{04C2BD6B-E692-4144-A64B-AD4816CAEE8E}">
      <dgm:prSet/>
      <dgm:spPr/>
      <dgm:t>
        <a:bodyPr/>
        <a:lstStyle/>
        <a:p>
          <a:endParaRPr lang="pt-BR"/>
        </a:p>
      </dgm:t>
    </dgm:pt>
    <dgm:pt modelId="{19E7A2BA-3CC0-4E12-BC1D-7E03BC69437A}">
      <dgm:prSet phldrT="[Texto]"/>
      <dgm:spPr/>
    </dgm:pt>
    <dgm:pt modelId="{12F06672-6B2A-4A4C-BD8C-4CBDB0CFA248}" type="parTrans" cxnId="{D51F47EB-37D6-482D-BD54-78D09EE5D25E}">
      <dgm:prSet/>
      <dgm:spPr/>
      <dgm:t>
        <a:bodyPr/>
        <a:lstStyle/>
        <a:p>
          <a:endParaRPr lang="pt-BR"/>
        </a:p>
      </dgm:t>
    </dgm:pt>
    <dgm:pt modelId="{82F45AF6-CEBC-43F3-AD2D-B7E094972CB9}" type="sibTrans" cxnId="{D51F47EB-37D6-482D-BD54-78D09EE5D25E}">
      <dgm:prSet/>
      <dgm:spPr/>
      <dgm:t>
        <a:bodyPr/>
        <a:lstStyle/>
        <a:p>
          <a:endParaRPr lang="pt-BR"/>
        </a:p>
      </dgm:t>
    </dgm:pt>
    <dgm:pt modelId="{47AD7323-AC84-429F-A32B-4088D1A0D19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pt-BR" sz="1800" b="1" dirty="0" smtClean="0"/>
        </a:p>
        <a:p>
          <a:pPr algn="ctr"/>
          <a:r>
            <a:rPr lang="pt-BR" b="1" dirty="0" smtClean="0">
              <a:solidFill>
                <a:srgbClr val="C00000"/>
              </a:solidFill>
            </a:rPr>
            <a:t>Idiomas sem Fronteiras</a:t>
          </a:r>
        </a:p>
        <a:p>
          <a:pPr algn="ctr"/>
          <a:r>
            <a:rPr lang="pt-BR" b="1" dirty="0" smtClean="0">
              <a:solidFill>
                <a:srgbClr val="C00000"/>
              </a:solidFill>
            </a:rPr>
            <a:t>2013</a:t>
          </a:r>
        </a:p>
        <a:p>
          <a:endParaRPr lang="pt-BR" b="1" dirty="0"/>
        </a:p>
      </dgm:t>
    </dgm:pt>
    <dgm:pt modelId="{0D8CDDF1-D75F-4E2B-A507-F1EFFA23BF12}" type="sibTrans" cxnId="{5D81BED5-F1EE-4A1F-B2D3-3FB253F46E98}">
      <dgm:prSet/>
      <dgm:spPr/>
      <dgm:t>
        <a:bodyPr/>
        <a:lstStyle/>
        <a:p>
          <a:endParaRPr lang="pt-BR"/>
        </a:p>
      </dgm:t>
    </dgm:pt>
    <dgm:pt modelId="{D2967D40-CD48-4305-9DC4-0624D1F933F5}" type="parTrans" cxnId="{5D81BED5-F1EE-4A1F-B2D3-3FB253F46E98}">
      <dgm:prSet/>
      <dgm:spPr/>
      <dgm:t>
        <a:bodyPr/>
        <a:lstStyle/>
        <a:p>
          <a:endParaRPr lang="pt-BR"/>
        </a:p>
      </dgm:t>
    </dgm:pt>
    <dgm:pt modelId="{97DB539A-3E16-4B22-8E6B-E450FAB757CF}" type="pres">
      <dgm:prSet presAssocID="{6AF9CFB3-E505-4A31-B722-89C2610F8E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F26FABE-D3AE-4BC4-8852-E7C83286E410}" type="pres">
      <dgm:prSet presAssocID="{D03D31D0-F76A-4EA4-860F-18F32B805D17}" presName="Parent" presStyleLbl="node0" presStyleIdx="0" presStyleCnt="1" custLinFactNeighborX="2242" custLinFactNeighborY="-1465">
        <dgm:presLayoutVars>
          <dgm:chMax val="6"/>
          <dgm:chPref val="6"/>
        </dgm:presLayoutVars>
      </dgm:prSet>
      <dgm:spPr/>
      <dgm:t>
        <a:bodyPr/>
        <a:lstStyle/>
        <a:p>
          <a:endParaRPr lang="pt-BR"/>
        </a:p>
      </dgm:t>
    </dgm:pt>
    <dgm:pt modelId="{D8BB8E51-D072-43C4-AF56-19A71A0CFF84}" type="pres">
      <dgm:prSet presAssocID="{C88A0DAE-BB43-495A-8DF8-0F46AD196663}" presName="Accent1" presStyleCnt="0"/>
      <dgm:spPr/>
    </dgm:pt>
    <dgm:pt modelId="{2FBDB9EB-7D0E-4B01-ABB7-978C5509DEE9}" type="pres">
      <dgm:prSet presAssocID="{C88A0DAE-BB43-495A-8DF8-0F46AD196663}" presName="Accent" presStyleLbl="bgShp" presStyleIdx="0" presStyleCnt="5"/>
      <dgm:spPr/>
    </dgm:pt>
    <dgm:pt modelId="{C89EEFE2-4124-4D5F-8232-A16E34E36603}" type="pres">
      <dgm:prSet presAssocID="{C88A0DAE-BB43-495A-8DF8-0F46AD196663}" presName="Child1" presStyleLbl="node1" presStyleIdx="0" presStyleCnt="5" custLinFactNeighborX="-14596" custLinFactNeighborY="7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174DA3-9E17-43E2-A689-E2623BC294A2}" type="pres">
      <dgm:prSet presAssocID="{E22964F5-9CE2-4D02-B784-10526E1F6F92}" presName="Accent2" presStyleCnt="0"/>
      <dgm:spPr/>
    </dgm:pt>
    <dgm:pt modelId="{0BE1E45D-922F-41A0-B756-1779787D9225}" type="pres">
      <dgm:prSet presAssocID="{E22964F5-9CE2-4D02-B784-10526E1F6F92}" presName="Accent" presStyleLbl="bgShp" presStyleIdx="1" presStyleCnt="5"/>
      <dgm:spPr/>
    </dgm:pt>
    <dgm:pt modelId="{39CF653E-6D68-4F08-A2D9-2439B7BB3311}" type="pres">
      <dgm:prSet presAssocID="{E22964F5-9CE2-4D02-B784-10526E1F6F92}" presName="Child2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346BA0-BE5C-4876-B735-470CB582CE82}" type="pres">
      <dgm:prSet presAssocID="{CBB43F8A-9055-4ADD-8ACA-B6D20DF45305}" presName="Accent3" presStyleCnt="0"/>
      <dgm:spPr/>
    </dgm:pt>
    <dgm:pt modelId="{6B1FE85C-2517-4152-9CE9-39C13102614E}" type="pres">
      <dgm:prSet presAssocID="{CBB43F8A-9055-4ADD-8ACA-B6D20DF45305}" presName="Accent" presStyleLbl="bgShp" presStyleIdx="2" presStyleCnt="5"/>
      <dgm:spPr/>
    </dgm:pt>
    <dgm:pt modelId="{FD1CA320-8FB9-4D3C-8A55-2A1917554655}" type="pres">
      <dgm:prSet presAssocID="{CBB43F8A-9055-4ADD-8ACA-B6D20DF45305}" presName="Child3" presStyleLbl="node1" presStyleIdx="2" presStyleCnt="5" custScaleX="97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6B7B59-489A-48C5-A827-FB15A785583B}" type="pres">
      <dgm:prSet presAssocID="{4A7A703B-6511-4E35-86E0-95B7A40B4DFE}" presName="Accent4" presStyleCnt="0"/>
      <dgm:spPr/>
    </dgm:pt>
    <dgm:pt modelId="{A8444456-EA8F-496F-93F0-9DCA2BA1CAF6}" type="pres">
      <dgm:prSet presAssocID="{4A7A703B-6511-4E35-86E0-95B7A40B4DFE}" presName="Accent" presStyleLbl="bgShp" presStyleIdx="3" presStyleCnt="5"/>
      <dgm:spPr/>
    </dgm:pt>
    <dgm:pt modelId="{D5A50FB4-547B-4F40-B39F-51309EF95B8C}" type="pres">
      <dgm:prSet presAssocID="{4A7A703B-6511-4E35-86E0-95B7A40B4DFE}" presName="Child4" presStyleLbl="node1" presStyleIdx="3" presStyleCnt="5" custScaleX="125464" custLinFactNeighborX="-10035" custLinFactNeighborY="-17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529C44-F121-4998-9FFD-6DBD334C1583}" type="pres">
      <dgm:prSet presAssocID="{47AD7323-AC84-429F-A32B-4088D1A0D192}" presName="Accent5" presStyleCnt="0"/>
      <dgm:spPr/>
    </dgm:pt>
    <dgm:pt modelId="{A8043250-DB59-42F9-933F-70BBA415D63C}" type="pres">
      <dgm:prSet presAssocID="{47AD7323-AC84-429F-A32B-4088D1A0D192}" presName="Accent" presStyleLbl="bgShp" presStyleIdx="4" presStyleCnt="5"/>
      <dgm:spPr/>
    </dgm:pt>
    <dgm:pt modelId="{C9B8C98E-CDBF-4C9E-8CD8-5DBBDC9C1CDA}" type="pres">
      <dgm:prSet presAssocID="{47AD7323-AC84-429F-A32B-4088D1A0D192}" presName="Child5" presStyleLbl="node1" presStyleIdx="4" presStyleCnt="5" custScaleX="130752" custLinFactNeighborX="-10810" custLinFactNeighborY="-249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C2BD6B-E692-4144-A64B-AD4816CAEE8E}" srcId="{D03D31D0-F76A-4EA4-860F-18F32B805D17}" destId="{4A7A703B-6511-4E35-86E0-95B7A40B4DFE}" srcOrd="3" destOrd="0" parTransId="{1A458716-50B7-40AA-B74D-97B637A190D3}" sibTransId="{4939AB44-62F5-4CA8-B97D-A123AAEC5663}"/>
    <dgm:cxn modelId="{5FC0B9E9-9BED-4343-9F05-D685DB1D917D}" srcId="{D03D31D0-F76A-4EA4-860F-18F32B805D17}" destId="{CBB43F8A-9055-4ADD-8ACA-B6D20DF45305}" srcOrd="2" destOrd="0" parTransId="{1076C05A-8E91-42A4-AFD3-4EF09C630C88}" sibTransId="{A2FF7621-D6DF-49A1-A14C-BEB1E1E93EF9}"/>
    <dgm:cxn modelId="{0623C6B5-31DA-624B-BD9B-749AD375BA90}" type="presOf" srcId="{6AF9CFB3-E505-4A31-B722-89C2610F8E64}" destId="{97DB539A-3E16-4B22-8E6B-E450FAB757CF}" srcOrd="0" destOrd="0" presId="urn:microsoft.com/office/officeart/2011/layout/HexagonRadial"/>
    <dgm:cxn modelId="{7FE95635-E94C-4913-82BF-4CE64D1FEBF3}" srcId="{D03D31D0-F76A-4EA4-860F-18F32B805D17}" destId="{C88A0DAE-BB43-495A-8DF8-0F46AD196663}" srcOrd="0" destOrd="0" parTransId="{3DDDECF8-E4EF-41F3-BB6E-98F364B45802}" sibTransId="{6AEFB3BE-3D10-46E0-8E7B-CD2DEAB5B6A9}"/>
    <dgm:cxn modelId="{FB7E3E32-CF0C-4F40-B0D4-FC36431584A7}" type="presOf" srcId="{4A7A703B-6511-4E35-86E0-95B7A40B4DFE}" destId="{D5A50FB4-547B-4F40-B39F-51309EF95B8C}" srcOrd="0" destOrd="0" presId="urn:microsoft.com/office/officeart/2011/layout/HexagonRadial"/>
    <dgm:cxn modelId="{FD5E0047-E416-204B-B23D-7476514E6AE4}" type="presOf" srcId="{CBB43F8A-9055-4ADD-8ACA-B6D20DF45305}" destId="{FD1CA320-8FB9-4D3C-8A55-2A1917554655}" srcOrd="0" destOrd="0" presId="urn:microsoft.com/office/officeart/2011/layout/HexagonRadial"/>
    <dgm:cxn modelId="{D51F47EB-37D6-482D-BD54-78D09EE5D25E}" srcId="{6AF9CFB3-E505-4A31-B722-89C2610F8E64}" destId="{19E7A2BA-3CC0-4E12-BC1D-7E03BC69437A}" srcOrd="1" destOrd="0" parTransId="{12F06672-6B2A-4A4C-BD8C-4CBDB0CFA248}" sibTransId="{82F45AF6-CEBC-43F3-AD2D-B7E094972CB9}"/>
    <dgm:cxn modelId="{B1B488AB-1795-2F4F-A2B7-F41D938E8347}" type="presOf" srcId="{C88A0DAE-BB43-495A-8DF8-0F46AD196663}" destId="{C89EEFE2-4124-4D5F-8232-A16E34E36603}" srcOrd="0" destOrd="0" presId="urn:microsoft.com/office/officeart/2011/layout/HexagonRadial"/>
    <dgm:cxn modelId="{070F1FD1-7ABF-194F-8FD6-3BE8F2EAABB3}" type="presOf" srcId="{D03D31D0-F76A-4EA4-860F-18F32B805D17}" destId="{FF26FABE-D3AE-4BC4-8852-E7C83286E410}" srcOrd="0" destOrd="0" presId="urn:microsoft.com/office/officeart/2011/layout/HexagonRadial"/>
    <dgm:cxn modelId="{CA0334B8-61D4-BC40-8F7C-4C2CA733D518}" type="presOf" srcId="{E22964F5-9CE2-4D02-B784-10526E1F6F92}" destId="{39CF653E-6D68-4F08-A2D9-2439B7BB3311}" srcOrd="0" destOrd="0" presId="urn:microsoft.com/office/officeart/2011/layout/HexagonRadial"/>
    <dgm:cxn modelId="{C4AC6881-EE75-4D1E-88D2-CD5AB442CE88}" srcId="{D03D31D0-F76A-4EA4-860F-18F32B805D17}" destId="{E22964F5-9CE2-4D02-B784-10526E1F6F92}" srcOrd="1" destOrd="0" parTransId="{6DAEF8E4-A0B3-45BE-B456-BD71E0BC5F16}" sibTransId="{68094467-AE78-4D05-8241-096A859B4427}"/>
    <dgm:cxn modelId="{EF7B5A80-56DB-48F8-9DA6-A3EC769355CB}" srcId="{6AF9CFB3-E505-4A31-B722-89C2610F8E64}" destId="{D03D31D0-F76A-4EA4-860F-18F32B805D17}" srcOrd="0" destOrd="0" parTransId="{09282031-7E6F-4623-A95C-B70DA316D4F4}" sibTransId="{879AAD84-A257-48A4-9EAC-DBEF81C77790}"/>
    <dgm:cxn modelId="{5D81BED5-F1EE-4A1F-B2D3-3FB253F46E98}" srcId="{D03D31D0-F76A-4EA4-860F-18F32B805D17}" destId="{47AD7323-AC84-429F-A32B-4088D1A0D192}" srcOrd="4" destOrd="0" parTransId="{D2967D40-CD48-4305-9DC4-0624D1F933F5}" sibTransId="{0D8CDDF1-D75F-4E2B-A507-F1EFFA23BF12}"/>
    <dgm:cxn modelId="{8FBB2D07-98C3-4545-9CD4-E6CF1C7C14E4}" type="presOf" srcId="{47AD7323-AC84-429F-A32B-4088D1A0D192}" destId="{C9B8C98E-CDBF-4C9E-8CD8-5DBBDC9C1CDA}" srcOrd="0" destOrd="0" presId="urn:microsoft.com/office/officeart/2011/layout/HexagonRadial"/>
    <dgm:cxn modelId="{B1419481-8AF7-2246-99BB-80C4A9CE9011}" type="presParOf" srcId="{97DB539A-3E16-4B22-8E6B-E450FAB757CF}" destId="{FF26FABE-D3AE-4BC4-8852-E7C83286E410}" srcOrd="0" destOrd="0" presId="urn:microsoft.com/office/officeart/2011/layout/HexagonRadial"/>
    <dgm:cxn modelId="{9FB20DAF-2A59-8E45-8BF4-54833648D769}" type="presParOf" srcId="{97DB539A-3E16-4B22-8E6B-E450FAB757CF}" destId="{D8BB8E51-D072-43C4-AF56-19A71A0CFF84}" srcOrd="1" destOrd="0" presId="urn:microsoft.com/office/officeart/2011/layout/HexagonRadial"/>
    <dgm:cxn modelId="{CE9EB3B6-5DDC-274C-BF39-B5B2C4CEC344}" type="presParOf" srcId="{D8BB8E51-D072-43C4-AF56-19A71A0CFF84}" destId="{2FBDB9EB-7D0E-4B01-ABB7-978C5509DEE9}" srcOrd="0" destOrd="0" presId="urn:microsoft.com/office/officeart/2011/layout/HexagonRadial"/>
    <dgm:cxn modelId="{0D726D62-6F1F-B345-974A-92497F6EE54F}" type="presParOf" srcId="{97DB539A-3E16-4B22-8E6B-E450FAB757CF}" destId="{C89EEFE2-4124-4D5F-8232-A16E34E36603}" srcOrd="2" destOrd="0" presId="urn:microsoft.com/office/officeart/2011/layout/HexagonRadial"/>
    <dgm:cxn modelId="{66D42E03-AA20-7D4F-A285-DA00776C28CF}" type="presParOf" srcId="{97DB539A-3E16-4B22-8E6B-E450FAB757CF}" destId="{AE174DA3-9E17-43E2-A689-E2623BC294A2}" srcOrd="3" destOrd="0" presId="urn:microsoft.com/office/officeart/2011/layout/HexagonRadial"/>
    <dgm:cxn modelId="{3BBE47B6-B3A2-B848-9819-70A0FC64EA57}" type="presParOf" srcId="{AE174DA3-9E17-43E2-A689-E2623BC294A2}" destId="{0BE1E45D-922F-41A0-B756-1779787D9225}" srcOrd="0" destOrd="0" presId="urn:microsoft.com/office/officeart/2011/layout/HexagonRadial"/>
    <dgm:cxn modelId="{E5827093-A116-C144-AD0C-1C4512C4E6C5}" type="presParOf" srcId="{97DB539A-3E16-4B22-8E6B-E450FAB757CF}" destId="{39CF653E-6D68-4F08-A2D9-2439B7BB3311}" srcOrd="4" destOrd="0" presId="urn:microsoft.com/office/officeart/2011/layout/HexagonRadial"/>
    <dgm:cxn modelId="{858F7836-7041-A243-B13A-E7DCD799D31E}" type="presParOf" srcId="{97DB539A-3E16-4B22-8E6B-E450FAB757CF}" destId="{65346BA0-BE5C-4876-B735-470CB582CE82}" srcOrd="5" destOrd="0" presId="urn:microsoft.com/office/officeart/2011/layout/HexagonRadial"/>
    <dgm:cxn modelId="{C0D108F4-B75B-C247-B8A8-CF4DEEDBE4D6}" type="presParOf" srcId="{65346BA0-BE5C-4876-B735-470CB582CE82}" destId="{6B1FE85C-2517-4152-9CE9-39C13102614E}" srcOrd="0" destOrd="0" presId="urn:microsoft.com/office/officeart/2011/layout/HexagonRadial"/>
    <dgm:cxn modelId="{4CA6AFC9-0C25-5642-9E05-50DF9AA553AA}" type="presParOf" srcId="{97DB539A-3E16-4B22-8E6B-E450FAB757CF}" destId="{FD1CA320-8FB9-4D3C-8A55-2A1917554655}" srcOrd="6" destOrd="0" presId="urn:microsoft.com/office/officeart/2011/layout/HexagonRadial"/>
    <dgm:cxn modelId="{75CA3D72-40E7-834B-909A-5CCE0061EC2D}" type="presParOf" srcId="{97DB539A-3E16-4B22-8E6B-E450FAB757CF}" destId="{B96B7B59-489A-48C5-A827-FB15A785583B}" srcOrd="7" destOrd="0" presId="urn:microsoft.com/office/officeart/2011/layout/HexagonRadial"/>
    <dgm:cxn modelId="{6BB1F15B-EBEE-9B48-A3AD-A2F76939ED78}" type="presParOf" srcId="{B96B7B59-489A-48C5-A827-FB15A785583B}" destId="{A8444456-EA8F-496F-93F0-9DCA2BA1CAF6}" srcOrd="0" destOrd="0" presId="urn:microsoft.com/office/officeart/2011/layout/HexagonRadial"/>
    <dgm:cxn modelId="{121992CB-AD77-1B45-92E6-12B3BB077F0F}" type="presParOf" srcId="{97DB539A-3E16-4B22-8E6B-E450FAB757CF}" destId="{D5A50FB4-547B-4F40-B39F-51309EF95B8C}" srcOrd="8" destOrd="0" presId="urn:microsoft.com/office/officeart/2011/layout/HexagonRadial"/>
    <dgm:cxn modelId="{D0046F6F-FFCF-F747-91A2-673F79A15719}" type="presParOf" srcId="{97DB539A-3E16-4B22-8E6B-E450FAB757CF}" destId="{0A529C44-F121-4998-9FFD-6DBD334C1583}" srcOrd="9" destOrd="0" presId="urn:microsoft.com/office/officeart/2011/layout/HexagonRadial"/>
    <dgm:cxn modelId="{E51972B5-3329-5C4F-BCA3-A903FB1C0185}" type="presParOf" srcId="{0A529C44-F121-4998-9FFD-6DBD334C1583}" destId="{A8043250-DB59-42F9-933F-70BBA415D63C}" srcOrd="0" destOrd="0" presId="urn:microsoft.com/office/officeart/2011/layout/HexagonRadial"/>
    <dgm:cxn modelId="{92C8F7B1-BC87-4B4B-8AEA-E7A1B47C316E}" type="presParOf" srcId="{97DB539A-3E16-4B22-8E6B-E450FAB757CF}" destId="{C9B8C98E-CDBF-4C9E-8CD8-5DBBDC9C1CDA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F9CFB3-E505-4A31-B722-89C2610F8E6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3D31D0-F76A-4EA4-860F-18F32B805D17}">
      <dgm:prSet phldrT="[Texto]"/>
      <dgm:spPr/>
      <dgm:t>
        <a:bodyPr/>
        <a:lstStyle/>
        <a:p>
          <a:r>
            <a:rPr lang="pt-BR" b="1" dirty="0" smtClean="0">
              <a:solidFill>
                <a:srgbClr val="0070C0"/>
              </a:solidFill>
            </a:rPr>
            <a:t>E o lugar das LE na formação?</a:t>
          </a:r>
          <a:endParaRPr lang="pt-BR" b="1" dirty="0">
            <a:solidFill>
              <a:srgbClr val="0070C0"/>
            </a:solidFill>
          </a:endParaRPr>
        </a:p>
      </dgm:t>
    </dgm:pt>
    <dgm:pt modelId="{09282031-7E6F-4623-A95C-B70DA316D4F4}" type="parTrans" cxnId="{EF7B5A80-56DB-48F8-9DA6-A3EC769355CB}">
      <dgm:prSet/>
      <dgm:spPr/>
      <dgm:t>
        <a:bodyPr/>
        <a:lstStyle/>
        <a:p>
          <a:endParaRPr lang="pt-BR"/>
        </a:p>
      </dgm:t>
    </dgm:pt>
    <dgm:pt modelId="{879AAD84-A257-48A4-9EAC-DBEF81C77790}" type="sibTrans" cxnId="{EF7B5A80-56DB-48F8-9DA6-A3EC769355CB}">
      <dgm:prSet/>
      <dgm:spPr/>
      <dgm:t>
        <a:bodyPr/>
        <a:lstStyle/>
        <a:p>
          <a:endParaRPr lang="pt-BR"/>
        </a:p>
      </dgm:t>
    </dgm:pt>
    <dgm:pt modelId="{C88A0DAE-BB43-495A-8DF8-0F46AD196663}">
      <dgm:prSet phldrT="[Texto]" custT="1"/>
      <dgm:spPr/>
      <dgm:t>
        <a:bodyPr/>
        <a:lstStyle/>
        <a:p>
          <a:r>
            <a:rPr lang="pt-BR" sz="1800" b="1" dirty="0" smtClean="0"/>
            <a:t>LDB</a:t>
          </a:r>
        </a:p>
        <a:p>
          <a:r>
            <a:rPr lang="pt-BR" sz="1800" b="1" dirty="0" smtClean="0"/>
            <a:t>1996</a:t>
          </a:r>
          <a:endParaRPr lang="pt-BR" sz="1800" b="1" dirty="0"/>
        </a:p>
      </dgm:t>
    </dgm:pt>
    <dgm:pt modelId="{3DDDECF8-E4EF-41F3-BB6E-98F364B45802}" type="parTrans" cxnId="{7FE95635-E94C-4913-82BF-4CE64D1FEBF3}">
      <dgm:prSet/>
      <dgm:spPr/>
      <dgm:t>
        <a:bodyPr/>
        <a:lstStyle/>
        <a:p>
          <a:endParaRPr lang="pt-BR"/>
        </a:p>
      </dgm:t>
    </dgm:pt>
    <dgm:pt modelId="{6AEFB3BE-3D10-46E0-8E7B-CD2DEAB5B6A9}" type="sibTrans" cxnId="{7FE95635-E94C-4913-82BF-4CE64D1FEBF3}">
      <dgm:prSet/>
      <dgm:spPr/>
      <dgm:t>
        <a:bodyPr/>
        <a:lstStyle/>
        <a:p>
          <a:endParaRPr lang="pt-BR"/>
        </a:p>
      </dgm:t>
    </dgm:pt>
    <dgm:pt modelId="{E22964F5-9CE2-4D02-B784-10526E1F6F92}">
      <dgm:prSet phldrT="[Texto]" custT="1"/>
      <dgm:spPr/>
      <dgm:t>
        <a:bodyPr/>
        <a:lstStyle/>
        <a:p>
          <a:r>
            <a:rPr lang="pt-BR" sz="1800" b="1" dirty="0" smtClean="0"/>
            <a:t>DCN</a:t>
          </a:r>
        </a:p>
        <a:p>
          <a:r>
            <a:rPr lang="pt-BR" sz="1800" b="1" dirty="0" smtClean="0"/>
            <a:t>1998</a:t>
          </a:r>
        </a:p>
        <a:p>
          <a:endParaRPr lang="pt-BR" sz="1800" b="1" dirty="0"/>
        </a:p>
      </dgm:t>
    </dgm:pt>
    <dgm:pt modelId="{6DAEF8E4-A0B3-45BE-B456-BD71E0BC5F16}" type="parTrans" cxnId="{C4AC6881-EE75-4D1E-88D2-CD5AB442CE88}">
      <dgm:prSet/>
      <dgm:spPr/>
      <dgm:t>
        <a:bodyPr/>
        <a:lstStyle/>
        <a:p>
          <a:endParaRPr lang="pt-BR"/>
        </a:p>
      </dgm:t>
    </dgm:pt>
    <dgm:pt modelId="{68094467-AE78-4D05-8241-096A859B4427}" type="sibTrans" cxnId="{C4AC6881-EE75-4D1E-88D2-CD5AB442CE88}">
      <dgm:prSet/>
      <dgm:spPr/>
      <dgm:t>
        <a:bodyPr/>
        <a:lstStyle/>
        <a:p>
          <a:endParaRPr lang="pt-BR"/>
        </a:p>
      </dgm:t>
    </dgm:pt>
    <dgm:pt modelId="{CBB43F8A-9055-4ADD-8ACA-B6D20DF45305}">
      <dgm:prSet phldrT="[Texto]" custT="1"/>
      <dgm:spPr/>
      <dgm:t>
        <a:bodyPr/>
        <a:lstStyle/>
        <a:p>
          <a:r>
            <a:rPr lang="pt-BR" sz="1800" b="1" dirty="0" smtClean="0"/>
            <a:t>PCN – Ensino Médio</a:t>
          </a:r>
        </a:p>
        <a:p>
          <a:r>
            <a:rPr lang="pt-BR" sz="1800" b="1" dirty="0" smtClean="0"/>
            <a:t>2000</a:t>
          </a:r>
          <a:endParaRPr lang="pt-BR" sz="1800" b="1" dirty="0"/>
        </a:p>
      </dgm:t>
    </dgm:pt>
    <dgm:pt modelId="{1076C05A-8E91-42A4-AFD3-4EF09C630C88}" type="parTrans" cxnId="{5FC0B9E9-9BED-4343-9F05-D685DB1D917D}">
      <dgm:prSet/>
      <dgm:spPr/>
      <dgm:t>
        <a:bodyPr/>
        <a:lstStyle/>
        <a:p>
          <a:endParaRPr lang="pt-BR"/>
        </a:p>
      </dgm:t>
    </dgm:pt>
    <dgm:pt modelId="{A2FF7621-D6DF-49A1-A14C-BEB1E1E93EF9}" type="sibTrans" cxnId="{5FC0B9E9-9BED-4343-9F05-D685DB1D917D}">
      <dgm:prSet/>
      <dgm:spPr/>
      <dgm:t>
        <a:bodyPr/>
        <a:lstStyle/>
        <a:p>
          <a:endParaRPr lang="pt-BR"/>
        </a:p>
      </dgm:t>
    </dgm:pt>
    <dgm:pt modelId="{4A7A703B-6511-4E35-86E0-95B7A40B4DFE}">
      <dgm:prSet phldrT="[Texto]" custT="1"/>
      <dgm:spPr/>
      <dgm:t>
        <a:bodyPr/>
        <a:lstStyle/>
        <a:p>
          <a:endParaRPr lang="pt-BR" sz="1700" b="1" dirty="0" smtClean="0"/>
        </a:p>
        <a:p>
          <a:r>
            <a:rPr lang="pt-BR" sz="1700" b="1" dirty="0" smtClean="0"/>
            <a:t>Lei 11161 de 2005</a:t>
          </a:r>
        </a:p>
        <a:p>
          <a:r>
            <a:rPr lang="pt-BR" sz="1700" b="1" dirty="0" smtClean="0"/>
            <a:t>(Espanhol)</a:t>
          </a:r>
          <a:r>
            <a:rPr lang="pt-BR" sz="1700" dirty="0" smtClean="0"/>
            <a:t> </a:t>
          </a:r>
        </a:p>
        <a:p>
          <a:endParaRPr lang="pt-BR" sz="1800" b="1" dirty="0"/>
        </a:p>
      </dgm:t>
    </dgm:pt>
    <dgm:pt modelId="{1A458716-50B7-40AA-B74D-97B637A190D3}" type="parTrans" cxnId="{04C2BD6B-E692-4144-A64B-AD4816CAEE8E}">
      <dgm:prSet/>
      <dgm:spPr/>
      <dgm:t>
        <a:bodyPr/>
        <a:lstStyle/>
        <a:p>
          <a:endParaRPr lang="pt-BR"/>
        </a:p>
      </dgm:t>
    </dgm:pt>
    <dgm:pt modelId="{4939AB44-62F5-4CA8-B97D-A123AAEC5663}" type="sibTrans" cxnId="{04C2BD6B-E692-4144-A64B-AD4816CAEE8E}">
      <dgm:prSet/>
      <dgm:spPr/>
      <dgm:t>
        <a:bodyPr/>
        <a:lstStyle/>
        <a:p>
          <a:endParaRPr lang="pt-BR"/>
        </a:p>
      </dgm:t>
    </dgm:pt>
    <dgm:pt modelId="{19E7A2BA-3CC0-4E12-BC1D-7E03BC69437A}">
      <dgm:prSet phldrT="[Texto]"/>
      <dgm:spPr/>
    </dgm:pt>
    <dgm:pt modelId="{12F06672-6B2A-4A4C-BD8C-4CBDB0CFA248}" type="parTrans" cxnId="{D51F47EB-37D6-482D-BD54-78D09EE5D25E}">
      <dgm:prSet/>
      <dgm:spPr/>
      <dgm:t>
        <a:bodyPr/>
        <a:lstStyle/>
        <a:p>
          <a:endParaRPr lang="pt-BR"/>
        </a:p>
      </dgm:t>
    </dgm:pt>
    <dgm:pt modelId="{82F45AF6-CEBC-43F3-AD2D-B7E094972CB9}" type="sibTrans" cxnId="{D51F47EB-37D6-482D-BD54-78D09EE5D25E}">
      <dgm:prSet/>
      <dgm:spPr/>
      <dgm:t>
        <a:bodyPr/>
        <a:lstStyle/>
        <a:p>
          <a:endParaRPr lang="pt-BR"/>
        </a:p>
      </dgm:t>
    </dgm:pt>
    <dgm:pt modelId="{47AD7323-AC84-429F-A32B-4088D1A0D19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pt-BR" sz="1800" b="1" dirty="0" smtClean="0"/>
        </a:p>
        <a:p>
          <a:pPr algn="ctr"/>
          <a:r>
            <a:rPr lang="pt-BR" b="1" dirty="0" smtClean="0">
              <a:solidFill>
                <a:srgbClr val="C00000"/>
              </a:solidFill>
            </a:rPr>
            <a:t>Idiomas sem Fronteiras</a:t>
          </a:r>
        </a:p>
        <a:p>
          <a:pPr algn="ctr"/>
          <a:r>
            <a:rPr lang="pt-BR" b="1" dirty="0" smtClean="0">
              <a:solidFill>
                <a:srgbClr val="C00000"/>
              </a:solidFill>
            </a:rPr>
            <a:t>2013</a:t>
          </a:r>
        </a:p>
        <a:p>
          <a:endParaRPr lang="pt-BR" b="1" dirty="0"/>
        </a:p>
      </dgm:t>
    </dgm:pt>
    <dgm:pt modelId="{0D8CDDF1-D75F-4E2B-A507-F1EFFA23BF12}" type="sibTrans" cxnId="{5D81BED5-F1EE-4A1F-B2D3-3FB253F46E98}">
      <dgm:prSet/>
      <dgm:spPr/>
      <dgm:t>
        <a:bodyPr/>
        <a:lstStyle/>
        <a:p>
          <a:endParaRPr lang="pt-BR"/>
        </a:p>
      </dgm:t>
    </dgm:pt>
    <dgm:pt modelId="{D2967D40-CD48-4305-9DC4-0624D1F933F5}" type="parTrans" cxnId="{5D81BED5-F1EE-4A1F-B2D3-3FB253F46E98}">
      <dgm:prSet/>
      <dgm:spPr/>
      <dgm:t>
        <a:bodyPr/>
        <a:lstStyle/>
        <a:p>
          <a:endParaRPr lang="pt-BR"/>
        </a:p>
      </dgm:t>
    </dgm:pt>
    <dgm:pt modelId="{97DB539A-3E16-4B22-8E6B-E450FAB757CF}" type="pres">
      <dgm:prSet presAssocID="{6AF9CFB3-E505-4A31-B722-89C2610F8E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F26FABE-D3AE-4BC4-8852-E7C83286E410}" type="pres">
      <dgm:prSet presAssocID="{D03D31D0-F76A-4EA4-860F-18F32B805D17}" presName="Parent" presStyleLbl="node0" presStyleIdx="0" presStyleCnt="1" custLinFactNeighborX="-3739" custLinFactNeighborY="-5596">
        <dgm:presLayoutVars>
          <dgm:chMax val="6"/>
          <dgm:chPref val="6"/>
        </dgm:presLayoutVars>
      </dgm:prSet>
      <dgm:spPr/>
      <dgm:t>
        <a:bodyPr/>
        <a:lstStyle/>
        <a:p>
          <a:endParaRPr lang="pt-BR"/>
        </a:p>
      </dgm:t>
    </dgm:pt>
    <dgm:pt modelId="{D8BB8E51-D072-43C4-AF56-19A71A0CFF84}" type="pres">
      <dgm:prSet presAssocID="{C88A0DAE-BB43-495A-8DF8-0F46AD196663}" presName="Accent1" presStyleCnt="0"/>
      <dgm:spPr/>
    </dgm:pt>
    <dgm:pt modelId="{2FBDB9EB-7D0E-4B01-ABB7-978C5509DEE9}" type="pres">
      <dgm:prSet presAssocID="{C88A0DAE-BB43-495A-8DF8-0F46AD196663}" presName="Accent" presStyleLbl="bgShp" presStyleIdx="0" presStyleCnt="5"/>
      <dgm:spPr/>
    </dgm:pt>
    <dgm:pt modelId="{C89EEFE2-4124-4D5F-8232-A16E34E36603}" type="pres">
      <dgm:prSet presAssocID="{C88A0DAE-BB43-495A-8DF8-0F46AD196663}" presName="Child1" presStyleLbl="node1" presStyleIdx="0" presStyleCnt="5" custLinFactNeighborX="-14596" custLinFactNeighborY="7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174DA3-9E17-43E2-A689-E2623BC294A2}" type="pres">
      <dgm:prSet presAssocID="{E22964F5-9CE2-4D02-B784-10526E1F6F92}" presName="Accent2" presStyleCnt="0"/>
      <dgm:spPr/>
    </dgm:pt>
    <dgm:pt modelId="{0BE1E45D-922F-41A0-B756-1779787D9225}" type="pres">
      <dgm:prSet presAssocID="{E22964F5-9CE2-4D02-B784-10526E1F6F92}" presName="Accent" presStyleLbl="bgShp" presStyleIdx="1" presStyleCnt="5"/>
      <dgm:spPr/>
    </dgm:pt>
    <dgm:pt modelId="{39CF653E-6D68-4F08-A2D9-2439B7BB3311}" type="pres">
      <dgm:prSet presAssocID="{E22964F5-9CE2-4D02-B784-10526E1F6F92}" presName="Child2" presStyleLbl="node1" presStyleIdx="1" presStyleCnt="5" custLinFactNeighborX="-7298" custLinFactNeighborY="-10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346BA0-BE5C-4876-B735-470CB582CE82}" type="pres">
      <dgm:prSet presAssocID="{CBB43F8A-9055-4ADD-8ACA-B6D20DF45305}" presName="Accent3" presStyleCnt="0"/>
      <dgm:spPr/>
    </dgm:pt>
    <dgm:pt modelId="{6B1FE85C-2517-4152-9CE9-39C13102614E}" type="pres">
      <dgm:prSet presAssocID="{CBB43F8A-9055-4ADD-8ACA-B6D20DF45305}" presName="Accent" presStyleLbl="bgShp" presStyleIdx="2" presStyleCnt="5"/>
      <dgm:spPr/>
    </dgm:pt>
    <dgm:pt modelId="{FD1CA320-8FB9-4D3C-8A55-2A1917554655}" type="pres">
      <dgm:prSet presAssocID="{CBB43F8A-9055-4ADD-8ACA-B6D20DF45305}" presName="Child3" presStyleLbl="node1" presStyleIdx="2" presStyleCnt="5" custScaleX="97712" custLinFactNeighborX="-2737" custLinFactNeighborY="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6B7B59-489A-48C5-A827-FB15A785583B}" type="pres">
      <dgm:prSet presAssocID="{4A7A703B-6511-4E35-86E0-95B7A40B4DFE}" presName="Accent4" presStyleCnt="0"/>
      <dgm:spPr/>
    </dgm:pt>
    <dgm:pt modelId="{A8444456-EA8F-496F-93F0-9DCA2BA1CAF6}" type="pres">
      <dgm:prSet presAssocID="{4A7A703B-6511-4E35-86E0-95B7A40B4DFE}" presName="Accent" presStyleLbl="bgShp" presStyleIdx="3" presStyleCnt="5"/>
      <dgm:spPr/>
    </dgm:pt>
    <dgm:pt modelId="{D5A50FB4-547B-4F40-B39F-51309EF95B8C}" type="pres">
      <dgm:prSet presAssocID="{4A7A703B-6511-4E35-86E0-95B7A40B4DFE}" presName="Child4" presStyleLbl="node1" presStyleIdx="3" presStyleCnt="5" custScaleX="111913" custLinFactNeighborX="-10035" custLinFactNeighborY="-17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529C44-F121-4998-9FFD-6DBD334C1583}" type="pres">
      <dgm:prSet presAssocID="{47AD7323-AC84-429F-A32B-4088D1A0D192}" presName="Accent5" presStyleCnt="0"/>
      <dgm:spPr/>
    </dgm:pt>
    <dgm:pt modelId="{A8043250-DB59-42F9-933F-70BBA415D63C}" type="pres">
      <dgm:prSet presAssocID="{47AD7323-AC84-429F-A32B-4088D1A0D192}" presName="Accent" presStyleLbl="bgShp" presStyleIdx="4" presStyleCnt="5"/>
      <dgm:spPr/>
    </dgm:pt>
    <dgm:pt modelId="{C9B8C98E-CDBF-4C9E-8CD8-5DBBDC9C1CDA}" type="pres">
      <dgm:prSet presAssocID="{47AD7323-AC84-429F-A32B-4088D1A0D192}" presName="Child5" presStyleLbl="node1" presStyleIdx="4" presStyleCnt="5" custScaleX="117114" custScaleY="99741" custLinFactNeighborX="-10810" custLinFactNeighborY="-6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51F47EB-37D6-482D-BD54-78D09EE5D25E}" srcId="{6AF9CFB3-E505-4A31-B722-89C2610F8E64}" destId="{19E7A2BA-3CC0-4E12-BC1D-7E03BC69437A}" srcOrd="1" destOrd="0" parTransId="{12F06672-6B2A-4A4C-BD8C-4CBDB0CFA248}" sibTransId="{82F45AF6-CEBC-43F3-AD2D-B7E094972CB9}"/>
    <dgm:cxn modelId="{3771DE85-A29D-7A4E-8ACA-53632B596389}" type="presOf" srcId="{47AD7323-AC84-429F-A32B-4088D1A0D192}" destId="{C9B8C98E-CDBF-4C9E-8CD8-5DBBDC9C1CDA}" srcOrd="0" destOrd="0" presId="urn:microsoft.com/office/officeart/2011/layout/HexagonRadial"/>
    <dgm:cxn modelId="{1E87A304-7310-9447-80E4-84AEBD5D1A8E}" type="presOf" srcId="{E22964F5-9CE2-4D02-B784-10526E1F6F92}" destId="{39CF653E-6D68-4F08-A2D9-2439B7BB3311}" srcOrd="0" destOrd="0" presId="urn:microsoft.com/office/officeart/2011/layout/HexagonRadial"/>
    <dgm:cxn modelId="{B7F97D2E-0746-0843-B4F2-356959602DD8}" type="presOf" srcId="{4A7A703B-6511-4E35-86E0-95B7A40B4DFE}" destId="{D5A50FB4-547B-4F40-B39F-51309EF95B8C}" srcOrd="0" destOrd="0" presId="urn:microsoft.com/office/officeart/2011/layout/HexagonRadial"/>
    <dgm:cxn modelId="{193BA246-80CA-C242-B71D-0AC9C021300A}" type="presOf" srcId="{C88A0DAE-BB43-495A-8DF8-0F46AD196663}" destId="{C89EEFE2-4124-4D5F-8232-A16E34E36603}" srcOrd="0" destOrd="0" presId="urn:microsoft.com/office/officeart/2011/layout/HexagonRadial"/>
    <dgm:cxn modelId="{468770C8-7658-F341-8D77-057729D71401}" type="presOf" srcId="{6AF9CFB3-E505-4A31-B722-89C2610F8E64}" destId="{97DB539A-3E16-4B22-8E6B-E450FAB757CF}" srcOrd="0" destOrd="0" presId="urn:microsoft.com/office/officeart/2011/layout/HexagonRadial"/>
    <dgm:cxn modelId="{04C2BD6B-E692-4144-A64B-AD4816CAEE8E}" srcId="{D03D31D0-F76A-4EA4-860F-18F32B805D17}" destId="{4A7A703B-6511-4E35-86E0-95B7A40B4DFE}" srcOrd="3" destOrd="0" parTransId="{1A458716-50B7-40AA-B74D-97B637A190D3}" sibTransId="{4939AB44-62F5-4CA8-B97D-A123AAEC5663}"/>
    <dgm:cxn modelId="{4E1A13D0-0EC1-674D-8693-962CF064603C}" type="presOf" srcId="{CBB43F8A-9055-4ADD-8ACA-B6D20DF45305}" destId="{FD1CA320-8FB9-4D3C-8A55-2A1917554655}" srcOrd="0" destOrd="0" presId="urn:microsoft.com/office/officeart/2011/layout/HexagonRadial"/>
    <dgm:cxn modelId="{7FE95635-E94C-4913-82BF-4CE64D1FEBF3}" srcId="{D03D31D0-F76A-4EA4-860F-18F32B805D17}" destId="{C88A0DAE-BB43-495A-8DF8-0F46AD196663}" srcOrd="0" destOrd="0" parTransId="{3DDDECF8-E4EF-41F3-BB6E-98F364B45802}" sibTransId="{6AEFB3BE-3D10-46E0-8E7B-CD2DEAB5B6A9}"/>
    <dgm:cxn modelId="{F7BB6867-D33A-3544-9855-A96CFB7DAF3E}" type="presOf" srcId="{D03D31D0-F76A-4EA4-860F-18F32B805D17}" destId="{FF26FABE-D3AE-4BC4-8852-E7C83286E410}" srcOrd="0" destOrd="0" presId="urn:microsoft.com/office/officeart/2011/layout/HexagonRadial"/>
    <dgm:cxn modelId="{5FC0B9E9-9BED-4343-9F05-D685DB1D917D}" srcId="{D03D31D0-F76A-4EA4-860F-18F32B805D17}" destId="{CBB43F8A-9055-4ADD-8ACA-B6D20DF45305}" srcOrd="2" destOrd="0" parTransId="{1076C05A-8E91-42A4-AFD3-4EF09C630C88}" sibTransId="{A2FF7621-D6DF-49A1-A14C-BEB1E1E93EF9}"/>
    <dgm:cxn modelId="{C4AC6881-EE75-4D1E-88D2-CD5AB442CE88}" srcId="{D03D31D0-F76A-4EA4-860F-18F32B805D17}" destId="{E22964F5-9CE2-4D02-B784-10526E1F6F92}" srcOrd="1" destOrd="0" parTransId="{6DAEF8E4-A0B3-45BE-B456-BD71E0BC5F16}" sibTransId="{68094467-AE78-4D05-8241-096A859B4427}"/>
    <dgm:cxn modelId="{5D81BED5-F1EE-4A1F-B2D3-3FB253F46E98}" srcId="{D03D31D0-F76A-4EA4-860F-18F32B805D17}" destId="{47AD7323-AC84-429F-A32B-4088D1A0D192}" srcOrd="4" destOrd="0" parTransId="{D2967D40-CD48-4305-9DC4-0624D1F933F5}" sibTransId="{0D8CDDF1-D75F-4E2B-A507-F1EFFA23BF12}"/>
    <dgm:cxn modelId="{EF7B5A80-56DB-48F8-9DA6-A3EC769355CB}" srcId="{6AF9CFB3-E505-4A31-B722-89C2610F8E64}" destId="{D03D31D0-F76A-4EA4-860F-18F32B805D17}" srcOrd="0" destOrd="0" parTransId="{09282031-7E6F-4623-A95C-B70DA316D4F4}" sibTransId="{879AAD84-A257-48A4-9EAC-DBEF81C77790}"/>
    <dgm:cxn modelId="{36ECE361-D345-7B45-84B8-AD73B1BA21E4}" type="presParOf" srcId="{97DB539A-3E16-4B22-8E6B-E450FAB757CF}" destId="{FF26FABE-D3AE-4BC4-8852-E7C83286E410}" srcOrd="0" destOrd="0" presId="urn:microsoft.com/office/officeart/2011/layout/HexagonRadial"/>
    <dgm:cxn modelId="{1B019758-B152-4344-AC5A-EE23C6965D7F}" type="presParOf" srcId="{97DB539A-3E16-4B22-8E6B-E450FAB757CF}" destId="{D8BB8E51-D072-43C4-AF56-19A71A0CFF84}" srcOrd="1" destOrd="0" presId="urn:microsoft.com/office/officeart/2011/layout/HexagonRadial"/>
    <dgm:cxn modelId="{6A4BC579-E71F-9A4F-AF29-B4E0FB7E8068}" type="presParOf" srcId="{D8BB8E51-D072-43C4-AF56-19A71A0CFF84}" destId="{2FBDB9EB-7D0E-4B01-ABB7-978C5509DEE9}" srcOrd="0" destOrd="0" presId="urn:microsoft.com/office/officeart/2011/layout/HexagonRadial"/>
    <dgm:cxn modelId="{2F599A49-790E-A243-AB9D-1045223C5176}" type="presParOf" srcId="{97DB539A-3E16-4B22-8E6B-E450FAB757CF}" destId="{C89EEFE2-4124-4D5F-8232-A16E34E36603}" srcOrd="2" destOrd="0" presId="urn:microsoft.com/office/officeart/2011/layout/HexagonRadial"/>
    <dgm:cxn modelId="{3C117185-50AF-B748-9DDB-0A4F7098F397}" type="presParOf" srcId="{97DB539A-3E16-4B22-8E6B-E450FAB757CF}" destId="{AE174DA3-9E17-43E2-A689-E2623BC294A2}" srcOrd="3" destOrd="0" presId="urn:microsoft.com/office/officeart/2011/layout/HexagonRadial"/>
    <dgm:cxn modelId="{AF70DC00-970D-014F-B089-389BD87A385B}" type="presParOf" srcId="{AE174DA3-9E17-43E2-A689-E2623BC294A2}" destId="{0BE1E45D-922F-41A0-B756-1779787D9225}" srcOrd="0" destOrd="0" presId="urn:microsoft.com/office/officeart/2011/layout/HexagonRadial"/>
    <dgm:cxn modelId="{0C880E79-F6DF-894D-A005-6C0CCFB53846}" type="presParOf" srcId="{97DB539A-3E16-4B22-8E6B-E450FAB757CF}" destId="{39CF653E-6D68-4F08-A2D9-2439B7BB3311}" srcOrd="4" destOrd="0" presId="urn:microsoft.com/office/officeart/2011/layout/HexagonRadial"/>
    <dgm:cxn modelId="{C0487659-7836-5042-81AD-CF387FF5D051}" type="presParOf" srcId="{97DB539A-3E16-4B22-8E6B-E450FAB757CF}" destId="{65346BA0-BE5C-4876-B735-470CB582CE82}" srcOrd="5" destOrd="0" presId="urn:microsoft.com/office/officeart/2011/layout/HexagonRadial"/>
    <dgm:cxn modelId="{2E3D138F-50A1-4E43-8963-B83626B479E1}" type="presParOf" srcId="{65346BA0-BE5C-4876-B735-470CB582CE82}" destId="{6B1FE85C-2517-4152-9CE9-39C13102614E}" srcOrd="0" destOrd="0" presId="urn:microsoft.com/office/officeart/2011/layout/HexagonRadial"/>
    <dgm:cxn modelId="{0A33676F-412D-8741-8934-EBF455F9783D}" type="presParOf" srcId="{97DB539A-3E16-4B22-8E6B-E450FAB757CF}" destId="{FD1CA320-8FB9-4D3C-8A55-2A1917554655}" srcOrd="6" destOrd="0" presId="urn:microsoft.com/office/officeart/2011/layout/HexagonRadial"/>
    <dgm:cxn modelId="{8A6E63C9-5FA5-CF40-989E-45FD3CFE2894}" type="presParOf" srcId="{97DB539A-3E16-4B22-8E6B-E450FAB757CF}" destId="{B96B7B59-489A-48C5-A827-FB15A785583B}" srcOrd="7" destOrd="0" presId="urn:microsoft.com/office/officeart/2011/layout/HexagonRadial"/>
    <dgm:cxn modelId="{DF774BF3-F905-5D4E-B587-4A5F4D325C09}" type="presParOf" srcId="{B96B7B59-489A-48C5-A827-FB15A785583B}" destId="{A8444456-EA8F-496F-93F0-9DCA2BA1CAF6}" srcOrd="0" destOrd="0" presId="urn:microsoft.com/office/officeart/2011/layout/HexagonRadial"/>
    <dgm:cxn modelId="{C51873A8-447F-1548-A4DC-A5CCF201FAEA}" type="presParOf" srcId="{97DB539A-3E16-4B22-8E6B-E450FAB757CF}" destId="{D5A50FB4-547B-4F40-B39F-51309EF95B8C}" srcOrd="8" destOrd="0" presId="urn:microsoft.com/office/officeart/2011/layout/HexagonRadial"/>
    <dgm:cxn modelId="{B4E798BB-5E45-524F-A7FE-FAF18E78BE88}" type="presParOf" srcId="{97DB539A-3E16-4B22-8E6B-E450FAB757CF}" destId="{0A529C44-F121-4998-9FFD-6DBD334C1583}" srcOrd="9" destOrd="0" presId="urn:microsoft.com/office/officeart/2011/layout/HexagonRadial"/>
    <dgm:cxn modelId="{4496E0EA-1513-6448-B852-091F2145ECDD}" type="presParOf" srcId="{0A529C44-F121-4998-9FFD-6DBD334C1583}" destId="{A8043250-DB59-42F9-933F-70BBA415D63C}" srcOrd="0" destOrd="0" presId="urn:microsoft.com/office/officeart/2011/layout/HexagonRadial"/>
    <dgm:cxn modelId="{784E4461-3A7E-7949-95EB-A0A5D431EFFE}" type="presParOf" srcId="{97DB539A-3E16-4B22-8E6B-E450FAB757CF}" destId="{C9B8C98E-CDBF-4C9E-8CD8-5DBBDC9C1CDA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F9CFB3-E505-4A31-B722-89C2610F8E6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3D31D0-F76A-4EA4-860F-18F32B805D17}">
      <dgm:prSet phldrT="[Texto]"/>
      <dgm:spPr/>
      <dgm:t>
        <a:bodyPr/>
        <a:lstStyle/>
        <a:p>
          <a:r>
            <a:rPr lang="pt-BR" b="1" dirty="0" smtClean="0">
              <a:solidFill>
                <a:srgbClr val="0070C0"/>
              </a:solidFill>
            </a:rPr>
            <a:t>E o lugar das LE na formação?</a:t>
          </a:r>
          <a:endParaRPr lang="pt-BR" b="1" dirty="0">
            <a:solidFill>
              <a:srgbClr val="0070C0"/>
            </a:solidFill>
          </a:endParaRPr>
        </a:p>
      </dgm:t>
    </dgm:pt>
    <dgm:pt modelId="{09282031-7E6F-4623-A95C-B70DA316D4F4}" type="parTrans" cxnId="{EF7B5A80-56DB-48F8-9DA6-A3EC769355CB}">
      <dgm:prSet/>
      <dgm:spPr/>
      <dgm:t>
        <a:bodyPr/>
        <a:lstStyle/>
        <a:p>
          <a:endParaRPr lang="pt-BR"/>
        </a:p>
      </dgm:t>
    </dgm:pt>
    <dgm:pt modelId="{879AAD84-A257-48A4-9EAC-DBEF81C77790}" type="sibTrans" cxnId="{EF7B5A80-56DB-48F8-9DA6-A3EC769355CB}">
      <dgm:prSet/>
      <dgm:spPr/>
      <dgm:t>
        <a:bodyPr/>
        <a:lstStyle/>
        <a:p>
          <a:endParaRPr lang="pt-BR"/>
        </a:p>
      </dgm:t>
    </dgm:pt>
    <dgm:pt modelId="{C88A0DAE-BB43-495A-8DF8-0F46AD196663}">
      <dgm:prSet phldrT="[Texto]" custT="1"/>
      <dgm:spPr/>
      <dgm:t>
        <a:bodyPr/>
        <a:lstStyle/>
        <a:p>
          <a:r>
            <a:rPr lang="pt-BR" sz="1800" b="1" dirty="0" smtClean="0"/>
            <a:t>LDB</a:t>
          </a:r>
        </a:p>
        <a:p>
          <a:r>
            <a:rPr lang="pt-BR" sz="1800" b="1" dirty="0" smtClean="0"/>
            <a:t>1996</a:t>
          </a:r>
          <a:endParaRPr lang="pt-BR" sz="1800" b="1" dirty="0"/>
        </a:p>
      </dgm:t>
    </dgm:pt>
    <dgm:pt modelId="{3DDDECF8-E4EF-41F3-BB6E-98F364B45802}" type="parTrans" cxnId="{7FE95635-E94C-4913-82BF-4CE64D1FEBF3}">
      <dgm:prSet/>
      <dgm:spPr/>
      <dgm:t>
        <a:bodyPr/>
        <a:lstStyle/>
        <a:p>
          <a:endParaRPr lang="pt-BR"/>
        </a:p>
      </dgm:t>
    </dgm:pt>
    <dgm:pt modelId="{6AEFB3BE-3D10-46E0-8E7B-CD2DEAB5B6A9}" type="sibTrans" cxnId="{7FE95635-E94C-4913-82BF-4CE64D1FEBF3}">
      <dgm:prSet/>
      <dgm:spPr/>
      <dgm:t>
        <a:bodyPr/>
        <a:lstStyle/>
        <a:p>
          <a:endParaRPr lang="pt-BR"/>
        </a:p>
      </dgm:t>
    </dgm:pt>
    <dgm:pt modelId="{E22964F5-9CE2-4D02-B784-10526E1F6F92}">
      <dgm:prSet phldrT="[Texto]" custT="1"/>
      <dgm:spPr/>
      <dgm:t>
        <a:bodyPr/>
        <a:lstStyle/>
        <a:p>
          <a:r>
            <a:rPr lang="pt-BR" sz="1800" b="1" dirty="0" smtClean="0"/>
            <a:t>DCN</a:t>
          </a:r>
        </a:p>
        <a:p>
          <a:r>
            <a:rPr lang="pt-BR" sz="1800" b="1" dirty="0" smtClean="0"/>
            <a:t>1998</a:t>
          </a:r>
        </a:p>
        <a:p>
          <a:endParaRPr lang="pt-BR" sz="1800" b="1" dirty="0"/>
        </a:p>
      </dgm:t>
    </dgm:pt>
    <dgm:pt modelId="{6DAEF8E4-A0B3-45BE-B456-BD71E0BC5F16}" type="parTrans" cxnId="{C4AC6881-EE75-4D1E-88D2-CD5AB442CE88}">
      <dgm:prSet/>
      <dgm:spPr/>
      <dgm:t>
        <a:bodyPr/>
        <a:lstStyle/>
        <a:p>
          <a:endParaRPr lang="pt-BR"/>
        </a:p>
      </dgm:t>
    </dgm:pt>
    <dgm:pt modelId="{68094467-AE78-4D05-8241-096A859B4427}" type="sibTrans" cxnId="{C4AC6881-EE75-4D1E-88D2-CD5AB442CE88}">
      <dgm:prSet/>
      <dgm:spPr/>
      <dgm:t>
        <a:bodyPr/>
        <a:lstStyle/>
        <a:p>
          <a:endParaRPr lang="pt-BR"/>
        </a:p>
      </dgm:t>
    </dgm:pt>
    <dgm:pt modelId="{CBB43F8A-9055-4ADD-8ACA-B6D20DF45305}">
      <dgm:prSet phldrT="[Texto]" custT="1"/>
      <dgm:spPr/>
      <dgm:t>
        <a:bodyPr/>
        <a:lstStyle/>
        <a:p>
          <a:r>
            <a:rPr lang="pt-BR" sz="1800" b="1" dirty="0" smtClean="0"/>
            <a:t>PCN – Ensino Médio</a:t>
          </a:r>
        </a:p>
        <a:p>
          <a:r>
            <a:rPr lang="pt-BR" sz="1800" b="1" dirty="0" smtClean="0"/>
            <a:t>2000</a:t>
          </a:r>
          <a:endParaRPr lang="pt-BR" sz="1800" b="1" dirty="0"/>
        </a:p>
      </dgm:t>
    </dgm:pt>
    <dgm:pt modelId="{1076C05A-8E91-42A4-AFD3-4EF09C630C88}" type="parTrans" cxnId="{5FC0B9E9-9BED-4343-9F05-D685DB1D917D}">
      <dgm:prSet/>
      <dgm:spPr/>
      <dgm:t>
        <a:bodyPr/>
        <a:lstStyle/>
        <a:p>
          <a:endParaRPr lang="pt-BR"/>
        </a:p>
      </dgm:t>
    </dgm:pt>
    <dgm:pt modelId="{A2FF7621-D6DF-49A1-A14C-BEB1E1E93EF9}" type="sibTrans" cxnId="{5FC0B9E9-9BED-4343-9F05-D685DB1D917D}">
      <dgm:prSet/>
      <dgm:spPr/>
      <dgm:t>
        <a:bodyPr/>
        <a:lstStyle/>
        <a:p>
          <a:endParaRPr lang="pt-BR"/>
        </a:p>
      </dgm:t>
    </dgm:pt>
    <dgm:pt modelId="{4A7A703B-6511-4E35-86E0-95B7A40B4DFE}">
      <dgm:prSet phldrT="[Texto]" custT="1"/>
      <dgm:spPr/>
      <dgm:t>
        <a:bodyPr/>
        <a:lstStyle/>
        <a:p>
          <a:endParaRPr lang="pt-BR" sz="1700" b="1" dirty="0" smtClean="0"/>
        </a:p>
        <a:p>
          <a:r>
            <a:rPr lang="pt-BR" sz="1700" b="1" dirty="0" smtClean="0"/>
            <a:t>Lei 11161 de 2005</a:t>
          </a:r>
        </a:p>
        <a:p>
          <a:r>
            <a:rPr lang="pt-BR" sz="1700" b="1" dirty="0" smtClean="0"/>
            <a:t>(Espanhol)</a:t>
          </a:r>
          <a:r>
            <a:rPr lang="pt-BR" sz="1700" dirty="0" smtClean="0"/>
            <a:t> </a:t>
          </a:r>
        </a:p>
        <a:p>
          <a:endParaRPr lang="pt-BR" sz="1800" b="1" dirty="0"/>
        </a:p>
      </dgm:t>
    </dgm:pt>
    <dgm:pt modelId="{1A458716-50B7-40AA-B74D-97B637A190D3}" type="parTrans" cxnId="{04C2BD6B-E692-4144-A64B-AD4816CAEE8E}">
      <dgm:prSet/>
      <dgm:spPr/>
      <dgm:t>
        <a:bodyPr/>
        <a:lstStyle/>
        <a:p>
          <a:endParaRPr lang="pt-BR"/>
        </a:p>
      </dgm:t>
    </dgm:pt>
    <dgm:pt modelId="{4939AB44-62F5-4CA8-B97D-A123AAEC5663}" type="sibTrans" cxnId="{04C2BD6B-E692-4144-A64B-AD4816CAEE8E}">
      <dgm:prSet/>
      <dgm:spPr/>
      <dgm:t>
        <a:bodyPr/>
        <a:lstStyle/>
        <a:p>
          <a:endParaRPr lang="pt-BR"/>
        </a:p>
      </dgm:t>
    </dgm:pt>
    <dgm:pt modelId="{19E7A2BA-3CC0-4E12-BC1D-7E03BC69437A}">
      <dgm:prSet phldrT="[Texto]"/>
      <dgm:spPr/>
    </dgm:pt>
    <dgm:pt modelId="{12F06672-6B2A-4A4C-BD8C-4CBDB0CFA248}" type="parTrans" cxnId="{D51F47EB-37D6-482D-BD54-78D09EE5D25E}">
      <dgm:prSet/>
      <dgm:spPr/>
      <dgm:t>
        <a:bodyPr/>
        <a:lstStyle/>
        <a:p>
          <a:endParaRPr lang="pt-BR"/>
        </a:p>
      </dgm:t>
    </dgm:pt>
    <dgm:pt modelId="{82F45AF6-CEBC-43F3-AD2D-B7E094972CB9}" type="sibTrans" cxnId="{D51F47EB-37D6-482D-BD54-78D09EE5D25E}">
      <dgm:prSet/>
      <dgm:spPr/>
      <dgm:t>
        <a:bodyPr/>
        <a:lstStyle/>
        <a:p>
          <a:endParaRPr lang="pt-BR"/>
        </a:p>
      </dgm:t>
    </dgm:pt>
    <dgm:pt modelId="{47AD7323-AC84-429F-A32B-4088D1A0D19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pt-BR" sz="1800" b="1" dirty="0" smtClean="0"/>
        </a:p>
        <a:p>
          <a:pPr algn="ctr"/>
          <a:r>
            <a:rPr lang="pt-BR" b="1" dirty="0" smtClean="0">
              <a:solidFill>
                <a:srgbClr val="C00000"/>
              </a:solidFill>
            </a:rPr>
            <a:t>Idiomas sem Fronteiras</a:t>
          </a:r>
        </a:p>
        <a:p>
          <a:pPr algn="ctr"/>
          <a:r>
            <a:rPr lang="pt-BR" b="1" dirty="0" smtClean="0">
              <a:solidFill>
                <a:srgbClr val="C00000"/>
              </a:solidFill>
            </a:rPr>
            <a:t>2013</a:t>
          </a:r>
        </a:p>
        <a:p>
          <a:endParaRPr lang="pt-BR" b="1" dirty="0"/>
        </a:p>
      </dgm:t>
    </dgm:pt>
    <dgm:pt modelId="{0D8CDDF1-D75F-4E2B-A507-F1EFFA23BF12}" type="sibTrans" cxnId="{5D81BED5-F1EE-4A1F-B2D3-3FB253F46E98}">
      <dgm:prSet/>
      <dgm:spPr/>
      <dgm:t>
        <a:bodyPr/>
        <a:lstStyle/>
        <a:p>
          <a:endParaRPr lang="pt-BR"/>
        </a:p>
      </dgm:t>
    </dgm:pt>
    <dgm:pt modelId="{D2967D40-CD48-4305-9DC4-0624D1F933F5}" type="parTrans" cxnId="{5D81BED5-F1EE-4A1F-B2D3-3FB253F46E98}">
      <dgm:prSet/>
      <dgm:spPr/>
      <dgm:t>
        <a:bodyPr/>
        <a:lstStyle/>
        <a:p>
          <a:endParaRPr lang="pt-BR"/>
        </a:p>
      </dgm:t>
    </dgm:pt>
    <dgm:pt modelId="{97DB539A-3E16-4B22-8E6B-E450FAB757CF}" type="pres">
      <dgm:prSet presAssocID="{6AF9CFB3-E505-4A31-B722-89C2610F8E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F26FABE-D3AE-4BC4-8852-E7C83286E410}" type="pres">
      <dgm:prSet presAssocID="{D03D31D0-F76A-4EA4-860F-18F32B805D17}" presName="Parent" presStyleLbl="node0" presStyleIdx="0" presStyleCnt="1" custLinFactNeighborX="-3739" custLinFactNeighborY="-5596">
        <dgm:presLayoutVars>
          <dgm:chMax val="6"/>
          <dgm:chPref val="6"/>
        </dgm:presLayoutVars>
      </dgm:prSet>
      <dgm:spPr/>
      <dgm:t>
        <a:bodyPr/>
        <a:lstStyle/>
        <a:p>
          <a:endParaRPr lang="pt-BR"/>
        </a:p>
      </dgm:t>
    </dgm:pt>
    <dgm:pt modelId="{D8BB8E51-D072-43C4-AF56-19A71A0CFF84}" type="pres">
      <dgm:prSet presAssocID="{C88A0DAE-BB43-495A-8DF8-0F46AD196663}" presName="Accent1" presStyleCnt="0"/>
      <dgm:spPr/>
    </dgm:pt>
    <dgm:pt modelId="{2FBDB9EB-7D0E-4B01-ABB7-978C5509DEE9}" type="pres">
      <dgm:prSet presAssocID="{C88A0DAE-BB43-495A-8DF8-0F46AD196663}" presName="Accent" presStyleLbl="bgShp" presStyleIdx="0" presStyleCnt="5"/>
      <dgm:spPr/>
    </dgm:pt>
    <dgm:pt modelId="{C89EEFE2-4124-4D5F-8232-A16E34E36603}" type="pres">
      <dgm:prSet presAssocID="{C88A0DAE-BB43-495A-8DF8-0F46AD196663}" presName="Child1" presStyleLbl="node1" presStyleIdx="0" presStyleCnt="5" custLinFactNeighborX="-14596" custLinFactNeighborY="7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174DA3-9E17-43E2-A689-E2623BC294A2}" type="pres">
      <dgm:prSet presAssocID="{E22964F5-9CE2-4D02-B784-10526E1F6F92}" presName="Accent2" presStyleCnt="0"/>
      <dgm:spPr/>
    </dgm:pt>
    <dgm:pt modelId="{0BE1E45D-922F-41A0-B756-1779787D9225}" type="pres">
      <dgm:prSet presAssocID="{E22964F5-9CE2-4D02-B784-10526E1F6F92}" presName="Accent" presStyleLbl="bgShp" presStyleIdx="1" presStyleCnt="5"/>
      <dgm:spPr/>
    </dgm:pt>
    <dgm:pt modelId="{39CF653E-6D68-4F08-A2D9-2439B7BB3311}" type="pres">
      <dgm:prSet presAssocID="{E22964F5-9CE2-4D02-B784-10526E1F6F92}" presName="Child2" presStyleLbl="node1" presStyleIdx="1" presStyleCnt="5" custLinFactNeighborX="-7298" custLinFactNeighborY="-10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346BA0-BE5C-4876-B735-470CB582CE82}" type="pres">
      <dgm:prSet presAssocID="{CBB43F8A-9055-4ADD-8ACA-B6D20DF45305}" presName="Accent3" presStyleCnt="0"/>
      <dgm:spPr/>
    </dgm:pt>
    <dgm:pt modelId="{6B1FE85C-2517-4152-9CE9-39C13102614E}" type="pres">
      <dgm:prSet presAssocID="{CBB43F8A-9055-4ADD-8ACA-B6D20DF45305}" presName="Accent" presStyleLbl="bgShp" presStyleIdx="2" presStyleCnt="5"/>
      <dgm:spPr/>
    </dgm:pt>
    <dgm:pt modelId="{FD1CA320-8FB9-4D3C-8A55-2A1917554655}" type="pres">
      <dgm:prSet presAssocID="{CBB43F8A-9055-4ADD-8ACA-B6D20DF45305}" presName="Child3" presStyleLbl="node1" presStyleIdx="2" presStyleCnt="5" custScaleX="97712" custLinFactNeighborX="-2737" custLinFactNeighborY="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6B7B59-489A-48C5-A827-FB15A785583B}" type="pres">
      <dgm:prSet presAssocID="{4A7A703B-6511-4E35-86E0-95B7A40B4DFE}" presName="Accent4" presStyleCnt="0"/>
      <dgm:spPr/>
    </dgm:pt>
    <dgm:pt modelId="{A8444456-EA8F-496F-93F0-9DCA2BA1CAF6}" type="pres">
      <dgm:prSet presAssocID="{4A7A703B-6511-4E35-86E0-95B7A40B4DFE}" presName="Accent" presStyleLbl="bgShp" presStyleIdx="3" presStyleCnt="5"/>
      <dgm:spPr/>
    </dgm:pt>
    <dgm:pt modelId="{D5A50FB4-547B-4F40-B39F-51309EF95B8C}" type="pres">
      <dgm:prSet presAssocID="{4A7A703B-6511-4E35-86E0-95B7A40B4DFE}" presName="Child4" presStyleLbl="node1" presStyleIdx="3" presStyleCnt="5" custScaleX="111913" custLinFactNeighborX="-10035" custLinFactNeighborY="-17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529C44-F121-4998-9FFD-6DBD334C1583}" type="pres">
      <dgm:prSet presAssocID="{47AD7323-AC84-429F-A32B-4088D1A0D192}" presName="Accent5" presStyleCnt="0"/>
      <dgm:spPr/>
    </dgm:pt>
    <dgm:pt modelId="{A8043250-DB59-42F9-933F-70BBA415D63C}" type="pres">
      <dgm:prSet presAssocID="{47AD7323-AC84-429F-A32B-4088D1A0D192}" presName="Accent" presStyleLbl="bgShp" presStyleIdx="4" presStyleCnt="5"/>
      <dgm:spPr/>
    </dgm:pt>
    <dgm:pt modelId="{C9B8C98E-CDBF-4C9E-8CD8-5DBBDC9C1CDA}" type="pres">
      <dgm:prSet presAssocID="{47AD7323-AC84-429F-A32B-4088D1A0D192}" presName="Child5" presStyleLbl="node1" presStyleIdx="4" presStyleCnt="5" custScaleX="117114" custScaleY="112544" custLinFactNeighborX="-10810" custLinFactNeighborY="-6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C2BD6B-E692-4144-A64B-AD4816CAEE8E}" srcId="{D03D31D0-F76A-4EA4-860F-18F32B805D17}" destId="{4A7A703B-6511-4E35-86E0-95B7A40B4DFE}" srcOrd="3" destOrd="0" parTransId="{1A458716-50B7-40AA-B74D-97B637A190D3}" sibTransId="{4939AB44-62F5-4CA8-B97D-A123AAEC5663}"/>
    <dgm:cxn modelId="{5FC0B9E9-9BED-4343-9F05-D685DB1D917D}" srcId="{D03D31D0-F76A-4EA4-860F-18F32B805D17}" destId="{CBB43F8A-9055-4ADD-8ACA-B6D20DF45305}" srcOrd="2" destOrd="0" parTransId="{1076C05A-8E91-42A4-AFD3-4EF09C630C88}" sibTransId="{A2FF7621-D6DF-49A1-A14C-BEB1E1E93EF9}"/>
    <dgm:cxn modelId="{7D23C8EA-9486-744F-AB9B-B0CFB8D486A9}" type="presOf" srcId="{C88A0DAE-BB43-495A-8DF8-0F46AD196663}" destId="{C89EEFE2-4124-4D5F-8232-A16E34E36603}" srcOrd="0" destOrd="0" presId="urn:microsoft.com/office/officeart/2011/layout/HexagonRadial"/>
    <dgm:cxn modelId="{1BB92B56-2010-634B-A990-25F4C2F5748C}" type="presOf" srcId="{D03D31D0-F76A-4EA4-860F-18F32B805D17}" destId="{FF26FABE-D3AE-4BC4-8852-E7C83286E410}" srcOrd="0" destOrd="0" presId="urn:microsoft.com/office/officeart/2011/layout/HexagonRadial"/>
    <dgm:cxn modelId="{7FE95635-E94C-4913-82BF-4CE64D1FEBF3}" srcId="{D03D31D0-F76A-4EA4-860F-18F32B805D17}" destId="{C88A0DAE-BB43-495A-8DF8-0F46AD196663}" srcOrd="0" destOrd="0" parTransId="{3DDDECF8-E4EF-41F3-BB6E-98F364B45802}" sibTransId="{6AEFB3BE-3D10-46E0-8E7B-CD2DEAB5B6A9}"/>
    <dgm:cxn modelId="{D51F47EB-37D6-482D-BD54-78D09EE5D25E}" srcId="{6AF9CFB3-E505-4A31-B722-89C2610F8E64}" destId="{19E7A2BA-3CC0-4E12-BC1D-7E03BC69437A}" srcOrd="1" destOrd="0" parTransId="{12F06672-6B2A-4A4C-BD8C-4CBDB0CFA248}" sibTransId="{82F45AF6-CEBC-43F3-AD2D-B7E094972CB9}"/>
    <dgm:cxn modelId="{1B58BF31-7E2A-C646-AF3C-952BB23AB675}" type="presOf" srcId="{E22964F5-9CE2-4D02-B784-10526E1F6F92}" destId="{39CF653E-6D68-4F08-A2D9-2439B7BB3311}" srcOrd="0" destOrd="0" presId="urn:microsoft.com/office/officeart/2011/layout/HexagonRadial"/>
    <dgm:cxn modelId="{97ACC06B-B2B8-6E44-BB89-D6692263FEAD}" type="presOf" srcId="{6AF9CFB3-E505-4A31-B722-89C2610F8E64}" destId="{97DB539A-3E16-4B22-8E6B-E450FAB757CF}" srcOrd="0" destOrd="0" presId="urn:microsoft.com/office/officeart/2011/layout/HexagonRadial"/>
    <dgm:cxn modelId="{5EC895E3-D929-4644-AF9C-3F810F28B473}" type="presOf" srcId="{4A7A703B-6511-4E35-86E0-95B7A40B4DFE}" destId="{D5A50FB4-547B-4F40-B39F-51309EF95B8C}" srcOrd="0" destOrd="0" presId="urn:microsoft.com/office/officeart/2011/layout/HexagonRadial"/>
    <dgm:cxn modelId="{C4AC6881-EE75-4D1E-88D2-CD5AB442CE88}" srcId="{D03D31D0-F76A-4EA4-860F-18F32B805D17}" destId="{E22964F5-9CE2-4D02-B784-10526E1F6F92}" srcOrd="1" destOrd="0" parTransId="{6DAEF8E4-A0B3-45BE-B456-BD71E0BC5F16}" sibTransId="{68094467-AE78-4D05-8241-096A859B4427}"/>
    <dgm:cxn modelId="{C0CCF9D8-C7B5-A54D-8798-D84B59B7F60C}" type="presOf" srcId="{CBB43F8A-9055-4ADD-8ACA-B6D20DF45305}" destId="{FD1CA320-8FB9-4D3C-8A55-2A1917554655}" srcOrd="0" destOrd="0" presId="urn:microsoft.com/office/officeart/2011/layout/HexagonRadial"/>
    <dgm:cxn modelId="{EF7B5A80-56DB-48F8-9DA6-A3EC769355CB}" srcId="{6AF9CFB3-E505-4A31-B722-89C2610F8E64}" destId="{D03D31D0-F76A-4EA4-860F-18F32B805D17}" srcOrd="0" destOrd="0" parTransId="{09282031-7E6F-4623-A95C-B70DA316D4F4}" sibTransId="{879AAD84-A257-48A4-9EAC-DBEF81C77790}"/>
    <dgm:cxn modelId="{5D81BED5-F1EE-4A1F-B2D3-3FB253F46E98}" srcId="{D03D31D0-F76A-4EA4-860F-18F32B805D17}" destId="{47AD7323-AC84-429F-A32B-4088D1A0D192}" srcOrd="4" destOrd="0" parTransId="{D2967D40-CD48-4305-9DC4-0624D1F933F5}" sibTransId="{0D8CDDF1-D75F-4E2B-A507-F1EFFA23BF12}"/>
    <dgm:cxn modelId="{4AFEA87D-AE47-7F42-B9A5-0499C10FBD63}" type="presOf" srcId="{47AD7323-AC84-429F-A32B-4088D1A0D192}" destId="{C9B8C98E-CDBF-4C9E-8CD8-5DBBDC9C1CDA}" srcOrd="0" destOrd="0" presId="urn:microsoft.com/office/officeart/2011/layout/HexagonRadial"/>
    <dgm:cxn modelId="{DCE1604A-BF69-E04A-A112-D0426183D2CC}" type="presParOf" srcId="{97DB539A-3E16-4B22-8E6B-E450FAB757CF}" destId="{FF26FABE-D3AE-4BC4-8852-E7C83286E410}" srcOrd="0" destOrd="0" presId="urn:microsoft.com/office/officeart/2011/layout/HexagonRadial"/>
    <dgm:cxn modelId="{767DEE50-A7E4-9A4D-BE73-C9A60F4B5D83}" type="presParOf" srcId="{97DB539A-3E16-4B22-8E6B-E450FAB757CF}" destId="{D8BB8E51-D072-43C4-AF56-19A71A0CFF84}" srcOrd="1" destOrd="0" presId="urn:microsoft.com/office/officeart/2011/layout/HexagonRadial"/>
    <dgm:cxn modelId="{233BAD7A-BB2B-1647-A32A-8D74C1557592}" type="presParOf" srcId="{D8BB8E51-D072-43C4-AF56-19A71A0CFF84}" destId="{2FBDB9EB-7D0E-4B01-ABB7-978C5509DEE9}" srcOrd="0" destOrd="0" presId="urn:microsoft.com/office/officeart/2011/layout/HexagonRadial"/>
    <dgm:cxn modelId="{049DFA26-40DB-3B47-AB27-65AC2A2F6926}" type="presParOf" srcId="{97DB539A-3E16-4B22-8E6B-E450FAB757CF}" destId="{C89EEFE2-4124-4D5F-8232-A16E34E36603}" srcOrd="2" destOrd="0" presId="urn:microsoft.com/office/officeart/2011/layout/HexagonRadial"/>
    <dgm:cxn modelId="{FE133357-86CE-DB4B-8225-EE54EBEE3B77}" type="presParOf" srcId="{97DB539A-3E16-4B22-8E6B-E450FAB757CF}" destId="{AE174DA3-9E17-43E2-A689-E2623BC294A2}" srcOrd="3" destOrd="0" presId="urn:microsoft.com/office/officeart/2011/layout/HexagonRadial"/>
    <dgm:cxn modelId="{93ECF480-3A28-4749-A07A-F72315654EBE}" type="presParOf" srcId="{AE174DA3-9E17-43E2-A689-E2623BC294A2}" destId="{0BE1E45D-922F-41A0-B756-1779787D9225}" srcOrd="0" destOrd="0" presId="urn:microsoft.com/office/officeart/2011/layout/HexagonRadial"/>
    <dgm:cxn modelId="{51AAB470-DDA7-5A46-94BD-5BB1804AA9BB}" type="presParOf" srcId="{97DB539A-3E16-4B22-8E6B-E450FAB757CF}" destId="{39CF653E-6D68-4F08-A2D9-2439B7BB3311}" srcOrd="4" destOrd="0" presId="urn:microsoft.com/office/officeart/2011/layout/HexagonRadial"/>
    <dgm:cxn modelId="{B632323A-B598-2845-8795-769D00C6C2F7}" type="presParOf" srcId="{97DB539A-3E16-4B22-8E6B-E450FAB757CF}" destId="{65346BA0-BE5C-4876-B735-470CB582CE82}" srcOrd="5" destOrd="0" presId="urn:microsoft.com/office/officeart/2011/layout/HexagonRadial"/>
    <dgm:cxn modelId="{F966FEB9-A578-EE48-AAC3-F8384A145213}" type="presParOf" srcId="{65346BA0-BE5C-4876-B735-470CB582CE82}" destId="{6B1FE85C-2517-4152-9CE9-39C13102614E}" srcOrd="0" destOrd="0" presId="urn:microsoft.com/office/officeart/2011/layout/HexagonRadial"/>
    <dgm:cxn modelId="{3537340D-8077-F24C-B1D4-E102BEF5E8AA}" type="presParOf" srcId="{97DB539A-3E16-4B22-8E6B-E450FAB757CF}" destId="{FD1CA320-8FB9-4D3C-8A55-2A1917554655}" srcOrd="6" destOrd="0" presId="urn:microsoft.com/office/officeart/2011/layout/HexagonRadial"/>
    <dgm:cxn modelId="{81E01F20-4A83-0847-88A6-607C3C0E8A8D}" type="presParOf" srcId="{97DB539A-3E16-4B22-8E6B-E450FAB757CF}" destId="{B96B7B59-489A-48C5-A827-FB15A785583B}" srcOrd="7" destOrd="0" presId="urn:microsoft.com/office/officeart/2011/layout/HexagonRadial"/>
    <dgm:cxn modelId="{D70515C4-9BCB-3D4B-989F-4DEFBE977E47}" type="presParOf" srcId="{B96B7B59-489A-48C5-A827-FB15A785583B}" destId="{A8444456-EA8F-496F-93F0-9DCA2BA1CAF6}" srcOrd="0" destOrd="0" presId="urn:microsoft.com/office/officeart/2011/layout/HexagonRadial"/>
    <dgm:cxn modelId="{6614073E-E68A-B945-8365-7B1C841534F2}" type="presParOf" srcId="{97DB539A-3E16-4B22-8E6B-E450FAB757CF}" destId="{D5A50FB4-547B-4F40-B39F-51309EF95B8C}" srcOrd="8" destOrd="0" presId="urn:microsoft.com/office/officeart/2011/layout/HexagonRadial"/>
    <dgm:cxn modelId="{44D7C9CD-EB5D-B445-93C5-B10F4DB8405A}" type="presParOf" srcId="{97DB539A-3E16-4B22-8E6B-E450FAB757CF}" destId="{0A529C44-F121-4998-9FFD-6DBD334C1583}" srcOrd="9" destOrd="0" presId="urn:microsoft.com/office/officeart/2011/layout/HexagonRadial"/>
    <dgm:cxn modelId="{CB942985-AE22-F84B-B8AC-BF0E3D68C92C}" type="presParOf" srcId="{0A529C44-F121-4998-9FFD-6DBD334C1583}" destId="{A8043250-DB59-42F9-933F-70BBA415D63C}" srcOrd="0" destOrd="0" presId="urn:microsoft.com/office/officeart/2011/layout/HexagonRadial"/>
    <dgm:cxn modelId="{523B330E-90FF-944E-8092-E14886552C3B}" type="presParOf" srcId="{97DB539A-3E16-4B22-8E6B-E450FAB757CF}" destId="{C9B8C98E-CDBF-4C9E-8CD8-5DBBDC9C1CDA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F9CFB3-E505-4A31-B722-89C2610F8E6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3D31D0-F76A-4EA4-860F-18F32B805D17}">
      <dgm:prSet phldrT="[Texto]"/>
      <dgm:spPr/>
      <dgm:t>
        <a:bodyPr/>
        <a:lstStyle/>
        <a:p>
          <a:r>
            <a:rPr lang="pt-BR" b="1" dirty="0" smtClean="0">
              <a:solidFill>
                <a:srgbClr val="0070C0"/>
              </a:solidFill>
            </a:rPr>
            <a:t>E o lugar das LE na formação?</a:t>
          </a:r>
          <a:endParaRPr lang="pt-BR" b="1" dirty="0">
            <a:solidFill>
              <a:srgbClr val="0070C0"/>
            </a:solidFill>
          </a:endParaRPr>
        </a:p>
      </dgm:t>
    </dgm:pt>
    <dgm:pt modelId="{09282031-7E6F-4623-A95C-B70DA316D4F4}" type="parTrans" cxnId="{EF7B5A80-56DB-48F8-9DA6-A3EC769355CB}">
      <dgm:prSet/>
      <dgm:spPr/>
      <dgm:t>
        <a:bodyPr/>
        <a:lstStyle/>
        <a:p>
          <a:endParaRPr lang="pt-BR"/>
        </a:p>
      </dgm:t>
    </dgm:pt>
    <dgm:pt modelId="{879AAD84-A257-48A4-9EAC-DBEF81C77790}" type="sibTrans" cxnId="{EF7B5A80-56DB-48F8-9DA6-A3EC769355CB}">
      <dgm:prSet/>
      <dgm:spPr/>
      <dgm:t>
        <a:bodyPr/>
        <a:lstStyle/>
        <a:p>
          <a:endParaRPr lang="pt-BR"/>
        </a:p>
      </dgm:t>
    </dgm:pt>
    <dgm:pt modelId="{C88A0DAE-BB43-495A-8DF8-0F46AD196663}">
      <dgm:prSet phldrT="[Texto]" custT="1"/>
      <dgm:spPr/>
      <dgm:t>
        <a:bodyPr/>
        <a:lstStyle/>
        <a:p>
          <a:r>
            <a:rPr lang="pt-BR" sz="1800" b="1" dirty="0" smtClean="0"/>
            <a:t>LDB</a:t>
          </a:r>
        </a:p>
        <a:p>
          <a:r>
            <a:rPr lang="pt-BR" sz="1800" b="1" dirty="0" smtClean="0"/>
            <a:t>1996</a:t>
          </a:r>
          <a:endParaRPr lang="pt-BR" sz="1800" b="1" dirty="0"/>
        </a:p>
      </dgm:t>
    </dgm:pt>
    <dgm:pt modelId="{3DDDECF8-E4EF-41F3-BB6E-98F364B45802}" type="parTrans" cxnId="{7FE95635-E94C-4913-82BF-4CE64D1FEBF3}">
      <dgm:prSet/>
      <dgm:spPr/>
      <dgm:t>
        <a:bodyPr/>
        <a:lstStyle/>
        <a:p>
          <a:endParaRPr lang="pt-BR"/>
        </a:p>
      </dgm:t>
    </dgm:pt>
    <dgm:pt modelId="{6AEFB3BE-3D10-46E0-8E7B-CD2DEAB5B6A9}" type="sibTrans" cxnId="{7FE95635-E94C-4913-82BF-4CE64D1FEBF3}">
      <dgm:prSet/>
      <dgm:spPr/>
      <dgm:t>
        <a:bodyPr/>
        <a:lstStyle/>
        <a:p>
          <a:endParaRPr lang="pt-BR"/>
        </a:p>
      </dgm:t>
    </dgm:pt>
    <dgm:pt modelId="{E22964F5-9CE2-4D02-B784-10526E1F6F92}">
      <dgm:prSet phldrT="[Texto]" custT="1"/>
      <dgm:spPr/>
      <dgm:t>
        <a:bodyPr/>
        <a:lstStyle/>
        <a:p>
          <a:r>
            <a:rPr lang="pt-BR" sz="1800" b="1" dirty="0" smtClean="0"/>
            <a:t>DCN</a:t>
          </a:r>
        </a:p>
        <a:p>
          <a:r>
            <a:rPr lang="pt-BR" sz="1800" b="1" dirty="0" smtClean="0"/>
            <a:t>1998</a:t>
          </a:r>
        </a:p>
        <a:p>
          <a:endParaRPr lang="pt-BR" sz="1800" b="1" dirty="0"/>
        </a:p>
      </dgm:t>
    </dgm:pt>
    <dgm:pt modelId="{6DAEF8E4-A0B3-45BE-B456-BD71E0BC5F16}" type="parTrans" cxnId="{C4AC6881-EE75-4D1E-88D2-CD5AB442CE88}">
      <dgm:prSet/>
      <dgm:spPr/>
      <dgm:t>
        <a:bodyPr/>
        <a:lstStyle/>
        <a:p>
          <a:endParaRPr lang="pt-BR"/>
        </a:p>
      </dgm:t>
    </dgm:pt>
    <dgm:pt modelId="{68094467-AE78-4D05-8241-096A859B4427}" type="sibTrans" cxnId="{C4AC6881-EE75-4D1E-88D2-CD5AB442CE88}">
      <dgm:prSet/>
      <dgm:spPr/>
      <dgm:t>
        <a:bodyPr/>
        <a:lstStyle/>
        <a:p>
          <a:endParaRPr lang="pt-BR"/>
        </a:p>
      </dgm:t>
    </dgm:pt>
    <dgm:pt modelId="{CBB43F8A-9055-4ADD-8ACA-B6D20DF45305}">
      <dgm:prSet phldrT="[Texto]" custT="1"/>
      <dgm:spPr/>
      <dgm:t>
        <a:bodyPr/>
        <a:lstStyle/>
        <a:p>
          <a:r>
            <a:rPr lang="pt-BR" sz="1800" b="1" dirty="0" smtClean="0"/>
            <a:t>PCN – Ensino Médio</a:t>
          </a:r>
        </a:p>
        <a:p>
          <a:r>
            <a:rPr lang="pt-BR" sz="1800" b="1" dirty="0" smtClean="0"/>
            <a:t>2000</a:t>
          </a:r>
          <a:endParaRPr lang="pt-BR" sz="1800" b="1" dirty="0"/>
        </a:p>
      </dgm:t>
    </dgm:pt>
    <dgm:pt modelId="{1076C05A-8E91-42A4-AFD3-4EF09C630C88}" type="parTrans" cxnId="{5FC0B9E9-9BED-4343-9F05-D685DB1D917D}">
      <dgm:prSet/>
      <dgm:spPr/>
      <dgm:t>
        <a:bodyPr/>
        <a:lstStyle/>
        <a:p>
          <a:endParaRPr lang="pt-BR"/>
        </a:p>
      </dgm:t>
    </dgm:pt>
    <dgm:pt modelId="{A2FF7621-D6DF-49A1-A14C-BEB1E1E93EF9}" type="sibTrans" cxnId="{5FC0B9E9-9BED-4343-9F05-D685DB1D917D}">
      <dgm:prSet/>
      <dgm:spPr/>
      <dgm:t>
        <a:bodyPr/>
        <a:lstStyle/>
        <a:p>
          <a:endParaRPr lang="pt-BR"/>
        </a:p>
      </dgm:t>
    </dgm:pt>
    <dgm:pt modelId="{4A7A703B-6511-4E35-86E0-95B7A40B4DFE}">
      <dgm:prSet phldrT="[Texto]" custT="1"/>
      <dgm:spPr/>
      <dgm:t>
        <a:bodyPr/>
        <a:lstStyle/>
        <a:p>
          <a:endParaRPr lang="pt-BR" sz="1700" b="1" dirty="0" smtClean="0"/>
        </a:p>
        <a:p>
          <a:r>
            <a:rPr lang="pt-BR" sz="1700" b="1" dirty="0" smtClean="0"/>
            <a:t>Lei 11161 de 2005</a:t>
          </a:r>
        </a:p>
        <a:p>
          <a:r>
            <a:rPr lang="pt-BR" sz="1700" b="1" dirty="0" smtClean="0"/>
            <a:t>(Espanhol)</a:t>
          </a:r>
          <a:r>
            <a:rPr lang="pt-BR" sz="1700" dirty="0" smtClean="0"/>
            <a:t> </a:t>
          </a:r>
        </a:p>
        <a:p>
          <a:endParaRPr lang="pt-BR" sz="1800" b="1" dirty="0"/>
        </a:p>
      </dgm:t>
    </dgm:pt>
    <dgm:pt modelId="{1A458716-50B7-40AA-B74D-97B637A190D3}" type="parTrans" cxnId="{04C2BD6B-E692-4144-A64B-AD4816CAEE8E}">
      <dgm:prSet/>
      <dgm:spPr/>
      <dgm:t>
        <a:bodyPr/>
        <a:lstStyle/>
        <a:p>
          <a:endParaRPr lang="pt-BR"/>
        </a:p>
      </dgm:t>
    </dgm:pt>
    <dgm:pt modelId="{4939AB44-62F5-4CA8-B97D-A123AAEC5663}" type="sibTrans" cxnId="{04C2BD6B-E692-4144-A64B-AD4816CAEE8E}">
      <dgm:prSet/>
      <dgm:spPr/>
      <dgm:t>
        <a:bodyPr/>
        <a:lstStyle/>
        <a:p>
          <a:endParaRPr lang="pt-BR"/>
        </a:p>
      </dgm:t>
    </dgm:pt>
    <dgm:pt modelId="{19E7A2BA-3CC0-4E12-BC1D-7E03BC69437A}">
      <dgm:prSet phldrT="[Texto]"/>
      <dgm:spPr/>
    </dgm:pt>
    <dgm:pt modelId="{12F06672-6B2A-4A4C-BD8C-4CBDB0CFA248}" type="parTrans" cxnId="{D51F47EB-37D6-482D-BD54-78D09EE5D25E}">
      <dgm:prSet/>
      <dgm:spPr/>
      <dgm:t>
        <a:bodyPr/>
        <a:lstStyle/>
        <a:p>
          <a:endParaRPr lang="pt-BR"/>
        </a:p>
      </dgm:t>
    </dgm:pt>
    <dgm:pt modelId="{82F45AF6-CEBC-43F3-AD2D-B7E094972CB9}" type="sibTrans" cxnId="{D51F47EB-37D6-482D-BD54-78D09EE5D25E}">
      <dgm:prSet/>
      <dgm:spPr/>
      <dgm:t>
        <a:bodyPr/>
        <a:lstStyle/>
        <a:p>
          <a:endParaRPr lang="pt-BR"/>
        </a:p>
      </dgm:t>
    </dgm:pt>
    <dgm:pt modelId="{47AD7323-AC84-429F-A32B-4088D1A0D19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pt-BR" sz="1800" b="1" dirty="0" smtClean="0"/>
        </a:p>
        <a:p>
          <a:pPr algn="ctr"/>
          <a:r>
            <a:rPr lang="pt-BR" b="1" dirty="0" smtClean="0">
              <a:solidFill>
                <a:srgbClr val="C00000"/>
              </a:solidFill>
            </a:rPr>
            <a:t>Idiomas sem Fronteiras</a:t>
          </a:r>
        </a:p>
        <a:p>
          <a:pPr algn="ctr"/>
          <a:r>
            <a:rPr lang="pt-BR" b="1" dirty="0" smtClean="0">
              <a:solidFill>
                <a:srgbClr val="C00000"/>
              </a:solidFill>
            </a:rPr>
            <a:t>2013</a:t>
          </a:r>
        </a:p>
        <a:p>
          <a:endParaRPr lang="pt-BR" b="1" dirty="0"/>
        </a:p>
      </dgm:t>
    </dgm:pt>
    <dgm:pt modelId="{0D8CDDF1-D75F-4E2B-A507-F1EFFA23BF12}" type="sibTrans" cxnId="{5D81BED5-F1EE-4A1F-B2D3-3FB253F46E98}">
      <dgm:prSet/>
      <dgm:spPr/>
      <dgm:t>
        <a:bodyPr/>
        <a:lstStyle/>
        <a:p>
          <a:endParaRPr lang="pt-BR"/>
        </a:p>
      </dgm:t>
    </dgm:pt>
    <dgm:pt modelId="{D2967D40-CD48-4305-9DC4-0624D1F933F5}" type="parTrans" cxnId="{5D81BED5-F1EE-4A1F-B2D3-3FB253F46E98}">
      <dgm:prSet/>
      <dgm:spPr/>
      <dgm:t>
        <a:bodyPr/>
        <a:lstStyle/>
        <a:p>
          <a:endParaRPr lang="pt-BR"/>
        </a:p>
      </dgm:t>
    </dgm:pt>
    <dgm:pt modelId="{97DB539A-3E16-4B22-8E6B-E450FAB757CF}" type="pres">
      <dgm:prSet presAssocID="{6AF9CFB3-E505-4A31-B722-89C2610F8E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F26FABE-D3AE-4BC4-8852-E7C83286E410}" type="pres">
      <dgm:prSet presAssocID="{D03D31D0-F76A-4EA4-860F-18F32B805D17}" presName="Parent" presStyleLbl="node0" presStyleIdx="0" presStyleCnt="1" custLinFactNeighborX="-3739" custLinFactNeighborY="-5596">
        <dgm:presLayoutVars>
          <dgm:chMax val="6"/>
          <dgm:chPref val="6"/>
        </dgm:presLayoutVars>
      </dgm:prSet>
      <dgm:spPr/>
      <dgm:t>
        <a:bodyPr/>
        <a:lstStyle/>
        <a:p>
          <a:endParaRPr lang="pt-BR"/>
        </a:p>
      </dgm:t>
    </dgm:pt>
    <dgm:pt modelId="{D8BB8E51-D072-43C4-AF56-19A71A0CFF84}" type="pres">
      <dgm:prSet presAssocID="{C88A0DAE-BB43-495A-8DF8-0F46AD196663}" presName="Accent1" presStyleCnt="0"/>
      <dgm:spPr/>
    </dgm:pt>
    <dgm:pt modelId="{2FBDB9EB-7D0E-4B01-ABB7-978C5509DEE9}" type="pres">
      <dgm:prSet presAssocID="{C88A0DAE-BB43-495A-8DF8-0F46AD196663}" presName="Accent" presStyleLbl="bgShp" presStyleIdx="0" presStyleCnt="5"/>
      <dgm:spPr/>
    </dgm:pt>
    <dgm:pt modelId="{C89EEFE2-4124-4D5F-8232-A16E34E36603}" type="pres">
      <dgm:prSet presAssocID="{C88A0DAE-BB43-495A-8DF8-0F46AD196663}" presName="Child1" presStyleLbl="node1" presStyleIdx="0" presStyleCnt="5" custLinFactNeighborX="-14596" custLinFactNeighborY="7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174DA3-9E17-43E2-A689-E2623BC294A2}" type="pres">
      <dgm:prSet presAssocID="{E22964F5-9CE2-4D02-B784-10526E1F6F92}" presName="Accent2" presStyleCnt="0"/>
      <dgm:spPr/>
    </dgm:pt>
    <dgm:pt modelId="{0BE1E45D-922F-41A0-B756-1779787D9225}" type="pres">
      <dgm:prSet presAssocID="{E22964F5-9CE2-4D02-B784-10526E1F6F92}" presName="Accent" presStyleLbl="bgShp" presStyleIdx="1" presStyleCnt="5"/>
      <dgm:spPr/>
    </dgm:pt>
    <dgm:pt modelId="{39CF653E-6D68-4F08-A2D9-2439B7BB3311}" type="pres">
      <dgm:prSet presAssocID="{E22964F5-9CE2-4D02-B784-10526E1F6F92}" presName="Child2" presStyleLbl="node1" presStyleIdx="1" presStyleCnt="5" custLinFactNeighborX="-7298" custLinFactNeighborY="-10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346BA0-BE5C-4876-B735-470CB582CE82}" type="pres">
      <dgm:prSet presAssocID="{CBB43F8A-9055-4ADD-8ACA-B6D20DF45305}" presName="Accent3" presStyleCnt="0"/>
      <dgm:spPr/>
    </dgm:pt>
    <dgm:pt modelId="{6B1FE85C-2517-4152-9CE9-39C13102614E}" type="pres">
      <dgm:prSet presAssocID="{CBB43F8A-9055-4ADD-8ACA-B6D20DF45305}" presName="Accent" presStyleLbl="bgShp" presStyleIdx="2" presStyleCnt="5"/>
      <dgm:spPr/>
    </dgm:pt>
    <dgm:pt modelId="{FD1CA320-8FB9-4D3C-8A55-2A1917554655}" type="pres">
      <dgm:prSet presAssocID="{CBB43F8A-9055-4ADD-8ACA-B6D20DF45305}" presName="Child3" presStyleLbl="node1" presStyleIdx="2" presStyleCnt="5" custScaleX="97712" custLinFactNeighborX="-2737" custLinFactNeighborY="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6B7B59-489A-48C5-A827-FB15A785583B}" type="pres">
      <dgm:prSet presAssocID="{4A7A703B-6511-4E35-86E0-95B7A40B4DFE}" presName="Accent4" presStyleCnt="0"/>
      <dgm:spPr/>
    </dgm:pt>
    <dgm:pt modelId="{A8444456-EA8F-496F-93F0-9DCA2BA1CAF6}" type="pres">
      <dgm:prSet presAssocID="{4A7A703B-6511-4E35-86E0-95B7A40B4DFE}" presName="Accent" presStyleLbl="bgShp" presStyleIdx="3" presStyleCnt="5"/>
      <dgm:spPr/>
    </dgm:pt>
    <dgm:pt modelId="{D5A50FB4-547B-4F40-B39F-51309EF95B8C}" type="pres">
      <dgm:prSet presAssocID="{4A7A703B-6511-4E35-86E0-95B7A40B4DFE}" presName="Child4" presStyleLbl="node1" presStyleIdx="3" presStyleCnt="5" custScaleX="111913" custLinFactNeighborX="-10035" custLinFactNeighborY="-17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529C44-F121-4998-9FFD-6DBD334C1583}" type="pres">
      <dgm:prSet presAssocID="{47AD7323-AC84-429F-A32B-4088D1A0D192}" presName="Accent5" presStyleCnt="0"/>
      <dgm:spPr/>
    </dgm:pt>
    <dgm:pt modelId="{A8043250-DB59-42F9-933F-70BBA415D63C}" type="pres">
      <dgm:prSet presAssocID="{47AD7323-AC84-429F-A32B-4088D1A0D192}" presName="Accent" presStyleLbl="bgShp" presStyleIdx="4" presStyleCnt="5"/>
      <dgm:spPr/>
    </dgm:pt>
    <dgm:pt modelId="{C9B8C98E-CDBF-4C9E-8CD8-5DBBDC9C1CDA}" type="pres">
      <dgm:prSet presAssocID="{47AD7323-AC84-429F-A32B-4088D1A0D192}" presName="Child5" presStyleLbl="node1" presStyleIdx="4" presStyleCnt="5" custScaleX="117114" custScaleY="112544" custLinFactNeighborX="-10810" custLinFactNeighborY="-6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C2BD6B-E692-4144-A64B-AD4816CAEE8E}" srcId="{D03D31D0-F76A-4EA4-860F-18F32B805D17}" destId="{4A7A703B-6511-4E35-86E0-95B7A40B4DFE}" srcOrd="3" destOrd="0" parTransId="{1A458716-50B7-40AA-B74D-97B637A190D3}" sibTransId="{4939AB44-62F5-4CA8-B97D-A123AAEC5663}"/>
    <dgm:cxn modelId="{5FC0B9E9-9BED-4343-9F05-D685DB1D917D}" srcId="{D03D31D0-F76A-4EA4-860F-18F32B805D17}" destId="{CBB43F8A-9055-4ADD-8ACA-B6D20DF45305}" srcOrd="2" destOrd="0" parTransId="{1076C05A-8E91-42A4-AFD3-4EF09C630C88}" sibTransId="{A2FF7621-D6DF-49A1-A14C-BEB1E1E93EF9}"/>
    <dgm:cxn modelId="{B7EB9389-FDD8-FC4E-970A-5F0A478D8BE3}" type="presOf" srcId="{E22964F5-9CE2-4D02-B784-10526E1F6F92}" destId="{39CF653E-6D68-4F08-A2D9-2439B7BB3311}" srcOrd="0" destOrd="0" presId="urn:microsoft.com/office/officeart/2011/layout/HexagonRadial"/>
    <dgm:cxn modelId="{7FE95635-E94C-4913-82BF-4CE64D1FEBF3}" srcId="{D03D31D0-F76A-4EA4-860F-18F32B805D17}" destId="{C88A0DAE-BB43-495A-8DF8-0F46AD196663}" srcOrd="0" destOrd="0" parTransId="{3DDDECF8-E4EF-41F3-BB6E-98F364B45802}" sibTransId="{6AEFB3BE-3D10-46E0-8E7B-CD2DEAB5B6A9}"/>
    <dgm:cxn modelId="{5D436788-A9DA-7A4E-8013-91060B0CF3BF}" type="presOf" srcId="{47AD7323-AC84-429F-A32B-4088D1A0D192}" destId="{C9B8C98E-CDBF-4C9E-8CD8-5DBBDC9C1CDA}" srcOrd="0" destOrd="0" presId="urn:microsoft.com/office/officeart/2011/layout/HexagonRadial"/>
    <dgm:cxn modelId="{D51F47EB-37D6-482D-BD54-78D09EE5D25E}" srcId="{6AF9CFB3-E505-4A31-B722-89C2610F8E64}" destId="{19E7A2BA-3CC0-4E12-BC1D-7E03BC69437A}" srcOrd="1" destOrd="0" parTransId="{12F06672-6B2A-4A4C-BD8C-4CBDB0CFA248}" sibTransId="{82F45AF6-CEBC-43F3-AD2D-B7E094972CB9}"/>
    <dgm:cxn modelId="{74EEA74F-0314-F347-A7B7-56444EE7F353}" type="presOf" srcId="{4A7A703B-6511-4E35-86E0-95B7A40B4DFE}" destId="{D5A50FB4-547B-4F40-B39F-51309EF95B8C}" srcOrd="0" destOrd="0" presId="urn:microsoft.com/office/officeart/2011/layout/HexagonRadial"/>
    <dgm:cxn modelId="{C4AC6881-EE75-4D1E-88D2-CD5AB442CE88}" srcId="{D03D31D0-F76A-4EA4-860F-18F32B805D17}" destId="{E22964F5-9CE2-4D02-B784-10526E1F6F92}" srcOrd="1" destOrd="0" parTransId="{6DAEF8E4-A0B3-45BE-B456-BD71E0BC5F16}" sibTransId="{68094467-AE78-4D05-8241-096A859B4427}"/>
    <dgm:cxn modelId="{CDC8D736-6350-2D43-9E08-61B654FE4243}" type="presOf" srcId="{6AF9CFB3-E505-4A31-B722-89C2610F8E64}" destId="{97DB539A-3E16-4B22-8E6B-E450FAB757CF}" srcOrd="0" destOrd="0" presId="urn:microsoft.com/office/officeart/2011/layout/HexagonRadial"/>
    <dgm:cxn modelId="{EF7B5A80-56DB-48F8-9DA6-A3EC769355CB}" srcId="{6AF9CFB3-E505-4A31-B722-89C2610F8E64}" destId="{D03D31D0-F76A-4EA4-860F-18F32B805D17}" srcOrd="0" destOrd="0" parTransId="{09282031-7E6F-4623-A95C-B70DA316D4F4}" sibTransId="{879AAD84-A257-48A4-9EAC-DBEF81C77790}"/>
    <dgm:cxn modelId="{37BC2CC5-1420-C64C-B30E-FB5A247B9355}" type="presOf" srcId="{C88A0DAE-BB43-495A-8DF8-0F46AD196663}" destId="{C89EEFE2-4124-4D5F-8232-A16E34E36603}" srcOrd="0" destOrd="0" presId="urn:microsoft.com/office/officeart/2011/layout/HexagonRadial"/>
    <dgm:cxn modelId="{5D81BED5-F1EE-4A1F-B2D3-3FB253F46E98}" srcId="{D03D31D0-F76A-4EA4-860F-18F32B805D17}" destId="{47AD7323-AC84-429F-A32B-4088D1A0D192}" srcOrd="4" destOrd="0" parTransId="{D2967D40-CD48-4305-9DC4-0624D1F933F5}" sibTransId="{0D8CDDF1-D75F-4E2B-A507-F1EFFA23BF12}"/>
    <dgm:cxn modelId="{C5AB8246-6AC3-574A-9799-CDC1F26EE8D7}" type="presOf" srcId="{D03D31D0-F76A-4EA4-860F-18F32B805D17}" destId="{FF26FABE-D3AE-4BC4-8852-E7C83286E410}" srcOrd="0" destOrd="0" presId="urn:microsoft.com/office/officeart/2011/layout/HexagonRadial"/>
    <dgm:cxn modelId="{AF93ABCC-5FC9-884F-AA3C-CF29E672B63F}" type="presOf" srcId="{CBB43F8A-9055-4ADD-8ACA-B6D20DF45305}" destId="{FD1CA320-8FB9-4D3C-8A55-2A1917554655}" srcOrd="0" destOrd="0" presId="urn:microsoft.com/office/officeart/2011/layout/HexagonRadial"/>
    <dgm:cxn modelId="{8DD6E947-8C09-594A-95D1-AE9818E324F8}" type="presParOf" srcId="{97DB539A-3E16-4B22-8E6B-E450FAB757CF}" destId="{FF26FABE-D3AE-4BC4-8852-E7C83286E410}" srcOrd="0" destOrd="0" presId="urn:microsoft.com/office/officeart/2011/layout/HexagonRadial"/>
    <dgm:cxn modelId="{F36D2A09-E9FA-D041-97E9-E3FF391E9162}" type="presParOf" srcId="{97DB539A-3E16-4B22-8E6B-E450FAB757CF}" destId="{D8BB8E51-D072-43C4-AF56-19A71A0CFF84}" srcOrd="1" destOrd="0" presId="urn:microsoft.com/office/officeart/2011/layout/HexagonRadial"/>
    <dgm:cxn modelId="{D25A38C2-F3D3-E24B-A55F-B99DDA751529}" type="presParOf" srcId="{D8BB8E51-D072-43C4-AF56-19A71A0CFF84}" destId="{2FBDB9EB-7D0E-4B01-ABB7-978C5509DEE9}" srcOrd="0" destOrd="0" presId="urn:microsoft.com/office/officeart/2011/layout/HexagonRadial"/>
    <dgm:cxn modelId="{BCC39062-157F-1640-A589-7749219EB089}" type="presParOf" srcId="{97DB539A-3E16-4B22-8E6B-E450FAB757CF}" destId="{C89EEFE2-4124-4D5F-8232-A16E34E36603}" srcOrd="2" destOrd="0" presId="urn:microsoft.com/office/officeart/2011/layout/HexagonRadial"/>
    <dgm:cxn modelId="{C0997575-574F-AB44-9EDC-996E8BE6354F}" type="presParOf" srcId="{97DB539A-3E16-4B22-8E6B-E450FAB757CF}" destId="{AE174DA3-9E17-43E2-A689-E2623BC294A2}" srcOrd="3" destOrd="0" presId="urn:microsoft.com/office/officeart/2011/layout/HexagonRadial"/>
    <dgm:cxn modelId="{B74B548B-1CF6-2049-A576-052A4D4AD8B8}" type="presParOf" srcId="{AE174DA3-9E17-43E2-A689-E2623BC294A2}" destId="{0BE1E45D-922F-41A0-B756-1779787D9225}" srcOrd="0" destOrd="0" presId="urn:microsoft.com/office/officeart/2011/layout/HexagonRadial"/>
    <dgm:cxn modelId="{536A5BF3-DDC3-8846-8B7A-80C4F859B142}" type="presParOf" srcId="{97DB539A-3E16-4B22-8E6B-E450FAB757CF}" destId="{39CF653E-6D68-4F08-A2D9-2439B7BB3311}" srcOrd="4" destOrd="0" presId="urn:microsoft.com/office/officeart/2011/layout/HexagonRadial"/>
    <dgm:cxn modelId="{14E4A844-CE4D-CD4A-B28A-68E9B8C399AC}" type="presParOf" srcId="{97DB539A-3E16-4B22-8E6B-E450FAB757CF}" destId="{65346BA0-BE5C-4876-B735-470CB582CE82}" srcOrd="5" destOrd="0" presId="urn:microsoft.com/office/officeart/2011/layout/HexagonRadial"/>
    <dgm:cxn modelId="{3D513205-7399-814A-A342-214852E42E3B}" type="presParOf" srcId="{65346BA0-BE5C-4876-B735-470CB582CE82}" destId="{6B1FE85C-2517-4152-9CE9-39C13102614E}" srcOrd="0" destOrd="0" presId="urn:microsoft.com/office/officeart/2011/layout/HexagonRadial"/>
    <dgm:cxn modelId="{BDBBE9D4-959F-1741-94CB-7AD9CAF91CFE}" type="presParOf" srcId="{97DB539A-3E16-4B22-8E6B-E450FAB757CF}" destId="{FD1CA320-8FB9-4D3C-8A55-2A1917554655}" srcOrd="6" destOrd="0" presId="urn:microsoft.com/office/officeart/2011/layout/HexagonRadial"/>
    <dgm:cxn modelId="{4A5E6ED0-3673-2542-B367-A52C919DE9E6}" type="presParOf" srcId="{97DB539A-3E16-4B22-8E6B-E450FAB757CF}" destId="{B96B7B59-489A-48C5-A827-FB15A785583B}" srcOrd="7" destOrd="0" presId="urn:microsoft.com/office/officeart/2011/layout/HexagonRadial"/>
    <dgm:cxn modelId="{E10FB880-3F8F-4C4B-8132-9DF4D953F0FE}" type="presParOf" srcId="{B96B7B59-489A-48C5-A827-FB15A785583B}" destId="{A8444456-EA8F-496F-93F0-9DCA2BA1CAF6}" srcOrd="0" destOrd="0" presId="urn:microsoft.com/office/officeart/2011/layout/HexagonRadial"/>
    <dgm:cxn modelId="{7F2EC8A1-0A2F-F340-96CD-5927F82C244C}" type="presParOf" srcId="{97DB539A-3E16-4B22-8E6B-E450FAB757CF}" destId="{D5A50FB4-547B-4F40-B39F-51309EF95B8C}" srcOrd="8" destOrd="0" presId="urn:microsoft.com/office/officeart/2011/layout/HexagonRadial"/>
    <dgm:cxn modelId="{163F96DA-7F7C-E244-8376-882EF1A698D7}" type="presParOf" srcId="{97DB539A-3E16-4B22-8E6B-E450FAB757CF}" destId="{0A529C44-F121-4998-9FFD-6DBD334C1583}" srcOrd="9" destOrd="0" presId="urn:microsoft.com/office/officeart/2011/layout/HexagonRadial"/>
    <dgm:cxn modelId="{50864FC0-DAAC-F848-8995-15BC9330828E}" type="presParOf" srcId="{0A529C44-F121-4998-9FFD-6DBD334C1583}" destId="{A8043250-DB59-42F9-933F-70BBA415D63C}" srcOrd="0" destOrd="0" presId="urn:microsoft.com/office/officeart/2011/layout/HexagonRadial"/>
    <dgm:cxn modelId="{0A5F0046-7B3F-5041-B068-CBC4C6CAB962}" type="presParOf" srcId="{97DB539A-3E16-4B22-8E6B-E450FAB757CF}" destId="{C9B8C98E-CDBF-4C9E-8CD8-5DBBDC9C1CDA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F9CFB3-E505-4A31-B722-89C2610F8E6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3D31D0-F76A-4EA4-860F-18F32B805D17}">
      <dgm:prSet phldrT="[Texto]"/>
      <dgm:spPr/>
      <dgm:t>
        <a:bodyPr/>
        <a:lstStyle/>
        <a:p>
          <a:r>
            <a:rPr lang="pt-BR" b="1" dirty="0" smtClean="0">
              <a:solidFill>
                <a:srgbClr val="0070C0"/>
              </a:solidFill>
            </a:rPr>
            <a:t>E o lugar das LE na formação?</a:t>
          </a:r>
          <a:endParaRPr lang="pt-BR" b="1" dirty="0">
            <a:solidFill>
              <a:srgbClr val="0070C0"/>
            </a:solidFill>
          </a:endParaRPr>
        </a:p>
      </dgm:t>
    </dgm:pt>
    <dgm:pt modelId="{09282031-7E6F-4623-A95C-B70DA316D4F4}" type="parTrans" cxnId="{EF7B5A80-56DB-48F8-9DA6-A3EC769355CB}">
      <dgm:prSet/>
      <dgm:spPr/>
      <dgm:t>
        <a:bodyPr/>
        <a:lstStyle/>
        <a:p>
          <a:endParaRPr lang="pt-BR"/>
        </a:p>
      </dgm:t>
    </dgm:pt>
    <dgm:pt modelId="{879AAD84-A257-48A4-9EAC-DBEF81C77790}" type="sibTrans" cxnId="{EF7B5A80-56DB-48F8-9DA6-A3EC769355CB}">
      <dgm:prSet/>
      <dgm:spPr/>
      <dgm:t>
        <a:bodyPr/>
        <a:lstStyle/>
        <a:p>
          <a:endParaRPr lang="pt-BR"/>
        </a:p>
      </dgm:t>
    </dgm:pt>
    <dgm:pt modelId="{C88A0DAE-BB43-495A-8DF8-0F46AD196663}">
      <dgm:prSet phldrT="[Texto]" custT="1"/>
      <dgm:spPr/>
      <dgm:t>
        <a:bodyPr/>
        <a:lstStyle/>
        <a:p>
          <a:r>
            <a:rPr lang="pt-BR" sz="1800" b="1" dirty="0" smtClean="0"/>
            <a:t>LDB</a:t>
          </a:r>
        </a:p>
        <a:p>
          <a:r>
            <a:rPr lang="pt-BR" sz="1800" b="1" dirty="0" smtClean="0"/>
            <a:t>1996</a:t>
          </a:r>
          <a:endParaRPr lang="pt-BR" sz="1800" b="1" dirty="0"/>
        </a:p>
      </dgm:t>
    </dgm:pt>
    <dgm:pt modelId="{3DDDECF8-E4EF-41F3-BB6E-98F364B45802}" type="parTrans" cxnId="{7FE95635-E94C-4913-82BF-4CE64D1FEBF3}">
      <dgm:prSet/>
      <dgm:spPr/>
      <dgm:t>
        <a:bodyPr/>
        <a:lstStyle/>
        <a:p>
          <a:endParaRPr lang="pt-BR"/>
        </a:p>
      </dgm:t>
    </dgm:pt>
    <dgm:pt modelId="{6AEFB3BE-3D10-46E0-8E7B-CD2DEAB5B6A9}" type="sibTrans" cxnId="{7FE95635-E94C-4913-82BF-4CE64D1FEBF3}">
      <dgm:prSet/>
      <dgm:spPr/>
      <dgm:t>
        <a:bodyPr/>
        <a:lstStyle/>
        <a:p>
          <a:endParaRPr lang="pt-BR"/>
        </a:p>
      </dgm:t>
    </dgm:pt>
    <dgm:pt modelId="{E22964F5-9CE2-4D02-B784-10526E1F6F92}">
      <dgm:prSet phldrT="[Texto]" custT="1"/>
      <dgm:spPr/>
      <dgm:t>
        <a:bodyPr/>
        <a:lstStyle/>
        <a:p>
          <a:r>
            <a:rPr lang="pt-BR" sz="1800" b="1" dirty="0" smtClean="0"/>
            <a:t>DCN</a:t>
          </a:r>
        </a:p>
        <a:p>
          <a:r>
            <a:rPr lang="pt-BR" sz="1800" b="1" dirty="0" smtClean="0"/>
            <a:t>1998</a:t>
          </a:r>
        </a:p>
        <a:p>
          <a:endParaRPr lang="pt-BR" sz="1800" b="1" dirty="0"/>
        </a:p>
      </dgm:t>
    </dgm:pt>
    <dgm:pt modelId="{6DAEF8E4-A0B3-45BE-B456-BD71E0BC5F16}" type="parTrans" cxnId="{C4AC6881-EE75-4D1E-88D2-CD5AB442CE88}">
      <dgm:prSet/>
      <dgm:spPr/>
      <dgm:t>
        <a:bodyPr/>
        <a:lstStyle/>
        <a:p>
          <a:endParaRPr lang="pt-BR"/>
        </a:p>
      </dgm:t>
    </dgm:pt>
    <dgm:pt modelId="{68094467-AE78-4D05-8241-096A859B4427}" type="sibTrans" cxnId="{C4AC6881-EE75-4D1E-88D2-CD5AB442CE88}">
      <dgm:prSet/>
      <dgm:spPr/>
      <dgm:t>
        <a:bodyPr/>
        <a:lstStyle/>
        <a:p>
          <a:endParaRPr lang="pt-BR"/>
        </a:p>
      </dgm:t>
    </dgm:pt>
    <dgm:pt modelId="{CBB43F8A-9055-4ADD-8ACA-B6D20DF45305}">
      <dgm:prSet phldrT="[Texto]" custT="1"/>
      <dgm:spPr/>
      <dgm:t>
        <a:bodyPr/>
        <a:lstStyle/>
        <a:p>
          <a:r>
            <a:rPr lang="pt-BR" sz="1800" b="1" dirty="0" smtClean="0"/>
            <a:t>PCN – Ensino Médio</a:t>
          </a:r>
        </a:p>
        <a:p>
          <a:r>
            <a:rPr lang="pt-BR" sz="1800" b="1" dirty="0" smtClean="0"/>
            <a:t>2000</a:t>
          </a:r>
          <a:endParaRPr lang="pt-BR" sz="1800" b="1" dirty="0"/>
        </a:p>
      </dgm:t>
    </dgm:pt>
    <dgm:pt modelId="{1076C05A-8E91-42A4-AFD3-4EF09C630C88}" type="parTrans" cxnId="{5FC0B9E9-9BED-4343-9F05-D685DB1D917D}">
      <dgm:prSet/>
      <dgm:spPr/>
      <dgm:t>
        <a:bodyPr/>
        <a:lstStyle/>
        <a:p>
          <a:endParaRPr lang="pt-BR"/>
        </a:p>
      </dgm:t>
    </dgm:pt>
    <dgm:pt modelId="{A2FF7621-D6DF-49A1-A14C-BEB1E1E93EF9}" type="sibTrans" cxnId="{5FC0B9E9-9BED-4343-9F05-D685DB1D917D}">
      <dgm:prSet/>
      <dgm:spPr/>
      <dgm:t>
        <a:bodyPr/>
        <a:lstStyle/>
        <a:p>
          <a:endParaRPr lang="pt-BR"/>
        </a:p>
      </dgm:t>
    </dgm:pt>
    <dgm:pt modelId="{4A7A703B-6511-4E35-86E0-95B7A40B4DFE}">
      <dgm:prSet phldrT="[Texto]" custT="1"/>
      <dgm:spPr/>
      <dgm:t>
        <a:bodyPr/>
        <a:lstStyle/>
        <a:p>
          <a:endParaRPr lang="pt-BR" sz="1700" b="1" dirty="0" smtClean="0"/>
        </a:p>
        <a:p>
          <a:r>
            <a:rPr lang="pt-BR" sz="1700" b="1" dirty="0" smtClean="0"/>
            <a:t>Lei 11161 de 2005</a:t>
          </a:r>
        </a:p>
        <a:p>
          <a:r>
            <a:rPr lang="pt-BR" sz="1700" b="1" dirty="0" smtClean="0"/>
            <a:t>(Espanhol)</a:t>
          </a:r>
          <a:r>
            <a:rPr lang="pt-BR" sz="1700" dirty="0" smtClean="0"/>
            <a:t> </a:t>
          </a:r>
        </a:p>
        <a:p>
          <a:endParaRPr lang="pt-BR" sz="1800" b="1" dirty="0"/>
        </a:p>
      </dgm:t>
    </dgm:pt>
    <dgm:pt modelId="{1A458716-50B7-40AA-B74D-97B637A190D3}" type="parTrans" cxnId="{04C2BD6B-E692-4144-A64B-AD4816CAEE8E}">
      <dgm:prSet/>
      <dgm:spPr/>
      <dgm:t>
        <a:bodyPr/>
        <a:lstStyle/>
        <a:p>
          <a:endParaRPr lang="pt-BR"/>
        </a:p>
      </dgm:t>
    </dgm:pt>
    <dgm:pt modelId="{4939AB44-62F5-4CA8-B97D-A123AAEC5663}" type="sibTrans" cxnId="{04C2BD6B-E692-4144-A64B-AD4816CAEE8E}">
      <dgm:prSet/>
      <dgm:spPr/>
      <dgm:t>
        <a:bodyPr/>
        <a:lstStyle/>
        <a:p>
          <a:endParaRPr lang="pt-BR"/>
        </a:p>
      </dgm:t>
    </dgm:pt>
    <dgm:pt modelId="{19E7A2BA-3CC0-4E12-BC1D-7E03BC69437A}">
      <dgm:prSet phldrT="[Texto]"/>
      <dgm:spPr/>
      <dgm:t>
        <a:bodyPr/>
        <a:lstStyle/>
        <a:p>
          <a:endParaRPr lang="pt-BR"/>
        </a:p>
      </dgm:t>
    </dgm:pt>
    <dgm:pt modelId="{12F06672-6B2A-4A4C-BD8C-4CBDB0CFA248}" type="parTrans" cxnId="{D51F47EB-37D6-482D-BD54-78D09EE5D25E}">
      <dgm:prSet/>
      <dgm:spPr/>
      <dgm:t>
        <a:bodyPr/>
        <a:lstStyle/>
        <a:p>
          <a:endParaRPr lang="pt-BR"/>
        </a:p>
      </dgm:t>
    </dgm:pt>
    <dgm:pt modelId="{82F45AF6-CEBC-43F3-AD2D-B7E094972CB9}" type="sibTrans" cxnId="{D51F47EB-37D6-482D-BD54-78D09EE5D25E}">
      <dgm:prSet/>
      <dgm:spPr/>
      <dgm:t>
        <a:bodyPr/>
        <a:lstStyle/>
        <a:p>
          <a:endParaRPr lang="pt-BR"/>
        </a:p>
      </dgm:t>
    </dgm:pt>
    <dgm:pt modelId="{47AD7323-AC84-429F-A32B-4088D1A0D19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pt-BR" sz="1800" b="1" dirty="0" smtClean="0"/>
        </a:p>
        <a:p>
          <a:pPr algn="ctr"/>
          <a:r>
            <a:rPr lang="pt-BR" b="1" dirty="0" smtClean="0">
              <a:solidFill>
                <a:srgbClr val="C00000"/>
              </a:solidFill>
            </a:rPr>
            <a:t>Idiomas sem Fronteiras</a:t>
          </a:r>
        </a:p>
        <a:p>
          <a:pPr algn="ctr"/>
          <a:r>
            <a:rPr lang="pt-BR" b="1" dirty="0" smtClean="0">
              <a:solidFill>
                <a:srgbClr val="C00000"/>
              </a:solidFill>
            </a:rPr>
            <a:t>2013</a:t>
          </a:r>
        </a:p>
        <a:p>
          <a:endParaRPr lang="pt-BR" b="1" dirty="0"/>
        </a:p>
      </dgm:t>
    </dgm:pt>
    <dgm:pt modelId="{0D8CDDF1-D75F-4E2B-A507-F1EFFA23BF12}" type="sibTrans" cxnId="{5D81BED5-F1EE-4A1F-B2D3-3FB253F46E98}">
      <dgm:prSet/>
      <dgm:spPr/>
      <dgm:t>
        <a:bodyPr/>
        <a:lstStyle/>
        <a:p>
          <a:endParaRPr lang="pt-BR"/>
        </a:p>
      </dgm:t>
    </dgm:pt>
    <dgm:pt modelId="{D2967D40-CD48-4305-9DC4-0624D1F933F5}" type="parTrans" cxnId="{5D81BED5-F1EE-4A1F-B2D3-3FB253F46E98}">
      <dgm:prSet/>
      <dgm:spPr/>
      <dgm:t>
        <a:bodyPr/>
        <a:lstStyle/>
        <a:p>
          <a:endParaRPr lang="pt-BR"/>
        </a:p>
      </dgm:t>
    </dgm:pt>
    <dgm:pt modelId="{97DB539A-3E16-4B22-8E6B-E450FAB757CF}" type="pres">
      <dgm:prSet presAssocID="{6AF9CFB3-E505-4A31-B722-89C2610F8E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F26FABE-D3AE-4BC4-8852-E7C83286E410}" type="pres">
      <dgm:prSet presAssocID="{D03D31D0-F76A-4EA4-860F-18F32B805D17}" presName="Parent" presStyleLbl="node0" presStyleIdx="0" presStyleCnt="1" custLinFactNeighborX="-3739" custLinFactNeighborY="-5596">
        <dgm:presLayoutVars>
          <dgm:chMax val="6"/>
          <dgm:chPref val="6"/>
        </dgm:presLayoutVars>
      </dgm:prSet>
      <dgm:spPr/>
      <dgm:t>
        <a:bodyPr/>
        <a:lstStyle/>
        <a:p>
          <a:endParaRPr lang="pt-BR"/>
        </a:p>
      </dgm:t>
    </dgm:pt>
    <dgm:pt modelId="{D8BB8E51-D072-43C4-AF56-19A71A0CFF84}" type="pres">
      <dgm:prSet presAssocID="{C88A0DAE-BB43-495A-8DF8-0F46AD196663}" presName="Accent1" presStyleCnt="0"/>
      <dgm:spPr/>
    </dgm:pt>
    <dgm:pt modelId="{2FBDB9EB-7D0E-4B01-ABB7-978C5509DEE9}" type="pres">
      <dgm:prSet presAssocID="{C88A0DAE-BB43-495A-8DF8-0F46AD196663}" presName="Accent" presStyleLbl="bgShp" presStyleIdx="0" presStyleCnt="5"/>
      <dgm:spPr/>
    </dgm:pt>
    <dgm:pt modelId="{C89EEFE2-4124-4D5F-8232-A16E34E36603}" type="pres">
      <dgm:prSet presAssocID="{C88A0DAE-BB43-495A-8DF8-0F46AD196663}" presName="Child1" presStyleLbl="node1" presStyleIdx="0" presStyleCnt="5" custLinFactNeighborX="-14596" custLinFactNeighborY="7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174DA3-9E17-43E2-A689-E2623BC294A2}" type="pres">
      <dgm:prSet presAssocID="{E22964F5-9CE2-4D02-B784-10526E1F6F92}" presName="Accent2" presStyleCnt="0"/>
      <dgm:spPr/>
    </dgm:pt>
    <dgm:pt modelId="{0BE1E45D-922F-41A0-B756-1779787D9225}" type="pres">
      <dgm:prSet presAssocID="{E22964F5-9CE2-4D02-B784-10526E1F6F92}" presName="Accent" presStyleLbl="bgShp" presStyleIdx="1" presStyleCnt="5"/>
      <dgm:spPr/>
    </dgm:pt>
    <dgm:pt modelId="{39CF653E-6D68-4F08-A2D9-2439B7BB3311}" type="pres">
      <dgm:prSet presAssocID="{E22964F5-9CE2-4D02-B784-10526E1F6F92}" presName="Child2" presStyleLbl="node1" presStyleIdx="1" presStyleCnt="5" custLinFactNeighborX="-7298" custLinFactNeighborY="-10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346BA0-BE5C-4876-B735-470CB582CE82}" type="pres">
      <dgm:prSet presAssocID="{CBB43F8A-9055-4ADD-8ACA-B6D20DF45305}" presName="Accent3" presStyleCnt="0"/>
      <dgm:spPr/>
    </dgm:pt>
    <dgm:pt modelId="{6B1FE85C-2517-4152-9CE9-39C13102614E}" type="pres">
      <dgm:prSet presAssocID="{CBB43F8A-9055-4ADD-8ACA-B6D20DF45305}" presName="Accent" presStyleLbl="bgShp" presStyleIdx="2" presStyleCnt="5"/>
      <dgm:spPr/>
    </dgm:pt>
    <dgm:pt modelId="{FD1CA320-8FB9-4D3C-8A55-2A1917554655}" type="pres">
      <dgm:prSet presAssocID="{CBB43F8A-9055-4ADD-8ACA-B6D20DF45305}" presName="Child3" presStyleLbl="node1" presStyleIdx="2" presStyleCnt="5" custScaleX="97712" custLinFactNeighborX="-2737" custLinFactNeighborY="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6B7B59-489A-48C5-A827-FB15A785583B}" type="pres">
      <dgm:prSet presAssocID="{4A7A703B-6511-4E35-86E0-95B7A40B4DFE}" presName="Accent4" presStyleCnt="0"/>
      <dgm:spPr/>
    </dgm:pt>
    <dgm:pt modelId="{A8444456-EA8F-496F-93F0-9DCA2BA1CAF6}" type="pres">
      <dgm:prSet presAssocID="{4A7A703B-6511-4E35-86E0-95B7A40B4DFE}" presName="Accent" presStyleLbl="bgShp" presStyleIdx="3" presStyleCnt="5"/>
      <dgm:spPr/>
    </dgm:pt>
    <dgm:pt modelId="{D5A50FB4-547B-4F40-B39F-51309EF95B8C}" type="pres">
      <dgm:prSet presAssocID="{4A7A703B-6511-4E35-86E0-95B7A40B4DFE}" presName="Child4" presStyleLbl="node1" presStyleIdx="3" presStyleCnt="5" custScaleX="111913" custLinFactNeighborX="-10035" custLinFactNeighborY="-17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529C44-F121-4998-9FFD-6DBD334C1583}" type="pres">
      <dgm:prSet presAssocID="{47AD7323-AC84-429F-A32B-4088D1A0D192}" presName="Accent5" presStyleCnt="0"/>
      <dgm:spPr/>
    </dgm:pt>
    <dgm:pt modelId="{A8043250-DB59-42F9-933F-70BBA415D63C}" type="pres">
      <dgm:prSet presAssocID="{47AD7323-AC84-429F-A32B-4088D1A0D192}" presName="Accent" presStyleLbl="bgShp" presStyleIdx="4" presStyleCnt="5"/>
      <dgm:spPr/>
    </dgm:pt>
    <dgm:pt modelId="{C9B8C98E-CDBF-4C9E-8CD8-5DBBDC9C1CDA}" type="pres">
      <dgm:prSet presAssocID="{47AD7323-AC84-429F-A32B-4088D1A0D192}" presName="Child5" presStyleLbl="node1" presStyleIdx="4" presStyleCnt="5" custScaleX="117912" custScaleY="112544" custLinFactNeighborX="-10810" custLinFactNeighborY="-6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C2BD6B-E692-4144-A64B-AD4816CAEE8E}" srcId="{D03D31D0-F76A-4EA4-860F-18F32B805D17}" destId="{4A7A703B-6511-4E35-86E0-95B7A40B4DFE}" srcOrd="3" destOrd="0" parTransId="{1A458716-50B7-40AA-B74D-97B637A190D3}" sibTransId="{4939AB44-62F5-4CA8-B97D-A123AAEC5663}"/>
    <dgm:cxn modelId="{62C46447-7CEE-E249-AA9C-906451AF043F}" type="presOf" srcId="{D03D31D0-F76A-4EA4-860F-18F32B805D17}" destId="{FF26FABE-D3AE-4BC4-8852-E7C83286E410}" srcOrd="0" destOrd="0" presId="urn:microsoft.com/office/officeart/2011/layout/HexagonRadial"/>
    <dgm:cxn modelId="{5FC0B9E9-9BED-4343-9F05-D685DB1D917D}" srcId="{D03D31D0-F76A-4EA4-860F-18F32B805D17}" destId="{CBB43F8A-9055-4ADD-8ACA-B6D20DF45305}" srcOrd="2" destOrd="0" parTransId="{1076C05A-8E91-42A4-AFD3-4EF09C630C88}" sibTransId="{A2FF7621-D6DF-49A1-A14C-BEB1E1E93EF9}"/>
    <dgm:cxn modelId="{1B2FEE77-9405-B44E-9F3F-FFF86E9FD5C7}" type="presOf" srcId="{4A7A703B-6511-4E35-86E0-95B7A40B4DFE}" destId="{D5A50FB4-547B-4F40-B39F-51309EF95B8C}" srcOrd="0" destOrd="0" presId="urn:microsoft.com/office/officeart/2011/layout/HexagonRadial"/>
    <dgm:cxn modelId="{A3876874-C000-0E42-B341-AF90D9A133D8}" type="presOf" srcId="{C88A0DAE-BB43-495A-8DF8-0F46AD196663}" destId="{C89EEFE2-4124-4D5F-8232-A16E34E36603}" srcOrd="0" destOrd="0" presId="urn:microsoft.com/office/officeart/2011/layout/HexagonRadial"/>
    <dgm:cxn modelId="{6149AEEE-33D5-7D48-A5F4-A13EB84ED97A}" type="presOf" srcId="{E22964F5-9CE2-4D02-B784-10526E1F6F92}" destId="{39CF653E-6D68-4F08-A2D9-2439B7BB3311}" srcOrd="0" destOrd="0" presId="urn:microsoft.com/office/officeart/2011/layout/HexagonRadial"/>
    <dgm:cxn modelId="{E4125986-6B25-3140-8460-302AC55EA668}" type="presOf" srcId="{47AD7323-AC84-429F-A32B-4088D1A0D192}" destId="{C9B8C98E-CDBF-4C9E-8CD8-5DBBDC9C1CDA}" srcOrd="0" destOrd="0" presId="urn:microsoft.com/office/officeart/2011/layout/HexagonRadial"/>
    <dgm:cxn modelId="{7FE95635-E94C-4913-82BF-4CE64D1FEBF3}" srcId="{D03D31D0-F76A-4EA4-860F-18F32B805D17}" destId="{C88A0DAE-BB43-495A-8DF8-0F46AD196663}" srcOrd="0" destOrd="0" parTransId="{3DDDECF8-E4EF-41F3-BB6E-98F364B45802}" sibTransId="{6AEFB3BE-3D10-46E0-8E7B-CD2DEAB5B6A9}"/>
    <dgm:cxn modelId="{D51F47EB-37D6-482D-BD54-78D09EE5D25E}" srcId="{6AF9CFB3-E505-4A31-B722-89C2610F8E64}" destId="{19E7A2BA-3CC0-4E12-BC1D-7E03BC69437A}" srcOrd="1" destOrd="0" parTransId="{12F06672-6B2A-4A4C-BD8C-4CBDB0CFA248}" sibTransId="{82F45AF6-CEBC-43F3-AD2D-B7E094972CB9}"/>
    <dgm:cxn modelId="{A02CDE6F-4640-0743-89C5-F204365BC555}" type="presOf" srcId="{CBB43F8A-9055-4ADD-8ACA-B6D20DF45305}" destId="{FD1CA320-8FB9-4D3C-8A55-2A1917554655}" srcOrd="0" destOrd="0" presId="urn:microsoft.com/office/officeart/2011/layout/HexagonRadial"/>
    <dgm:cxn modelId="{C4AC6881-EE75-4D1E-88D2-CD5AB442CE88}" srcId="{D03D31D0-F76A-4EA4-860F-18F32B805D17}" destId="{E22964F5-9CE2-4D02-B784-10526E1F6F92}" srcOrd="1" destOrd="0" parTransId="{6DAEF8E4-A0B3-45BE-B456-BD71E0BC5F16}" sibTransId="{68094467-AE78-4D05-8241-096A859B4427}"/>
    <dgm:cxn modelId="{06930C20-7B38-BE49-A362-88E02E1888D7}" type="presOf" srcId="{6AF9CFB3-E505-4A31-B722-89C2610F8E64}" destId="{97DB539A-3E16-4B22-8E6B-E450FAB757CF}" srcOrd="0" destOrd="0" presId="urn:microsoft.com/office/officeart/2011/layout/HexagonRadial"/>
    <dgm:cxn modelId="{EF7B5A80-56DB-48F8-9DA6-A3EC769355CB}" srcId="{6AF9CFB3-E505-4A31-B722-89C2610F8E64}" destId="{D03D31D0-F76A-4EA4-860F-18F32B805D17}" srcOrd="0" destOrd="0" parTransId="{09282031-7E6F-4623-A95C-B70DA316D4F4}" sibTransId="{879AAD84-A257-48A4-9EAC-DBEF81C77790}"/>
    <dgm:cxn modelId="{5D81BED5-F1EE-4A1F-B2D3-3FB253F46E98}" srcId="{D03D31D0-F76A-4EA4-860F-18F32B805D17}" destId="{47AD7323-AC84-429F-A32B-4088D1A0D192}" srcOrd="4" destOrd="0" parTransId="{D2967D40-CD48-4305-9DC4-0624D1F933F5}" sibTransId="{0D8CDDF1-D75F-4E2B-A507-F1EFFA23BF12}"/>
    <dgm:cxn modelId="{D54D9BC0-9BAF-3B4B-9484-FF40A2168503}" type="presParOf" srcId="{97DB539A-3E16-4B22-8E6B-E450FAB757CF}" destId="{FF26FABE-D3AE-4BC4-8852-E7C83286E410}" srcOrd="0" destOrd="0" presId="urn:microsoft.com/office/officeart/2011/layout/HexagonRadial"/>
    <dgm:cxn modelId="{8521A7DF-E2C9-4B45-A21B-3B5ACC8C25F2}" type="presParOf" srcId="{97DB539A-3E16-4B22-8E6B-E450FAB757CF}" destId="{D8BB8E51-D072-43C4-AF56-19A71A0CFF84}" srcOrd="1" destOrd="0" presId="urn:microsoft.com/office/officeart/2011/layout/HexagonRadial"/>
    <dgm:cxn modelId="{500712C1-04BA-AB4F-A776-C49EA4E60C30}" type="presParOf" srcId="{D8BB8E51-D072-43C4-AF56-19A71A0CFF84}" destId="{2FBDB9EB-7D0E-4B01-ABB7-978C5509DEE9}" srcOrd="0" destOrd="0" presId="urn:microsoft.com/office/officeart/2011/layout/HexagonRadial"/>
    <dgm:cxn modelId="{0D4DC379-BE5C-134C-A0EE-1D095AD0B348}" type="presParOf" srcId="{97DB539A-3E16-4B22-8E6B-E450FAB757CF}" destId="{C89EEFE2-4124-4D5F-8232-A16E34E36603}" srcOrd="2" destOrd="0" presId="urn:microsoft.com/office/officeart/2011/layout/HexagonRadial"/>
    <dgm:cxn modelId="{2E5FAC05-3B48-3345-89C8-F2E82B0627F6}" type="presParOf" srcId="{97DB539A-3E16-4B22-8E6B-E450FAB757CF}" destId="{AE174DA3-9E17-43E2-A689-E2623BC294A2}" srcOrd="3" destOrd="0" presId="urn:microsoft.com/office/officeart/2011/layout/HexagonRadial"/>
    <dgm:cxn modelId="{ECEC1F32-D5CE-E140-A292-6B3A663EC646}" type="presParOf" srcId="{AE174DA3-9E17-43E2-A689-E2623BC294A2}" destId="{0BE1E45D-922F-41A0-B756-1779787D9225}" srcOrd="0" destOrd="0" presId="urn:microsoft.com/office/officeart/2011/layout/HexagonRadial"/>
    <dgm:cxn modelId="{41407942-1B01-5848-B49F-B33083349E13}" type="presParOf" srcId="{97DB539A-3E16-4B22-8E6B-E450FAB757CF}" destId="{39CF653E-6D68-4F08-A2D9-2439B7BB3311}" srcOrd="4" destOrd="0" presId="urn:microsoft.com/office/officeart/2011/layout/HexagonRadial"/>
    <dgm:cxn modelId="{C2B5E038-B8B7-B348-8DBD-6315C1CE4573}" type="presParOf" srcId="{97DB539A-3E16-4B22-8E6B-E450FAB757CF}" destId="{65346BA0-BE5C-4876-B735-470CB582CE82}" srcOrd="5" destOrd="0" presId="urn:microsoft.com/office/officeart/2011/layout/HexagonRadial"/>
    <dgm:cxn modelId="{A8A4CE25-47AF-6C42-9D54-11F9A1931056}" type="presParOf" srcId="{65346BA0-BE5C-4876-B735-470CB582CE82}" destId="{6B1FE85C-2517-4152-9CE9-39C13102614E}" srcOrd="0" destOrd="0" presId="urn:microsoft.com/office/officeart/2011/layout/HexagonRadial"/>
    <dgm:cxn modelId="{A9954CF3-408F-2E4D-BED9-97592C62CB2A}" type="presParOf" srcId="{97DB539A-3E16-4B22-8E6B-E450FAB757CF}" destId="{FD1CA320-8FB9-4D3C-8A55-2A1917554655}" srcOrd="6" destOrd="0" presId="urn:microsoft.com/office/officeart/2011/layout/HexagonRadial"/>
    <dgm:cxn modelId="{6119FCCA-00D4-BD46-A743-79ABF91C160B}" type="presParOf" srcId="{97DB539A-3E16-4B22-8E6B-E450FAB757CF}" destId="{B96B7B59-489A-48C5-A827-FB15A785583B}" srcOrd="7" destOrd="0" presId="urn:microsoft.com/office/officeart/2011/layout/HexagonRadial"/>
    <dgm:cxn modelId="{D2E7F9DB-E20D-9B48-8389-E0E8A79D2B74}" type="presParOf" srcId="{B96B7B59-489A-48C5-A827-FB15A785583B}" destId="{A8444456-EA8F-496F-93F0-9DCA2BA1CAF6}" srcOrd="0" destOrd="0" presId="urn:microsoft.com/office/officeart/2011/layout/HexagonRadial"/>
    <dgm:cxn modelId="{B96E97D8-DA2A-F349-B544-F1E94228C62B}" type="presParOf" srcId="{97DB539A-3E16-4B22-8E6B-E450FAB757CF}" destId="{D5A50FB4-547B-4F40-B39F-51309EF95B8C}" srcOrd="8" destOrd="0" presId="urn:microsoft.com/office/officeart/2011/layout/HexagonRadial"/>
    <dgm:cxn modelId="{B9770480-DB28-244E-94BA-AB84E8ED62D2}" type="presParOf" srcId="{97DB539A-3E16-4B22-8E6B-E450FAB757CF}" destId="{0A529C44-F121-4998-9FFD-6DBD334C1583}" srcOrd="9" destOrd="0" presId="urn:microsoft.com/office/officeart/2011/layout/HexagonRadial"/>
    <dgm:cxn modelId="{B9C5CE37-A556-D146-BCD1-F6EE5BBEB602}" type="presParOf" srcId="{0A529C44-F121-4998-9FFD-6DBD334C1583}" destId="{A8043250-DB59-42F9-933F-70BBA415D63C}" srcOrd="0" destOrd="0" presId="urn:microsoft.com/office/officeart/2011/layout/HexagonRadial"/>
    <dgm:cxn modelId="{5EC1ACB0-7BC6-5548-AF50-F4BE12FA1179}" type="presParOf" srcId="{97DB539A-3E16-4B22-8E6B-E450FAB757CF}" destId="{C9B8C98E-CDBF-4C9E-8CD8-5DBBDC9C1CDA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6FABE-D3AE-4BC4-8852-E7C83286E410}">
      <dsp:nvSpPr>
        <dsp:cNvPr id="0" name=""/>
        <dsp:cNvSpPr/>
      </dsp:nvSpPr>
      <dsp:spPr>
        <a:xfrm>
          <a:off x="2381919" y="1413165"/>
          <a:ext cx="1825601" cy="1579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0070C0"/>
              </a:solidFill>
            </a:rPr>
            <a:t>E o lugar das LE na formação?</a:t>
          </a:r>
          <a:endParaRPr lang="pt-BR" sz="2000" b="1" kern="1200" dirty="0">
            <a:solidFill>
              <a:srgbClr val="0070C0"/>
            </a:solidFill>
          </a:endParaRPr>
        </a:p>
      </dsp:txBody>
      <dsp:txXfrm>
        <a:off x="2684447" y="1674864"/>
        <a:ext cx="1220545" cy="1055821"/>
      </dsp:txXfrm>
    </dsp:sp>
    <dsp:sp modelId="{0BE1E45D-922F-41A0-B756-1779787D9225}">
      <dsp:nvSpPr>
        <dsp:cNvPr id="0" name=""/>
        <dsp:cNvSpPr/>
      </dsp:nvSpPr>
      <dsp:spPr>
        <a:xfrm>
          <a:off x="3484166" y="680751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EEFE2-4124-4D5F-8232-A16E34E36603}">
      <dsp:nvSpPr>
        <dsp:cNvPr id="0" name=""/>
        <dsp:cNvSpPr/>
      </dsp:nvSpPr>
      <dsp:spPr>
        <a:xfrm>
          <a:off x="2290787" y="95530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LDB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1996</a:t>
          </a:r>
          <a:endParaRPr lang="pt-BR" sz="1800" b="1" kern="1200" dirty="0"/>
        </a:p>
      </dsp:txBody>
      <dsp:txXfrm>
        <a:off x="2538717" y="310019"/>
        <a:ext cx="1000207" cy="865296"/>
      </dsp:txXfrm>
    </dsp:sp>
    <dsp:sp modelId="{6B1FE85C-2517-4152-9CE9-39C13102614E}">
      <dsp:nvSpPr>
        <dsp:cNvPr id="0" name=""/>
        <dsp:cNvSpPr/>
      </dsp:nvSpPr>
      <dsp:spPr>
        <a:xfrm>
          <a:off x="4288042" y="1790256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F653E-6D68-4F08-A2D9-2439B7BB3311}">
      <dsp:nvSpPr>
        <dsp:cNvPr id="0" name=""/>
        <dsp:cNvSpPr/>
      </dsp:nvSpPr>
      <dsp:spPr>
        <a:xfrm>
          <a:off x="3881220" y="796065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DCN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4129150" y="1010554"/>
        <a:ext cx="1000207" cy="865296"/>
      </dsp:txXfrm>
    </dsp:sp>
    <dsp:sp modelId="{A8444456-EA8F-496F-93F0-9DCA2BA1CAF6}">
      <dsp:nvSpPr>
        <dsp:cNvPr id="0" name=""/>
        <dsp:cNvSpPr/>
      </dsp:nvSpPr>
      <dsp:spPr>
        <a:xfrm>
          <a:off x="3729618" y="3042679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CA320-8FB9-4D3C-8A55-2A1917554655}">
      <dsp:nvSpPr>
        <dsp:cNvPr id="0" name=""/>
        <dsp:cNvSpPr/>
      </dsp:nvSpPr>
      <dsp:spPr>
        <a:xfrm>
          <a:off x="3898335" y="2361037"/>
          <a:ext cx="146183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PCN – Ensino Médio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2000</a:t>
          </a:r>
          <a:endParaRPr lang="pt-BR" sz="1800" b="1" kern="1200" dirty="0"/>
        </a:p>
      </dsp:txBody>
      <dsp:txXfrm>
        <a:off x="4144132" y="2578659"/>
        <a:ext cx="970243" cy="859030"/>
      </dsp:txXfrm>
    </dsp:sp>
    <dsp:sp modelId="{A8043250-DB59-42F9-933F-70BBA415D63C}">
      <dsp:nvSpPr>
        <dsp:cNvPr id="0" name=""/>
        <dsp:cNvSpPr/>
      </dsp:nvSpPr>
      <dsp:spPr>
        <a:xfrm>
          <a:off x="2344386" y="3172685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50FB4-547B-4F40-B39F-51309EF95B8C}">
      <dsp:nvSpPr>
        <dsp:cNvPr id="0" name=""/>
        <dsp:cNvSpPr/>
      </dsp:nvSpPr>
      <dsp:spPr>
        <a:xfrm>
          <a:off x="2168543" y="2931404"/>
          <a:ext cx="1877026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Lei 11161 de 2005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(Espanhol)</a:t>
          </a:r>
          <a:r>
            <a:rPr lang="pt-BR" sz="1700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2448220" y="3124251"/>
        <a:ext cx="1317672" cy="908580"/>
      </dsp:txXfrm>
    </dsp:sp>
    <dsp:sp modelId="{C9B8C98E-CDBF-4C9E-8CD8-5DBBDC9C1CDA}">
      <dsp:nvSpPr>
        <dsp:cNvPr id="0" name=""/>
        <dsp:cNvSpPr/>
      </dsp:nvSpPr>
      <dsp:spPr>
        <a:xfrm>
          <a:off x="738955" y="2039006"/>
          <a:ext cx="1956138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Idiomas sem Fronteiras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2013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b="1" kern="1200" dirty="0"/>
        </a:p>
      </dsp:txBody>
      <dsp:txXfrm>
        <a:off x="1025225" y="2228416"/>
        <a:ext cx="1383598" cy="915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6FABE-D3AE-4BC4-8852-E7C83286E410}">
      <dsp:nvSpPr>
        <dsp:cNvPr id="0" name=""/>
        <dsp:cNvSpPr/>
      </dsp:nvSpPr>
      <dsp:spPr>
        <a:xfrm>
          <a:off x="2221721" y="1347928"/>
          <a:ext cx="1825601" cy="1579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0070C0"/>
              </a:solidFill>
            </a:rPr>
            <a:t>E o lugar das LE na formação?</a:t>
          </a:r>
          <a:endParaRPr lang="pt-BR" sz="2000" b="1" kern="1200" dirty="0">
            <a:solidFill>
              <a:srgbClr val="0070C0"/>
            </a:solidFill>
          </a:endParaRPr>
        </a:p>
      </dsp:txBody>
      <dsp:txXfrm>
        <a:off x="2524249" y="1609627"/>
        <a:ext cx="1220545" cy="1055821"/>
      </dsp:txXfrm>
    </dsp:sp>
    <dsp:sp modelId="{0BE1E45D-922F-41A0-B756-1779787D9225}">
      <dsp:nvSpPr>
        <dsp:cNvPr id="0" name=""/>
        <dsp:cNvSpPr/>
      </dsp:nvSpPr>
      <dsp:spPr>
        <a:xfrm>
          <a:off x="3433157" y="680751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EEFE2-4124-4D5F-8232-A16E34E36603}">
      <dsp:nvSpPr>
        <dsp:cNvPr id="0" name=""/>
        <dsp:cNvSpPr/>
      </dsp:nvSpPr>
      <dsp:spPr>
        <a:xfrm>
          <a:off x="2239778" y="95530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LDB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1996</a:t>
          </a:r>
          <a:endParaRPr lang="pt-BR" sz="1800" b="1" kern="1200" dirty="0"/>
        </a:p>
      </dsp:txBody>
      <dsp:txXfrm>
        <a:off x="2487708" y="310019"/>
        <a:ext cx="1000207" cy="865296"/>
      </dsp:txXfrm>
    </dsp:sp>
    <dsp:sp modelId="{6B1FE85C-2517-4152-9CE9-39C13102614E}">
      <dsp:nvSpPr>
        <dsp:cNvPr id="0" name=""/>
        <dsp:cNvSpPr/>
      </dsp:nvSpPr>
      <dsp:spPr>
        <a:xfrm>
          <a:off x="4237034" y="1790256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F653E-6D68-4F08-A2D9-2439B7BB3311}">
      <dsp:nvSpPr>
        <dsp:cNvPr id="0" name=""/>
        <dsp:cNvSpPr/>
      </dsp:nvSpPr>
      <dsp:spPr>
        <a:xfrm>
          <a:off x="3721029" y="660399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DCN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3968959" y="874888"/>
        <a:ext cx="1000207" cy="865296"/>
      </dsp:txXfrm>
    </dsp:sp>
    <dsp:sp modelId="{A8444456-EA8F-496F-93F0-9DCA2BA1CAF6}">
      <dsp:nvSpPr>
        <dsp:cNvPr id="0" name=""/>
        <dsp:cNvSpPr/>
      </dsp:nvSpPr>
      <dsp:spPr>
        <a:xfrm>
          <a:off x="3678609" y="3042679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CA320-8FB9-4D3C-8A55-2A1917554655}">
      <dsp:nvSpPr>
        <dsp:cNvPr id="0" name=""/>
        <dsp:cNvSpPr/>
      </dsp:nvSpPr>
      <dsp:spPr>
        <a:xfrm>
          <a:off x="3806380" y="2368984"/>
          <a:ext cx="146183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PCN – Ensino Médio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2000</a:t>
          </a:r>
          <a:endParaRPr lang="pt-BR" sz="1800" b="1" kern="1200" dirty="0"/>
        </a:p>
      </dsp:txBody>
      <dsp:txXfrm>
        <a:off x="4052177" y="2586606"/>
        <a:ext cx="970243" cy="859030"/>
      </dsp:txXfrm>
    </dsp:sp>
    <dsp:sp modelId="{A8043250-DB59-42F9-933F-70BBA415D63C}">
      <dsp:nvSpPr>
        <dsp:cNvPr id="0" name=""/>
        <dsp:cNvSpPr/>
      </dsp:nvSpPr>
      <dsp:spPr>
        <a:xfrm>
          <a:off x="2293377" y="3172685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50FB4-547B-4F40-B39F-51309EF95B8C}">
      <dsp:nvSpPr>
        <dsp:cNvPr id="0" name=""/>
        <dsp:cNvSpPr/>
      </dsp:nvSpPr>
      <dsp:spPr>
        <a:xfrm>
          <a:off x="2218901" y="2931404"/>
          <a:ext cx="1674293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Lei 11161 de 2005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(Espanhol)</a:t>
          </a:r>
          <a:r>
            <a:rPr lang="pt-BR" sz="1700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2481683" y="3134542"/>
        <a:ext cx="1148729" cy="887998"/>
      </dsp:txXfrm>
    </dsp:sp>
    <dsp:sp modelId="{C9B8C98E-CDBF-4C9E-8CD8-5DBBDC9C1CDA}">
      <dsp:nvSpPr>
        <dsp:cNvPr id="0" name=""/>
        <dsp:cNvSpPr/>
      </dsp:nvSpPr>
      <dsp:spPr>
        <a:xfrm>
          <a:off x="789964" y="2281689"/>
          <a:ext cx="1752104" cy="129092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Idiomas sem Fronteiras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2013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b="1" kern="1200" dirty="0"/>
        </a:p>
      </dsp:txBody>
      <dsp:txXfrm>
        <a:off x="1058911" y="2479845"/>
        <a:ext cx="1214210" cy="894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6FABE-D3AE-4BC4-8852-E7C83286E410}">
      <dsp:nvSpPr>
        <dsp:cNvPr id="0" name=""/>
        <dsp:cNvSpPr/>
      </dsp:nvSpPr>
      <dsp:spPr>
        <a:xfrm>
          <a:off x="2221721" y="1347928"/>
          <a:ext cx="1825601" cy="1579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0070C0"/>
              </a:solidFill>
            </a:rPr>
            <a:t>E o lugar das LE na formação?</a:t>
          </a:r>
          <a:endParaRPr lang="pt-BR" sz="2000" b="1" kern="1200" dirty="0">
            <a:solidFill>
              <a:srgbClr val="0070C0"/>
            </a:solidFill>
          </a:endParaRPr>
        </a:p>
      </dsp:txBody>
      <dsp:txXfrm>
        <a:off x="2524249" y="1609627"/>
        <a:ext cx="1220545" cy="1055821"/>
      </dsp:txXfrm>
    </dsp:sp>
    <dsp:sp modelId="{0BE1E45D-922F-41A0-B756-1779787D9225}">
      <dsp:nvSpPr>
        <dsp:cNvPr id="0" name=""/>
        <dsp:cNvSpPr/>
      </dsp:nvSpPr>
      <dsp:spPr>
        <a:xfrm>
          <a:off x="3433157" y="680751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EEFE2-4124-4D5F-8232-A16E34E36603}">
      <dsp:nvSpPr>
        <dsp:cNvPr id="0" name=""/>
        <dsp:cNvSpPr/>
      </dsp:nvSpPr>
      <dsp:spPr>
        <a:xfrm>
          <a:off x="2239778" y="95530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LDB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1996</a:t>
          </a:r>
          <a:endParaRPr lang="pt-BR" sz="1800" b="1" kern="1200" dirty="0"/>
        </a:p>
      </dsp:txBody>
      <dsp:txXfrm>
        <a:off x="2487708" y="310019"/>
        <a:ext cx="1000207" cy="865296"/>
      </dsp:txXfrm>
    </dsp:sp>
    <dsp:sp modelId="{6B1FE85C-2517-4152-9CE9-39C13102614E}">
      <dsp:nvSpPr>
        <dsp:cNvPr id="0" name=""/>
        <dsp:cNvSpPr/>
      </dsp:nvSpPr>
      <dsp:spPr>
        <a:xfrm>
          <a:off x="4237034" y="1790256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F653E-6D68-4F08-A2D9-2439B7BB3311}">
      <dsp:nvSpPr>
        <dsp:cNvPr id="0" name=""/>
        <dsp:cNvSpPr/>
      </dsp:nvSpPr>
      <dsp:spPr>
        <a:xfrm>
          <a:off x="3721029" y="660399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DCN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3968959" y="874888"/>
        <a:ext cx="1000207" cy="865296"/>
      </dsp:txXfrm>
    </dsp:sp>
    <dsp:sp modelId="{A8444456-EA8F-496F-93F0-9DCA2BA1CAF6}">
      <dsp:nvSpPr>
        <dsp:cNvPr id="0" name=""/>
        <dsp:cNvSpPr/>
      </dsp:nvSpPr>
      <dsp:spPr>
        <a:xfrm>
          <a:off x="3678609" y="3042679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CA320-8FB9-4D3C-8A55-2A1917554655}">
      <dsp:nvSpPr>
        <dsp:cNvPr id="0" name=""/>
        <dsp:cNvSpPr/>
      </dsp:nvSpPr>
      <dsp:spPr>
        <a:xfrm>
          <a:off x="3806380" y="2368984"/>
          <a:ext cx="146183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PCN – Ensino Médio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2000</a:t>
          </a:r>
          <a:endParaRPr lang="pt-BR" sz="1800" b="1" kern="1200" dirty="0"/>
        </a:p>
      </dsp:txBody>
      <dsp:txXfrm>
        <a:off x="4052177" y="2586606"/>
        <a:ext cx="970243" cy="859030"/>
      </dsp:txXfrm>
    </dsp:sp>
    <dsp:sp modelId="{A8043250-DB59-42F9-933F-70BBA415D63C}">
      <dsp:nvSpPr>
        <dsp:cNvPr id="0" name=""/>
        <dsp:cNvSpPr/>
      </dsp:nvSpPr>
      <dsp:spPr>
        <a:xfrm>
          <a:off x="2293377" y="3172685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50FB4-547B-4F40-B39F-51309EF95B8C}">
      <dsp:nvSpPr>
        <dsp:cNvPr id="0" name=""/>
        <dsp:cNvSpPr/>
      </dsp:nvSpPr>
      <dsp:spPr>
        <a:xfrm>
          <a:off x="2218901" y="2931404"/>
          <a:ext cx="1674293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Lei 11161 de 2005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(Espanhol)</a:t>
          </a:r>
          <a:r>
            <a:rPr lang="pt-BR" sz="1700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2481683" y="3134542"/>
        <a:ext cx="1148729" cy="887998"/>
      </dsp:txXfrm>
    </dsp:sp>
    <dsp:sp modelId="{C9B8C98E-CDBF-4C9E-8CD8-5DBBDC9C1CDA}">
      <dsp:nvSpPr>
        <dsp:cNvPr id="0" name=""/>
        <dsp:cNvSpPr/>
      </dsp:nvSpPr>
      <dsp:spPr>
        <a:xfrm>
          <a:off x="789964" y="2198836"/>
          <a:ext cx="1752104" cy="145662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Idiomas sem Fronteiras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2013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b="1" kern="1200" dirty="0"/>
        </a:p>
      </dsp:txBody>
      <dsp:txXfrm>
        <a:off x="1074692" y="2435547"/>
        <a:ext cx="1182648" cy="9832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6FABE-D3AE-4BC4-8852-E7C83286E410}">
      <dsp:nvSpPr>
        <dsp:cNvPr id="0" name=""/>
        <dsp:cNvSpPr/>
      </dsp:nvSpPr>
      <dsp:spPr>
        <a:xfrm>
          <a:off x="2221721" y="1347928"/>
          <a:ext cx="1825601" cy="1579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0070C0"/>
              </a:solidFill>
            </a:rPr>
            <a:t>E o lugar das LE na formação?</a:t>
          </a:r>
          <a:endParaRPr lang="pt-BR" sz="2000" b="1" kern="1200" dirty="0">
            <a:solidFill>
              <a:srgbClr val="0070C0"/>
            </a:solidFill>
          </a:endParaRPr>
        </a:p>
      </dsp:txBody>
      <dsp:txXfrm>
        <a:off x="2524249" y="1609627"/>
        <a:ext cx="1220545" cy="1055821"/>
      </dsp:txXfrm>
    </dsp:sp>
    <dsp:sp modelId="{0BE1E45D-922F-41A0-B756-1779787D9225}">
      <dsp:nvSpPr>
        <dsp:cNvPr id="0" name=""/>
        <dsp:cNvSpPr/>
      </dsp:nvSpPr>
      <dsp:spPr>
        <a:xfrm>
          <a:off x="3433157" y="680751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EEFE2-4124-4D5F-8232-A16E34E36603}">
      <dsp:nvSpPr>
        <dsp:cNvPr id="0" name=""/>
        <dsp:cNvSpPr/>
      </dsp:nvSpPr>
      <dsp:spPr>
        <a:xfrm>
          <a:off x="2239778" y="95530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LDB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1996</a:t>
          </a:r>
          <a:endParaRPr lang="pt-BR" sz="1800" b="1" kern="1200" dirty="0"/>
        </a:p>
      </dsp:txBody>
      <dsp:txXfrm>
        <a:off x="2487708" y="310019"/>
        <a:ext cx="1000207" cy="865296"/>
      </dsp:txXfrm>
    </dsp:sp>
    <dsp:sp modelId="{6B1FE85C-2517-4152-9CE9-39C13102614E}">
      <dsp:nvSpPr>
        <dsp:cNvPr id="0" name=""/>
        <dsp:cNvSpPr/>
      </dsp:nvSpPr>
      <dsp:spPr>
        <a:xfrm>
          <a:off x="4237034" y="1790256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F653E-6D68-4F08-A2D9-2439B7BB3311}">
      <dsp:nvSpPr>
        <dsp:cNvPr id="0" name=""/>
        <dsp:cNvSpPr/>
      </dsp:nvSpPr>
      <dsp:spPr>
        <a:xfrm>
          <a:off x="3721029" y="660399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DCN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3968959" y="874888"/>
        <a:ext cx="1000207" cy="865296"/>
      </dsp:txXfrm>
    </dsp:sp>
    <dsp:sp modelId="{A8444456-EA8F-496F-93F0-9DCA2BA1CAF6}">
      <dsp:nvSpPr>
        <dsp:cNvPr id="0" name=""/>
        <dsp:cNvSpPr/>
      </dsp:nvSpPr>
      <dsp:spPr>
        <a:xfrm>
          <a:off x="3678609" y="3042679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CA320-8FB9-4D3C-8A55-2A1917554655}">
      <dsp:nvSpPr>
        <dsp:cNvPr id="0" name=""/>
        <dsp:cNvSpPr/>
      </dsp:nvSpPr>
      <dsp:spPr>
        <a:xfrm>
          <a:off x="3806380" y="2368984"/>
          <a:ext cx="146183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PCN – Ensino Médio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2000</a:t>
          </a:r>
          <a:endParaRPr lang="pt-BR" sz="1800" b="1" kern="1200" dirty="0"/>
        </a:p>
      </dsp:txBody>
      <dsp:txXfrm>
        <a:off x="4052177" y="2586606"/>
        <a:ext cx="970243" cy="859030"/>
      </dsp:txXfrm>
    </dsp:sp>
    <dsp:sp modelId="{A8043250-DB59-42F9-933F-70BBA415D63C}">
      <dsp:nvSpPr>
        <dsp:cNvPr id="0" name=""/>
        <dsp:cNvSpPr/>
      </dsp:nvSpPr>
      <dsp:spPr>
        <a:xfrm>
          <a:off x="2293377" y="3172685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50FB4-547B-4F40-B39F-51309EF95B8C}">
      <dsp:nvSpPr>
        <dsp:cNvPr id="0" name=""/>
        <dsp:cNvSpPr/>
      </dsp:nvSpPr>
      <dsp:spPr>
        <a:xfrm>
          <a:off x="2218901" y="2931404"/>
          <a:ext cx="1674293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Lei 11161 de 2005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(Espanhol)</a:t>
          </a:r>
          <a:r>
            <a:rPr lang="pt-BR" sz="1700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2481683" y="3134542"/>
        <a:ext cx="1148729" cy="887998"/>
      </dsp:txXfrm>
    </dsp:sp>
    <dsp:sp modelId="{C9B8C98E-CDBF-4C9E-8CD8-5DBBDC9C1CDA}">
      <dsp:nvSpPr>
        <dsp:cNvPr id="0" name=""/>
        <dsp:cNvSpPr/>
      </dsp:nvSpPr>
      <dsp:spPr>
        <a:xfrm>
          <a:off x="789964" y="2198836"/>
          <a:ext cx="1752104" cy="145662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Idiomas sem Fronteiras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2013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b="1" kern="1200" dirty="0"/>
        </a:p>
      </dsp:txBody>
      <dsp:txXfrm>
        <a:off x="1074692" y="2435547"/>
        <a:ext cx="1182648" cy="9832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6FABE-D3AE-4BC4-8852-E7C83286E410}">
      <dsp:nvSpPr>
        <dsp:cNvPr id="0" name=""/>
        <dsp:cNvSpPr/>
      </dsp:nvSpPr>
      <dsp:spPr>
        <a:xfrm>
          <a:off x="2224706" y="1347928"/>
          <a:ext cx="1825601" cy="1579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0070C0"/>
              </a:solidFill>
            </a:rPr>
            <a:t>E o lugar das LE na formação?</a:t>
          </a:r>
          <a:endParaRPr lang="pt-BR" sz="2000" b="1" kern="1200" dirty="0">
            <a:solidFill>
              <a:srgbClr val="0070C0"/>
            </a:solidFill>
          </a:endParaRPr>
        </a:p>
      </dsp:txBody>
      <dsp:txXfrm>
        <a:off x="2527234" y="1609627"/>
        <a:ext cx="1220545" cy="1055821"/>
      </dsp:txXfrm>
    </dsp:sp>
    <dsp:sp modelId="{0BE1E45D-922F-41A0-B756-1779787D9225}">
      <dsp:nvSpPr>
        <dsp:cNvPr id="0" name=""/>
        <dsp:cNvSpPr/>
      </dsp:nvSpPr>
      <dsp:spPr>
        <a:xfrm>
          <a:off x="3436142" y="680751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EEFE2-4124-4D5F-8232-A16E34E36603}">
      <dsp:nvSpPr>
        <dsp:cNvPr id="0" name=""/>
        <dsp:cNvSpPr/>
      </dsp:nvSpPr>
      <dsp:spPr>
        <a:xfrm>
          <a:off x="2242763" y="95530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LDB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1996</a:t>
          </a:r>
          <a:endParaRPr lang="pt-BR" sz="1800" b="1" kern="1200" dirty="0"/>
        </a:p>
      </dsp:txBody>
      <dsp:txXfrm>
        <a:off x="2490693" y="310019"/>
        <a:ext cx="1000207" cy="865296"/>
      </dsp:txXfrm>
    </dsp:sp>
    <dsp:sp modelId="{6B1FE85C-2517-4152-9CE9-39C13102614E}">
      <dsp:nvSpPr>
        <dsp:cNvPr id="0" name=""/>
        <dsp:cNvSpPr/>
      </dsp:nvSpPr>
      <dsp:spPr>
        <a:xfrm>
          <a:off x="4240018" y="1790256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F653E-6D68-4F08-A2D9-2439B7BB3311}">
      <dsp:nvSpPr>
        <dsp:cNvPr id="0" name=""/>
        <dsp:cNvSpPr/>
      </dsp:nvSpPr>
      <dsp:spPr>
        <a:xfrm>
          <a:off x="3724014" y="660399"/>
          <a:ext cx="149606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DCN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3971944" y="874888"/>
        <a:ext cx="1000207" cy="865296"/>
      </dsp:txXfrm>
    </dsp:sp>
    <dsp:sp modelId="{A8444456-EA8F-496F-93F0-9DCA2BA1CAF6}">
      <dsp:nvSpPr>
        <dsp:cNvPr id="0" name=""/>
        <dsp:cNvSpPr/>
      </dsp:nvSpPr>
      <dsp:spPr>
        <a:xfrm>
          <a:off x="3681594" y="3042679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CA320-8FB9-4D3C-8A55-2A1917554655}">
      <dsp:nvSpPr>
        <dsp:cNvPr id="0" name=""/>
        <dsp:cNvSpPr/>
      </dsp:nvSpPr>
      <dsp:spPr>
        <a:xfrm>
          <a:off x="3809364" y="2368984"/>
          <a:ext cx="1461837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PCN – Ensino Médio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2000</a:t>
          </a:r>
          <a:endParaRPr lang="pt-BR" sz="1800" b="1" kern="1200" dirty="0"/>
        </a:p>
      </dsp:txBody>
      <dsp:txXfrm>
        <a:off x="4055161" y="2586606"/>
        <a:ext cx="970243" cy="859030"/>
      </dsp:txXfrm>
    </dsp:sp>
    <dsp:sp modelId="{A8043250-DB59-42F9-933F-70BBA415D63C}">
      <dsp:nvSpPr>
        <dsp:cNvPr id="0" name=""/>
        <dsp:cNvSpPr/>
      </dsp:nvSpPr>
      <dsp:spPr>
        <a:xfrm>
          <a:off x="2296362" y="3172685"/>
          <a:ext cx="688794" cy="5934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50FB4-547B-4F40-B39F-51309EF95B8C}">
      <dsp:nvSpPr>
        <dsp:cNvPr id="0" name=""/>
        <dsp:cNvSpPr/>
      </dsp:nvSpPr>
      <dsp:spPr>
        <a:xfrm>
          <a:off x="2221886" y="2931404"/>
          <a:ext cx="1674293" cy="12942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Lei 11161 de 2005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(Espanhol)</a:t>
          </a:r>
          <a:r>
            <a:rPr lang="pt-BR" sz="1700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/>
        </a:p>
      </dsp:txBody>
      <dsp:txXfrm>
        <a:off x="2484668" y="3134542"/>
        <a:ext cx="1148729" cy="887998"/>
      </dsp:txXfrm>
    </dsp:sp>
    <dsp:sp modelId="{C9B8C98E-CDBF-4C9E-8CD8-5DBBDC9C1CDA}">
      <dsp:nvSpPr>
        <dsp:cNvPr id="0" name=""/>
        <dsp:cNvSpPr/>
      </dsp:nvSpPr>
      <dsp:spPr>
        <a:xfrm>
          <a:off x="786979" y="2198836"/>
          <a:ext cx="1764043" cy="145662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Idiomas sem Fronteiras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b="1" kern="1200" dirty="0" smtClean="0">
              <a:solidFill>
                <a:srgbClr val="C00000"/>
              </a:solidFill>
            </a:rPr>
            <a:t>2013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b="1" kern="1200" dirty="0"/>
        </a:p>
      </dsp:txBody>
      <dsp:txXfrm>
        <a:off x="1072702" y="2434767"/>
        <a:ext cx="1192597" cy="98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 Hexagonal"/>
  <dgm:desc val="Use para mostrar um processo sequencial que se relaciona com uma ideia ou tema central. Limitado a seis formas de Nível 2. Funciona melhor com pequenas quantidades de texto. O texto não utilizado não aparece, mas permanecerá disponível se você alternar os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 Hexagonal"/>
  <dgm:desc val="Use para mostrar um processo sequencial que se relaciona com uma ideia ou tema central. Limitado a seis formas de Nível 2. Funciona melhor com pequenas quantidades de texto. O texto não utilizado não aparece, mas permanecerá disponível se você alternar os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 Hexagonal"/>
  <dgm:desc val="Use para mostrar um processo sequencial que se relaciona com uma ideia ou tema central. Limitado a seis formas de Nível 2. Funciona melhor com pequenas quantidades de texto. O texto não utilizado não aparece, mas permanecerá disponível se você alternar os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 Hexagonal"/>
  <dgm:desc val="Use para mostrar um processo sequencial que se relaciona com uma ideia ou tema central. Limitado a seis formas de Nível 2. Funciona melhor com pequenas quantidades de texto. O texto não utilizado não aparece, mas permanecerá disponível se você alternar os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 Hexagonal"/>
  <dgm:desc val="Use para mostrar um processo sequencial que se relaciona com uma ideia ou tema central. Limitado a seis formas de Nível 2. Funciona melhor com pequenas quantidades de texto. O texto não utilizado não aparece, mas permanecerá disponível se você alternar os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8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93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8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24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83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2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5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43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0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5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8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03F9-7D71-C240-B378-5D22C9B985B7}" type="datetimeFigureOut">
              <a:rPr lang="pt-BR" smtClean="0"/>
              <a:t>01/10/21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9A26-97EB-EE4C-BD97-CF6393BE22E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56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27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063" y="5448300"/>
            <a:ext cx="6667500" cy="5508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pt-BR" altLang="pt-BR" sz="2400" b="1" dirty="0"/>
              <a:t>BNCC – Base Nacional Comum Curricular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5773003" y="121281"/>
          <a:ext cx="6277969" cy="4452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9" name="CaixaDeTexto 6"/>
          <p:cNvSpPr txBox="1">
            <a:spLocks noChangeArrowheads="1"/>
          </p:cNvSpPr>
          <p:nvPr/>
        </p:nvSpPr>
        <p:spPr bwMode="auto">
          <a:xfrm>
            <a:off x="368300" y="238125"/>
            <a:ext cx="50911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</a:p>
        </p:txBody>
      </p:sp>
      <p:sp>
        <p:nvSpPr>
          <p:cNvPr id="24580" name="Retângulo 7"/>
          <p:cNvSpPr>
            <a:spLocks noChangeArrowheads="1"/>
          </p:cNvSpPr>
          <p:nvPr/>
        </p:nvSpPr>
        <p:spPr bwMode="auto">
          <a:xfrm>
            <a:off x="258763" y="2655888"/>
            <a:ext cx="50768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  <a:endParaRPr lang="pt-BR" altLang="pt-BR" b="1">
              <a:solidFill>
                <a:srgbClr val="C00000"/>
              </a:solidFill>
            </a:endParaRPr>
          </a:p>
        </p:txBody>
      </p:sp>
      <p:sp>
        <p:nvSpPr>
          <p:cNvPr id="4" name="Hexágono 3"/>
          <p:cNvSpPr/>
          <p:nvPr/>
        </p:nvSpPr>
        <p:spPr>
          <a:xfrm>
            <a:off x="6573838" y="876300"/>
            <a:ext cx="1747837" cy="1409700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/>
              <a:t>BNCC</a:t>
            </a:r>
          </a:p>
          <a:p>
            <a:pPr algn="ctr">
              <a:defRPr/>
            </a:pPr>
            <a:r>
              <a:rPr lang="pt-BR" b="1" dirty="0"/>
              <a:t>2018</a:t>
            </a:r>
          </a:p>
        </p:txBody>
      </p:sp>
      <p:pic>
        <p:nvPicPr>
          <p:cNvPr id="24582" name="Imagem 8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225" y="5216525"/>
            <a:ext cx="24463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tângulo 5"/>
          <p:cNvSpPr>
            <a:spLocks noChangeArrowheads="1"/>
          </p:cNvSpPr>
          <p:nvPr/>
        </p:nvSpPr>
        <p:spPr bwMode="auto">
          <a:xfrm>
            <a:off x="368300" y="238125"/>
            <a:ext cx="6096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2000" b="1"/>
              <a:t>As aprendizagens em inglês permitirão aos estudantes </a:t>
            </a:r>
            <a:r>
              <a:rPr lang="pt-BR" altLang="pt-BR" sz="2000" b="1">
                <a:solidFill>
                  <a:srgbClr val="C00000"/>
                </a:solidFill>
              </a:rPr>
              <a:t>usar essa língua para aprofundar a compreensão sobre o mundo em que vivem, </a:t>
            </a:r>
            <a:r>
              <a:rPr lang="pt-BR" altLang="pt-BR" sz="2000" b="1"/>
              <a:t>explorar novas perspectivas de pesquisa e obtenção de informações, expor ideias e valores, argumentar, lidar com conflitos de opinião e com a crítica, entre outras ações relacionadas ao seu desenvolvimento cognitivo, linguístico, cultural e social. Desse modo, </a:t>
            </a:r>
            <a:r>
              <a:rPr lang="pt-BR" altLang="pt-BR" sz="2000" b="1">
                <a:solidFill>
                  <a:srgbClr val="C00000"/>
                </a:solidFill>
              </a:rPr>
              <a:t>eles ampliam sua capacidade discursiva e de reflexão em diferentes áreas do conhecimento. </a:t>
            </a:r>
          </a:p>
        </p:txBody>
      </p:sp>
    </p:spTree>
    <p:extLst>
      <p:ext uri="{BB962C8B-B14F-4D97-AF65-F5344CB8AC3E}">
        <p14:creationId xmlns:p14="http://schemas.microsoft.com/office/powerpoint/2010/main" val="994266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body" idx="1"/>
          </p:nvPr>
        </p:nvSpPr>
        <p:spPr>
          <a:xfrm>
            <a:off x="809625" y="5281613"/>
            <a:ext cx="6670675" cy="720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pt-BR" altLang="pt-BR" sz="2400" b="1" dirty="0"/>
              <a:t>BNCC – Base Nacional Comum Curricular</a:t>
            </a:r>
          </a:p>
        </p:txBody>
      </p:sp>
      <p:sp>
        <p:nvSpPr>
          <p:cNvPr id="25602" name="Retângulo 1"/>
          <p:cNvSpPr>
            <a:spLocks noChangeArrowheads="1"/>
          </p:cNvSpPr>
          <p:nvPr/>
        </p:nvSpPr>
        <p:spPr bwMode="auto">
          <a:xfrm>
            <a:off x="501650" y="352425"/>
            <a:ext cx="11177588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2200" b="1"/>
              <a:t>A primeira tarefa de responsabilidade direta da União será a </a:t>
            </a:r>
            <a:r>
              <a:rPr lang="pt-BR" altLang="pt-BR" sz="2200" b="1">
                <a:solidFill>
                  <a:srgbClr val="C00000"/>
                </a:solidFill>
              </a:rPr>
              <a:t>revisão da formação inicial e continuada dos professores </a:t>
            </a:r>
            <a:r>
              <a:rPr lang="pt-BR" altLang="pt-BR" sz="2200" b="1"/>
              <a:t>para alinhá-las à BNCC. A ação nacional será crucial nessa iniciativa, já que se trata da esfera que responde pela </a:t>
            </a:r>
            <a:r>
              <a:rPr lang="pt-BR" altLang="pt-BR" sz="2200" b="1">
                <a:solidFill>
                  <a:srgbClr val="C00000"/>
                </a:solidFill>
              </a:rPr>
              <a:t>regulação do ensino superior,</a:t>
            </a:r>
            <a:r>
              <a:rPr lang="pt-BR" altLang="pt-BR" sz="2200" b="1"/>
              <a:t> </a:t>
            </a:r>
            <a:r>
              <a:rPr lang="pt-BR" altLang="pt-BR" sz="2200" b="1">
                <a:solidFill>
                  <a:srgbClr val="C00000"/>
                </a:solidFill>
              </a:rPr>
              <a:t>nível no qual se prepara grande parte desses profissionais</a:t>
            </a:r>
            <a:r>
              <a:rPr lang="pt-BR" altLang="pt-BR" sz="2200" b="1"/>
              <a:t>. Diante das evidências sobre a relevância dos professores e demais membros da equipe escolar para o sucesso dos alunos, essa é uma ação fundamental para a implementação eficaz da BNCC. </a:t>
            </a:r>
          </a:p>
        </p:txBody>
      </p:sp>
      <p:pic>
        <p:nvPicPr>
          <p:cNvPr id="25603" name="Imagem 3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313" y="5281613"/>
            <a:ext cx="24479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7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aixaDeTexto 1"/>
          <p:cNvSpPr txBox="1">
            <a:spLocks noChangeArrowheads="1"/>
          </p:cNvSpPr>
          <p:nvPr/>
        </p:nvSpPr>
        <p:spPr bwMode="auto">
          <a:xfrm>
            <a:off x="608013" y="5376863"/>
            <a:ext cx="6067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pt-BR" sz="2400" b="1"/>
              <a:t>De todo este percurso,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pt-BR" sz="2400" b="1"/>
              <a:t>quais conclusões podemos tirar ?</a:t>
            </a:r>
            <a:endParaRPr lang="pt-BR" altLang="pt-BR" sz="2400" b="1"/>
          </a:p>
        </p:txBody>
      </p:sp>
      <p:pic>
        <p:nvPicPr>
          <p:cNvPr id="26626" name="Imagem 3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225" y="5216525"/>
            <a:ext cx="24463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08013" y="407988"/>
            <a:ext cx="10914062" cy="419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  <a:defRPr/>
            </a:pPr>
            <a:r>
              <a:rPr lang="pt-BR" sz="2400" b="1" dirty="0"/>
              <a:t>Retrocesso nas diretrizes nacionais, na </a:t>
            </a:r>
            <a:r>
              <a:rPr lang="pt-BR" sz="2400" b="1" dirty="0" err="1"/>
              <a:t>pol</a:t>
            </a:r>
            <a:r>
              <a:rPr lang="en-US" sz="2400" b="1" dirty="0" err="1"/>
              <a:t>ítica</a:t>
            </a:r>
            <a:r>
              <a:rPr lang="en-US" sz="2400" b="1" dirty="0"/>
              <a:t> </a:t>
            </a:r>
            <a:r>
              <a:rPr lang="en-US" sz="2400" b="1" dirty="0" err="1"/>
              <a:t>linguística</a:t>
            </a:r>
            <a:r>
              <a:rPr lang="en-US" sz="2400" b="1" dirty="0"/>
              <a:t> do </a:t>
            </a:r>
            <a:r>
              <a:rPr lang="en-US" sz="2400" b="1" dirty="0" err="1"/>
              <a:t>país</a:t>
            </a:r>
            <a:endParaRPr lang="pt-BR" sz="2400" b="1" dirty="0"/>
          </a:p>
          <a:p>
            <a:pPr marL="285750" indent="-285750">
              <a:buFont typeface="Arial" charset="0"/>
              <a:buChar char="•"/>
              <a:defRPr/>
            </a:pPr>
            <a:endParaRPr lang="pt-BR" sz="2400" dirty="0"/>
          </a:p>
          <a:p>
            <a:pPr marL="285750" indent="-285750">
              <a:lnSpc>
                <a:spcPct val="130000"/>
              </a:lnSpc>
              <a:buFont typeface="Arial" charset="0"/>
              <a:buChar char="•"/>
              <a:defRPr/>
            </a:pPr>
            <a:r>
              <a:rPr lang="en-US" sz="2400" b="1" dirty="0" err="1"/>
              <a:t>Fragilização</a:t>
            </a:r>
            <a:r>
              <a:rPr lang="en-US" sz="2400" b="1" dirty="0"/>
              <a:t> dos </a:t>
            </a:r>
            <a:r>
              <a:rPr lang="en-US" sz="2400" b="1" dirty="0" err="1"/>
              <a:t>projetos</a:t>
            </a:r>
            <a:r>
              <a:rPr lang="en-US" sz="2400" b="1" dirty="0"/>
              <a:t> de </a:t>
            </a:r>
            <a:r>
              <a:rPr lang="en-US" sz="2400" b="1" dirty="0" err="1"/>
              <a:t>internacionalização</a:t>
            </a:r>
            <a:r>
              <a:rPr lang="en-US" sz="2400" b="1" dirty="0"/>
              <a:t> </a:t>
            </a:r>
            <a:r>
              <a:rPr lang="en-US" sz="2400" b="1" dirty="0" err="1"/>
              <a:t>num</a:t>
            </a:r>
            <a:r>
              <a:rPr lang="en-US" sz="2400" b="1" dirty="0"/>
              <a:t> </a:t>
            </a:r>
            <a:r>
              <a:rPr lang="en-US" sz="2400" b="1" dirty="0" err="1"/>
              <a:t>mundo</a:t>
            </a:r>
            <a:r>
              <a:rPr lang="en-US" sz="2400" b="1" dirty="0"/>
              <a:t> </a:t>
            </a:r>
            <a:r>
              <a:rPr lang="en-US" sz="2400" b="1" dirty="0" err="1"/>
              <a:t>cada</a:t>
            </a:r>
            <a:r>
              <a:rPr lang="en-US" sz="2400" b="1" dirty="0"/>
              <a:t> </a:t>
            </a:r>
            <a:r>
              <a:rPr lang="en-US" sz="2400" b="1" dirty="0" err="1"/>
              <a:t>vez</a:t>
            </a:r>
            <a:r>
              <a:rPr lang="en-US" sz="2400" b="1" dirty="0"/>
              <a:t> </a:t>
            </a:r>
            <a:r>
              <a:rPr lang="en-US" sz="2400" b="1" dirty="0" err="1"/>
              <a:t>mais</a:t>
            </a:r>
            <a:r>
              <a:rPr lang="en-US" sz="2400" b="1" dirty="0"/>
              <a:t> </a:t>
            </a:r>
            <a:r>
              <a:rPr lang="en-US" sz="2400" b="1" dirty="0" err="1"/>
              <a:t>plurilingue</a:t>
            </a:r>
            <a:endParaRPr lang="en-US" sz="2400" b="1" dirty="0"/>
          </a:p>
          <a:p>
            <a:pPr>
              <a:lnSpc>
                <a:spcPct val="130000"/>
              </a:lnSpc>
              <a:defRPr/>
            </a:pPr>
            <a:endParaRPr lang="en-US" sz="2400" b="1" dirty="0"/>
          </a:p>
          <a:p>
            <a:pPr marL="285750" indent="-285750">
              <a:lnSpc>
                <a:spcPct val="130000"/>
              </a:lnSpc>
              <a:buFont typeface="Arial" charset="0"/>
              <a:buChar char="•"/>
              <a:defRPr/>
            </a:pPr>
            <a:r>
              <a:rPr lang="pt-BR" sz="2400" b="1" dirty="0" err="1"/>
              <a:t>Conviv</a:t>
            </a:r>
            <a:r>
              <a:rPr lang="en-US" sz="2400" b="1" dirty="0" err="1"/>
              <a:t>ência</a:t>
            </a:r>
            <a:r>
              <a:rPr lang="en-US" sz="2400" b="1" dirty="0"/>
              <a:t> com outros </a:t>
            </a:r>
            <a:r>
              <a:rPr lang="en-US" sz="2400" b="1" dirty="0" err="1"/>
              <a:t>programas</a:t>
            </a:r>
            <a:r>
              <a:rPr lang="en-US" sz="2400" b="1" dirty="0"/>
              <a:t> </a:t>
            </a:r>
            <a:r>
              <a:rPr lang="en-US" sz="2400" b="1" dirty="0" err="1"/>
              <a:t>nacionais</a:t>
            </a:r>
            <a:r>
              <a:rPr lang="en-US" sz="2400" b="1" dirty="0"/>
              <a:t> </a:t>
            </a:r>
            <a:r>
              <a:rPr lang="en-US" sz="2400" b="1" dirty="0" err="1"/>
              <a:t>que</a:t>
            </a:r>
            <a:r>
              <a:rPr lang="en-US" sz="2400" b="1" dirty="0"/>
              <a:t> </a:t>
            </a:r>
            <a:r>
              <a:rPr lang="en-US" sz="2400" b="1" dirty="0" err="1"/>
              <a:t>têm</a:t>
            </a:r>
            <a:r>
              <a:rPr lang="en-US" sz="2400" b="1" dirty="0"/>
              <a:t> </a:t>
            </a:r>
            <a:r>
              <a:rPr lang="en-US" sz="2400" b="1" dirty="0" err="1"/>
              <a:t>uma</a:t>
            </a:r>
            <a:r>
              <a:rPr lang="en-US" sz="2400" b="1" dirty="0"/>
              <a:t> </a:t>
            </a:r>
            <a:r>
              <a:rPr lang="en-US" sz="2400" b="1" dirty="0" err="1"/>
              <a:t>orientação</a:t>
            </a:r>
            <a:r>
              <a:rPr lang="en-US" sz="2400" b="1" dirty="0"/>
              <a:t> </a:t>
            </a:r>
            <a:r>
              <a:rPr lang="en-US" sz="2400" b="1" dirty="0" err="1"/>
              <a:t>plurilingue</a:t>
            </a:r>
            <a:r>
              <a:rPr lang="en-US" sz="2400" b="1" dirty="0"/>
              <a:t>  - </a:t>
            </a:r>
            <a:r>
              <a:rPr lang="en-US" sz="2400" b="1" dirty="0" err="1"/>
              <a:t>Cursos</a:t>
            </a:r>
            <a:r>
              <a:rPr lang="en-US" sz="2400" b="1" dirty="0"/>
              <a:t> de </a:t>
            </a:r>
            <a:r>
              <a:rPr lang="en-US" sz="2400" b="1" dirty="0" err="1"/>
              <a:t>Letras</a:t>
            </a:r>
            <a:r>
              <a:rPr lang="en-US" sz="2400" b="1" dirty="0"/>
              <a:t> e </a:t>
            </a:r>
            <a:r>
              <a:rPr lang="en-US" sz="2400" b="1" dirty="0" err="1"/>
              <a:t>IsF</a:t>
            </a:r>
            <a:endParaRPr lang="en-US" sz="2400" b="1" dirty="0"/>
          </a:p>
          <a:p>
            <a:pPr marL="285750" indent="-285750">
              <a:lnSpc>
                <a:spcPct val="130000"/>
              </a:lnSpc>
              <a:buFont typeface="Arial" charset="0"/>
              <a:buChar char="•"/>
              <a:defRPr/>
            </a:pPr>
            <a:endParaRPr lang="en-US" sz="2400" b="1" dirty="0"/>
          </a:p>
          <a:p>
            <a:pPr marL="285750" indent="-285750">
              <a:lnSpc>
                <a:spcPct val="130000"/>
              </a:lnSpc>
              <a:buFont typeface="Arial" charset="0"/>
              <a:buChar char="•"/>
              <a:defRPr/>
            </a:pPr>
            <a:endParaRPr lang="en-US" sz="2400" b="1" dirty="0"/>
          </a:p>
        </p:txBody>
      </p:sp>
      <p:sp>
        <p:nvSpPr>
          <p:cNvPr id="26628" name="CaixaDeTexto 5"/>
          <p:cNvSpPr txBox="1">
            <a:spLocks noChangeArrowheads="1"/>
          </p:cNvSpPr>
          <p:nvPr/>
        </p:nvSpPr>
        <p:spPr bwMode="auto">
          <a:xfrm>
            <a:off x="1649413" y="3960813"/>
            <a:ext cx="84867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2800" b="1">
                <a:solidFill>
                  <a:srgbClr val="C00000"/>
                </a:solidFill>
              </a:rPr>
              <a:t>Qual a nossa responsabilidade nesse contexto?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pt-BR" altLang="pt-BR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3"/>
          <p:cNvSpPr txBox="1">
            <a:spLocks noChangeArrowheads="1"/>
          </p:cNvSpPr>
          <p:nvPr/>
        </p:nvSpPr>
        <p:spPr bwMode="auto">
          <a:xfrm>
            <a:off x="501650" y="312738"/>
            <a:ext cx="10869613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pt-BR" sz="2400" b="1" dirty="0" smtClean="0"/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 typeface="Wingdings 2" charset="2"/>
              <a:buChar char=""/>
              <a:defRPr/>
            </a:pPr>
            <a:r>
              <a:rPr lang="pt-BR" altLang="pt-BR" sz="2400" b="1" dirty="0" smtClean="0"/>
              <a:t> Desenvolvimento de um ensino e aprendizado compartimentalizado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pt-BR" altLang="pt-BR" sz="2400" b="1" dirty="0" smtClean="0"/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 typeface="Wingdings 2" charset="2"/>
              <a:buChar char=""/>
              <a:defRPr/>
            </a:pPr>
            <a:r>
              <a:rPr lang="pt-BR" altLang="pt-BR" sz="2400" b="1" dirty="0" smtClean="0"/>
              <a:t> Organiza</a:t>
            </a:r>
            <a:r>
              <a:rPr lang="en-US" altLang="pt-BR" sz="2400" b="1" dirty="0" err="1" smtClean="0"/>
              <a:t>ção</a:t>
            </a:r>
            <a:r>
              <a:rPr lang="en-US" altLang="pt-BR" sz="2400" b="1" dirty="0" smtClean="0"/>
              <a:t> curricular </a:t>
            </a:r>
            <a:r>
              <a:rPr lang="en-US" altLang="pt-BR" sz="2400" b="1" dirty="0" err="1" smtClean="0"/>
              <a:t>disciplinar</a:t>
            </a:r>
            <a:r>
              <a:rPr lang="en-US" altLang="pt-BR" sz="2400" b="1" dirty="0" smtClean="0"/>
              <a:t> – </a:t>
            </a:r>
            <a:r>
              <a:rPr lang="en-US" altLang="pt-BR" sz="2400" b="1" dirty="0" err="1" smtClean="0"/>
              <a:t>não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 smtClean="0"/>
              <a:t>interdisciplinar</a:t>
            </a:r>
            <a:endParaRPr lang="en-US" altLang="pt-BR" sz="2400" b="1" dirty="0" smtClean="0"/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 typeface="Wingdings 2" charset="2"/>
              <a:buChar char=""/>
              <a:defRPr/>
            </a:pPr>
            <a:endParaRPr lang="en-US" altLang="pt-BR" sz="2400" b="1" dirty="0" smtClean="0"/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 typeface="Wingdings 2" charset="2"/>
              <a:buChar char=""/>
              <a:defRPr/>
            </a:pPr>
            <a:r>
              <a:rPr lang="en-US" altLang="pt-BR" sz="2400" b="1" dirty="0" smtClean="0"/>
              <a:t> </a:t>
            </a:r>
            <a:r>
              <a:rPr lang="en-US" altLang="pt-BR" sz="2400" b="1" dirty="0" err="1" smtClean="0"/>
              <a:t>Não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 smtClean="0"/>
              <a:t>flexibilização</a:t>
            </a:r>
            <a:r>
              <a:rPr lang="en-US" altLang="pt-BR" sz="2400" b="1" dirty="0" smtClean="0"/>
              <a:t> do </a:t>
            </a:r>
            <a:r>
              <a:rPr lang="en-US" altLang="pt-BR" sz="2400" b="1" dirty="0" err="1" smtClean="0"/>
              <a:t>currículo</a:t>
            </a:r>
            <a:r>
              <a:rPr lang="en-US" altLang="pt-BR" sz="2400" b="1" dirty="0" smtClean="0"/>
              <a:t> – da </a:t>
            </a:r>
            <a:r>
              <a:rPr lang="en-US" altLang="pt-BR" sz="2400" b="1" dirty="0" err="1" smtClean="0"/>
              <a:t>formação</a:t>
            </a:r>
            <a:endParaRPr lang="en-US" altLang="pt-BR" sz="2400" b="1" dirty="0" smtClean="0"/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 typeface="Wingdings 2" charset="2"/>
              <a:buChar char=""/>
              <a:defRPr/>
            </a:pPr>
            <a:endParaRPr lang="en-US" altLang="pt-BR" sz="2400" b="1" dirty="0" smtClean="0"/>
          </a:p>
          <a:p>
            <a:pPr marL="361950" indent="-361950" algn="just" eaLnBrk="1" hangingPunct="1">
              <a:spcBef>
                <a:spcPct val="0"/>
              </a:spcBef>
              <a:spcAft>
                <a:spcPct val="0"/>
              </a:spcAft>
              <a:buClrTx/>
              <a:buFont typeface="Wingdings 2" charset="2"/>
              <a:buChar char=""/>
              <a:defRPr/>
            </a:pPr>
            <a:r>
              <a:rPr lang="en-US" altLang="pt-BR" sz="2400" b="1" dirty="0" err="1" smtClean="0"/>
              <a:t>Pouca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 smtClean="0"/>
              <a:t>relação</a:t>
            </a:r>
            <a:r>
              <a:rPr lang="en-US" altLang="pt-BR" sz="2400" b="1" dirty="0" smtClean="0"/>
              <a:t> entre </a:t>
            </a:r>
            <a:r>
              <a:rPr lang="en-US" altLang="pt-BR" sz="2400" b="1" dirty="0" err="1" smtClean="0"/>
              <a:t>formação</a:t>
            </a:r>
            <a:r>
              <a:rPr lang="en-US" altLang="pt-BR" sz="2400" b="1" dirty="0" smtClean="0"/>
              <a:t> e </a:t>
            </a:r>
            <a:r>
              <a:rPr lang="en-US" altLang="pt-BR" sz="2400" b="1" dirty="0" err="1" smtClean="0"/>
              <a:t>mercado</a:t>
            </a:r>
            <a:r>
              <a:rPr lang="en-US" altLang="pt-BR" sz="2400" b="1" dirty="0" smtClean="0"/>
              <a:t> de </a:t>
            </a:r>
            <a:r>
              <a:rPr lang="en-US" altLang="pt-BR" sz="2400" b="1" dirty="0" err="1" smtClean="0"/>
              <a:t>trabalho</a:t>
            </a:r>
            <a:r>
              <a:rPr lang="en-US" altLang="pt-BR" sz="2400" b="1" dirty="0" smtClean="0"/>
              <a:t> – </a:t>
            </a:r>
            <a:r>
              <a:rPr lang="en-US" altLang="pt-BR" sz="2400" b="1" dirty="0" err="1" smtClean="0"/>
              <a:t>profissionalização</a:t>
            </a:r>
            <a:r>
              <a:rPr lang="en-US" altLang="pt-BR" sz="2400" b="1" dirty="0" smtClean="0"/>
              <a:t> dos </a:t>
            </a:r>
            <a:r>
              <a:rPr lang="en-US" altLang="pt-BR" sz="2400" b="1" dirty="0" err="1" smtClean="0"/>
              <a:t>discentes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 smtClean="0"/>
              <a:t>nas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 smtClean="0"/>
              <a:t>áreas</a:t>
            </a:r>
            <a:r>
              <a:rPr lang="en-US" altLang="pt-BR" sz="2400" b="1" dirty="0" smtClean="0"/>
              <a:t> de </a:t>
            </a:r>
            <a:r>
              <a:rPr lang="en-US" altLang="pt-BR" sz="2400" b="1" dirty="0" err="1" smtClean="0"/>
              <a:t>Letras</a:t>
            </a:r>
            <a:r>
              <a:rPr lang="en-US" altLang="pt-BR" sz="2400" b="1" dirty="0" smtClean="0"/>
              <a:t> e </a:t>
            </a:r>
            <a:r>
              <a:rPr lang="en-US" altLang="pt-BR" sz="2400" b="1" dirty="0" err="1" smtClean="0"/>
              <a:t>formação</a:t>
            </a:r>
            <a:r>
              <a:rPr lang="en-US" altLang="pt-BR" sz="2400" b="1" dirty="0" smtClean="0"/>
              <a:t> de </a:t>
            </a:r>
            <a:r>
              <a:rPr lang="en-US" altLang="pt-BR" sz="2400" b="1" dirty="0" err="1" smtClean="0"/>
              <a:t>professores</a:t>
            </a:r>
            <a:endParaRPr lang="en-US" altLang="pt-BR" sz="2400" b="1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pt-BR" sz="2000" b="1" dirty="0" smtClean="0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773113" y="5435600"/>
            <a:ext cx="5919787" cy="919163"/>
          </a:xfrm>
        </p:spPr>
        <p:txBody>
          <a:bodyPr/>
          <a:lstStyle/>
          <a:p>
            <a:pPr algn="l">
              <a:defRPr/>
            </a:pPr>
            <a:r>
              <a:rPr lang="en-US" sz="2400" b="1" dirty="0" err="1" smtClean="0"/>
              <a:t>Projetos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pedagógicos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Letras</a:t>
            </a:r>
            <a:r>
              <a:rPr lang="en-US" sz="2400" b="1" dirty="0" smtClean="0"/>
              <a:t> </a:t>
            </a:r>
            <a:endParaRPr lang="pt-BR" sz="2400" b="1" dirty="0"/>
          </a:p>
        </p:txBody>
      </p:sp>
      <p:pic>
        <p:nvPicPr>
          <p:cNvPr id="27651" name="Imagem 5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5" y="5435600"/>
            <a:ext cx="24463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53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9625" y="5281613"/>
            <a:ext cx="10572750" cy="765175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Wingdings 2" pitchFamily="18" charset="2"/>
              <a:buNone/>
              <a:defRPr/>
            </a:pPr>
            <a:r>
              <a:rPr lang="pt-BR" b="1" dirty="0" smtClean="0"/>
              <a:t>"</a:t>
            </a:r>
            <a:r>
              <a:rPr lang="pt-BR" dirty="0"/>
              <a:t>Formação crítico-reflexiva para o ensino de língua(s) e cultura(s) nos Cursos de Letras no contexto de internacionalização das universidades brasileiras</a:t>
            </a:r>
            <a:endParaRPr lang="pt-BR" b="1" dirty="0"/>
          </a:p>
        </p:txBody>
      </p:sp>
      <p:sp>
        <p:nvSpPr>
          <p:cNvPr id="16386" name="CaixaDeTexto 5"/>
          <p:cNvSpPr txBox="1">
            <a:spLocks noChangeArrowheads="1"/>
          </p:cNvSpPr>
          <p:nvPr/>
        </p:nvSpPr>
        <p:spPr bwMode="auto">
          <a:xfrm>
            <a:off x="7167563" y="6046788"/>
            <a:ext cx="45831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/>
              <a:t>Profa. Dra. Heloisa Albuquerque-Costa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1600"/>
              <a:t>FFLCH - USP </a:t>
            </a:r>
          </a:p>
        </p:txBody>
      </p:sp>
      <p:pic>
        <p:nvPicPr>
          <p:cNvPr id="16387" name="Imagem 1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75" y="668338"/>
            <a:ext cx="73406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CaixaDeTexto 1"/>
          <p:cNvSpPr txBox="1">
            <a:spLocks noChangeArrowheads="1"/>
          </p:cNvSpPr>
          <p:nvPr/>
        </p:nvSpPr>
        <p:spPr bwMode="auto">
          <a:xfrm>
            <a:off x="3848100" y="3835400"/>
            <a:ext cx="4451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11 e 12 de junho de 2018</a:t>
            </a:r>
          </a:p>
        </p:txBody>
      </p:sp>
    </p:spTree>
    <p:extLst>
      <p:ext uri="{BB962C8B-B14F-4D97-AF65-F5344CB8AC3E}">
        <p14:creationId xmlns:p14="http://schemas.microsoft.com/office/powerpoint/2010/main" val="16023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9625" y="5281613"/>
            <a:ext cx="10572750" cy="765175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Wingdings 2" pitchFamily="18" charset="2"/>
              <a:buNone/>
              <a:defRPr/>
            </a:pPr>
            <a:r>
              <a:rPr lang="pt-BR" b="1" dirty="0" smtClean="0"/>
              <a:t>"</a:t>
            </a:r>
            <a:r>
              <a:rPr lang="pt-BR" dirty="0"/>
              <a:t>Formação crítico-reflexiva para o ensino de língua(s) e cultura(s) nos Cursos de Letras no contexto de internacionalização das universidades brasileiras</a:t>
            </a:r>
            <a:endParaRPr lang="pt-BR" b="1" dirty="0"/>
          </a:p>
        </p:txBody>
      </p:sp>
      <p:sp>
        <p:nvSpPr>
          <p:cNvPr id="17410" name="CaixaDeTexto 5"/>
          <p:cNvSpPr txBox="1">
            <a:spLocks noChangeArrowheads="1"/>
          </p:cNvSpPr>
          <p:nvPr/>
        </p:nvSpPr>
        <p:spPr bwMode="auto">
          <a:xfrm>
            <a:off x="7167563" y="6046788"/>
            <a:ext cx="45831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/>
              <a:t>Profa. Dra. Heloisa Albuquerque-Costa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1600"/>
              <a:t>FFLCH - USP </a:t>
            </a:r>
          </a:p>
        </p:txBody>
      </p:sp>
      <p:pic>
        <p:nvPicPr>
          <p:cNvPr id="17411" name="Imagem 1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450" y="339725"/>
            <a:ext cx="32924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aixaDeTexto 1"/>
          <p:cNvSpPr txBox="1">
            <a:spLocks noChangeArrowheads="1"/>
          </p:cNvSpPr>
          <p:nvPr/>
        </p:nvSpPr>
        <p:spPr bwMode="auto">
          <a:xfrm>
            <a:off x="663575" y="749300"/>
            <a:ext cx="68897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pt-BR" altLang="pt-BR" sz="2400" b="1"/>
              <a:t>Forma</a:t>
            </a:r>
            <a:r>
              <a:rPr lang="en-US" altLang="pt-BR" sz="2400" b="1"/>
              <a:t>ção crítico-reflexiva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en-US" altLang="pt-BR" sz="2400" b="1"/>
          </a:p>
          <a:p>
            <a:pPr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altLang="pt-BR" sz="2400" b="1"/>
              <a:t>Formação para o ensino-aprendizagem do francês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en-US" altLang="pt-BR" sz="2400" b="1"/>
          </a:p>
          <a:p>
            <a:pPr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pt-BR" altLang="pt-BR" sz="2400" b="1"/>
              <a:t>Curso de Letras Franc</a:t>
            </a:r>
            <a:r>
              <a:rPr lang="en-US" altLang="pt-BR" sz="2400" b="1"/>
              <a:t>ês / Francês-Português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en-US" altLang="pt-BR" sz="2400" b="1"/>
          </a:p>
          <a:p>
            <a:pPr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altLang="pt-BR" sz="2400" b="1"/>
              <a:t>Contexto de internacionalização</a:t>
            </a:r>
            <a:endParaRPr lang="pt-BR" altLang="pt-BR" sz="2400" b="1"/>
          </a:p>
        </p:txBody>
      </p:sp>
    </p:spTree>
    <p:extLst>
      <p:ext uri="{BB962C8B-B14F-4D97-AF65-F5344CB8AC3E}">
        <p14:creationId xmlns:p14="http://schemas.microsoft.com/office/powerpoint/2010/main" val="5673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9625" y="5281613"/>
            <a:ext cx="10572750" cy="4349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sz="2800" b="1" dirty="0" smtClean="0"/>
              <a:t>Algumas </a:t>
            </a:r>
            <a:r>
              <a:rPr lang="pt-BR" sz="2800" b="1" dirty="0" err="1" smtClean="0"/>
              <a:t>quest</a:t>
            </a:r>
            <a:r>
              <a:rPr lang="en-US" sz="2800" b="1" dirty="0" err="1" smtClean="0"/>
              <a:t>ões</a:t>
            </a:r>
            <a:endParaRPr lang="pt-BR" sz="2800" b="1" dirty="0"/>
          </a:p>
        </p:txBody>
      </p:sp>
      <p:sp>
        <p:nvSpPr>
          <p:cNvPr id="18434" name="CaixaDeTexto 3"/>
          <p:cNvSpPr txBox="1">
            <a:spLocks noChangeArrowheads="1"/>
          </p:cNvSpPr>
          <p:nvPr/>
        </p:nvSpPr>
        <p:spPr bwMode="auto">
          <a:xfrm>
            <a:off x="596900" y="420688"/>
            <a:ext cx="10785475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r>
              <a:rPr lang="en-US" altLang="pt-BR" sz="2400" b="1"/>
              <a:t>Qual formação em Letras propomos aos estudantes hoje?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endParaRPr lang="en-US" altLang="pt-BR" sz="2400" b="1"/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r>
              <a:rPr lang="en-US" altLang="pt-BR" sz="2400" b="1"/>
              <a:t> Qual (is) profissional (is) de Letras queremos formar no Bacharelado e na Licenciatura?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endParaRPr lang="en-US" altLang="pt-BR" sz="2400" b="1"/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r>
              <a:rPr lang="en-US" altLang="pt-BR" sz="2400" b="1"/>
              <a:t>Quais são os desafios/as questões/ as problemáticas que esses profissionais terão de enfrentar no contexto de ensino-aprendizagem da língua francesa no século XXI?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endParaRPr lang="pt-BR" altLang="pt-BR" sz="2400"/>
          </a:p>
        </p:txBody>
      </p:sp>
      <p:pic>
        <p:nvPicPr>
          <p:cNvPr id="18435" name="Imagem 4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5130800"/>
            <a:ext cx="32924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5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aixaDeTexto 3"/>
          <p:cNvSpPr txBox="1">
            <a:spLocks noChangeArrowheads="1"/>
          </p:cNvSpPr>
          <p:nvPr/>
        </p:nvSpPr>
        <p:spPr bwMode="auto">
          <a:xfrm>
            <a:off x="395288" y="749300"/>
            <a:ext cx="112172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2400" b="1"/>
              <a:t>Apresenta</a:t>
            </a:r>
            <a:r>
              <a:rPr lang="en-US" altLang="pt-BR" sz="2400" b="1"/>
              <a:t>ção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pt-BR" sz="2400" b="1"/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r>
              <a:rPr lang="en-US" altLang="pt-BR" sz="2400" b="1"/>
              <a:t> Orientações governamentais em relação ao ensino de LE no Brasil?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endParaRPr lang="en-US" altLang="pt-BR" sz="2400" b="1"/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r>
              <a:rPr lang="en-US" altLang="pt-BR" sz="2400" b="1"/>
              <a:t> Projetos pedagógicos dos Cursos de Letras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endParaRPr lang="en-US" altLang="pt-BR" sz="2400" b="1"/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r>
              <a:rPr lang="en-US" altLang="pt-BR" sz="2400" b="1"/>
              <a:t> Relações entre ensino e pesquisa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endParaRPr lang="en-US" altLang="pt-BR" sz="2400" b="1"/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Century Gothic" charset="0"/>
              <a:buAutoNum type="arabicPeriod"/>
            </a:pPr>
            <a:r>
              <a:rPr lang="en-US" altLang="pt-BR" sz="2400" b="1"/>
              <a:t> Desafios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pt-BR" altLang="pt-BR" sz="2000" b="1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809625" y="5281613"/>
            <a:ext cx="10561638" cy="72390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pt-BR" b="1" dirty="0"/>
              <a:t>"</a:t>
            </a:r>
            <a:r>
              <a:rPr lang="pt-BR" dirty="0"/>
              <a:t>Formação crítico-reflexiva para o ensino de língua(s) e cultura(s) nos Cursos de Letras no contexto de internacionalização das universidades brasileiras</a:t>
            </a:r>
            <a:endParaRPr lang="pt-BR" b="1" dirty="0"/>
          </a:p>
          <a:p>
            <a:pPr>
              <a:buFont typeface="Wingdings 2" pitchFamily="18" charset="2"/>
              <a:buNone/>
              <a:defRPr/>
            </a:pPr>
            <a:endParaRPr lang="pt-BR" dirty="0"/>
          </a:p>
        </p:txBody>
      </p:sp>
      <p:pic>
        <p:nvPicPr>
          <p:cNvPr id="19459" name="Imagem 1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146050"/>
            <a:ext cx="3560763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9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7363" y="5410200"/>
            <a:ext cx="7797800" cy="1119188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pt-BR" sz="2400" b="1" dirty="0" smtClean="0"/>
              <a:t>Orientações governamentais em relação ao ensino de LE </a:t>
            </a:r>
            <a:endParaRPr lang="pt-BR" sz="2400" b="1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5773003" y="121281"/>
          <a:ext cx="6277969" cy="4452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CaixaDeTexto 6"/>
          <p:cNvSpPr txBox="1">
            <a:spLocks noChangeArrowheads="1"/>
          </p:cNvSpPr>
          <p:nvPr/>
        </p:nvSpPr>
        <p:spPr bwMode="auto">
          <a:xfrm>
            <a:off x="246063" y="238125"/>
            <a:ext cx="5089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</a:p>
        </p:txBody>
      </p:sp>
      <p:sp>
        <p:nvSpPr>
          <p:cNvPr id="20484" name="Retângulo 7"/>
          <p:cNvSpPr>
            <a:spLocks noChangeArrowheads="1"/>
          </p:cNvSpPr>
          <p:nvPr/>
        </p:nvSpPr>
        <p:spPr bwMode="auto">
          <a:xfrm>
            <a:off x="258763" y="2655888"/>
            <a:ext cx="507682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DCN – 1998- III - será incluída uma língua estrangeira moderna, como disciplina obrigatória, escolhida pela comunidade escolar, e </a:t>
            </a:r>
            <a:r>
              <a:rPr lang="pt-BR" altLang="pt-BR" b="1">
                <a:solidFill>
                  <a:srgbClr val="C00000"/>
                </a:solidFill>
              </a:rPr>
              <a:t>uma segunda, em caráter optativo dentro das disponibilidades da instituição. </a:t>
            </a:r>
          </a:p>
        </p:txBody>
      </p:sp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246063" y="238125"/>
            <a:ext cx="50895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LDB 1996 - §5º Na parte diversificada do currículo será incluído, obrigatoriamente, a partir da quinta série, o ensino de </a:t>
            </a:r>
            <a:r>
              <a:rPr lang="pt-BR" altLang="pt-BR" b="1">
                <a:solidFill>
                  <a:srgbClr val="C00000"/>
                </a:solidFill>
              </a:rPr>
              <a:t>pelo menos uma língua estrangeira moderna, </a:t>
            </a:r>
            <a:r>
              <a:rPr lang="pt-BR" altLang="pt-BR" b="1"/>
              <a:t>cuja escolha ficará a cargo da comunidade escolar. </a:t>
            </a:r>
          </a:p>
        </p:txBody>
      </p:sp>
      <p:pic>
        <p:nvPicPr>
          <p:cNvPr id="20486" name="Imagem 6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613" y="5368925"/>
            <a:ext cx="244633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3641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300" y="5449888"/>
            <a:ext cx="7148513" cy="1150937"/>
          </a:xfrm>
        </p:spPr>
        <p:txBody>
          <a:bodyPr/>
          <a:lstStyle/>
          <a:p>
            <a:pPr algn="ctr">
              <a:defRPr/>
            </a:pPr>
            <a:r>
              <a:rPr lang="pt-BR" sz="2400" b="1" dirty="0" smtClean="0"/>
              <a:t>Orientações </a:t>
            </a:r>
            <a:r>
              <a:rPr lang="pt-BR" sz="2400" b="1" dirty="0"/>
              <a:t>governamentais em </a:t>
            </a:r>
            <a:endParaRPr lang="pt-BR" sz="2400" b="1" dirty="0" smtClean="0"/>
          </a:p>
          <a:p>
            <a:pPr algn="ctr">
              <a:defRPr/>
            </a:pPr>
            <a:r>
              <a:rPr lang="pt-BR" sz="2400" b="1" dirty="0"/>
              <a:t>r</a:t>
            </a:r>
            <a:r>
              <a:rPr lang="pt-BR" sz="2400" b="1" dirty="0" smtClean="0"/>
              <a:t>elação ao </a:t>
            </a:r>
            <a:r>
              <a:rPr lang="pt-BR" sz="2400" b="1" dirty="0"/>
              <a:t>ensino de </a:t>
            </a:r>
            <a:r>
              <a:rPr lang="pt-BR" sz="2400" b="1" dirty="0" smtClean="0"/>
              <a:t>LE </a:t>
            </a:r>
            <a:endParaRPr lang="pt-BR" sz="2400" b="1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5773003" y="121281"/>
          <a:ext cx="6277969" cy="4452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CaixaDeTexto 6"/>
          <p:cNvSpPr txBox="1">
            <a:spLocks noChangeArrowheads="1"/>
          </p:cNvSpPr>
          <p:nvPr/>
        </p:nvSpPr>
        <p:spPr bwMode="auto">
          <a:xfrm>
            <a:off x="368300" y="238125"/>
            <a:ext cx="50911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</a:p>
        </p:txBody>
      </p:sp>
      <p:sp>
        <p:nvSpPr>
          <p:cNvPr id="21508" name="Retângulo 7"/>
          <p:cNvSpPr>
            <a:spLocks noChangeArrowheads="1"/>
          </p:cNvSpPr>
          <p:nvPr/>
        </p:nvSpPr>
        <p:spPr bwMode="auto">
          <a:xfrm>
            <a:off x="258763" y="2655888"/>
            <a:ext cx="50768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  <a:endParaRPr lang="pt-BR" altLang="pt-BR" b="1">
              <a:solidFill>
                <a:srgbClr val="C00000"/>
              </a:solidFill>
            </a:endParaRPr>
          </a:p>
        </p:txBody>
      </p:sp>
      <p:sp>
        <p:nvSpPr>
          <p:cNvPr id="21509" name="CaixaDeTexto 8"/>
          <p:cNvSpPr txBox="1">
            <a:spLocks noChangeArrowheads="1"/>
          </p:cNvSpPr>
          <p:nvPr/>
        </p:nvSpPr>
        <p:spPr bwMode="auto">
          <a:xfrm>
            <a:off x="246063" y="238125"/>
            <a:ext cx="5089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</a:p>
        </p:txBody>
      </p:sp>
      <p:sp>
        <p:nvSpPr>
          <p:cNvPr id="21510" name="CaixaDeTexto 9"/>
          <p:cNvSpPr txBox="1">
            <a:spLocks noChangeArrowheads="1"/>
          </p:cNvSpPr>
          <p:nvPr/>
        </p:nvSpPr>
        <p:spPr bwMode="auto">
          <a:xfrm>
            <a:off x="368300" y="163513"/>
            <a:ext cx="5773738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PCN – Ensino Médio – 2000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>
                <a:solidFill>
                  <a:srgbClr val="C00000"/>
                </a:solidFill>
              </a:rPr>
              <a:t>o domínio de língua(s) estrangeira(s) </a:t>
            </a:r>
            <a:r>
              <a:rPr lang="pt-BR" altLang="pt-BR" b="1"/>
              <a:t>como forma de ampliação de possibilidades de acesso a outras pessoas e a outras culturas e informações;   </a:t>
            </a:r>
          </a:p>
        </p:txBody>
      </p:sp>
      <p:sp>
        <p:nvSpPr>
          <p:cNvPr id="21511" name="Retângulo 10"/>
          <p:cNvSpPr>
            <a:spLocks noChangeArrowheads="1"/>
          </p:cNvSpPr>
          <p:nvPr/>
        </p:nvSpPr>
        <p:spPr bwMode="auto">
          <a:xfrm>
            <a:off x="490538" y="1779588"/>
            <a:ext cx="5434012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Lei 11.161  - 2005  inclusão da </a:t>
            </a:r>
            <a:r>
              <a:rPr lang="pt-BR" altLang="pt-BR" b="1">
                <a:solidFill>
                  <a:srgbClr val="C00000"/>
                </a:solidFill>
              </a:rPr>
              <a:t>oferta do ensino de Espanhol </a:t>
            </a:r>
            <a:r>
              <a:rPr lang="pt-BR" altLang="pt-BR" b="1"/>
              <a:t>na Educação Básica, de modo facultativo no ensino fundamental e, de modo obrigatório, no ensino médio</a:t>
            </a:r>
            <a:endParaRPr lang="pt-BR" altLang="pt-BR" b="1">
              <a:solidFill>
                <a:srgbClr val="FF0000"/>
              </a:solidFill>
            </a:endParaRPr>
          </a:p>
        </p:txBody>
      </p:sp>
      <p:sp>
        <p:nvSpPr>
          <p:cNvPr id="21512" name="CaixaDeTexto 1"/>
          <p:cNvSpPr txBox="1">
            <a:spLocks noChangeArrowheads="1"/>
          </p:cNvSpPr>
          <p:nvPr/>
        </p:nvSpPr>
        <p:spPr bwMode="auto">
          <a:xfrm>
            <a:off x="587375" y="3373438"/>
            <a:ext cx="5337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IsF – Idiomas sem Fronteiras - 2013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Promover ações em prol de uma </a:t>
            </a:r>
            <a:r>
              <a:rPr lang="pt-BR" altLang="pt-BR" b="1">
                <a:solidFill>
                  <a:srgbClr val="C00000"/>
                </a:solidFill>
              </a:rPr>
              <a:t>política linguística para a internacionalização </a:t>
            </a:r>
            <a:r>
              <a:rPr lang="pt-BR" altLang="pt-BR" b="1"/>
              <a:t>do Ensino Superior </a:t>
            </a:r>
            <a:r>
              <a:rPr lang="pt-BR" altLang="pt-BR" b="1">
                <a:solidFill>
                  <a:srgbClr val="C00000"/>
                </a:solidFill>
              </a:rPr>
              <a:t>(7 idiomas)</a:t>
            </a:r>
          </a:p>
        </p:txBody>
      </p:sp>
      <p:pic>
        <p:nvPicPr>
          <p:cNvPr id="21513" name="Imagem 9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613" y="5368925"/>
            <a:ext cx="244633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132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063" y="5448300"/>
            <a:ext cx="6667500" cy="5508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pt-BR" altLang="pt-BR" sz="2400" b="1" dirty="0"/>
              <a:t>BNCC – Base Nacional Comum Curricular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5773003" y="121281"/>
          <a:ext cx="6277969" cy="4452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CaixaDeTexto 6"/>
          <p:cNvSpPr txBox="1">
            <a:spLocks noChangeArrowheads="1"/>
          </p:cNvSpPr>
          <p:nvPr/>
        </p:nvSpPr>
        <p:spPr bwMode="auto">
          <a:xfrm>
            <a:off x="368300" y="238125"/>
            <a:ext cx="50911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</a:p>
        </p:txBody>
      </p:sp>
      <p:sp>
        <p:nvSpPr>
          <p:cNvPr id="22532" name="Retângulo 7"/>
          <p:cNvSpPr>
            <a:spLocks noChangeArrowheads="1"/>
          </p:cNvSpPr>
          <p:nvPr/>
        </p:nvSpPr>
        <p:spPr bwMode="auto">
          <a:xfrm>
            <a:off x="258763" y="2655888"/>
            <a:ext cx="50768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  <a:endParaRPr lang="pt-BR" altLang="pt-BR" b="1">
              <a:solidFill>
                <a:srgbClr val="C00000"/>
              </a:solidFill>
            </a:endParaRPr>
          </a:p>
        </p:txBody>
      </p:sp>
      <p:sp>
        <p:nvSpPr>
          <p:cNvPr id="22533" name="CaixaDeTexto 8"/>
          <p:cNvSpPr txBox="1">
            <a:spLocks noChangeArrowheads="1"/>
          </p:cNvSpPr>
          <p:nvPr/>
        </p:nvSpPr>
        <p:spPr bwMode="auto">
          <a:xfrm>
            <a:off x="246063" y="238125"/>
            <a:ext cx="59642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2000" b="1"/>
              <a:t>A BNCC da área de Linguagens e suas Tecnologias busca consolidar e ampliar as aprendizagens previstas na BNCC de Ensino Fundamental nos componentes Língua Portuguesa, Arte, Educação Física e </a:t>
            </a:r>
            <a:r>
              <a:rPr lang="pt-BR" altLang="pt-BR" sz="2000" b="1">
                <a:solidFill>
                  <a:srgbClr val="C00000"/>
                </a:solidFill>
              </a:rPr>
              <a:t>Língua Inglesa</a:t>
            </a:r>
            <a:r>
              <a:rPr lang="pt-BR" altLang="pt-BR" sz="2000" b="1"/>
              <a:t>. </a:t>
            </a:r>
            <a:endParaRPr lang="en-US" altLang="pt-BR" sz="2000" b="1"/>
          </a:p>
        </p:txBody>
      </p:sp>
      <p:sp>
        <p:nvSpPr>
          <p:cNvPr id="4" name="Hexágono 3"/>
          <p:cNvSpPr/>
          <p:nvPr/>
        </p:nvSpPr>
        <p:spPr>
          <a:xfrm>
            <a:off x="6675438" y="866775"/>
            <a:ext cx="1636712" cy="1455738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/>
              <a:t>BNCC</a:t>
            </a:r>
          </a:p>
          <a:p>
            <a:pPr algn="ctr">
              <a:defRPr/>
            </a:pPr>
            <a:r>
              <a:rPr lang="pt-BR" b="1" dirty="0"/>
              <a:t>2018</a:t>
            </a:r>
          </a:p>
        </p:txBody>
      </p:sp>
      <p:sp>
        <p:nvSpPr>
          <p:cNvPr id="22535" name="Retângulo 5"/>
          <p:cNvSpPr>
            <a:spLocks noChangeArrowheads="1"/>
          </p:cNvSpPr>
          <p:nvPr/>
        </p:nvSpPr>
        <p:spPr bwMode="auto">
          <a:xfrm>
            <a:off x="230188" y="2489200"/>
            <a:ext cx="6096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2000" b="1">
                <a:solidFill>
                  <a:srgbClr val="C00000"/>
                </a:solidFill>
              </a:rPr>
              <a:t>Língua Inglesa </a:t>
            </a:r>
            <a:r>
              <a:rPr lang="pt-BR" altLang="pt-BR" sz="2000" b="1"/>
              <a:t>deve ser compreendida como língua de uso mundial, pela multiplicidade e variedade de usos, usuários e funções na contemporaneidade</a:t>
            </a:r>
          </a:p>
        </p:txBody>
      </p:sp>
      <p:pic>
        <p:nvPicPr>
          <p:cNvPr id="22536" name="Imagem 8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225" y="5216525"/>
            <a:ext cx="24463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117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063" y="5448300"/>
            <a:ext cx="6667500" cy="5508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pt-BR" altLang="pt-BR" sz="2400" b="1" dirty="0"/>
              <a:t>BNCC – Base Nacional Comum Curricular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5773003" y="121281"/>
          <a:ext cx="6277969" cy="4452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CaixaDeTexto 6"/>
          <p:cNvSpPr txBox="1">
            <a:spLocks noChangeArrowheads="1"/>
          </p:cNvSpPr>
          <p:nvPr/>
        </p:nvSpPr>
        <p:spPr bwMode="auto">
          <a:xfrm>
            <a:off x="368300" y="238125"/>
            <a:ext cx="50911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</a:p>
        </p:txBody>
      </p:sp>
      <p:sp>
        <p:nvSpPr>
          <p:cNvPr id="23556" name="Retângulo 7"/>
          <p:cNvSpPr>
            <a:spLocks noChangeArrowheads="1"/>
          </p:cNvSpPr>
          <p:nvPr/>
        </p:nvSpPr>
        <p:spPr bwMode="auto">
          <a:xfrm>
            <a:off x="258763" y="2655888"/>
            <a:ext cx="50768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b="1"/>
              <a:t> </a:t>
            </a:r>
            <a:endParaRPr lang="pt-BR" altLang="pt-BR" b="1">
              <a:solidFill>
                <a:srgbClr val="C00000"/>
              </a:solidFill>
            </a:endParaRPr>
          </a:p>
        </p:txBody>
      </p:sp>
      <p:sp>
        <p:nvSpPr>
          <p:cNvPr id="4" name="Hexágono 3"/>
          <p:cNvSpPr/>
          <p:nvPr/>
        </p:nvSpPr>
        <p:spPr>
          <a:xfrm>
            <a:off x="6670675" y="858838"/>
            <a:ext cx="1636713" cy="1390650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/>
              <a:t>BNCC</a:t>
            </a:r>
          </a:p>
          <a:p>
            <a:pPr algn="ctr">
              <a:defRPr/>
            </a:pPr>
            <a:r>
              <a:rPr lang="pt-BR" b="1" dirty="0"/>
              <a:t>2018</a:t>
            </a:r>
          </a:p>
        </p:txBody>
      </p:sp>
      <p:pic>
        <p:nvPicPr>
          <p:cNvPr id="23558" name="Imagem 8" descr="Resultado de imagem para III SeminÃ¡rio de pesquisas 11 e 12 de ju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225" y="5216525"/>
            <a:ext cx="24463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tângulo 1"/>
          <p:cNvSpPr>
            <a:spLocks noChangeArrowheads="1"/>
          </p:cNvSpPr>
          <p:nvPr/>
        </p:nvSpPr>
        <p:spPr bwMode="auto">
          <a:xfrm>
            <a:off x="261938" y="341313"/>
            <a:ext cx="6096000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t-BR" altLang="pt-BR" sz="2000" b="1"/>
              <a:t>. No Ensino Médio, explorar as utilizações do inglês na cultura digital, nas culturas juvenis e em estudos e pesquisas, como também ampliar suas perspectivas em relação à sua vida pessoal e profissional. Além disso, abrem-se possibilidades de </a:t>
            </a:r>
            <a:r>
              <a:rPr lang="pt-BR" altLang="pt-BR" sz="2000" b="1">
                <a:solidFill>
                  <a:srgbClr val="C00000"/>
                </a:solidFill>
              </a:rPr>
              <a:t>aproximação e integração com grupos multilíngues e multiculturais no mundo global </a:t>
            </a:r>
            <a:r>
              <a:rPr lang="pt-BR" altLang="pt-BR" sz="2000" b="1"/>
              <a:t>– </a:t>
            </a:r>
            <a:r>
              <a:rPr lang="pt-BR" altLang="pt-BR" sz="2000" b="1">
                <a:solidFill>
                  <a:srgbClr val="C00000"/>
                </a:solidFill>
              </a:rPr>
              <a:t>contanto que estes saibam se comunicar em inglês –, </a:t>
            </a:r>
            <a:r>
              <a:rPr lang="pt-BR" altLang="pt-BR" sz="2000" b="1"/>
              <a:t>com diferentes repertórios linguístico-culturais</a:t>
            </a:r>
          </a:p>
        </p:txBody>
      </p:sp>
    </p:spTree>
    <p:extLst>
      <p:ext uri="{BB962C8B-B14F-4D97-AF65-F5344CB8AC3E}">
        <p14:creationId xmlns:p14="http://schemas.microsoft.com/office/powerpoint/2010/main" val="15797188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Macintosh PowerPoint</Application>
  <PresentationFormat>Widescreen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Calibri Light</vt:lpstr>
      <vt:lpstr>Arial</vt:lpstr>
      <vt:lpstr>Calibri</vt:lpstr>
      <vt:lpstr>Century Gothic</vt:lpstr>
      <vt:lpstr>Wingdings 2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Heloísa Albuquerque Costa</dc:creator>
  <cp:lastModifiedBy>Heloísa Albuquerque Costa</cp:lastModifiedBy>
  <cp:revision>1</cp:revision>
  <dcterms:created xsi:type="dcterms:W3CDTF">2021-10-01T11:29:53Z</dcterms:created>
  <dcterms:modified xsi:type="dcterms:W3CDTF">2021-10-01T11:30:29Z</dcterms:modified>
</cp:coreProperties>
</file>