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429-1E5E-4824-BB95-66317768DD4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D71A-5781-4A37-AF6F-8AFFC3C78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93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429-1E5E-4824-BB95-66317768DD4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D71A-5781-4A37-AF6F-8AFFC3C78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68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429-1E5E-4824-BB95-66317768DD4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D71A-5781-4A37-AF6F-8AFFC3C78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44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429-1E5E-4824-BB95-66317768DD4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D71A-5781-4A37-AF6F-8AFFC3C78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9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429-1E5E-4824-BB95-66317768DD4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D71A-5781-4A37-AF6F-8AFFC3C78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09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429-1E5E-4824-BB95-66317768DD4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D71A-5781-4A37-AF6F-8AFFC3C78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36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429-1E5E-4824-BB95-66317768DD4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D71A-5781-4A37-AF6F-8AFFC3C78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33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429-1E5E-4824-BB95-66317768DD4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D71A-5781-4A37-AF6F-8AFFC3C78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88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429-1E5E-4824-BB95-66317768DD4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D71A-5781-4A37-AF6F-8AFFC3C78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43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429-1E5E-4824-BB95-66317768DD4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D71A-5781-4A37-AF6F-8AFFC3C78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62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429-1E5E-4824-BB95-66317768DD4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D71A-5781-4A37-AF6F-8AFFC3C78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06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AD429-1E5E-4824-BB95-66317768DD48}" type="datetimeFigureOut">
              <a:rPr lang="pt-BR" smtClean="0"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D71A-5781-4A37-AF6F-8AFFC3C78F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18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Distribuição das articulações sinoviais com relação ao tamanho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Pequenas – </a:t>
            </a:r>
            <a:r>
              <a:rPr lang="pt-BR" dirty="0" err="1" smtClean="0"/>
              <a:t>IFPs</a:t>
            </a:r>
            <a:r>
              <a:rPr lang="pt-BR" dirty="0" smtClean="0"/>
              <a:t>, </a:t>
            </a:r>
            <a:r>
              <a:rPr lang="pt-BR" dirty="0" err="1" smtClean="0"/>
              <a:t>IFDs</a:t>
            </a:r>
            <a:r>
              <a:rPr lang="pt-BR" dirty="0" smtClean="0"/>
              <a:t>, </a:t>
            </a:r>
            <a:r>
              <a:rPr lang="pt-BR" dirty="0" err="1" smtClean="0"/>
              <a:t>MCFs</a:t>
            </a:r>
            <a:r>
              <a:rPr lang="pt-BR" dirty="0" smtClean="0"/>
              <a:t>, </a:t>
            </a:r>
            <a:r>
              <a:rPr lang="pt-BR" dirty="0" err="1" smtClean="0"/>
              <a:t>MTFs</a:t>
            </a:r>
            <a:r>
              <a:rPr lang="pt-BR" dirty="0" smtClean="0"/>
              <a:t>, </a:t>
            </a:r>
            <a:r>
              <a:rPr lang="pt-BR" dirty="0" err="1" smtClean="0"/>
              <a:t>ATMs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Médias – Punhos (rádio </a:t>
            </a:r>
            <a:r>
              <a:rPr lang="pt-BR" dirty="0" err="1" smtClean="0"/>
              <a:t>carpais</a:t>
            </a:r>
            <a:r>
              <a:rPr lang="pt-BR" dirty="0" smtClean="0"/>
              <a:t>; </a:t>
            </a:r>
            <a:r>
              <a:rPr lang="pt-BR" dirty="0" err="1" smtClean="0"/>
              <a:t>intra-carpais</a:t>
            </a:r>
            <a:r>
              <a:rPr lang="pt-BR" dirty="0" smtClean="0"/>
              <a:t>), Cotovelos, Tarso (tarso-metatársicas e </a:t>
            </a:r>
            <a:r>
              <a:rPr lang="pt-BR" dirty="0" err="1" smtClean="0"/>
              <a:t>intra-tarsais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Grandes – Tornozelos, Joelhos, </a:t>
            </a:r>
            <a:r>
              <a:rPr lang="pt-BR" dirty="0" err="1" smtClean="0"/>
              <a:t>Coxo-femurais</a:t>
            </a:r>
            <a:r>
              <a:rPr lang="pt-BR" dirty="0" smtClean="0"/>
              <a:t>, </a:t>
            </a:r>
            <a:r>
              <a:rPr lang="pt-BR" dirty="0" err="1" smtClean="0"/>
              <a:t>Sacroilíacas</a:t>
            </a:r>
            <a:r>
              <a:rPr lang="pt-BR" dirty="0" smtClean="0"/>
              <a:t> e Ombros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42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Apresentação na tela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Distribuição das articulações sinoviais com relação ao tamanho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Distribuição das articulações sinoviais com relação ao tamanho</dc:title>
  <dc:creator>Residentes</dc:creator>
  <cp:lastModifiedBy>Residentes</cp:lastModifiedBy>
  <cp:revision>1</cp:revision>
  <dcterms:created xsi:type="dcterms:W3CDTF">2014-07-24T10:45:24Z</dcterms:created>
  <dcterms:modified xsi:type="dcterms:W3CDTF">2014-07-24T18:02:57Z</dcterms:modified>
</cp:coreProperties>
</file>