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mundo.com.br/seguranca/144291-anonymous-levanta-questoes-atuacao-hacker-araraquara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winternet.org/2017/02/08/theme-7-the-need-grows-for-algorithmic-literacy-transparency-and-oversight/" TargetMode="External"/><Relationship Id="rId2" Type="http://schemas.openxmlformats.org/officeDocument/2006/relationships/hyperlink" Target="https://prattlis.libguides.com/c.php?g=874561&amp;p=632372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qlik.com/us/services/training/data-literacy-program" TargetMode="External"/><Relationship Id="rId4" Type="http://schemas.openxmlformats.org/officeDocument/2006/relationships/hyperlink" Target="https://thedataliteracyproject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O </a:t>
            </a:r>
            <a:r>
              <a:rPr lang="pt-BR" smtClean="0"/>
              <a:t>“hacker” </a:t>
            </a:r>
            <a:r>
              <a:rPr lang="pt-BR" dirty="0" smtClean="0"/>
              <a:t>de Araraquara e suas implicações para a </a:t>
            </a:r>
            <a:r>
              <a:rPr lang="pt-BR" dirty="0" err="1" smtClean="0"/>
              <a:t>Educomunicação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Literacias</a:t>
            </a:r>
            <a:r>
              <a:rPr lang="pt-BR" dirty="0" smtClean="0"/>
              <a:t> para um novo ecossistema de </a:t>
            </a:r>
            <a:r>
              <a:rPr lang="pt-BR" smtClean="0"/>
              <a:t>meios de comunicação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2959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82634"/>
            <a:ext cx="7757562" cy="6401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593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Novas </a:t>
            </a:r>
            <a:r>
              <a:rPr lang="pt-BR" dirty="0" err="1" smtClean="0"/>
              <a:t>literacias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>
                <a:hlinkClick r:id="rId2"/>
              </a:rPr>
              <a:t>Anonymous</a:t>
            </a:r>
            <a:r>
              <a:rPr lang="pt-BR" b="1" dirty="0">
                <a:hlinkClick r:id="rId2"/>
              </a:rPr>
              <a:t> levanta questões sobre atuação do ‘hacker de Araraquara</a:t>
            </a:r>
            <a:r>
              <a:rPr lang="pt-BR" b="1" dirty="0" smtClean="0">
                <a:hlinkClick r:id="rId2"/>
              </a:rPr>
              <a:t>’</a:t>
            </a:r>
            <a:endParaRPr lang="pt-BR" b="1" dirty="0" smtClean="0"/>
          </a:p>
          <a:p>
            <a:r>
              <a:rPr lang="pt-BR" dirty="0" smtClean="0"/>
              <a:t>O que é IP?</a:t>
            </a:r>
          </a:p>
          <a:p>
            <a:r>
              <a:rPr lang="pt-BR" dirty="0" smtClean="0"/>
              <a:t>Por que Windows não é sistema operacional de hacker?</a:t>
            </a:r>
          </a:p>
          <a:p>
            <a:r>
              <a:rPr lang="pt-BR" dirty="0" smtClean="0"/>
              <a:t>Coluna Ronaldo Lemos de 12/8/2019 – acesso no </a:t>
            </a:r>
            <a:r>
              <a:rPr lang="pt-BR" dirty="0" err="1" smtClean="0"/>
              <a:t>Moodle</a:t>
            </a:r>
            <a:r>
              <a:rPr lang="pt-BR" dirty="0" smtClean="0"/>
              <a:t>.</a:t>
            </a:r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671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Novas </a:t>
            </a:r>
            <a:r>
              <a:rPr lang="pt-BR" dirty="0" err="1" smtClean="0"/>
              <a:t>literacias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Media </a:t>
            </a:r>
            <a:r>
              <a:rPr lang="pt-BR" dirty="0" err="1" smtClean="0"/>
              <a:t>Literacy</a:t>
            </a:r>
            <a:r>
              <a:rPr lang="pt-BR" dirty="0" smtClean="0"/>
              <a:t>, alfabetização midiática, </a:t>
            </a:r>
            <a:r>
              <a:rPr lang="pt-BR" dirty="0" err="1" smtClean="0"/>
              <a:t>Literacia</a:t>
            </a:r>
            <a:r>
              <a:rPr lang="pt-BR" dirty="0" smtClean="0"/>
              <a:t> crítica para mídias.</a:t>
            </a:r>
          </a:p>
          <a:p>
            <a:r>
              <a:rPr lang="pt-BR" i="1" dirty="0" err="1" smtClean="0"/>
              <a:t>Algorithm</a:t>
            </a:r>
            <a:r>
              <a:rPr lang="pt-BR" i="1" dirty="0" smtClean="0"/>
              <a:t> </a:t>
            </a:r>
            <a:r>
              <a:rPr lang="pt-BR" i="1" dirty="0" err="1"/>
              <a:t>literacy</a:t>
            </a:r>
            <a:r>
              <a:rPr lang="pt-BR" dirty="0"/>
              <a:t> e </a:t>
            </a:r>
            <a:r>
              <a:rPr lang="pt-BR" i="1" dirty="0" smtClean="0"/>
              <a:t>Data </a:t>
            </a:r>
            <a:r>
              <a:rPr lang="pt-BR" i="1" dirty="0" err="1" smtClean="0"/>
              <a:t>literacy</a:t>
            </a:r>
            <a:r>
              <a:rPr lang="pt-BR" i="1" dirty="0" smtClean="0"/>
              <a:t>: </a:t>
            </a:r>
            <a:r>
              <a:rPr lang="pt-BR" dirty="0" err="1" smtClean="0"/>
              <a:t>literacia</a:t>
            </a:r>
            <a:r>
              <a:rPr lang="pt-BR" dirty="0" smtClean="0"/>
              <a:t> para o algoritmo; </a:t>
            </a:r>
            <a:r>
              <a:rPr lang="pt-BR" dirty="0" err="1" smtClean="0"/>
              <a:t>literacia</a:t>
            </a:r>
            <a:r>
              <a:rPr lang="pt-BR" dirty="0" smtClean="0"/>
              <a:t> de dados;</a:t>
            </a:r>
          </a:p>
          <a:p>
            <a:r>
              <a:rPr lang="pt-BR" dirty="0" smtClean="0"/>
              <a:t>Colonialismo de dados – Nick </a:t>
            </a:r>
            <a:r>
              <a:rPr lang="pt-BR" dirty="0" err="1" smtClean="0"/>
              <a:t>Couldry</a:t>
            </a:r>
            <a:r>
              <a:rPr lang="pt-BR" dirty="0" smtClean="0"/>
              <a:t>;</a:t>
            </a:r>
          </a:p>
          <a:p>
            <a:r>
              <a:rPr lang="pt-BR" dirty="0" smtClean="0"/>
              <a:t>Referências: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7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Novas </a:t>
            </a:r>
            <a:r>
              <a:rPr lang="pt-BR" dirty="0" err="1" smtClean="0"/>
              <a:t>literacias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Critical</a:t>
            </a:r>
            <a:r>
              <a:rPr lang="pt-BR" dirty="0"/>
              <a:t> Digital </a:t>
            </a:r>
            <a:r>
              <a:rPr lang="pt-BR" dirty="0" err="1"/>
              <a:t>Literacies</a:t>
            </a:r>
            <a:r>
              <a:rPr lang="pt-BR" dirty="0"/>
              <a:t>: </a:t>
            </a:r>
            <a:r>
              <a:rPr lang="pt-BR" dirty="0" err="1"/>
              <a:t>Algorithmic</a:t>
            </a:r>
            <a:r>
              <a:rPr lang="pt-BR" dirty="0"/>
              <a:t> </a:t>
            </a:r>
            <a:r>
              <a:rPr lang="pt-BR" dirty="0" err="1"/>
              <a:t>Literacy</a:t>
            </a:r>
            <a:r>
              <a:rPr lang="pt-BR" dirty="0"/>
              <a:t> &lt;</a:t>
            </a:r>
            <a:r>
              <a:rPr lang="pt-BR" u="sng" dirty="0">
                <a:hlinkClick r:id="rId2"/>
              </a:rPr>
              <a:t>https://prattlis.libguides.com/c.php?g=874561&amp;p=6323729</a:t>
            </a:r>
            <a:r>
              <a:rPr lang="pt-BR" dirty="0"/>
              <a:t>&gt;; </a:t>
            </a:r>
            <a:r>
              <a:rPr lang="pt-BR" dirty="0" err="1"/>
              <a:t>Theme</a:t>
            </a:r>
            <a:r>
              <a:rPr lang="pt-BR" dirty="0"/>
              <a:t> 7: The </a:t>
            </a:r>
            <a:r>
              <a:rPr lang="pt-BR" dirty="0" err="1"/>
              <a:t>need</a:t>
            </a:r>
            <a:r>
              <a:rPr lang="pt-BR" dirty="0"/>
              <a:t> </a:t>
            </a:r>
            <a:r>
              <a:rPr lang="pt-BR" dirty="0" err="1"/>
              <a:t>grows</a:t>
            </a:r>
            <a:r>
              <a:rPr lang="pt-BR" dirty="0"/>
              <a:t> for </a:t>
            </a:r>
            <a:r>
              <a:rPr lang="pt-BR" dirty="0" err="1"/>
              <a:t>algorithmic</a:t>
            </a:r>
            <a:r>
              <a:rPr lang="pt-BR" dirty="0"/>
              <a:t> </a:t>
            </a:r>
            <a:r>
              <a:rPr lang="pt-BR" dirty="0" err="1"/>
              <a:t>literacy</a:t>
            </a:r>
            <a:r>
              <a:rPr lang="pt-BR" dirty="0"/>
              <a:t>, </a:t>
            </a:r>
            <a:r>
              <a:rPr lang="pt-BR" dirty="0" err="1"/>
              <a:t>transparency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oversight</a:t>
            </a:r>
            <a:r>
              <a:rPr lang="pt-BR" dirty="0"/>
              <a:t>, &lt;</a:t>
            </a:r>
            <a:r>
              <a:rPr lang="pt-BR" u="sng" dirty="0">
                <a:hlinkClick r:id="rId3"/>
              </a:rPr>
              <a:t>https://www.pewinternet.org/2017/02/08/theme-7-the-need-grows-for-algorithmic-literacy-transparency-and-oversight/</a:t>
            </a:r>
            <a:r>
              <a:rPr lang="pt-BR" dirty="0"/>
              <a:t>&gt;; Data </a:t>
            </a:r>
            <a:r>
              <a:rPr lang="pt-BR" dirty="0" err="1"/>
              <a:t>Literacy</a:t>
            </a:r>
            <a:r>
              <a:rPr lang="pt-BR" dirty="0"/>
              <a:t> </a:t>
            </a:r>
            <a:r>
              <a:rPr lang="pt-BR" dirty="0" smtClean="0"/>
              <a:t>Project &lt;</a:t>
            </a:r>
            <a:r>
              <a:rPr lang="pt-BR" u="sng" dirty="0" smtClean="0">
                <a:hlinkClick r:id="rId4"/>
              </a:rPr>
              <a:t>https</a:t>
            </a:r>
            <a:r>
              <a:rPr lang="pt-BR" u="sng" dirty="0">
                <a:hlinkClick r:id="rId4"/>
              </a:rPr>
              <a:t>://thedataliteracyproject.org/</a:t>
            </a:r>
            <a:r>
              <a:rPr lang="pt-BR" dirty="0"/>
              <a:t>&gt;; Data </a:t>
            </a:r>
            <a:r>
              <a:rPr lang="pt-BR" dirty="0" err="1"/>
              <a:t>Literacy</a:t>
            </a:r>
            <a:r>
              <a:rPr lang="pt-BR" dirty="0"/>
              <a:t> </a:t>
            </a:r>
            <a:r>
              <a:rPr lang="pt-BR" dirty="0" err="1"/>
              <a:t>Program</a:t>
            </a:r>
            <a:r>
              <a:rPr lang="pt-BR" dirty="0"/>
              <a:t> &lt;</a:t>
            </a:r>
            <a:r>
              <a:rPr lang="pt-BR" u="sng" dirty="0">
                <a:hlinkClick r:id="rId5"/>
              </a:rPr>
              <a:t>https://www.qlik.com/us/services/training/data-literacy-program</a:t>
            </a:r>
            <a:r>
              <a:rPr lang="pt-BR" dirty="0"/>
              <a:t>&gt;. Acesso em </a:t>
            </a:r>
            <a:r>
              <a:rPr lang="pt-BR" dirty="0" smtClean="0"/>
              <a:t>12/7/2019.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54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Orientação para o semestre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“O desafio não é somente a acessibilidade. É como construir com o jovem uma resposta civilizatória neste novo ambiente digital.” – Prof. </a:t>
            </a:r>
            <a:r>
              <a:rPr lang="pt-BR" dirty="0" err="1" smtClean="0"/>
              <a:t>Ismar</a:t>
            </a:r>
            <a:r>
              <a:rPr lang="pt-BR" dirty="0" smtClean="0"/>
              <a:t> Soares, 5/8/2019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977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“Temos mais informação do que nunca, mas a capacidade de processá-la e entendê-la depende da educação”</a:t>
            </a:r>
          </a:p>
        </p:txBody>
      </p:sp>
      <p:pic>
        <p:nvPicPr>
          <p:cNvPr id="5" name="Espaço Reservado para Imagem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00" r="17300"/>
          <a:stretch>
            <a:fillRect/>
          </a:stretch>
        </p:blipFill>
        <p:spPr/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dirty="0"/>
              <a:t>“Primeiro, as pessoas não funcionam racionalmente e sim a partir de emoções</a:t>
            </a:r>
            <a:r>
              <a:rPr lang="pt-BR" dirty="0" smtClean="0"/>
              <a:t>. As </a:t>
            </a:r>
            <a:r>
              <a:rPr lang="pt-BR" dirty="0"/>
              <a:t>pesquisas mostram cientificamente que a matriz do comportamento é emocional e, depois, utilizamos nossa capacidade racional para racionalizar o que queremos. As pessoas não leem os jornais ou veem o noticiário para se informar, mas para se confirmar. Leem ou assistem o que sabem que vão concordar. Não vão ler algo de outra orientação cultural, ideológica ou política. A segunda razão para esse comportamento é que vivemos em uma sociedade de informação desinformada. Temos mais informação do que nunca, mas a capacidade de processá-la e entendê-la depende da educação e ela, em geral, mas </a:t>
            </a:r>
            <a:r>
              <a:rPr lang="pt-BR" dirty="0" err="1"/>
              <a:t>particulamente</a:t>
            </a:r>
            <a:r>
              <a:rPr lang="pt-BR" dirty="0"/>
              <a:t> no Brasil, está em muito mau estado”</a:t>
            </a:r>
          </a:p>
          <a:p>
            <a:endParaRPr lang="pt-BR" dirty="0"/>
          </a:p>
          <a:p>
            <a:r>
              <a:rPr lang="pt-BR" dirty="0"/>
              <a:t>Manuel </a:t>
            </a:r>
            <a:r>
              <a:rPr lang="pt-BR" dirty="0" err="1"/>
              <a:t>Castells</a:t>
            </a:r>
            <a:r>
              <a:rPr lang="pt-BR" dirty="0"/>
              <a:t>, sociólogo, teórico da comunicação e autor de “A Sociedade em Rede”, em entrevista à jornalista Paula Ferreira, em O Globo.</a:t>
            </a:r>
          </a:p>
        </p:txBody>
      </p:sp>
    </p:spTree>
    <p:extLst>
      <p:ext uri="{BB962C8B-B14F-4D97-AF65-F5344CB8AC3E}">
        <p14:creationId xmlns:p14="http://schemas.microsoft.com/office/powerpoint/2010/main" val="2366486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TM03457503[[fn=Citável]]</Template>
  <TotalTime>40</TotalTime>
  <Words>364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Citável</vt:lpstr>
      <vt:lpstr>O “hacker” de Araraquara e suas implicações para a Educomunicação</vt:lpstr>
      <vt:lpstr>Apresentação do PowerPoint</vt:lpstr>
      <vt:lpstr>Novas literacias?</vt:lpstr>
      <vt:lpstr>Novas literacias?</vt:lpstr>
      <vt:lpstr>Novas literacias?</vt:lpstr>
      <vt:lpstr>Orientação para o semestre</vt:lpstr>
      <vt:lpstr>“Temos mais informação do que nunca, mas a capacidade de processá-la e entendê-la depende da educação”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hacker de Araraquara e suas implicações</dc:title>
  <dc:creator>User</dc:creator>
  <cp:lastModifiedBy>User</cp:lastModifiedBy>
  <cp:revision>11</cp:revision>
  <dcterms:created xsi:type="dcterms:W3CDTF">2019-08-12T20:35:38Z</dcterms:created>
  <dcterms:modified xsi:type="dcterms:W3CDTF">2019-08-12T21:17:03Z</dcterms:modified>
</cp:coreProperties>
</file>