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7" r:id="rId1"/>
  </p:sldMasterIdLst>
  <p:notesMasterIdLst>
    <p:notesMasterId r:id="rId12"/>
  </p:notesMasterIdLst>
  <p:sldIdLst>
    <p:sldId id="256" r:id="rId2"/>
    <p:sldId id="259" r:id="rId3"/>
    <p:sldId id="260" r:id="rId4"/>
    <p:sldId id="261" r:id="rId5"/>
    <p:sldId id="262" r:id="rId6"/>
    <p:sldId id="273" r:id="rId7"/>
    <p:sldId id="263" r:id="rId8"/>
    <p:sldId id="267" r:id="rId9"/>
    <p:sldId id="274" r:id="rId10"/>
    <p:sldId id="275" r:id="rId11"/>
  </p:sldIdLst>
  <p:sldSz cx="9144000" cy="5143500" type="screen16x9"/>
  <p:notesSz cx="6858000" cy="9144000"/>
  <p:embeddedFontLst>
    <p:embeddedFont>
      <p:font typeface="Nunito" panose="020B0604020202020204" charset="0"/>
      <p:regular r:id="rId13"/>
      <p:bold r:id="rId14"/>
      <p:italic r:id="rId15"/>
      <p:boldItalic r:id="rId16"/>
    </p:embeddedFont>
    <p:embeddedFont>
      <p:font typeface="Delius" panose="020B0604020202020204" charset="0"/>
      <p:regular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D44238C-F7A4-47BC-93F0-49B2E0EA0F80}">
  <a:tblStyle styleId="{ED44238C-F7A4-47BC-93F0-49B2E0EA0F8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" name="Google Shape;77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8" name="Google Shape;77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ga2609c4100_0_15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4" name="Google Shape;1264;ga2609c4100_0_15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gac7ad3def4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7" name="Google Shape;887;gac7ad3def4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" name="Google Shape;902;g95b965402b_0_3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3" name="Google Shape;903;g95b965402b_0_3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" name="Google Shape;934;g95b965402b_0_3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5" name="Google Shape;935;g95b965402b_0_3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" name="Google Shape;947;gac7537cc3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8" name="Google Shape;948;gac7537cc3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" name="Google Shape;1189;ga2609c4100_0_1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0" name="Google Shape;1190;ga2609c4100_0_1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" name="Google Shape;954;gac7537cc3f_0_9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5" name="Google Shape;955;gac7537cc3f_0_9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Google Shape;1025;gac7537cc3f_0_27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6" name="Google Shape;1026;gac7537cc3f_0_27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9" name="Google Shape;1219;ga2609c4100_0_11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0" name="Google Shape;1220;ga2609c4100_0_11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2864400" y="1287829"/>
            <a:ext cx="3410700" cy="17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849850" y="3562582"/>
            <a:ext cx="3447300" cy="90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1">
  <p:cSld name="CUSTOM_7">
    <p:spTree>
      <p:nvGrpSpPr>
        <p:cNvPr id="1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5" name="Google Shape;515;p20"/>
          <p:cNvGrpSpPr/>
          <p:nvPr/>
        </p:nvGrpSpPr>
        <p:grpSpPr>
          <a:xfrm>
            <a:off x="155326" y="91359"/>
            <a:ext cx="8833348" cy="4894379"/>
            <a:chOff x="375925" y="955900"/>
            <a:chExt cx="6888675" cy="3816875"/>
          </a:xfrm>
        </p:grpSpPr>
        <p:sp>
          <p:nvSpPr>
            <p:cNvPr id="516" name="Google Shape;516;p20"/>
            <p:cNvSpPr/>
            <p:nvPr/>
          </p:nvSpPr>
          <p:spPr>
            <a:xfrm>
              <a:off x="375925" y="956200"/>
              <a:ext cx="6888675" cy="3816575"/>
            </a:xfrm>
            <a:custGeom>
              <a:avLst/>
              <a:gdLst/>
              <a:ahLst/>
              <a:cxnLst/>
              <a:rect l="l" t="t" r="r" b="b"/>
              <a:pathLst>
                <a:path w="275547" h="152663" extrusionOk="0">
                  <a:moveTo>
                    <a:pt x="1108" y="0"/>
                  </a:moveTo>
                  <a:cubicBezTo>
                    <a:pt x="501" y="0"/>
                    <a:pt x="1" y="489"/>
                    <a:pt x="1" y="1108"/>
                  </a:cubicBezTo>
                  <a:lnTo>
                    <a:pt x="1" y="151543"/>
                  </a:lnTo>
                  <a:cubicBezTo>
                    <a:pt x="1" y="152162"/>
                    <a:pt x="489" y="152662"/>
                    <a:pt x="1108" y="152662"/>
                  </a:cubicBezTo>
                  <a:lnTo>
                    <a:pt x="274440" y="152662"/>
                  </a:lnTo>
                  <a:cubicBezTo>
                    <a:pt x="275047" y="152662"/>
                    <a:pt x="275547" y="152162"/>
                    <a:pt x="275547" y="151531"/>
                  </a:cubicBezTo>
                  <a:lnTo>
                    <a:pt x="275547" y="1108"/>
                  </a:lnTo>
                  <a:cubicBezTo>
                    <a:pt x="275547" y="501"/>
                    <a:pt x="275059" y="0"/>
                    <a:pt x="2744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100013" dist="66675" dir="5400000" algn="bl" rotWithShape="0">
                <a:schemeClr val="accent2">
                  <a:alpha val="3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20"/>
            <p:cNvSpPr/>
            <p:nvPr/>
          </p:nvSpPr>
          <p:spPr>
            <a:xfrm>
              <a:off x="3607875" y="955900"/>
              <a:ext cx="424200" cy="3816875"/>
            </a:xfrm>
            <a:custGeom>
              <a:avLst/>
              <a:gdLst/>
              <a:ahLst/>
              <a:cxnLst/>
              <a:rect l="l" t="t" r="r" b="b"/>
              <a:pathLst>
                <a:path w="16968" h="152675" extrusionOk="0">
                  <a:moveTo>
                    <a:pt x="1" y="1"/>
                  </a:moveTo>
                  <a:lnTo>
                    <a:pt x="1" y="152674"/>
                  </a:lnTo>
                  <a:lnTo>
                    <a:pt x="16967" y="152674"/>
                  </a:lnTo>
                  <a:lnTo>
                    <a:pt x="16967" y="1"/>
                  </a:lnTo>
                  <a:close/>
                </a:path>
              </a:pathLst>
            </a:custGeom>
            <a:solidFill>
              <a:srgbClr val="40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20"/>
            <p:cNvSpPr/>
            <p:nvPr/>
          </p:nvSpPr>
          <p:spPr>
            <a:xfrm>
              <a:off x="554821" y="1106228"/>
              <a:ext cx="3188800" cy="3530673"/>
            </a:xfrm>
            <a:custGeom>
              <a:avLst/>
              <a:gdLst/>
              <a:ahLst/>
              <a:cxnLst/>
              <a:rect l="l" t="t" r="r" b="b"/>
              <a:pathLst>
                <a:path w="1275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552" y="135041"/>
                  </a:lnTo>
                  <a:lnTo>
                    <a:pt x="1275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20"/>
            <p:cNvSpPr/>
            <p:nvPr/>
          </p:nvSpPr>
          <p:spPr>
            <a:xfrm>
              <a:off x="599172" y="1106228"/>
              <a:ext cx="3154275" cy="3530673"/>
            </a:xfrm>
            <a:custGeom>
              <a:avLst/>
              <a:gdLst/>
              <a:ahLst/>
              <a:cxnLst/>
              <a:rect l="l" t="t" r="r" b="b"/>
              <a:pathLst>
                <a:path w="12617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6171" y="135041"/>
                  </a:lnTo>
                  <a:lnTo>
                    <a:pt x="126171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20"/>
            <p:cNvSpPr/>
            <p:nvPr/>
          </p:nvSpPr>
          <p:spPr>
            <a:xfrm>
              <a:off x="3763850" y="1258925"/>
              <a:ext cx="90525" cy="3263225"/>
            </a:xfrm>
            <a:custGeom>
              <a:avLst/>
              <a:gdLst/>
              <a:ahLst/>
              <a:cxnLst/>
              <a:rect l="l" t="t" r="r" b="b"/>
              <a:pathLst>
                <a:path w="3621" h="130529" extrusionOk="0">
                  <a:moveTo>
                    <a:pt x="1" y="0"/>
                  </a:moveTo>
                  <a:lnTo>
                    <a:pt x="1" y="130528"/>
                  </a:lnTo>
                  <a:lnTo>
                    <a:pt x="3620" y="130528"/>
                  </a:lnTo>
                  <a:lnTo>
                    <a:pt x="3620" y="0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20"/>
            <p:cNvSpPr/>
            <p:nvPr/>
          </p:nvSpPr>
          <p:spPr>
            <a:xfrm>
              <a:off x="3703725" y="1074675"/>
              <a:ext cx="217900" cy="218200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58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58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20"/>
            <p:cNvSpPr/>
            <p:nvPr/>
          </p:nvSpPr>
          <p:spPr>
            <a:xfrm>
              <a:off x="3703734" y="1131261"/>
              <a:ext cx="217900" cy="193172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70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70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20"/>
            <p:cNvSpPr/>
            <p:nvPr/>
          </p:nvSpPr>
          <p:spPr>
            <a:xfrm>
              <a:off x="3885598" y="1106228"/>
              <a:ext cx="3176300" cy="3530673"/>
            </a:xfrm>
            <a:custGeom>
              <a:avLst/>
              <a:gdLst/>
              <a:ahLst/>
              <a:cxnLst/>
              <a:rect l="l" t="t" r="r" b="b"/>
              <a:pathLst>
                <a:path w="1270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052" y="135041"/>
                  </a:lnTo>
                  <a:lnTo>
                    <a:pt x="1270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0"/>
            <p:cNvSpPr/>
            <p:nvPr/>
          </p:nvSpPr>
          <p:spPr>
            <a:xfrm>
              <a:off x="3884698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5492" y="135041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20"/>
            <p:cNvSpPr/>
            <p:nvPr/>
          </p:nvSpPr>
          <p:spPr>
            <a:xfrm>
              <a:off x="3842723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20"/>
            <p:cNvSpPr/>
            <p:nvPr/>
          </p:nvSpPr>
          <p:spPr>
            <a:xfrm>
              <a:off x="645297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20"/>
            <p:cNvSpPr/>
            <p:nvPr/>
          </p:nvSpPr>
          <p:spPr>
            <a:xfrm>
              <a:off x="3555800" y="152860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69"/>
                    <a:pt x="0" y="3060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60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20"/>
            <p:cNvSpPr/>
            <p:nvPr/>
          </p:nvSpPr>
          <p:spPr>
            <a:xfrm>
              <a:off x="3916850" y="152947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20"/>
            <p:cNvSpPr/>
            <p:nvPr/>
          </p:nvSpPr>
          <p:spPr>
            <a:xfrm>
              <a:off x="3555800" y="199115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20"/>
            <p:cNvSpPr/>
            <p:nvPr/>
          </p:nvSpPr>
          <p:spPr>
            <a:xfrm>
              <a:off x="3916850" y="1991750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20"/>
            <p:cNvSpPr/>
            <p:nvPr/>
          </p:nvSpPr>
          <p:spPr>
            <a:xfrm>
              <a:off x="3555800" y="24953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1"/>
                  </a:moveTo>
                  <a:cubicBezTo>
                    <a:pt x="1369" y="1"/>
                    <a:pt x="0" y="1358"/>
                    <a:pt x="0" y="3049"/>
                  </a:cubicBezTo>
                  <a:cubicBezTo>
                    <a:pt x="0" y="4739"/>
                    <a:pt x="1369" y="6097"/>
                    <a:pt x="3060" y="6097"/>
                  </a:cubicBezTo>
                  <a:cubicBezTo>
                    <a:pt x="4739" y="6097"/>
                    <a:pt x="6108" y="4739"/>
                    <a:pt x="6108" y="3049"/>
                  </a:cubicBezTo>
                  <a:cubicBezTo>
                    <a:pt x="6108" y="1358"/>
                    <a:pt x="4739" y="1"/>
                    <a:pt x="3060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20"/>
            <p:cNvSpPr/>
            <p:nvPr/>
          </p:nvSpPr>
          <p:spPr>
            <a:xfrm>
              <a:off x="3916850" y="24956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20"/>
            <p:cNvSpPr/>
            <p:nvPr/>
          </p:nvSpPr>
          <p:spPr>
            <a:xfrm>
              <a:off x="3555800" y="2997225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20"/>
            <p:cNvSpPr/>
            <p:nvPr/>
          </p:nvSpPr>
          <p:spPr>
            <a:xfrm>
              <a:off x="3916850" y="2998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20"/>
            <p:cNvSpPr/>
            <p:nvPr/>
          </p:nvSpPr>
          <p:spPr>
            <a:xfrm>
              <a:off x="3555800" y="3503250"/>
              <a:ext cx="152700" cy="152700"/>
            </a:xfrm>
            <a:custGeom>
              <a:avLst/>
              <a:gdLst/>
              <a:ahLst/>
              <a:cxnLst/>
              <a:rect l="l" t="t" r="r" b="b"/>
              <a:pathLst>
                <a:path w="6108" h="6108" extrusionOk="0">
                  <a:moveTo>
                    <a:pt x="3060" y="0"/>
                  </a:moveTo>
                  <a:cubicBezTo>
                    <a:pt x="1369" y="0"/>
                    <a:pt x="0" y="1369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20"/>
            <p:cNvSpPr/>
            <p:nvPr/>
          </p:nvSpPr>
          <p:spPr>
            <a:xfrm>
              <a:off x="3916850" y="3504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20"/>
            <p:cNvSpPr/>
            <p:nvPr/>
          </p:nvSpPr>
          <p:spPr>
            <a:xfrm>
              <a:off x="3555800" y="40449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096"/>
                    <a:pt x="3060" y="6096"/>
                  </a:cubicBezTo>
                  <a:cubicBezTo>
                    <a:pt x="4739" y="6096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20"/>
            <p:cNvSpPr/>
            <p:nvPr/>
          </p:nvSpPr>
          <p:spPr>
            <a:xfrm>
              <a:off x="3916850" y="40455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20"/>
            <p:cNvSpPr/>
            <p:nvPr/>
          </p:nvSpPr>
          <p:spPr>
            <a:xfrm>
              <a:off x="3615325" y="156372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20"/>
            <p:cNvSpPr/>
            <p:nvPr/>
          </p:nvSpPr>
          <p:spPr>
            <a:xfrm>
              <a:off x="3615325" y="202657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20"/>
            <p:cNvSpPr/>
            <p:nvPr/>
          </p:nvSpPr>
          <p:spPr>
            <a:xfrm>
              <a:off x="3615325" y="25308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20"/>
            <p:cNvSpPr/>
            <p:nvPr/>
          </p:nvSpPr>
          <p:spPr>
            <a:xfrm>
              <a:off x="3615325" y="30329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20"/>
            <p:cNvSpPr/>
            <p:nvPr/>
          </p:nvSpPr>
          <p:spPr>
            <a:xfrm>
              <a:off x="3615325" y="35386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20"/>
            <p:cNvSpPr/>
            <p:nvPr/>
          </p:nvSpPr>
          <p:spPr>
            <a:xfrm>
              <a:off x="3615325" y="40804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20"/>
            <p:cNvSpPr/>
            <p:nvPr/>
          </p:nvSpPr>
          <p:spPr>
            <a:xfrm>
              <a:off x="576847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20"/>
            <p:cNvSpPr/>
            <p:nvPr/>
          </p:nvSpPr>
          <p:spPr>
            <a:xfrm>
              <a:off x="625072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50" y="135041"/>
                  </a:lnTo>
                  <a:lnTo>
                    <a:pt x="750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20"/>
            <p:cNvSpPr/>
            <p:nvPr/>
          </p:nvSpPr>
          <p:spPr>
            <a:xfrm>
              <a:off x="7021099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20"/>
            <p:cNvSpPr/>
            <p:nvPr/>
          </p:nvSpPr>
          <p:spPr>
            <a:xfrm>
              <a:off x="6980024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51" y="135041"/>
                  </a:lnTo>
                  <a:lnTo>
                    <a:pt x="751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49" name="Google Shape;549;p20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3438000" cy="10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50" name="Google Shape;550;p20"/>
          <p:cNvSpPr txBox="1">
            <a:spLocks noGrp="1"/>
          </p:cNvSpPr>
          <p:nvPr>
            <p:ph type="subTitle" idx="1"/>
          </p:nvPr>
        </p:nvSpPr>
        <p:spPr>
          <a:xfrm>
            <a:off x="1713050" y="1667800"/>
            <a:ext cx="23226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551" name="Google Shape;551;p20"/>
          <p:cNvSpPr txBox="1">
            <a:spLocks noGrp="1"/>
          </p:cNvSpPr>
          <p:nvPr>
            <p:ph type="subTitle" idx="2"/>
          </p:nvPr>
        </p:nvSpPr>
        <p:spPr>
          <a:xfrm>
            <a:off x="1713050" y="2037550"/>
            <a:ext cx="2322600" cy="85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2" name="Google Shape;552;p20"/>
          <p:cNvSpPr txBox="1">
            <a:spLocks noGrp="1"/>
          </p:cNvSpPr>
          <p:nvPr>
            <p:ph type="subTitle" idx="3"/>
          </p:nvPr>
        </p:nvSpPr>
        <p:spPr>
          <a:xfrm>
            <a:off x="1713050" y="3122375"/>
            <a:ext cx="23226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553" name="Google Shape;553;p20"/>
          <p:cNvSpPr txBox="1">
            <a:spLocks noGrp="1"/>
          </p:cNvSpPr>
          <p:nvPr>
            <p:ph type="subTitle" idx="4"/>
          </p:nvPr>
        </p:nvSpPr>
        <p:spPr>
          <a:xfrm>
            <a:off x="1713050" y="3492125"/>
            <a:ext cx="2322600" cy="85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4" name="Google Shape;554;p20"/>
          <p:cNvSpPr txBox="1">
            <a:spLocks noGrp="1"/>
          </p:cNvSpPr>
          <p:nvPr>
            <p:ph type="subTitle" idx="5"/>
          </p:nvPr>
        </p:nvSpPr>
        <p:spPr>
          <a:xfrm>
            <a:off x="5108350" y="1667800"/>
            <a:ext cx="23226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555" name="Google Shape;555;p20"/>
          <p:cNvSpPr txBox="1">
            <a:spLocks noGrp="1"/>
          </p:cNvSpPr>
          <p:nvPr>
            <p:ph type="subTitle" idx="6"/>
          </p:nvPr>
        </p:nvSpPr>
        <p:spPr>
          <a:xfrm>
            <a:off x="5108350" y="2037550"/>
            <a:ext cx="2322600" cy="85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6" name="Google Shape;556;p20"/>
          <p:cNvSpPr txBox="1">
            <a:spLocks noGrp="1"/>
          </p:cNvSpPr>
          <p:nvPr>
            <p:ph type="subTitle" idx="7"/>
          </p:nvPr>
        </p:nvSpPr>
        <p:spPr>
          <a:xfrm>
            <a:off x="5108350" y="3122375"/>
            <a:ext cx="23226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557" name="Google Shape;557;p20"/>
          <p:cNvSpPr txBox="1">
            <a:spLocks noGrp="1"/>
          </p:cNvSpPr>
          <p:nvPr>
            <p:ph type="subTitle" idx="8"/>
          </p:nvPr>
        </p:nvSpPr>
        <p:spPr>
          <a:xfrm>
            <a:off x="5108350" y="3492125"/>
            <a:ext cx="2322600" cy="85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1">
  <p:cSld name="CUSTOM_12">
    <p:spTree>
      <p:nvGrpSpPr>
        <p:cNvPr id="1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1" name="Google Shape;691;p27"/>
          <p:cNvGrpSpPr/>
          <p:nvPr/>
        </p:nvGrpSpPr>
        <p:grpSpPr>
          <a:xfrm>
            <a:off x="155326" y="91359"/>
            <a:ext cx="8833348" cy="4894379"/>
            <a:chOff x="375925" y="955900"/>
            <a:chExt cx="6888675" cy="3816875"/>
          </a:xfrm>
        </p:grpSpPr>
        <p:sp>
          <p:nvSpPr>
            <p:cNvPr id="692" name="Google Shape;692;p27"/>
            <p:cNvSpPr/>
            <p:nvPr/>
          </p:nvSpPr>
          <p:spPr>
            <a:xfrm>
              <a:off x="375925" y="956200"/>
              <a:ext cx="6888675" cy="3816575"/>
            </a:xfrm>
            <a:custGeom>
              <a:avLst/>
              <a:gdLst/>
              <a:ahLst/>
              <a:cxnLst/>
              <a:rect l="l" t="t" r="r" b="b"/>
              <a:pathLst>
                <a:path w="275547" h="152663" extrusionOk="0">
                  <a:moveTo>
                    <a:pt x="1108" y="0"/>
                  </a:moveTo>
                  <a:cubicBezTo>
                    <a:pt x="501" y="0"/>
                    <a:pt x="1" y="489"/>
                    <a:pt x="1" y="1108"/>
                  </a:cubicBezTo>
                  <a:lnTo>
                    <a:pt x="1" y="151543"/>
                  </a:lnTo>
                  <a:cubicBezTo>
                    <a:pt x="1" y="152162"/>
                    <a:pt x="489" y="152662"/>
                    <a:pt x="1108" y="152662"/>
                  </a:cubicBezTo>
                  <a:lnTo>
                    <a:pt x="274440" y="152662"/>
                  </a:lnTo>
                  <a:cubicBezTo>
                    <a:pt x="275047" y="152662"/>
                    <a:pt x="275547" y="152162"/>
                    <a:pt x="275547" y="151531"/>
                  </a:cubicBezTo>
                  <a:lnTo>
                    <a:pt x="275547" y="1108"/>
                  </a:lnTo>
                  <a:cubicBezTo>
                    <a:pt x="275547" y="501"/>
                    <a:pt x="275059" y="0"/>
                    <a:pt x="2744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100013" dist="66675" dir="5400000" algn="bl" rotWithShape="0">
                <a:schemeClr val="accent2">
                  <a:alpha val="3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27"/>
            <p:cNvSpPr/>
            <p:nvPr/>
          </p:nvSpPr>
          <p:spPr>
            <a:xfrm>
              <a:off x="3607875" y="955900"/>
              <a:ext cx="424200" cy="3816875"/>
            </a:xfrm>
            <a:custGeom>
              <a:avLst/>
              <a:gdLst/>
              <a:ahLst/>
              <a:cxnLst/>
              <a:rect l="l" t="t" r="r" b="b"/>
              <a:pathLst>
                <a:path w="16968" h="152675" extrusionOk="0">
                  <a:moveTo>
                    <a:pt x="1" y="1"/>
                  </a:moveTo>
                  <a:lnTo>
                    <a:pt x="1" y="152674"/>
                  </a:lnTo>
                  <a:lnTo>
                    <a:pt x="16967" y="152674"/>
                  </a:lnTo>
                  <a:lnTo>
                    <a:pt x="16967" y="1"/>
                  </a:lnTo>
                  <a:close/>
                </a:path>
              </a:pathLst>
            </a:custGeom>
            <a:solidFill>
              <a:srgbClr val="40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27"/>
            <p:cNvSpPr/>
            <p:nvPr/>
          </p:nvSpPr>
          <p:spPr>
            <a:xfrm>
              <a:off x="554821" y="1106228"/>
              <a:ext cx="3188800" cy="3530673"/>
            </a:xfrm>
            <a:custGeom>
              <a:avLst/>
              <a:gdLst/>
              <a:ahLst/>
              <a:cxnLst/>
              <a:rect l="l" t="t" r="r" b="b"/>
              <a:pathLst>
                <a:path w="1275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552" y="135041"/>
                  </a:lnTo>
                  <a:lnTo>
                    <a:pt x="1275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27"/>
            <p:cNvSpPr/>
            <p:nvPr/>
          </p:nvSpPr>
          <p:spPr>
            <a:xfrm>
              <a:off x="599172" y="1106228"/>
              <a:ext cx="3154275" cy="3530673"/>
            </a:xfrm>
            <a:custGeom>
              <a:avLst/>
              <a:gdLst/>
              <a:ahLst/>
              <a:cxnLst/>
              <a:rect l="l" t="t" r="r" b="b"/>
              <a:pathLst>
                <a:path w="12617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6171" y="135041"/>
                  </a:lnTo>
                  <a:lnTo>
                    <a:pt x="126171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27"/>
            <p:cNvSpPr/>
            <p:nvPr/>
          </p:nvSpPr>
          <p:spPr>
            <a:xfrm>
              <a:off x="3763850" y="1258925"/>
              <a:ext cx="90525" cy="3263225"/>
            </a:xfrm>
            <a:custGeom>
              <a:avLst/>
              <a:gdLst/>
              <a:ahLst/>
              <a:cxnLst/>
              <a:rect l="l" t="t" r="r" b="b"/>
              <a:pathLst>
                <a:path w="3621" h="130529" extrusionOk="0">
                  <a:moveTo>
                    <a:pt x="1" y="0"/>
                  </a:moveTo>
                  <a:lnTo>
                    <a:pt x="1" y="130528"/>
                  </a:lnTo>
                  <a:lnTo>
                    <a:pt x="3620" y="130528"/>
                  </a:lnTo>
                  <a:lnTo>
                    <a:pt x="3620" y="0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27"/>
            <p:cNvSpPr/>
            <p:nvPr/>
          </p:nvSpPr>
          <p:spPr>
            <a:xfrm>
              <a:off x="3703725" y="1074675"/>
              <a:ext cx="217900" cy="218200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58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58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27"/>
            <p:cNvSpPr/>
            <p:nvPr/>
          </p:nvSpPr>
          <p:spPr>
            <a:xfrm>
              <a:off x="3703734" y="1131261"/>
              <a:ext cx="217900" cy="193172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70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70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27"/>
            <p:cNvSpPr/>
            <p:nvPr/>
          </p:nvSpPr>
          <p:spPr>
            <a:xfrm>
              <a:off x="3885598" y="1106228"/>
              <a:ext cx="3176300" cy="3530673"/>
            </a:xfrm>
            <a:custGeom>
              <a:avLst/>
              <a:gdLst/>
              <a:ahLst/>
              <a:cxnLst/>
              <a:rect l="l" t="t" r="r" b="b"/>
              <a:pathLst>
                <a:path w="1270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052" y="135041"/>
                  </a:lnTo>
                  <a:lnTo>
                    <a:pt x="1270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27"/>
            <p:cNvSpPr/>
            <p:nvPr/>
          </p:nvSpPr>
          <p:spPr>
            <a:xfrm>
              <a:off x="3884698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5492" y="135041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27"/>
            <p:cNvSpPr/>
            <p:nvPr/>
          </p:nvSpPr>
          <p:spPr>
            <a:xfrm>
              <a:off x="3842723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27"/>
            <p:cNvSpPr/>
            <p:nvPr/>
          </p:nvSpPr>
          <p:spPr>
            <a:xfrm>
              <a:off x="645297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27"/>
            <p:cNvSpPr/>
            <p:nvPr/>
          </p:nvSpPr>
          <p:spPr>
            <a:xfrm>
              <a:off x="3555800" y="152860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69"/>
                    <a:pt x="0" y="3060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60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27"/>
            <p:cNvSpPr/>
            <p:nvPr/>
          </p:nvSpPr>
          <p:spPr>
            <a:xfrm>
              <a:off x="3916850" y="152947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27"/>
            <p:cNvSpPr/>
            <p:nvPr/>
          </p:nvSpPr>
          <p:spPr>
            <a:xfrm>
              <a:off x="3555800" y="199115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27"/>
            <p:cNvSpPr/>
            <p:nvPr/>
          </p:nvSpPr>
          <p:spPr>
            <a:xfrm>
              <a:off x="3916850" y="1991750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27"/>
            <p:cNvSpPr/>
            <p:nvPr/>
          </p:nvSpPr>
          <p:spPr>
            <a:xfrm>
              <a:off x="3555800" y="24953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1"/>
                  </a:moveTo>
                  <a:cubicBezTo>
                    <a:pt x="1369" y="1"/>
                    <a:pt x="0" y="1358"/>
                    <a:pt x="0" y="3049"/>
                  </a:cubicBezTo>
                  <a:cubicBezTo>
                    <a:pt x="0" y="4739"/>
                    <a:pt x="1369" y="6097"/>
                    <a:pt x="3060" y="6097"/>
                  </a:cubicBezTo>
                  <a:cubicBezTo>
                    <a:pt x="4739" y="6097"/>
                    <a:pt x="6108" y="4739"/>
                    <a:pt x="6108" y="3049"/>
                  </a:cubicBezTo>
                  <a:cubicBezTo>
                    <a:pt x="6108" y="1358"/>
                    <a:pt x="4739" y="1"/>
                    <a:pt x="3060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27"/>
            <p:cNvSpPr/>
            <p:nvPr/>
          </p:nvSpPr>
          <p:spPr>
            <a:xfrm>
              <a:off x="3916850" y="24956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27"/>
            <p:cNvSpPr/>
            <p:nvPr/>
          </p:nvSpPr>
          <p:spPr>
            <a:xfrm>
              <a:off x="3555800" y="2997225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27"/>
            <p:cNvSpPr/>
            <p:nvPr/>
          </p:nvSpPr>
          <p:spPr>
            <a:xfrm>
              <a:off x="3916850" y="2998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27"/>
            <p:cNvSpPr/>
            <p:nvPr/>
          </p:nvSpPr>
          <p:spPr>
            <a:xfrm>
              <a:off x="3555800" y="3503250"/>
              <a:ext cx="152700" cy="152700"/>
            </a:xfrm>
            <a:custGeom>
              <a:avLst/>
              <a:gdLst/>
              <a:ahLst/>
              <a:cxnLst/>
              <a:rect l="l" t="t" r="r" b="b"/>
              <a:pathLst>
                <a:path w="6108" h="6108" extrusionOk="0">
                  <a:moveTo>
                    <a:pt x="3060" y="0"/>
                  </a:moveTo>
                  <a:cubicBezTo>
                    <a:pt x="1369" y="0"/>
                    <a:pt x="0" y="1369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27"/>
            <p:cNvSpPr/>
            <p:nvPr/>
          </p:nvSpPr>
          <p:spPr>
            <a:xfrm>
              <a:off x="3916850" y="3504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27"/>
            <p:cNvSpPr/>
            <p:nvPr/>
          </p:nvSpPr>
          <p:spPr>
            <a:xfrm>
              <a:off x="3555800" y="40449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096"/>
                    <a:pt x="3060" y="6096"/>
                  </a:cubicBezTo>
                  <a:cubicBezTo>
                    <a:pt x="4739" y="6096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27"/>
            <p:cNvSpPr/>
            <p:nvPr/>
          </p:nvSpPr>
          <p:spPr>
            <a:xfrm>
              <a:off x="3916850" y="40455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27"/>
            <p:cNvSpPr/>
            <p:nvPr/>
          </p:nvSpPr>
          <p:spPr>
            <a:xfrm>
              <a:off x="3615325" y="156372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27"/>
            <p:cNvSpPr/>
            <p:nvPr/>
          </p:nvSpPr>
          <p:spPr>
            <a:xfrm>
              <a:off x="3615325" y="202657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27"/>
            <p:cNvSpPr/>
            <p:nvPr/>
          </p:nvSpPr>
          <p:spPr>
            <a:xfrm>
              <a:off x="3615325" y="25308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27"/>
            <p:cNvSpPr/>
            <p:nvPr/>
          </p:nvSpPr>
          <p:spPr>
            <a:xfrm>
              <a:off x="3615325" y="30329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27"/>
            <p:cNvSpPr/>
            <p:nvPr/>
          </p:nvSpPr>
          <p:spPr>
            <a:xfrm>
              <a:off x="3615325" y="35386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27"/>
            <p:cNvSpPr/>
            <p:nvPr/>
          </p:nvSpPr>
          <p:spPr>
            <a:xfrm>
              <a:off x="3615325" y="40804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27"/>
            <p:cNvSpPr/>
            <p:nvPr/>
          </p:nvSpPr>
          <p:spPr>
            <a:xfrm>
              <a:off x="576847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27"/>
            <p:cNvSpPr/>
            <p:nvPr/>
          </p:nvSpPr>
          <p:spPr>
            <a:xfrm>
              <a:off x="625072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50" y="135041"/>
                  </a:lnTo>
                  <a:lnTo>
                    <a:pt x="750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27"/>
            <p:cNvSpPr/>
            <p:nvPr/>
          </p:nvSpPr>
          <p:spPr>
            <a:xfrm>
              <a:off x="7021099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27"/>
            <p:cNvSpPr/>
            <p:nvPr/>
          </p:nvSpPr>
          <p:spPr>
            <a:xfrm>
              <a:off x="6980024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51" y="135041"/>
                  </a:lnTo>
                  <a:lnTo>
                    <a:pt x="751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25" name="Google Shape;725;p27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3438000" cy="10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26" name="Google Shape;726;p27"/>
          <p:cNvSpPr txBox="1">
            <a:spLocks noGrp="1"/>
          </p:cNvSpPr>
          <p:nvPr>
            <p:ph type="subTitle" idx="1"/>
          </p:nvPr>
        </p:nvSpPr>
        <p:spPr>
          <a:xfrm>
            <a:off x="713100" y="1731875"/>
            <a:ext cx="3438000" cy="26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7" name="Google Shape;727;p27"/>
          <p:cNvSpPr txBox="1">
            <a:spLocks noGrp="1"/>
          </p:cNvSpPr>
          <p:nvPr>
            <p:ph type="subTitle" idx="2"/>
          </p:nvPr>
        </p:nvSpPr>
        <p:spPr>
          <a:xfrm>
            <a:off x="4992900" y="1731875"/>
            <a:ext cx="3438000" cy="26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oogle Shape;12;p3"/>
          <p:cNvGrpSpPr/>
          <p:nvPr/>
        </p:nvGrpSpPr>
        <p:grpSpPr>
          <a:xfrm>
            <a:off x="155326" y="91359"/>
            <a:ext cx="8833348" cy="4894379"/>
            <a:chOff x="375925" y="955900"/>
            <a:chExt cx="6888675" cy="3816875"/>
          </a:xfrm>
        </p:grpSpPr>
        <p:sp>
          <p:nvSpPr>
            <p:cNvPr id="13" name="Google Shape;13;p3"/>
            <p:cNvSpPr/>
            <p:nvPr/>
          </p:nvSpPr>
          <p:spPr>
            <a:xfrm>
              <a:off x="375925" y="956200"/>
              <a:ext cx="6888675" cy="3816575"/>
            </a:xfrm>
            <a:custGeom>
              <a:avLst/>
              <a:gdLst/>
              <a:ahLst/>
              <a:cxnLst/>
              <a:rect l="l" t="t" r="r" b="b"/>
              <a:pathLst>
                <a:path w="275547" h="152663" extrusionOk="0">
                  <a:moveTo>
                    <a:pt x="1108" y="0"/>
                  </a:moveTo>
                  <a:cubicBezTo>
                    <a:pt x="501" y="0"/>
                    <a:pt x="1" y="489"/>
                    <a:pt x="1" y="1108"/>
                  </a:cubicBezTo>
                  <a:lnTo>
                    <a:pt x="1" y="151543"/>
                  </a:lnTo>
                  <a:cubicBezTo>
                    <a:pt x="1" y="152162"/>
                    <a:pt x="489" y="152662"/>
                    <a:pt x="1108" y="152662"/>
                  </a:cubicBezTo>
                  <a:lnTo>
                    <a:pt x="274440" y="152662"/>
                  </a:lnTo>
                  <a:cubicBezTo>
                    <a:pt x="275047" y="152662"/>
                    <a:pt x="275547" y="152162"/>
                    <a:pt x="275547" y="151531"/>
                  </a:cubicBezTo>
                  <a:lnTo>
                    <a:pt x="275547" y="1108"/>
                  </a:lnTo>
                  <a:cubicBezTo>
                    <a:pt x="275547" y="501"/>
                    <a:pt x="275059" y="0"/>
                    <a:pt x="2744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100013" dist="66675" dir="5400000" algn="bl" rotWithShape="0">
                <a:schemeClr val="accent2">
                  <a:alpha val="3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3"/>
            <p:cNvSpPr/>
            <p:nvPr/>
          </p:nvSpPr>
          <p:spPr>
            <a:xfrm>
              <a:off x="3607875" y="955900"/>
              <a:ext cx="424200" cy="3816875"/>
            </a:xfrm>
            <a:custGeom>
              <a:avLst/>
              <a:gdLst/>
              <a:ahLst/>
              <a:cxnLst/>
              <a:rect l="l" t="t" r="r" b="b"/>
              <a:pathLst>
                <a:path w="16968" h="152675" extrusionOk="0">
                  <a:moveTo>
                    <a:pt x="1" y="1"/>
                  </a:moveTo>
                  <a:lnTo>
                    <a:pt x="1" y="152674"/>
                  </a:lnTo>
                  <a:lnTo>
                    <a:pt x="16967" y="152674"/>
                  </a:lnTo>
                  <a:lnTo>
                    <a:pt x="16967" y="1"/>
                  </a:lnTo>
                  <a:close/>
                </a:path>
              </a:pathLst>
            </a:custGeom>
            <a:solidFill>
              <a:srgbClr val="40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3"/>
            <p:cNvSpPr/>
            <p:nvPr/>
          </p:nvSpPr>
          <p:spPr>
            <a:xfrm>
              <a:off x="554821" y="1106228"/>
              <a:ext cx="3188800" cy="3530673"/>
            </a:xfrm>
            <a:custGeom>
              <a:avLst/>
              <a:gdLst/>
              <a:ahLst/>
              <a:cxnLst/>
              <a:rect l="l" t="t" r="r" b="b"/>
              <a:pathLst>
                <a:path w="1275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552" y="135041"/>
                  </a:lnTo>
                  <a:lnTo>
                    <a:pt x="1275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3"/>
            <p:cNvSpPr/>
            <p:nvPr/>
          </p:nvSpPr>
          <p:spPr>
            <a:xfrm>
              <a:off x="599172" y="1106228"/>
              <a:ext cx="3154275" cy="3530673"/>
            </a:xfrm>
            <a:custGeom>
              <a:avLst/>
              <a:gdLst/>
              <a:ahLst/>
              <a:cxnLst/>
              <a:rect l="l" t="t" r="r" b="b"/>
              <a:pathLst>
                <a:path w="12617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6171" y="135041"/>
                  </a:lnTo>
                  <a:lnTo>
                    <a:pt x="126171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3"/>
            <p:cNvSpPr/>
            <p:nvPr/>
          </p:nvSpPr>
          <p:spPr>
            <a:xfrm>
              <a:off x="3763850" y="1258925"/>
              <a:ext cx="90525" cy="3263225"/>
            </a:xfrm>
            <a:custGeom>
              <a:avLst/>
              <a:gdLst/>
              <a:ahLst/>
              <a:cxnLst/>
              <a:rect l="l" t="t" r="r" b="b"/>
              <a:pathLst>
                <a:path w="3621" h="130529" extrusionOk="0">
                  <a:moveTo>
                    <a:pt x="1" y="0"/>
                  </a:moveTo>
                  <a:lnTo>
                    <a:pt x="1" y="130528"/>
                  </a:lnTo>
                  <a:lnTo>
                    <a:pt x="3620" y="130528"/>
                  </a:lnTo>
                  <a:lnTo>
                    <a:pt x="3620" y="0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3"/>
            <p:cNvSpPr/>
            <p:nvPr/>
          </p:nvSpPr>
          <p:spPr>
            <a:xfrm>
              <a:off x="3703725" y="1074675"/>
              <a:ext cx="217900" cy="218200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58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58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3"/>
            <p:cNvSpPr/>
            <p:nvPr/>
          </p:nvSpPr>
          <p:spPr>
            <a:xfrm>
              <a:off x="3703734" y="1131261"/>
              <a:ext cx="217900" cy="193172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70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70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3885598" y="1106228"/>
              <a:ext cx="3176300" cy="3530673"/>
            </a:xfrm>
            <a:custGeom>
              <a:avLst/>
              <a:gdLst/>
              <a:ahLst/>
              <a:cxnLst/>
              <a:rect l="l" t="t" r="r" b="b"/>
              <a:pathLst>
                <a:path w="1270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052" y="135041"/>
                  </a:lnTo>
                  <a:lnTo>
                    <a:pt x="1270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3"/>
            <p:cNvSpPr/>
            <p:nvPr/>
          </p:nvSpPr>
          <p:spPr>
            <a:xfrm>
              <a:off x="3884698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5492" y="135041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>
              <a:off x="3842723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>
              <a:off x="645297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>
              <a:off x="3555800" y="152860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69"/>
                    <a:pt x="0" y="3060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60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>
              <a:off x="3916850" y="152947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>
              <a:off x="3555800" y="199115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>
              <a:off x="3916850" y="1991750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>
              <a:off x="3555800" y="24953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1"/>
                  </a:moveTo>
                  <a:cubicBezTo>
                    <a:pt x="1369" y="1"/>
                    <a:pt x="0" y="1358"/>
                    <a:pt x="0" y="3049"/>
                  </a:cubicBezTo>
                  <a:cubicBezTo>
                    <a:pt x="0" y="4739"/>
                    <a:pt x="1369" y="6097"/>
                    <a:pt x="3060" y="6097"/>
                  </a:cubicBezTo>
                  <a:cubicBezTo>
                    <a:pt x="4739" y="6097"/>
                    <a:pt x="6108" y="4739"/>
                    <a:pt x="6108" y="3049"/>
                  </a:cubicBezTo>
                  <a:cubicBezTo>
                    <a:pt x="6108" y="1358"/>
                    <a:pt x="4739" y="1"/>
                    <a:pt x="3060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>
              <a:off x="3916850" y="24956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>
              <a:off x="3555800" y="2997225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>
              <a:off x="3916850" y="2998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>
              <a:off x="3555800" y="3503250"/>
              <a:ext cx="152700" cy="152700"/>
            </a:xfrm>
            <a:custGeom>
              <a:avLst/>
              <a:gdLst/>
              <a:ahLst/>
              <a:cxnLst/>
              <a:rect l="l" t="t" r="r" b="b"/>
              <a:pathLst>
                <a:path w="6108" h="6108" extrusionOk="0">
                  <a:moveTo>
                    <a:pt x="3060" y="0"/>
                  </a:moveTo>
                  <a:cubicBezTo>
                    <a:pt x="1369" y="0"/>
                    <a:pt x="0" y="1369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>
              <a:off x="3916850" y="3504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>
              <a:off x="3555800" y="40449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096"/>
                    <a:pt x="3060" y="6096"/>
                  </a:cubicBezTo>
                  <a:cubicBezTo>
                    <a:pt x="4739" y="6096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>
              <a:off x="3916850" y="40455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>
              <a:off x="3615325" y="156372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>
              <a:off x="3615325" y="202657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>
              <a:off x="3615325" y="25308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3"/>
            <p:cNvSpPr/>
            <p:nvPr/>
          </p:nvSpPr>
          <p:spPr>
            <a:xfrm>
              <a:off x="3615325" y="30329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3"/>
            <p:cNvSpPr/>
            <p:nvPr/>
          </p:nvSpPr>
          <p:spPr>
            <a:xfrm>
              <a:off x="3615325" y="35386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3615325" y="40804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576847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3"/>
            <p:cNvSpPr/>
            <p:nvPr/>
          </p:nvSpPr>
          <p:spPr>
            <a:xfrm>
              <a:off x="625072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50" y="135041"/>
                  </a:lnTo>
                  <a:lnTo>
                    <a:pt x="750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3"/>
            <p:cNvSpPr/>
            <p:nvPr/>
          </p:nvSpPr>
          <p:spPr>
            <a:xfrm>
              <a:off x="7021099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6980024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51" y="135041"/>
                  </a:lnTo>
                  <a:lnTo>
                    <a:pt x="751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46;p3"/>
          <p:cNvSpPr txBox="1">
            <a:spLocks noGrp="1"/>
          </p:cNvSpPr>
          <p:nvPr>
            <p:ph type="title"/>
          </p:nvPr>
        </p:nvSpPr>
        <p:spPr>
          <a:xfrm>
            <a:off x="5343575" y="1687525"/>
            <a:ext cx="2569500" cy="192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7" name="Google Shape;47;p3"/>
          <p:cNvSpPr txBox="1">
            <a:spLocks noGrp="1"/>
          </p:cNvSpPr>
          <p:nvPr>
            <p:ph type="subTitle" idx="1"/>
          </p:nvPr>
        </p:nvSpPr>
        <p:spPr>
          <a:xfrm>
            <a:off x="5343575" y="3603325"/>
            <a:ext cx="2763600" cy="79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title" idx="2" hasCustomPrompt="1"/>
          </p:nvPr>
        </p:nvSpPr>
        <p:spPr>
          <a:xfrm>
            <a:off x="5397275" y="952625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oogle Shape;53;p5"/>
          <p:cNvGrpSpPr/>
          <p:nvPr/>
        </p:nvGrpSpPr>
        <p:grpSpPr>
          <a:xfrm>
            <a:off x="155326" y="91359"/>
            <a:ext cx="8833348" cy="4894379"/>
            <a:chOff x="375925" y="955900"/>
            <a:chExt cx="6888675" cy="3816875"/>
          </a:xfrm>
        </p:grpSpPr>
        <p:sp>
          <p:nvSpPr>
            <p:cNvPr id="54" name="Google Shape;54;p5"/>
            <p:cNvSpPr/>
            <p:nvPr/>
          </p:nvSpPr>
          <p:spPr>
            <a:xfrm>
              <a:off x="375925" y="956200"/>
              <a:ext cx="6888675" cy="3816575"/>
            </a:xfrm>
            <a:custGeom>
              <a:avLst/>
              <a:gdLst/>
              <a:ahLst/>
              <a:cxnLst/>
              <a:rect l="l" t="t" r="r" b="b"/>
              <a:pathLst>
                <a:path w="275547" h="152663" extrusionOk="0">
                  <a:moveTo>
                    <a:pt x="1108" y="0"/>
                  </a:moveTo>
                  <a:cubicBezTo>
                    <a:pt x="501" y="0"/>
                    <a:pt x="1" y="489"/>
                    <a:pt x="1" y="1108"/>
                  </a:cubicBezTo>
                  <a:lnTo>
                    <a:pt x="1" y="151543"/>
                  </a:lnTo>
                  <a:cubicBezTo>
                    <a:pt x="1" y="152162"/>
                    <a:pt x="489" y="152662"/>
                    <a:pt x="1108" y="152662"/>
                  </a:cubicBezTo>
                  <a:lnTo>
                    <a:pt x="274440" y="152662"/>
                  </a:lnTo>
                  <a:cubicBezTo>
                    <a:pt x="275047" y="152662"/>
                    <a:pt x="275547" y="152162"/>
                    <a:pt x="275547" y="151531"/>
                  </a:cubicBezTo>
                  <a:lnTo>
                    <a:pt x="275547" y="1108"/>
                  </a:lnTo>
                  <a:cubicBezTo>
                    <a:pt x="275547" y="501"/>
                    <a:pt x="275059" y="0"/>
                    <a:pt x="2744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100013" dist="66675" dir="5400000" algn="bl" rotWithShape="0">
                <a:schemeClr val="accent2">
                  <a:alpha val="3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5"/>
            <p:cNvSpPr/>
            <p:nvPr/>
          </p:nvSpPr>
          <p:spPr>
            <a:xfrm>
              <a:off x="3607875" y="955900"/>
              <a:ext cx="424200" cy="3816875"/>
            </a:xfrm>
            <a:custGeom>
              <a:avLst/>
              <a:gdLst/>
              <a:ahLst/>
              <a:cxnLst/>
              <a:rect l="l" t="t" r="r" b="b"/>
              <a:pathLst>
                <a:path w="16968" h="152675" extrusionOk="0">
                  <a:moveTo>
                    <a:pt x="1" y="1"/>
                  </a:moveTo>
                  <a:lnTo>
                    <a:pt x="1" y="152674"/>
                  </a:lnTo>
                  <a:lnTo>
                    <a:pt x="16967" y="152674"/>
                  </a:lnTo>
                  <a:lnTo>
                    <a:pt x="16967" y="1"/>
                  </a:lnTo>
                  <a:close/>
                </a:path>
              </a:pathLst>
            </a:custGeom>
            <a:solidFill>
              <a:srgbClr val="40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5"/>
            <p:cNvSpPr/>
            <p:nvPr/>
          </p:nvSpPr>
          <p:spPr>
            <a:xfrm>
              <a:off x="554821" y="1106228"/>
              <a:ext cx="3188800" cy="3530673"/>
            </a:xfrm>
            <a:custGeom>
              <a:avLst/>
              <a:gdLst/>
              <a:ahLst/>
              <a:cxnLst/>
              <a:rect l="l" t="t" r="r" b="b"/>
              <a:pathLst>
                <a:path w="1275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552" y="135041"/>
                  </a:lnTo>
                  <a:lnTo>
                    <a:pt x="1275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5"/>
            <p:cNvSpPr/>
            <p:nvPr/>
          </p:nvSpPr>
          <p:spPr>
            <a:xfrm>
              <a:off x="599172" y="1106228"/>
              <a:ext cx="3154275" cy="3530673"/>
            </a:xfrm>
            <a:custGeom>
              <a:avLst/>
              <a:gdLst/>
              <a:ahLst/>
              <a:cxnLst/>
              <a:rect l="l" t="t" r="r" b="b"/>
              <a:pathLst>
                <a:path w="12617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6171" y="135041"/>
                  </a:lnTo>
                  <a:lnTo>
                    <a:pt x="126171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5"/>
            <p:cNvSpPr/>
            <p:nvPr/>
          </p:nvSpPr>
          <p:spPr>
            <a:xfrm>
              <a:off x="3763850" y="1258925"/>
              <a:ext cx="90525" cy="3263225"/>
            </a:xfrm>
            <a:custGeom>
              <a:avLst/>
              <a:gdLst/>
              <a:ahLst/>
              <a:cxnLst/>
              <a:rect l="l" t="t" r="r" b="b"/>
              <a:pathLst>
                <a:path w="3621" h="130529" extrusionOk="0">
                  <a:moveTo>
                    <a:pt x="1" y="0"/>
                  </a:moveTo>
                  <a:lnTo>
                    <a:pt x="1" y="130528"/>
                  </a:lnTo>
                  <a:lnTo>
                    <a:pt x="3620" y="130528"/>
                  </a:lnTo>
                  <a:lnTo>
                    <a:pt x="3620" y="0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5"/>
            <p:cNvSpPr/>
            <p:nvPr/>
          </p:nvSpPr>
          <p:spPr>
            <a:xfrm>
              <a:off x="3703725" y="1074675"/>
              <a:ext cx="217900" cy="218200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58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58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5"/>
            <p:cNvSpPr/>
            <p:nvPr/>
          </p:nvSpPr>
          <p:spPr>
            <a:xfrm>
              <a:off x="3703734" y="1131261"/>
              <a:ext cx="217900" cy="193172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70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70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5"/>
            <p:cNvSpPr/>
            <p:nvPr/>
          </p:nvSpPr>
          <p:spPr>
            <a:xfrm>
              <a:off x="3885598" y="1106228"/>
              <a:ext cx="3176300" cy="3530673"/>
            </a:xfrm>
            <a:custGeom>
              <a:avLst/>
              <a:gdLst/>
              <a:ahLst/>
              <a:cxnLst/>
              <a:rect l="l" t="t" r="r" b="b"/>
              <a:pathLst>
                <a:path w="1270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052" y="135041"/>
                  </a:lnTo>
                  <a:lnTo>
                    <a:pt x="1270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5"/>
            <p:cNvSpPr/>
            <p:nvPr/>
          </p:nvSpPr>
          <p:spPr>
            <a:xfrm>
              <a:off x="3884698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5492" y="135041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5"/>
            <p:cNvSpPr/>
            <p:nvPr/>
          </p:nvSpPr>
          <p:spPr>
            <a:xfrm>
              <a:off x="3842723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5"/>
            <p:cNvSpPr/>
            <p:nvPr/>
          </p:nvSpPr>
          <p:spPr>
            <a:xfrm>
              <a:off x="645297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5"/>
            <p:cNvSpPr/>
            <p:nvPr/>
          </p:nvSpPr>
          <p:spPr>
            <a:xfrm>
              <a:off x="3555800" y="152860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69"/>
                    <a:pt x="0" y="3060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60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5"/>
            <p:cNvSpPr/>
            <p:nvPr/>
          </p:nvSpPr>
          <p:spPr>
            <a:xfrm>
              <a:off x="3916850" y="152947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5"/>
            <p:cNvSpPr/>
            <p:nvPr/>
          </p:nvSpPr>
          <p:spPr>
            <a:xfrm>
              <a:off x="3555800" y="199115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5"/>
            <p:cNvSpPr/>
            <p:nvPr/>
          </p:nvSpPr>
          <p:spPr>
            <a:xfrm>
              <a:off x="3916850" y="1991750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5"/>
            <p:cNvSpPr/>
            <p:nvPr/>
          </p:nvSpPr>
          <p:spPr>
            <a:xfrm>
              <a:off x="3555800" y="24953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1"/>
                  </a:moveTo>
                  <a:cubicBezTo>
                    <a:pt x="1369" y="1"/>
                    <a:pt x="0" y="1358"/>
                    <a:pt x="0" y="3049"/>
                  </a:cubicBezTo>
                  <a:cubicBezTo>
                    <a:pt x="0" y="4739"/>
                    <a:pt x="1369" y="6097"/>
                    <a:pt x="3060" y="6097"/>
                  </a:cubicBezTo>
                  <a:cubicBezTo>
                    <a:pt x="4739" y="6097"/>
                    <a:pt x="6108" y="4739"/>
                    <a:pt x="6108" y="3049"/>
                  </a:cubicBezTo>
                  <a:cubicBezTo>
                    <a:pt x="6108" y="1358"/>
                    <a:pt x="4739" y="1"/>
                    <a:pt x="3060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5"/>
            <p:cNvSpPr/>
            <p:nvPr/>
          </p:nvSpPr>
          <p:spPr>
            <a:xfrm>
              <a:off x="3916850" y="24956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5"/>
            <p:cNvSpPr/>
            <p:nvPr/>
          </p:nvSpPr>
          <p:spPr>
            <a:xfrm>
              <a:off x="3555800" y="2997225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5"/>
            <p:cNvSpPr/>
            <p:nvPr/>
          </p:nvSpPr>
          <p:spPr>
            <a:xfrm>
              <a:off x="3916850" y="2998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5"/>
            <p:cNvSpPr/>
            <p:nvPr/>
          </p:nvSpPr>
          <p:spPr>
            <a:xfrm>
              <a:off x="3555800" y="3503250"/>
              <a:ext cx="152700" cy="152700"/>
            </a:xfrm>
            <a:custGeom>
              <a:avLst/>
              <a:gdLst/>
              <a:ahLst/>
              <a:cxnLst/>
              <a:rect l="l" t="t" r="r" b="b"/>
              <a:pathLst>
                <a:path w="6108" h="6108" extrusionOk="0">
                  <a:moveTo>
                    <a:pt x="3060" y="0"/>
                  </a:moveTo>
                  <a:cubicBezTo>
                    <a:pt x="1369" y="0"/>
                    <a:pt x="0" y="1369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5"/>
            <p:cNvSpPr/>
            <p:nvPr/>
          </p:nvSpPr>
          <p:spPr>
            <a:xfrm>
              <a:off x="3916850" y="3504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5"/>
            <p:cNvSpPr/>
            <p:nvPr/>
          </p:nvSpPr>
          <p:spPr>
            <a:xfrm>
              <a:off x="3555800" y="40449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096"/>
                    <a:pt x="3060" y="6096"/>
                  </a:cubicBezTo>
                  <a:cubicBezTo>
                    <a:pt x="4739" y="6096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5"/>
            <p:cNvSpPr/>
            <p:nvPr/>
          </p:nvSpPr>
          <p:spPr>
            <a:xfrm>
              <a:off x="3916850" y="40455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5"/>
            <p:cNvSpPr/>
            <p:nvPr/>
          </p:nvSpPr>
          <p:spPr>
            <a:xfrm>
              <a:off x="3615325" y="156372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5"/>
            <p:cNvSpPr/>
            <p:nvPr/>
          </p:nvSpPr>
          <p:spPr>
            <a:xfrm>
              <a:off x="3615325" y="202657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5"/>
            <p:cNvSpPr/>
            <p:nvPr/>
          </p:nvSpPr>
          <p:spPr>
            <a:xfrm>
              <a:off x="3615325" y="25308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5"/>
            <p:cNvSpPr/>
            <p:nvPr/>
          </p:nvSpPr>
          <p:spPr>
            <a:xfrm>
              <a:off x="3615325" y="30329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5"/>
            <p:cNvSpPr/>
            <p:nvPr/>
          </p:nvSpPr>
          <p:spPr>
            <a:xfrm>
              <a:off x="3615325" y="35386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5"/>
            <p:cNvSpPr/>
            <p:nvPr/>
          </p:nvSpPr>
          <p:spPr>
            <a:xfrm>
              <a:off x="3615325" y="40804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5"/>
            <p:cNvSpPr/>
            <p:nvPr/>
          </p:nvSpPr>
          <p:spPr>
            <a:xfrm>
              <a:off x="576847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5"/>
            <p:cNvSpPr/>
            <p:nvPr/>
          </p:nvSpPr>
          <p:spPr>
            <a:xfrm>
              <a:off x="625072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50" y="135041"/>
                  </a:lnTo>
                  <a:lnTo>
                    <a:pt x="750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5"/>
            <p:cNvSpPr/>
            <p:nvPr/>
          </p:nvSpPr>
          <p:spPr>
            <a:xfrm>
              <a:off x="7021099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5"/>
            <p:cNvSpPr/>
            <p:nvPr/>
          </p:nvSpPr>
          <p:spPr>
            <a:xfrm>
              <a:off x="6980024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51" y="135041"/>
                  </a:lnTo>
                  <a:lnTo>
                    <a:pt x="751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7" name="Google Shape;87;p5"/>
          <p:cNvSpPr txBox="1">
            <a:spLocks noGrp="1"/>
          </p:cNvSpPr>
          <p:nvPr>
            <p:ph type="subTitle" idx="1"/>
          </p:nvPr>
        </p:nvSpPr>
        <p:spPr>
          <a:xfrm>
            <a:off x="713100" y="2969263"/>
            <a:ext cx="26151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88" name="Google Shape;88;p5"/>
          <p:cNvSpPr txBox="1">
            <a:spLocks noGrp="1"/>
          </p:cNvSpPr>
          <p:nvPr>
            <p:ph type="subTitle" idx="2"/>
          </p:nvPr>
        </p:nvSpPr>
        <p:spPr>
          <a:xfrm>
            <a:off x="713100" y="3372406"/>
            <a:ext cx="2615100" cy="10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5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3438000" cy="10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5"/>
          <p:cNvSpPr txBox="1">
            <a:spLocks noGrp="1"/>
          </p:cNvSpPr>
          <p:nvPr>
            <p:ph type="subTitle" idx="3"/>
          </p:nvPr>
        </p:nvSpPr>
        <p:spPr>
          <a:xfrm>
            <a:off x="5176725" y="2969263"/>
            <a:ext cx="26151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91" name="Google Shape;91;p5"/>
          <p:cNvSpPr txBox="1">
            <a:spLocks noGrp="1"/>
          </p:cNvSpPr>
          <p:nvPr>
            <p:ph type="subTitle" idx="4"/>
          </p:nvPr>
        </p:nvSpPr>
        <p:spPr>
          <a:xfrm>
            <a:off x="5176725" y="3372406"/>
            <a:ext cx="2615100" cy="10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5"/>
          <p:cNvSpPr txBox="1">
            <a:spLocks noGrp="1"/>
          </p:cNvSpPr>
          <p:nvPr>
            <p:ph type="title" idx="5" hasCustomPrompt="1"/>
          </p:nvPr>
        </p:nvSpPr>
        <p:spPr>
          <a:xfrm>
            <a:off x="786375" y="2214800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93" name="Google Shape;93;p5"/>
          <p:cNvSpPr txBox="1">
            <a:spLocks noGrp="1"/>
          </p:cNvSpPr>
          <p:nvPr>
            <p:ph type="title" idx="6" hasCustomPrompt="1"/>
          </p:nvPr>
        </p:nvSpPr>
        <p:spPr>
          <a:xfrm>
            <a:off x="5258675" y="2214800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oogle Shape;95;p6"/>
          <p:cNvGrpSpPr/>
          <p:nvPr/>
        </p:nvGrpSpPr>
        <p:grpSpPr>
          <a:xfrm>
            <a:off x="155326" y="91359"/>
            <a:ext cx="8833348" cy="4894379"/>
            <a:chOff x="375925" y="955900"/>
            <a:chExt cx="6888675" cy="3816875"/>
          </a:xfrm>
        </p:grpSpPr>
        <p:sp>
          <p:nvSpPr>
            <p:cNvPr id="96" name="Google Shape;96;p6"/>
            <p:cNvSpPr/>
            <p:nvPr/>
          </p:nvSpPr>
          <p:spPr>
            <a:xfrm>
              <a:off x="375925" y="956200"/>
              <a:ext cx="6888675" cy="3816575"/>
            </a:xfrm>
            <a:custGeom>
              <a:avLst/>
              <a:gdLst/>
              <a:ahLst/>
              <a:cxnLst/>
              <a:rect l="l" t="t" r="r" b="b"/>
              <a:pathLst>
                <a:path w="275547" h="152663" extrusionOk="0">
                  <a:moveTo>
                    <a:pt x="1108" y="0"/>
                  </a:moveTo>
                  <a:cubicBezTo>
                    <a:pt x="501" y="0"/>
                    <a:pt x="1" y="489"/>
                    <a:pt x="1" y="1108"/>
                  </a:cubicBezTo>
                  <a:lnTo>
                    <a:pt x="1" y="151543"/>
                  </a:lnTo>
                  <a:cubicBezTo>
                    <a:pt x="1" y="152162"/>
                    <a:pt x="489" y="152662"/>
                    <a:pt x="1108" y="152662"/>
                  </a:cubicBezTo>
                  <a:lnTo>
                    <a:pt x="274440" y="152662"/>
                  </a:lnTo>
                  <a:cubicBezTo>
                    <a:pt x="275047" y="152662"/>
                    <a:pt x="275547" y="152162"/>
                    <a:pt x="275547" y="151531"/>
                  </a:cubicBezTo>
                  <a:lnTo>
                    <a:pt x="275547" y="1108"/>
                  </a:lnTo>
                  <a:cubicBezTo>
                    <a:pt x="275547" y="501"/>
                    <a:pt x="275059" y="0"/>
                    <a:pt x="2744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100013" dist="66675" dir="5400000" algn="bl" rotWithShape="0">
                <a:schemeClr val="accent2">
                  <a:alpha val="3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6"/>
            <p:cNvSpPr/>
            <p:nvPr/>
          </p:nvSpPr>
          <p:spPr>
            <a:xfrm>
              <a:off x="3607875" y="955900"/>
              <a:ext cx="424200" cy="3816875"/>
            </a:xfrm>
            <a:custGeom>
              <a:avLst/>
              <a:gdLst/>
              <a:ahLst/>
              <a:cxnLst/>
              <a:rect l="l" t="t" r="r" b="b"/>
              <a:pathLst>
                <a:path w="16968" h="152675" extrusionOk="0">
                  <a:moveTo>
                    <a:pt x="1" y="1"/>
                  </a:moveTo>
                  <a:lnTo>
                    <a:pt x="1" y="152674"/>
                  </a:lnTo>
                  <a:lnTo>
                    <a:pt x="16967" y="152674"/>
                  </a:lnTo>
                  <a:lnTo>
                    <a:pt x="16967" y="1"/>
                  </a:lnTo>
                  <a:close/>
                </a:path>
              </a:pathLst>
            </a:custGeom>
            <a:solidFill>
              <a:srgbClr val="40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6"/>
            <p:cNvSpPr/>
            <p:nvPr/>
          </p:nvSpPr>
          <p:spPr>
            <a:xfrm>
              <a:off x="554821" y="1106228"/>
              <a:ext cx="3188800" cy="3530673"/>
            </a:xfrm>
            <a:custGeom>
              <a:avLst/>
              <a:gdLst/>
              <a:ahLst/>
              <a:cxnLst/>
              <a:rect l="l" t="t" r="r" b="b"/>
              <a:pathLst>
                <a:path w="1275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552" y="135041"/>
                  </a:lnTo>
                  <a:lnTo>
                    <a:pt x="1275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6"/>
            <p:cNvSpPr/>
            <p:nvPr/>
          </p:nvSpPr>
          <p:spPr>
            <a:xfrm>
              <a:off x="599172" y="1106228"/>
              <a:ext cx="3154275" cy="3530673"/>
            </a:xfrm>
            <a:custGeom>
              <a:avLst/>
              <a:gdLst/>
              <a:ahLst/>
              <a:cxnLst/>
              <a:rect l="l" t="t" r="r" b="b"/>
              <a:pathLst>
                <a:path w="12617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6171" y="135041"/>
                  </a:lnTo>
                  <a:lnTo>
                    <a:pt x="126171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6"/>
            <p:cNvSpPr/>
            <p:nvPr/>
          </p:nvSpPr>
          <p:spPr>
            <a:xfrm>
              <a:off x="3763850" y="1258925"/>
              <a:ext cx="90525" cy="3263225"/>
            </a:xfrm>
            <a:custGeom>
              <a:avLst/>
              <a:gdLst/>
              <a:ahLst/>
              <a:cxnLst/>
              <a:rect l="l" t="t" r="r" b="b"/>
              <a:pathLst>
                <a:path w="3621" h="130529" extrusionOk="0">
                  <a:moveTo>
                    <a:pt x="1" y="0"/>
                  </a:moveTo>
                  <a:lnTo>
                    <a:pt x="1" y="130528"/>
                  </a:lnTo>
                  <a:lnTo>
                    <a:pt x="3620" y="130528"/>
                  </a:lnTo>
                  <a:lnTo>
                    <a:pt x="3620" y="0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6"/>
            <p:cNvSpPr/>
            <p:nvPr/>
          </p:nvSpPr>
          <p:spPr>
            <a:xfrm>
              <a:off x="3703725" y="1074675"/>
              <a:ext cx="217900" cy="218200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58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58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>
              <a:off x="3703734" y="1131261"/>
              <a:ext cx="217900" cy="193172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70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70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6"/>
            <p:cNvSpPr/>
            <p:nvPr/>
          </p:nvSpPr>
          <p:spPr>
            <a:xfrm>
              <a:off x="3885598" y="1106228"/>
              <a:ext cx="3176300" cy="3530673"/>
            </a:xfrm>
            <a:custGeom>
              <a:avLst/>
              <a:gdLst/>
              <a:ahLst/>
              <a:cxnLst/>
              <a:rect l="l" t="t" r="r" b="b"/>
              <a:pathLst>
                <a:path w="1270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052" y="135041"/>
                  </a:lnTo>
                  <a:lnTo>
                    <a:pt x="1270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6"/>
            <p:cNvSpPr/>
            <p:nvPr/>
          </p:nvSpPr>
          <p:spPr>
            <a:xfrm>
              <a:off x="3884698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5492" y="135041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6"/>
            <p:cNvSpPr/>
            <p:nvPr/>
          </p:nvSpPr>
          <p:spPr>
            <a:xfrm>
              <a:off x="3842723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6"/>
            <p:cNvSpPr/>
            <p:nvPr/>
          </p:nvSpPr>
          <p:spPr>
            <a:xfrm>
              <a:off x="645297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6"/>
            <p:cNvSpPr/>
            <p:nvPr/>
          </p:nvSpPr>
          <p:spPr>
            <a:xfrm>
              <a:off x="3555800" y="152860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69"/>
                    <a:pt x="0" y="3060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60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6"/>
            <p:cNvSpPr/>
            <p:nvPr/>
          </p:nvSpPr>
          <p:spPr>
            <a:xfrm>
              <a:off x="3916850" y="152947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6"/>
            <p:cNvSpPr/>
            <p:nvPr/>
          </p:nvSpPr>
          <p:spPr>
            <a:xfrm>
              <a:off x="3555800" y="199115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6"/>
            <p:cNvSpPr/>
            <p:nvPr/>
          </p:nvSpPr>
          <p:spPr>
            <a:xfrm>
              <a:off x="3916850" y="1991750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6"/>
            <p:cNvSpPr/>
            <p:nvPr/>
          </p:nvSpPr>
          <p:spPr>
            <a:xfrm>
              <a:off x="3555800" y="24953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1"/>
                  </a:moveTo>
                  <a:cubicBezTo>
                    <a:pt x="1369" y="1"/>
                    <a:pt x="0" y="1358"/>
                    <a:pt x="0" y="3049"/>
                  </a:cubicBezTo>
                  <a:cubicBezTo>
                    <a:pt x="0" y="4739"/>
                    <a:pt x="1369" y="6097"/>
                    <a:pt x="3060" y="6097"/>
                  </a:cubicBezTo>
                  <a:cubicBezTo>
                    <a:pt x="4739" y="6097"/>
                    <a:pt x="6108" y="4739"/>
                    <a:pt x="6108" y="3049"/>
                  </a:cubicBezTo>
                  <a:cubicBezTo>
                    <a:pt x="6108" y="1358"/>
                    <a:pt x="4739" y="1"/>
                    <a:pt x="3060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6"/>
            <p:cNvSpPr/>
            <p:nvPr/>
          </p:nvSpPr>
          <p:spPr>
            <a:xfrm>
              <a:off x="3916850" y="24956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6"/>
            <p:cNvSpPr/>
            <p:nvPr/>
          </p:nvSpPr>
          <p:spPr>
            <a:xfrm>
              <a:off x="3555800" y="2997225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6"/>
            <p:cNvSpPr/>
            <p:nvPr/>
          </p:nvSpPr>
          <p:spPr>
            <a:xfrm>
              <a:off x="3916850" y="2998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6"/>
            <p:cNvSpPr/>
            <p:nvPr/>
          </p:nvSpPr>
          <p:spPr>
            <a:xfrm>
              <a:off x="3555800" y="3503250"/>
              <a:ext cx="152700" cy="152700"/>
            </a:xfrm>
            <a:custGeom>
              <a:avLst/>
              <a:gdLst/>
              <a:ahLst/>
              <a:cxnLst/>
              <a:rect l="l" t="t" r="r" b="b"/>
              <a:pathLst>
                <a:path w="6108" h="6108" extrusionOk="0">
                  <a:moveTo>
                    <a:pt x="3060" y="0"/>
                  </a:moveTo>
                  <a:cubicBezTo>
                    <a:pt x="1369" y="0"/>
                    <a:pt x="0" y="1369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6"/>
            <p:cNvSpPr/>
            <p:nvPr/>
          </p:nvSpPr>
          <p:spPr>
            <a:xfrm>
              <a:off x="3916850" y="3504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6"/>
            <p:cNvSpPr/>
            <p:nvPr/>
          </p:nvSpPr>
          <p:spPr>
            <a:xfrm>
              <a:off x="3555800" y="40449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096"/>
                    <a:pt x="3060" y="6096"/>
                  </a:cubicBezTo>
                  <a:cubicBezTo>
                    <a:pt x="4739" y="6096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6"/>
            <p:cNvSpPr/>
            <p:nvPr/>
          </p:nvSpPr>
          <p:spPr>
            <a:xfrm>
              <a:off x="3916850" y="40455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6"/>
            <p:cNvSpPr/>
            <p:nvPr/>
          </p:nvSpPr>
          <p:spPr>
            <a:xfrm>
              <a:off x="3615325" y="156372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6"/>
            <p:cNvSpPr/>
            <p:nvPr/>
          </p:nvSpPr>
          <p:spPr>
            <a:xfrm>
              <a:off x="3615325" y="202657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6"/>
            <p:cNvSpPr/>
            <p:nvPr/>
          </p:nvSpPr>
          <p:spPr>
            <a:xfrm>
              <a:off x="3615325" y="25308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6"/>
            <p:cNvSpPr/>
            <p:nvPr/>
          </p:nvSpPr>
          <p:spPr>
            <a:xfrm>
              <a:off x="3615325" y="30329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6"/>
            <p:cNvSpPr/>
            <p:nvPr/>
          </p:nvSpPr>
          <p:spPr>
            <a:xfrm>
              <a:off x="3615325" y="35386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6"/>
            <p:cNvSpPr/>
            <p:nvPr/>
          </p:nvSpPr>
          <p:spPr>
            <a:xfrm>
              <a:off x="3615325" y="40804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6"/>
            <p:cNvSpPr/>
            <p:nvPr/>
          </p:nvSpPr>
          <p:spPr>
            <a:xfrm>
              <a:off x="576847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6"/>
            <p:cNvSpPr/>
            <p:nvPr/>
          </p:nvSpPr>
          <p:spPr>
            <a:xfrm>
              <a:off x="625072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50" y="135041"/>
                  </a:lnTo>
                  <a:lnTo>
                    <a:pt x="750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6"/>
            <p:cNvSpPr/>
            <p:nvPr/>
          </p:nvSpPr>
          <p:spPr>
            <a:xfrm>
              <a:off x="7021099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6"/>
            <p:cNvSpPr/>
            <p:nvPr/>
          </p:nvSpPr>
          <p:spPr>
            <a:xfrm>
              <a:off x="6980024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51" y="135041"/>
                  </a:lnTo>
                  <a:lnTo>
                    <a:pt x="751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9" name="Google Shape;129;p6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3438000" cy="10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" name="Google Shape;170;p8"/>
          <p:cNvGrpSpPr/>
          <p:nvPr/>
        </p:nvGrpSpPr>
        <p:grpSpPr>
          <a:xfrm>
            <a:off x="155326" y="91359"/>
            <a:ext cx="8833348" cy="4894379"/>
            <a:chOff x="375925" y="955900"/>
            <a:chExt cx="6888675" cy="3816875"/>
          </a:xfrm>
        </p:grpSpPr>
        <p:sp>
          <p:nvSpPr>
            <p:cNvPr id="171" name="Google Shape;171;p8"/>
            <p:cNvSpPr/>
            <p:nvPr/>
          </p:nvSpPr>
          <p:spPr>
            <a:xfrm>
              <a:off x="375925" y="956200"/>
              <a:ext cx="6888675" cy="3816575"/>
            </a:xfrm>
            <a:custGeom>
              <a:avLst/>
              <a:gdLst/>
              <a:ahLst/>
              <a:cxnLst/>
              <a:rect l="l" t="t" r="r" b="b"/>
              <a:pathLst>
                <a:path w="275547" h="152663" extrusionOk="0">
                  <a:moveTo>
                    <a:pt x="1108" y="0"/>
                  </a:moveTo>
                  <a:cubicBezTo>
                    <a:pt x="501" y="0"/>
                    <a:pt x="1" y="489"/>
                    <a:pt x="1" y="1108"/>
                  </a:cubicBezTo>
                  <a:lnTo>
                    <a:pt x="1" y="151543"/>
                  </a:lnTo>
                  <a:cubicBezTo>
                    <a:pt x="1" y="152162"/>
                    <a:pt x="489" y="152662"/>
                    <a:pt x="1108" y="152662"/>
                  </a:cubicBezTo>
                  <a:lnTo>
                    <a:pt x="274440" y="152662"/>
                  </a:lnTo>
                  <a:cubicBezTo>
                    <a:pt x="275047" y="152662"/>
                    <a:pt x="275547" y="152162"/>
                    <a:pt x="275547" y="151531"/>
                  </a:cubicBezTo>
                  <a:lnTo>
                    <a:pt x="275547" y="1108"/>
                  </a:lnTo>
                  <a:cubicBezTo>
                    <a:pt x="275547" y="501"/>
                    <a:pt x="275059" y="0"/>
                    <a:pt x="2744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100013" dist="66675" dir="5400000" algn="bl" rotWithShape="0">
                <a:schemeClr val="accent2">
                  <a:alpha val="3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8"/>
            <p:cNvSpPr/>
            <p:nvPr/>
          </p:nvSpPr>
          <p:spPr>
            <a:xfrm>
              <a:off x="3607875" y="955900"/>
              <a:ext cx="424200" cy="3816875"/>
            </a:xfrm>
            <a:custGeom>
              <a:avLst/>
              <a:gdLst/>
              <a:ahLst/>
              <a:cxnLst/>
              <a:rect l="l" t="t" r="r" b="b"/>
              <a:pathLst>
                <a:path w="16968" h="152675" extrusionOk="0">
                  <a:moveTo>
                    <a:pt x="1" y="1"/>
                  </a:moveTo>
                  <a:lnTo>
                    <a:pt x="1" y="152674"/>
                  </a:lnTo>
                  <a:lnTo>
                    <a:pt x="16967" y="152674"/>
                  </a:lnTo>
                  <a:lnTo>
                    <a:pt x="16967" y="1"/>
                  </a:lnTo>
                  <a:close/>
                </a:path>
              </a:pathLst>
            </a:custGeom>
            <a:solidFill>
              <a:srgbClr val="40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8"/>
            <p:cNvSpPr/>
            <p:nvPr/>
          </p:nvSpPr>
          <p:spPr>
            <a:xfrm>
              <a:off x="554821" y="1106228"/>
              <a:ext cx="3188800" cy="3530673"/>
            </a:xfrm>
            <a:custGeom>
              <a:avLst/>
              <a:gdLst/>
              <a:ahLst/>
              <a:cxnLst/>
              <a:rect l="l" t="t" r="r" b="b"/>
              <a:pathLst>
                <a:path w="1275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552" y="135041"/>
                  </a:lnTo>
                  <a:lnTo>
                    <a:pt x="1275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8"/>
            <p:cNvSpPr/>
            <p:nvPr/>
          </p:nvSpPr>
          <p:spPr>
            <a:xfrm>
              <a:off x="599172" y="1106228"/>
              <a:ext cx="3154275" cy="3530673"/>
            </a:xfrm>
            <a:custGeom>
              <a:avLst/>
              <a:gdLst/>
              <a:ahLst/>
              <a:cxnLst/>
              <a:rect l="l" t="t" r="r" b="b"/>
              <a:pathLst>
                <a:path w="12617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6171" y="135041"/>
                  </a:lnTo>
                  <a:lnTo>
                    <a:pt x="126171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8"/>
            <p:cNvSpPr/>
            <p:nvPr/>
          </p:nvSpPr>
          <p:spPr>
            <a:xfrm>
              <a:off x="3763850" y="1258925"/>
              <a:ext cx="90525" cy="3263225"/>
            </a:xfrm>
            <a:custGeom>
              <a:avLst/>
              <a:gdLst/>
              <a:ahLst/>
              <a:cxnLst/>
              <a:rect l="l" t="t" r="r" b="b"/>
              <a:pathLst>
                <a:path w="3621" h="130529" extrusionOk="0">
                  <a:moveTo>
                    <a:pt x="1" y="0"/>
                  </a:moveTo>
                  <a:lnTo>
                    <a:pt x="1" y="130528"/>
                  </a:lnTo>
                  <a:lnTo>
                    <a:pt x="3620" y="130528"/>
                  </a:lnTo>
                  <a:lnTo>
                    <a:pt x="3620" y="0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8"/>
            <p:cNvSpPr/>
            <p:nvPr/>
          </p:nvSpPr>
          <p:spPr>
            <a:xfrm>
              <a:off x="3703725" y="1074675"/>
              <a:ext cx="217900" cy="218200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58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58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8"/>
            <p:cNvSpPr/>
            <p:nvPr/>
          </p:nvSpPr>
          <p:spPr>
            <a:xfrm>
              <a:off x="3703734" y="1131261"/>
              <a:ext cx="217900" cy="193172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70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70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8"/>
            <p:cNvSpPr/>
            <p:nvPr/>
          </p:nvSpPr>
          <p:spPr>
            <a:xfrm>
              <a:off x="3885598" y="1106228"/>
              <a:ext cx="3176300" cy="3530673"/>
            </a:xfrm>
            <a:custGeom>
              <a:avLst/>
              <a:gdLst/>
              <a:ahLst/>
              <a:cxnLst/>
              <a:rect l="l" t="t" r="r" b="b"/>
              <a:pathLst>
                <a:path w="1270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052" y="135041"/>
                  </a:lnTo>
                  <a:lnTo>
                    <a:pt x="1270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8"/>
            <p:cNvSpPr/>
            <p:nvPr/>
          </p:nvSpPr>
          <p:spPr>
            <a:xfrm>
              <a:off x="3884698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5492" y="135041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8"/>
            <p:cNvSpPr/>
            <p:nvPr/>
          </p:nvSpPr>
          <p:spPr>
            <a:xfrm>
              <a:off x="3842723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8"/>
            <p:cNvSpPr/>
            <p:nvPr/>
          </p:nvSpPr>
          <p:spPr>
            <a:xfrm>
              <a:off x="645297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8"/>
            <p:cNvSpPr/>
            <p:nvPr/>
          </p:nvSpPr>
          <p:spPr>
            <a:xfrm>
              <a:off x="3555800" y="152860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69"/>
                    <a:pt x="0" y="3060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60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8"/>
            <p:cNvSpPr/>
            <p:nvPr/>
          </p:nvSpPr>
          <p:spPr>
            <a:xfrm>
              <a:off x="3916850" y="152947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8"/>
            <p:cNvSpPr/>
            <p:nvPr/>
          </p:nvSpPr>
          <p:spPr>
            <a:xfrm>
              <a:off x="3555800" y="199115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8"/>
            <p:cNvSpPr/>
            <p:nvPr/>
          </p:nvSpPr>
          <p:spPr>
            <a:xfrm>
              <a:off x="3916850" y="1991750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8"/>
            <p:cNvSpPr/>
            <p:nvPr/>
          </p:nvSpPr>
          <p:spPr>
            <a:xfrm>
              <a:off x="3555800" y="24953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1"/>
                  </a:moveTo>
                  <a:cubicBezTo>
                    <a:pt x="1369" y="1"/>
                    <a:pt x="0" y="1358"/>
                    <a:pt x="0" y="3049"/>
                  </a:cubicBezTo>
                  <a:cubicBezTo>
                    <a:pt x="0" y="4739"/>
                    <a:pt x="1369" y="6097"/>
                    <a:pt x="3060" y="6097"/>
                  </a:cubicBezTo>
                  <a:cubicBezTo>
                    <a:pt x="4739" y="6097"/>
                    <a:pt x="6108" y="4739"/>
                    <a:pt x="6108" y="3049"/>
                  </a:cubicBezTo>
                  <a:cubicBezTo>
                    <a:pt x="6108" y="1358"/>
                    <a:pt x="4739" y="1"/>
                    <a:pt x="3060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8"/>
            <p:cNvSpPr/>
            <p:nvPr/>
          </p:nvSpPr>
          <p:spPr>
            <a:xfrm>
              <a:off x="3916850" y="24956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8"/>
            <p:cNvSpPr/>
            <p:nvPr/>
          </p:nvSpPr>
          <p:spPr>
            <a:xfrm>
              <a:off x="3555800" y="2997225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8"/>
            <p:cNvSpPr/>
            <p:nvPr/>
          </p:nvSpPr>
          <p:spPr>
            <a:xfrm>
              <a:off x="3916850" y="2998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8"/>
            <p:cNvSpPr/>
            <p:nvPr/>
          </p:nvSpPr>
          <p:spPr>
            <a:xfrm>
              <a:off x="3555800" y="3503250"/>
              <a:ext cx="152700" cy="152700"/>
            </a:xfrm>
            <a:custGeom>
              <a:avLst/>
              <a:gdLst/>
              <a:ahLst/>
              <a:cxnLst/>
              <a:rect l="l" t="t" r="r" b="b"/>
              <a:pathLst>
                <a:path w="6108" h="6108" extrusionOk="0">
                  <a:moveTo>
                    <a:pt x="3060" y="0"/>
                  </a:moveTo>
                  <a:cubicBezTo>
                    <a:pt x="1369" y="0"/>
                    <a:pt x="0" y="1369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8"/>
            <p:cNvSpPr/>
            <p:nvPr/>
          </p:nvSpPr>
          <p:spPr>
            <a:xfrm>
              <a:off x="3916850" y="3504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8"/>
            <p:cNvSpPr/>
            <p:nvPr/>
          </p:nvSpPr>
          <p:spPr>
            <a:xfrm>
              <a:off x="3555800" y="40449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096"/>
                    <a:pt x="3060" y="6096"/>
                  </a:cubicBezTo>
                  <a:cubicBezTo>
                    <a:pt x="4739" y="6096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8"/>
            <p:cNvSpPr/>
            <p:nvPr/>
          </p:nvSpPr>
          <p:spPr>
            <a:xfrm>
              <a:off x="3916850" y="40455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8"/>
            <p:cNvSpPr/>
            <p:nvPr/>
          </p:nvSpPr>
          <p:spPr>
            <a:xfrm>
              <a:off x="3615325" y="156372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8"/>
            <p:cNvSpPr/>
            <p:nvPr/>
          </p:nvSpPr>
          <p:spPr>
            <a:xfrm>
              <a:off x="3615325" y="202657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8"/>
            <p:cNvSpPr/>
            <p:nvPr/>
          </p:nvSpPr>
          <p:spPr>
            <a:xfrm>
              <a:off x="3615325" y="25308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8"/>
            <p:cNvSpPr/>
            <p:nvPr/>
          </p:nvSpPr>
          <p:spPr>
            <a:xfrm>
              <a:off x="3615325" y="30329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8"/>
            <p:cNvSpPr/>
            <p:nvPr/>
          </p:nvSpPr>
          <p:spPr>
            <a:xfrm>
              <a:off x="3615325" y="35386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8"/>
            <p:cNvSpPr/>
            <p:nvPr/>
          </p:nvSpPr>
          <p:spPr>
            <a:xfrm>
              <a:off x="3615325" y="40804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8"/>
            <p:cNvSpPr/>
            <p:nvPr/>
          </p:nvSpPr>
          <p:spPr>
            <a:xfrm>
              <a:off x="576847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8"/>
            <p:cNvSpPr/>
            <p:nvPr/>
          </p:nvSpPr>
          <p:spPr>
            <a:xfrm>
              <a:off x="625072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50" y="135041"/>
                  </a:lnTo>
                  <a:lnTo>
                    <a:pt x="750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8"/>
            <p:cNvSpPr/>
            <p:nvPr/>
          </p:nvSpPr>
          <p:spPr>
            <a:xfrm>
              <a:off x="7021099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8"/>
            <p:cNvSpPr/>
            <p:nvPr/>
          </p:nvSpPr>
          <p:spPr>
            <a:xfrm>
              <a:off x="6980024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51" y="135041"/>
                  </a:lnTo>
                  <a:lnTo>
                    <a:pt x="751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4" name="Google Shape;204;p8"/>
          <p:cNvSpPr txBox="1">
            <a:spLocks noGrp="1"/>
          </p:cNvSpPr>
          <p:nvPr>
            <p:ph type="title"/>
          </p:nvPr>
        </p:nvSpPr>
        <p:spPr>
          <a:xfrm>
            <a:off x="3885000" y="1481500"/>
            <a:ext cx="3684900" cy="145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05" name="Google Shape;205;p8"/>
          <p:cNvSpPr txBox="1">
            <a:spLocks noGrp="1"/>
          </p:cNvSpPr>
          <p:nvPr>
            <p:ph type="subTitle" idx="1"/>
          </p:nvPr>
        </p:nvSpPr>
        <p:spPr>
          <a:xfrm>
            <a:off x="3887408" y="2971742"/>
            <a:ext cx="3684900" cy="71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7" name="Google Shape;207;p9"/>
          <p:cNvGrpSpPr/>
          <p:nvPr/>
        </p:nvGrpSpPr>
        <p:grpSpPr>
          <a:xfrm>
            <a:off x="155326" y="91359"/>
            <a:ext cx="8833348" cy="4894379"/>
            <a:chOff x="375925" y="955900"/>
            <a:chExt cx="6888675" cy="3816875"/>
          </a:xfrm>
        </p:grpSpPr>
        <p:sp>
          <p:nvSpPr>
            <p:cNvPr id="208" name="Google Shape;208;p9"/>
            <p:cNvSpPr/>
            <p:nvPr/>
          </p:nvSpPr>
          <p:spPr>
            <a:xfrm>
              <a:off x="375925" y="956200"/>
              <a:ext cx="6888675" cy="3816575"/>
            </a:xfrm>
            <a:custGeom>
              <a:avLst/>
              <a:gdLst/>
              <a:ahLst/>
              <a:cxnLst/>
              <a:rect l="l" t="t" r="r" b="b"/>
              <a:pathLst>
                <a:path w="275547" h="152663" extrusionOk="0">
                  <a:moveTo>
                    <a:pt x="1108" y="0"/>
                  </a:moveTo>
                  <a:cubicBezTo>
                    <a:pt x="501" y="0"/>
                    <a:pt x="1" y="489"/>
                    <a:pt x="1" y="1108"/>
                  </a:cubicBezTo>
                  <a:lnTo>
                    <a:pt x="1" y="151543"/>
                  </a:lnTo>
                  <a:cubicBezTo>
                    <a:pt x="1" y="152162"/>
                    <a:pt x="489" y="152662"/>
                    <a:pt x="1108" y="152662"/>
                  </a:cubicBezTo>
                  <a:lnTo>
                    <a:pt x="274440" y="152662"/>
                  </a:lnTo>
                  <a:cubicBezTo>
                    <a:pt x="275047" y="152662"/>
                    <a:pt x="275547" y="152162"/>
                    <a:pt x="275547" y="151531"/>
                  </a:cubicBezTo>
                  <a:lnTo>
                    <a:pt x="275547" y="1108"/>
                  </a:lnTo>
                  <a:cubicBezTo>
                    <a:pt x="275547" y="501"/>
                    <a:pt x="275059" y="0"/>
                    <a:pt x="2744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100013" dist="66675" dir="5400000" algn="bl" rotWithShape="0">
                <a:schemeClr val="accent2">
                  <a:alpha val="3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9"/>
            <p:cNvSpPr/>
            <p:nvPr/>
          </p:nvSpPr>
          <p:spPr>
            <a:xfrm>
              <a:off x="3607875" y="955900"/>
              <a:ext cx="424200" cy="3816875"/>
            </a:xfrm>
            <a:custGeom>
              <a:avLst/>
              <a:gdLst/>
              <a:ahLst/>
              <a:cxnLst/>
              <a:rect l="l" t="t" r="r" b="b"/>
              <a:pathLst>
                <a:path w="16968" h="152675" extrusionOk="0">
                  <a:moveTo>
                    <a:pt x="1" y="1"/>
                  </a:moveTo>
                  <a:lnTo>
                    <a:pt x="1" y="152674"/>
                  </a:lnTo>
                  <a:lnTo>
                    <a:pt x="16967" y="152674"/>
                  </a:lnTo>
                  <a:lnTo>
                    <a:pt x="16967" y="1"/>
                  </a:lnTo>
                  <a:close/>
                </a:path>
              </a:pathLst>
            </a:custGeom>
            <a:solidFill>
              <a:srgbClr val="40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9"/>
            <p:cNvSpPr/>
            <p:nvPr/>
          </p:nvSpPr>
          <p:spPr>
            <a:xfrm>
              <a:off x="554821" y="1106228"/>
              <a:ext cx="3188800" cy="3530673"/>
            </a:xfrm>
            <a:custGeom>
              <a:avLst/>
              <a:gdLst/>
              <a:ahLst/>
              <a:cxnLst/>
              <a:rect l="l" t="t" r="r" b="b"/>
              <a:pathLst>
                <a:path w="1275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552" y="135041"/>
                  </a:lnTo>
                  <a:lnTo>
                    <a:pt x="1275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9"/>
            <p:cNvSpPr/>
            <p:nvPr/>
          </p:nvSpPr>
          <p:spPr>
            <a:xfrm>
              <a:off x="599172" y="1106228"/>
              <a:ext cx="3154275" cy="3530673"/>
            </a:xfrm>
            <a:custGeom>
              <a:avLst/>
              <a:gdLst/>
              <a:ahLst/>
              <a:cxnLst/>
              <a:rect l="l" t="t" r="r" b="b"/>
              <a:pathLst>
                <a:path w="12617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6171" y="135041"/>
                  </a:lnTo>
                  <a:lnTo>
                    <a:pt x="126171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9"/>
            <p:cNvSpPr/>
            <p:nvPr/>
          </p:nvSpPr>
          <p:spPr>
            <a:xfrm>
              <a:off x="3763850" y="1258925"/>
              <a:ext cx="90525" cy="3263225"/>
            </a:xfrm>
            <a:custGeom>
              <a:avLst/>
              <a:gdLst/>
              <a:ahLst/>
              <a:cxnLst/>
              <a:rect l="l" t="t" r="r" b="b"/>
              <a:pathLst>
                <a:path w="3621" h="130529" extrusionOk="0">
                  <a:moveTo>
                    <a:pt x="1" y="0"/>
                  </a:moveTo>
                  <a:lnTo>
                    <a:pt x="1" y="130528"/>
                  </a:lnTo>
                  <a:lnTo>
                    <a:pt x="3620" y="130528"/>
                  </a:lnTo>
                  <a:lnTo>
                    <a:pt x="3620" y="0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9"/>
            <p:cNvSpPr/>
            <p:nvPr/>
          </p:nvSpPr>
          <p:spPr>
            <a:xfrm>
              <a:off x="3703725" y="1074675"/>
              <a:ext cx="217900" cy="218200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58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58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9"/>
            <p:cNvSpPr/>
            <p:nvPr/>
          </p:nvSpPr>
          <p:spPr>
            <a:xfrm>
              <a:off x="3703734" y="1131261"/>
              <a:ext cx="217900" cy="193172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70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70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9"/>
            <p:cNvSpPr/>
            <p:nvPr/>
          </p:nvSpPr>
          <p:spPr>
            <a:xfrm>
              <a:off x="3885598" y="1106228"/>
              <a:ext cx="3176300" cy="3530673"/>
            </a:xfrm>
            <a:custGeom>
              <a:avLst/>
              <a:gdLst/>
              <a:ahLst/>
              <a:cxnLst/>
              <a:rect l="l" t="t" r="r" b="b"/>
              <a:pathLst>
                <a:path w="1270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052" y="135041"/>
                  </a:lnTo>
                  <a:lnTo>
                    <a:pt x="1270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9"/>
            <p:cNvSpPr/>
            <p:nvPr/>
          </p:nvSpPr>
          <p:spPr>
            <a:xfrm>
              <a:off x="3884698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5492" y="135041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9"/>
            <p:cNvSpPr/>
            <p:nvPr/>
          </p:nvSpPr>
          <p:spPr>
            <a:xfrm>
              <a:off x="3842723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9"/>
            <p:cNvSpPr/>
            <p:nvPr/>
          </p:nvSpPr>
          <p:spPr>
            <a:xfrm>
              <a:off x="645297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9"/>
            <p:cNvSpPr/>
            <p:nvPr/>
          </p:nvSpPr>
          <p:spPr>
            <a:xfrm>
              <a:off x="3555800" y="152860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69"/>
                    <a:pt x="0" y="3060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60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9"/>
            <p:cNvSpPr/>
            <p:nvPr/>
          </p:nvSpPr>
          <p:spPr>
            <a:xfrm>
              <a:off x="3916850" y="152947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9"/>
            <p:cNvSpPr/>
            <p:nvPr/>
          </p:nvSpPr>
          <p:spPr>
            <a:xfrm>
              <a:off x="3555800" y="199115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9"/>
            <p:cNvSpPr/>
            <p:nvPr/>
          </p:nvSpPr>
          <p:spPr>
            <a:xfrm>
              <a:off x="3916850" y="1991750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9"/>
            <p:cNvSpPr/>
            <p:nvPr/>
          </p:nvSpPr>
          <p:spPr>
            <a:xfrm>
              <a:off x="3555800" y="24953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1"/>
                  </a:moveTo>
                  <a:cubicBezTo>
                    <a:pt x="1369" y="1"/>
                    <a:pt x="0" y="1358"/>
                    <a:pt x="0" y="3049"/>
                  </a:cubicBezTo>
                  <a:cubicBezTo>
                    <a:pt x="0" y="4739"/>
                    <a:pt x="1369" y="6097"/>
                    <a:pt x="3060" y="6097"/>
                  </a:cubicBezTo>
                  <a:cubicBezTo>
                    <a:pt x="4739" y="6097"/>
                    <a:pt x="6108" y="4739"/>
                    <a:pt x="6108" y="3049"/>
                  </a:cubicBezTo>
                  <a:cubicBezTo>
                    <a:pt x="6108" y="1358"/>
                    <a:pt x="4739" y="1"/>
                    <a:pt x="3060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9"/>
            <p:cNvSpPr/>
            <p:nvPr/>
          </p:nvSpPr>
          <p:spPr>
            <a:xfrm>
              <a:off x="3916850" y="24956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9"/>
            <p:cNvSpPr/>
            <p:nvPr/>
          </p:nvSpPr>
          <p:spPr>
            <a:xfrm>
              <a:off x="3555800" y="2997225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9"/>
            <p:cNvSpPr/>
            <p:nvPr/>
          </p:nvSpPr>
          <p:spPr>
            <a:xfrm>
              <a:off x="3916850" y="2998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9"/>
            <p:cNvSpPr/>
            <p:nvPr/>
          </p:nvSpPr>
          <p:spPr>
            <a:xfrm>
              <a:off x="3555800" y="3503250"/>
              <a:ext cx="152700" cy="152700"/>
            </a:xfrm>
            <a:custGeom>
              <a:avLst/>
              <a:gdLst/>
              <a:ahLst/>
              <a:cxnLst/>
              <a:rect l="l" t="t" r="r" b="b"/>
              <a:pathLst>
                <a:path w="6108" h="6108" extrusionOk="0">
                  <a:moveTo>
                    <a:pt x="3060" y="0"/>
                  </a:moveTo>
                  <a:cubicBezTo>
                    <a:pt x="1369" y="0"/>
                    <a:pt x="0" y="1369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9"/>
            <p:cNvSpPr/>
            <p:nvPr/>
          </p:nvSpPr>
          <p:spPr>
            <a:xfrm>
              <a:off x="3916850" y="3504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9"/>
            <p:cNvSpPr/>
            <p:nvPr/>
          </p:nvSpPr>
          <p:spPr>
            <a:xfrm>
              <a:off x="3555800" y="40449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096"/>
                    <a:pt x="3060" y="6096"/>
                  </a:cubicBezTo>
                  <a:cubicBezTo>
                    <a:pt x="4739" y="6096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9"/>
            <p:cNvSpPr/>
            <p:nvPr/>
          </p:nvSpPr>
          <p:spPr>
            <a:xfrm>
              <a:off x="3916850" y="40455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9"/>
            <p:cNvSpPr/>
            <p:nvPr/>
          </p:nvSpPr>
          <p:spPr>
            <a:xfrm>
              <a:off x="3615325" y="156372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9"/>
            <p:cNvSpPr/>
            <p:nvPr/>
          </p:nvSpPr>
          <p:spPr>
            <a:xfrm>
              <a:off x="3615325" y="202657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9"/>
            <p:cNvSpPr/>
            <p:nvPr/>
          </p:nvSpPr>
          <p:spPr>
            <a:xfrm>
              <a:off x="3615325" y="25308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9"/>
            <p:cNvSpPr/>
            <p:nvPr/>
          </p:nvSpPr>
          <p:spPr>
            <a:xfrm>
              <a:off x="3615325" y="30329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9"/>
            <p:cNvSpPr/>
            <p:nvPr/>
          </p:nvSpPr>
          <p:spPr>
            <a:xfrm>
              <a:off x="3615325" y="35386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9"/>
            <p:cNvSpPr/>
            <p:nvPr/>
          </p:nvSpPr>
          <p:spPr>
            <a:xfrm>
              <a:off x="3615325" y="40804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9"/>
            <p:cNvSpPr/>
            <p:nvPr/>
          </p:nvSpPr>
          <p:spPr>
            <a:xfrm>
              <a:off x="576847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9"/>
            <p:cNvSpPr/>
            <p:nvPr/>
          </p:nvSpPr>
          <p:spPr>
            <a:xfrm>
              <a:off x="625072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50" y="135041"/>
                  </a:lnTo>
                  <a:lnTo>
                    <a:pt x="750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9"/>
            <p:cNvSpPr/>
            <p:nvPr/>
          </p:nvSpPr>
          <p:spPr>
            <a:xfrm>
              <a:off x="7021099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9"/>
            <p:cNvSpPr/>
            <p:nvPr/>
          </p:nvSpPr>
          <p:spPr>
            <a:xfrm>
              <a:off x="6980024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51" y="135041"/>
                  </a:lnTo>
                  <a:lnTo>
                    <a:pt x="751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1" name="Google Shape;241;p9"/>
          <p:cNvSpPr txBox="1">
            <a:spLocks noGrp="1"/>
          </p:cNvSpPr>
          <p:nvPr>
            <p:ph type="title"/>
          </p:nvPr>
        </p:nvSpPr>
        <p:spPr>
          <a:xfrm>
            <a:off x="952797" y="1520863"/>
            <a:ext cx="2971800" cy="5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42" name="Google Shape;242;p9"/>
          <p:cNvSpPr txBox="1">
            <a:spLocks noGrp="1"/>
          </p:cNvSpPr>
          <p:nvPr>
            <p:ph type="subTitle" idx="1"/>
          </p:nvPr>
        </p:nvSpPr>
        <p:spPr>
          <a:xfrm>
            <a:off x="952675" y="2266831"/>
            <a:ext cx="2971800" cy="128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1"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8" name="Google Shape;298;p14"/>
          <p:cNvGrpSpPr/>
          <p:nvPr/>
        </p:nvGrpSpPr>
        <p:grpSpPr>
          <a:xfrm>
            <a:off x="155326" y="91359"/>
            <a:ext cx="8833348" cy="4894379"/>
            <a:chOff x="375925" y="955900"/>
            <a:chExt cx="6888675" cy="3816875"/>
          </a:xfrm>
        </p:grpSpPr>
        <p:sp>
          <p:nvSpPr>
            <p:cNvPr id="299" name="Google Shape;299;p14"/>
            <p:cNvSpPr/>
            <p:nvPr/>
          </p:nvSpPr>
          <p:spPr>
            <a:xfrm>
              <a:off x="375925" y="956200"/>
              <a:ext cx="6888675" cy="3816575"/>
            </a:xfrm>
            <a:custGeom>
              <a:avLst/>
              <a:gdLst/>
              <a:ahLst/>
              <a:cxnLst/>
              <a:rect l="l" t="t" r="r" b="b"/>
              <a:pathLst>
                <a:path w="275547" h="152663" extrusionOk="0">
                  <a:moveTo>
                    <a:pt x="1108" y="0"/>
                  </a:moveTo>
                  <a:cubicBezTo>
                    <a:pt x="501" y="0"/>
                    <a:pt x="1" y="489"/>
                    <a:pt x="1" y="1108"/>
                  </a:cubicBezTo>
                  <a:lnTo>
                    <a:pt x="1" y="151543"/>
                  </a:lnTo>
                  <a:cubicBezTo>
                    <a:pt x="1" y="152162"/>
                    <a:pt x="489" y="152662"/>
                    <a:pt x="1108" y="152662"/>
                  </a:cubicBezTo>
                  <a:lnTo>
                    <a:pt x="274440" y="152662"/>
                  </a:lnTo>
                  <a:cubicBezTo>
                    <a:pt x="275047" y="152662"/>
                    <a:pt x="275547" y="152162"/>
                    <a:pt x="275547" y="151531"/>
                  </a:cubicBezTo>
                  <a:lnTo>
                    <a:pt x="275547" y="1108"/>
                  </a:lnTo>
                  <a:cubicBezTo>
                    <a:pt x="275547" y="501"/>
                    <a:pt x="275059" y="0"/>
                    <a:pt x="2744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100013" dist="66675" dir="5400000" algn="bl" rotWithShape="0">
                <a:schemeClr val="accent2">
                  <a:alpha val="3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14"/>
            <p:cNvSpPr/>
            <p:nvPr/>
          </p:nvSpPr>
          <p:spPr>
            <a:xfrm>
              <a:off x="3607875" y="955900"/>
              <a:ext cx="424200" cy="3816875"/>
            </a:xfrm>
            <a:custGeom>
              <a:avLst/>
              <a:gdLst/>
              <a:ahLst/>
              <a:cxnLst/>
              <a:rect l="l" t="t" r="r" b="b"/>
              <a:pathLst>
                <a:path w="16968" h="152675" extrusionOk="0">
                  <a:moveTo>
                    <a:pt x="1" y="1"/>
                  </a:moveTo>
                  <a:lnTo>
                    <a:pt x="1" y="152674"/>
                  </a:lnTo>
                  <a:lnTo>
                    <a:pt x="16967" y="152674"/>
                  </a:lnTo>
                  <a:lnTo>
                    <a:pt x="16967" y="1"/>
                  </a:lnTo>
                  <a:close/>
                </a:path>
              </a:pathLst>
            </a:custGeom>
            <a:solidFill>
              <a:srgbClr val="40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14"/>
            <p:cNvSpPr/>
            <p:nvPr/>
          </p:nvSpPr>
          <p:spPr>
            <a:xfrm>
              <a:off x="554821" y="1106228"/>
              <a:ext cx="3188800" cy="3530673"/>
            </a:xfrm>
            <a:custGeom>
              <a:avLst/>
              <a:gdLst/>
              <a:ahLst/>
              <a:cxnLst/>
              <a:rect l="l" t="t" r="r" b="b"/>
              <a:pathLst>
                <a:path w="1275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552" y="135041"/>
                  </a:lnTo>
                  <a:lnTo>
                    <a:pt x="1275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14"/>
            <p:cNvSpPr/>
            <p:nvPr/>
          </p:nvSpPr>
          <p:spPr>
            <a:xfrm>
              <a:off x="599172" y="1106228"/>
              <a:ext cx="3154275" cy="3530673"/>
            </a:xfrm>
            <a:custGeom>
              <a:avLst/>
              <a:gdLst/>
              <a:ahLst/>
              <a:cxnLst/>
              <a:rect l="l" t="t" r="r" b="b"/>
              <a:pathLst>
                <a:path w="12617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6171" y="135041"/>
                  </a:lnTo>
                  <a:lnTo>
                    <a:pt x="126171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14"/>
            <p:cNvSpPr/>
            <p:nvPr/>
          </p:nvSpPr>
          <p:spPr>
            <a:xfrm>
              <a:off x="3763850" y="1258925"/>
              <a:ext cx="90525" cy="3263225"/>
            </a:xfrm>
            <a:custGeom>
              <a:avLst/>
              <a:gdLst/>
              <a:ahLst/>
              <a:cxnLst/>
              <a:rect l="l" t="t" r="r" b="b"/>
              <a:pathLst>
                <a:path w="3621" h="130529" extrusionOk="0">
                  <a:moveTo>
                    <a:pt x="1" y="0"/>
                  </a:moveTo>
                  <a:lnTo>
                    <a:pt x="1" y="130528"/>
                  </a:lnTo>
                  <a:lnTo>
                    <a:pt x="3620" y="130528"/>
                  </a:lnTo>
                  <a:lnTo>
                    <a:pt x="3620" y="0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14"/>
            <p:cNvSpPr/>
            <p:nvPr/>
          </p:nvSpPr>
          <p:spPr>
            <a:xfrm>
              <a:off x="3703725" y="1074675"/>
              <a:ext cx="217900" cy="218200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58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58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14"/>
            <p:cNvSpPr/>
            <p:nvPr/>
          </p:nvSpPr>
          <p:spPr>
            <a:xfrm>
              <a:off x="3703734" y="1131261"/>
              <a:ext cx="217900" cy="193172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70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70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14"/>
            <p:cNvSpPr/>
            <p:nvPr/>
          </p:nvSpPr>
          <p:spPr>
            <a:xfrm>
              <a:off x="3885598" y="1106228"/>
              <a:ext cx="3176300" cy="3530673"/>
            </a:xfrm>
            <a:custGeom>
              <a:avLst/>
              <a:gdLst/>
              <a:ahLst/>
              <a:cxnLst/>
              <a:rect l="l" t="t" r="r" b="b"/>
              <a:pathLst>
                <a:path w="1270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052" y="135041"/>
                  </a:lnTo>
                  <a:lnTo>
                    <a:pt x="1270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14"/>
            <p:cNvSpPr/>
            <p:nvPr/>
          </p:nvSpPr>
          <p:spPr>
            <a:xfrm>
              <a:off x="3884698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5492" y="135041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14"/>
            <p:cNvSpPr/>
            <p:nvPr/>
          </p:nvSpPr>
          <p:spPr>
            <a:xfrm>
              <a:off x="3842723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14"/>
            <p:cNvSpPr/>
            <p:nvPr/>
          </p:nvSpPr>
          <p:spPr>
            <a:xfrm>
              <a:off x="645297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14"/>
            <p:cNvSpPr/>
            <p:nvPr/>
          </p:nvSpPr>
          <p:spPr>
            <a:xfrm>
              <a:off x="3555800" y="152860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69"/>
                    <a:pt x="0" y="3060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60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14"/>
            <p:cNvSpPr/>
            <p:nvPr/>
          </p:nvSpPr>
          <p:spPr>
            <a:xfrm>
              <a:off x="3916850" y="152947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14"/>
            <p:cNvSpPr/>
            <p:nvPr/>
          </p:nvSpPr>
          <p:spPr>
            <a:xfrm>
              <a:off x="3555800" y="199115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14"/>
            <p:cNvSpPr/>
            <p:nvPr/>
          </p:nvSpPr>
          <p:spPr>
            <a:xfrm>
              <a:off x="3916850" y="1991750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14"/>
            <p:cNvSpPr/>
            <p:nvPr/>
          </p:nvSpPr>
          <p:spPr>
            <a:xfrm>
              <a:off x="3555800" y="24953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1"/>
                  </a:moveTo>
                  <a:cubicBezTo>
                    <a:pt x="1369" y="1"/>
                    <a:pt x="0" y="1358"/>
                    <a:pt x="0" y="3049"/>
                  </a:cubicBezTo>
                  <a:cubicBezTo>
                    <a:pt x="0" y="4739"/>
                    <a:pt x="1369" y="6097"/>
                    <a:pt x="3060" y="6097"/>
                  </a:cubicBezTo>
                  <a:cubicBezTo>
                    <a:pt x="4739" y="6097"/>
                    <a:pt x="6108" y="4739"/>
                    <a:pt x="6108" y="3049"/>
                  </a:cubicBezTo>
                  <a:cubicBezTo>
                    <a:pt x="6108" y="1358"/>
                    <a:pt x="4739" y="1"/>
                    <a:pt x="3060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14"/>
            <p:cNvSpPr/>
            <p:nvPr/>
          </p:nvSpPr>
          <p:spPr>
            <a:xfrm>
              <a:off x="3916850" y="24956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14"/>
            <p:cNvSpPr/>
            <p:nvPr/>
          </p:nvSpPr>
          <p:spPr>
            <a:xfrm>
              <a:off x="3555800" y="2997225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14"/>
            <p:cNvSpPr/>
            <p:nvPr/>
          </p:nvSpPr>
          <p:spPr>
            <a:xfrm>
              <a:off x="3916850" y="2998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14"/>
            <p:cNvSpPr/>
            <p:nvPr/>
          </p:nvSpPr>
          <p:spPr>
            <a:xfrm>
              <a:off x="3555800" y="3503250"/>
              <a:ext cx="152700" cy="152700"/>
            </a:xfrm>
            <a:custGeom>
              <a:avLst/>
              <a:gdLst/>
              <a:ahLst/>
              <a:cxnLst/>
              <a:rect l="l" t="t" r="r" b="b"/>
              <a:pathLst>
                <a:path w="6108" h="6108" extrusionOk="0">
                  <a:moveTo>
                    <a:pt x="3060" y="0"/>
                  </a:moveTo>
                  <a:cubicBezTo>
                    <a:pt x="1369" y="0"/>
                    <a:pt x="0" y="1369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14"/>
            <p:cNvSpPr/>
            <p:nvPr/>
          </p:nvSpPr>
          <p:spPr>
            <a:xfrm>
              <a:off x="3916850" y="3504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14"/>
            <p:cNvSpPr/>
            <p:nvPr/>
          </p:nvSpPr>
          <p:spPr>
            <a:xfrm>
              <a:off x="3555800" y="40449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096"/>
                    <a:pt x="3060" y="6096"/>
                  </a:cubicBezTo>
                  <a:cubicBezTo>
                    <a:pt x="4739" y="6096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14"/>
            <p:cNvSpPr/>
            <p:nvPr/>
          </p:nvSpPr>
          <p:spPr>
            <a:xfrm>
              <a:off x="3916850" y="40455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14"/>
            <p:cNvSpPr/>
            <p:nvPr/>
          </p:nvSpPr>
          <p:spPr>
            <a:xfrm>
              <a:off x="3615325" y="156372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14"/>
            <p:cNvSpPr/>
            <p:nvPr/>
          </p:nvSpPr>
          <p:spPr>
            <a:xfrm>
              <a:off x="3615325" y="202657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14"/>
            <p:cNvSpPr/>
            <p:nvPr/>
          </p:nvSpPr>
          <p:spPr>
            <a:xfrm>
              <a:off x="3615325" y="25308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14"/>
            <p:cNvSpPr/>
            <p:nvPr/>
          </p:nvSpPr>
          <p:spPr>
            <a:xfrm>
              <a:off x="3615325" y="30329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14"/>
            <p:cNvSpPr/>
            <p:nvPr/>
          </p:nvSpPr>
          <p:spPr>
            <a:xfrm>
              <a:off x="3615325" y="35386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14"/>
            <p:cNvSpPr/>
            <p:nvPr/>
          </p:nvSpPr>
          <p:spPr>
            <a:xfrm>
              <a:off x="3615325" y="40804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14"/>
            <p:cNvSpPr/>
            <p:nvPr/>
          </p:nvSpPr>
          <p:spPr>
            <a:xfrm>
              <a:off x="576847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14"/>
            <p:cNvSpPr/>
            <p:nvPr/>
          </p:nvSpPr>
          <p:spPr>
            <a:xfrm>
              <a:off x="625072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50" y="135041"/>
                  </a:lnTo>
                  <a:lnTo>
                    <a:pt x="750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14"/>
            <p:cNvSpPr/>
            <p:nvPr/>
          </p:nvSpPr>
          <p:spPr>
            <a:xfrm>
              <a:off x="7021099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14"/>
            <p:cNvSpPr/>
            <p:nvPr/>
          </p:nvSpPr>
          <p:spPr>
            <a:xfrm>
              <a:off x="6980024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51" y="135041"/>
                  </a:lnTo>
                  <a:lnTo>
                    <a:pt x="751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2" name="Google Shape;332;p14"/>
          <p:cNvSpPr txBox="1">
            <a:spLocks noGrp="1"/>
          </p:cNvSpPr>
          <p:nvPr>
            <p:ph type="title"/>
          </p:nvPr>
        </p:nvSpPr>
        <p:spPr>
          <a:xfrm>
            <a:off x="2715750" y="3894713"/>
            <a:ext cx="3712500" cy="42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33" name="Google Shape;333;p14"/>
          <p:cNvSpPr txBox="1">
            <a:spLocks noGrp="1"/>
          </p:cNvSpPr>
          <p:nvPr>
            <p:ph type="subTitle" idx="1"/>
          </p:nvPr>
        </p:nvSpPr>
        <p:spPr>
          <a:xfrm>
            <a:off x="2569500" y="1475992"/>
            <a:ext cx="4005000" cy="203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Delius"/>
              <a:buNone/>
              <a:defRPr sz="2800">
                <a:latin typeface="Delius"/>
                <a:ea typeface="Delius"/>
                <a:cs typeface="Delius"/>
                <a:sym typeface="Deliu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Delius"/>
              <a:buNone/>
              <a:defRPr sz="2400">
                <a:latin typeface="Delius"/>
                <a:ea typeface="Delius"/>
                <a:cs typeface="Delius"/>
                <a:sym typeface="Deliu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Delius"/>
              <a:buNone/>
              <a:defRPr sz="2400">
                <a:latin typeface="Delius"/>
                <a:ea typeface="Delius"/>
                <a:cs typeface="Delius"/>
                <a:sym typeface="Deliu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Delius"/>
              <a:buNone/>
              <a:defRPr sz="2400">
                <a:latin typeface="Delius"/>
                <a:ea typeface="Delius"/>
                <a:cs typeface="Delius"/>
                <a:sym typeface="Deliu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Delius"/>
              <a:buNone/>
              <a:defRPr sz="2400">
                <a:latin typeface="Delius"/>
                <a:ea typeface="Delius"/>
                <a:cs typeface="Delius"/>
                <a:sym typeface="Deliu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Delius"/>
              <a:buNone/>
              <a:defRPr sz="2400">
                <a:latin typeface="Delius"/>
                <a:ea typeface="Delius"/>
                <a:cs typeface="Delius"/>
                <a:sym typeface="Deliu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Delius"/>
              <a:buNone/>
              <a:defRPr sz="2400">
                <a:latin typeface="Delius"/>
                <a:ea typeface="Delius"/>
                <a:cs typeface="Delius"/>
                <a:sym typeface="Deliu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Delius"/>
              <a:buNone/>
              <a:defRPr sz="2400">
                <a:latin typeface="Delius"/>
                <a:ea typeface="Delius"/>
                <a:cs typeface="Delius"/>
                <a:sym typeface="Deliu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Delius"/>
              <a:buNone/>
              <a:defRPr sz="2400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6"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p19"/>
          <p:cNvSpPr txBox="1">
            <a:spLocks noGrp="1"/>
          </p:cNvSpPr>
          <p:nvPr>
            <p:ph type="title"/>
          </p:nvPr>
        </p:nvSpPr>
        <p:spPr>
          <a:xfrm>
            <a:off x="3752375" y="1600550"/>
            <a:ext cx="4368000" cy="13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512" name="Google Shape;512;p19"/>
          <p:cNvSpPr txBox="1">
            <a:spLocks noGrp="1"/>
          </p:cNvSpPr>
          <p:nvPr>
            <p:ph type="subTitle" idx="1"/>
          </p:nvPr>
        </p:nvSpPr>
        <p:spPr>
          <a:xfrm>
            <a:off x="4363550" y="2846125"/>
            <a:ext cx="3145500" cy="79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13" name="Google Shape;513;p19"/>
          <p:cNvSpPr txBox="1">
            <a:spLocks noGrp="1"/>
          </p:cNvSpPr>
          <p:nvPr>
            <p:ph type="title" idx="2" hasCustomPrompt="1"/>
          </p:nvPr>
        </p:nvSpPr>
        <p:spPr>
          <a:xfrm>
            <a:off x="5584250" y="935588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7717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100" y="1152475"/>
            <a:ext cx="77178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4" r:id="rId5"/>
    <p:sldLayoutId id="2147483655" r:id="rId6"/>
    <p:sldLayoutId id="2147483658" r:id="rId7"/>
    <p:sldLayoutId id="2147483660" r:id="rId8"/>
    <p:sldLayoutId id="2147483665" r:id="rId9"/>
    <p:sldLayoutId id="2147483666" r:id="rId10"/>
    <p:sldLayoutId id="214748367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0" name="Google Shape;780;p32"/>
          <p:cNvGrpSpPr/>
          <p:nvPr/>
        </p:nvGrpSpPr>
        <p:grpSpPr>
          <a:xfrm rot="-523570">
            <a:off x="287807" y="-3050911"/>
            <a:ext cx="4761746" cy="5091991"/>
            <a:chOff x="7567300" y="1541100"/>
            <a:chExt cx="3167100" cy="3386750"/>
          </a:xfrm>
        </p:grpSpPr>
        <p:sp>
          <p:nvSpPr>
            <p:cNvPr id="781" name="Google Shape;781;p32"/>
            <p:cNvSpPr/>
            <p:nvPr/>
          </p:nvSpPr>
          <p:spPr>
            <a:xfrm>
              <a:off x="7597075" y="1552100"/>
              <a:ext cx="3137325" cy="3375750"/>
            </a:xfrm>
            <a:custGeom>
              <a:avLst/>
              <a:gdLst/>
              <a:ahLst/>
              <a:cxnLst/>
              <a:rect l="l" t="t" r="r" b="b"/>
              <a:pathLst>
                <a:path w="125493" h="135030" extrusionOk="0">
                  <a:moveTo>
                    <a:pt x="6013" y="13824"/>
                  </a:moveTo>
                  <a:cubicBezTo>
                    <a:pt x="7692" y="13824"/>
                    <a:pt x="9061" y="15193"/>
                    <a:pt x="9061" y="16884"/>
                  </a:cubicBezTo>
                  <a:cubicBezTo>
                    <a:pt x="9061" y="18563"/>
                    <a:pt x="7692" y="19932"/>
                    <a:pt x="6013" y="19932"/>
                  </a:cubicBezTo>
                  <a:cubicBezTo>
                    <a:pt x="4322" y="19932"/>
                    <a:pt x="2953" y="18563"/>
                    <a:pt x="2953" y="16884"/>
                  </a:cubicBezTo>
                  <a:cubicBezTo>
                    <a:pt x="2953" y="15193"/>
                    <a:pt x="4322" y="13824"/>
                    <a:pt x="6013" y="13824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65"/>
                    <a:pt x="7692" y="38434"/>
                    <a:pt x="6013" y="38434"/>
                  </a:cubicBezTo>
                  <a:cubicBezTo>
                    <a:pt x="4322" y="38434"/>
                    <a:pt x="2953" y="37065"/>
                    <a:pt x="2953" y="35374"/>
                  </a:cubicBezTo>
                  <a:cubicBezTo>
                    <a:pt x="2953" y="33695"/>
                    <a:pt x="4322" y="32326"/>
                    <a:pt x="6013" y="32326"/>
                  </a:cubicBezTo>
                  <a:close/>
                  <a:moveTo>
                    <a:pt x="6013" y="52483"/>
                  </a:moveTo>
                  <a:cubicBezTo>
                    <a:pt x="7692" y="52483"/>
                    <a:pt x="9061" y="53853"/>
                    <a:pt x="9061" y="55531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2" y="58579"/>
                    <a:pt x="2953" y="57210"/>
                    <a:pt x="2953" y="55531"/>
                  </a:cubicBezTo>
                  <a:cubicBezTo>
                    <a:pt x="2953" y="53853"/>
                    <a:pt x="4322" y="52483"/>
                    <a:pt x="6013" y="52483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308"/>
                    <a:pt x="7692" y="78677"/>
                    <a:pt x="6013" y="78677"/>
                  </a:cubicBezTo>
                  <a:cubicBezTo>
                    <a:pt x="4322" y="78677"/>
                    <a:pt x="2953" y="77308"/>
                    <a:pt x="2953" y="75617"/>
                  </a:cubicBezTo>
                  <a:cubicBezTo>
                    <a:pt x="2953" y="73938"/>
                    <a:pt x="4322" y="72569"/>
                    <a:pt x="6013" y="72569"/>
                  </a:cubicBezTo>
                  <a:close/>
                  <a:moveTo>
                    <a:pt x="6013" y="92810"/>
                  </a:moveTo>
                  <a:cubicBezTo>
                    <a:pt x="7692" y="92810"/>
                    <a:pt x="9061" y="94179"/>
                    <a:pt x="9061" y="95858"/>
                  </a:cubicBezTo>
                  <a:cubicBezTo>
                    <a:pt x="9061" y="97548"/>
                    <a:pt x="7692" y="98918"/>
                    <a:pt x="6013" y="98918"/>
                  </a:cubicBezTo>
                  <a:cubicBezTo>
                    <a:pt x="4322" y="98918"/>
                    <a:pt x="2953" y="97548"/>
                    <a:pt x="2953" y="95858"/>
                  </a:cubicBezTo>
                  <a:cubicBezTo>
                    <a:pt x="2953" y="94179"/>
                    <a:pt x="4322" y="92810"/>
                    <a:pt x="6013" y="92810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6"/>
                    <a:pt x="7692" y="120587"/>
                    <a:pt x="6013" y="120587"/>
                  </a:cubicBezTo>
                  <a:cubicBezTo>
                    <a:pt x="4322" y="120587"/>
                    <a:pt x="2953" y="119206"/>
                    <a:pt x="2953" y="117527"/>
                  </a:cubicBezTo>
                  <a:cubicBezTo>
                    <a:pt x="2953" y="115848"/>
                    <a:pt x="4322" y="114479"/>
                    <a:pt x="6013" y="114479"/>
                  </a:cubicBezTo>
                  <a:close/>
                  <a:moveTo>
                    <a:pt x="0" y="1"/>
                  </a:moveTo>
                  <a:lnTo>
                    <a:pt x="0" y="135029"/>
                  </a:lnTo>
                  <a:lnTo>
                    <a:pt x="125492" y="135029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32"/>
            <p:cNvSpPr/>
            <p:nvPr/>
          </p:nvSpPr>
          <p:spPr>
            <a:xfrm>
              <a:off x="7567300" y="1541100"/>
              <a:ext cx="3137325" cy="3375725"/>
            </a:xfrm>
            <a:custGeom>
              <a:avLst/>
              <a:gdLst/>
              <a:ahLst/>
              <a:cxnLst/>
              <a:rect l="l" t="t" r="r" b="b"/>
              <a:pathLst>
                <a:path w="125493" h="135029" extrusionOk="0">
                  <a:moveTo>
                    <a:pt x="6013" y="13823"/>
                  </a:moveTo>
                  <a:cubicBezTo>
                    <a:pt x="7692" y="13823"/>
                    <a:pt x="9061" y="15193"/>
                    <a:pt x="9061" y="16871"/>
                  </a:cubicBezTo>
                  <a:cubicBezTo>
                    <a:pt x="9061" y="18550"/>
                    <a:pt x="7692" y="19919"/>
                    <a:pt x="6013" y="19919"/>
                  </a:cubicBezTo>
                  <a:cubicBezTo>
                    <a:pt x="4323" y="19919"/>
                    <a:pt x="2953" y="18550"/>
                    <a:pt x="2953" y="16871"/>
                  </a:cubicBezTo>
                  <a:cubicBezTo>
                    <a:pt x="2953" y="15193"/>
                    <a:pt x="4323" y="13823"/>
                    <a:pt x="6013" y="13823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52"/>
                    <a:pt x="7692" y="38422"/>
                    <a:pt x="6013" y="38422"/>
                  </a:cubicBezTo>
                  <a:cubicBezTo>
                    <a:pt x="4323" y="38422"/>
                    <a:pt x="2953" y="37052"/>
                    <a:pt x="2953" y="35374"/>
                  </a:cubicBezTo>
                  <a:cubicBezTo>
                    <a:pt x="2953" y="33695"/>
                    <a:pt x="4323" y="32326"/>
                    <a:pt x="6013" y="32326"/>
                  </a:cubicBezTo>
                  <a:close/>
                  <a:moveTo>
                    <a:pt x="6013" y="52471"/>
                  </a:moveTo>
                  <a:cubicBezTo>
                    <a:pt x="7692" y="52471"/>
                    <a:pt x="9061" y="53840"/>
                    <a:pt x="9061" y="55519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3" y="58579"/>
                    <a:pt x="2953" y="57210"/>
                    <a:pt x="2953" y="55519"/>
                  </a:cubicBezTo>
                  <a:cubicBezTo>
                    <a:pt x="2953" y="53840"/>
                    <a:pt x="4323" y="52471"/>
                    <a:pt x="6013" y="52471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295"/>
                    <a:pt x="7692" y="78665"/>
                    <a:pt x="6013" y="78665"/>
                  </a:cubicBezTo>
                  <a:cubicBezTo>
                    <a:pt x="4323" y="78665"/>
                    <a:pt x="2953" y="77295"/>
                    <a:pt x="2953" y="75617"/>
                  </a:cubicBezTo>
                  <a:cubicBezTo>
                    <a:pt x="2953" y="73938"/>
                    <a:pt x="4323" y="72569"/>
                    <a:pt x="6013" y="72569"/>
                  </a:cubicBezTo>
                  <a:close/>
                  <a:moveTo>
                    <a:pt x="6013" y="92809"/>
                  </a:moveTo>
                  <a:cubicBezTo>
                    <a:pt x="7692" y="92809"/>
                    <a:pt x="9061" y="94178"/>
                    <a:pt x="9061" y="95857"/>
                  </a:cubicBezTo>
                  <a:cubicBezTo>
                    <a:pt x="9061" y="97536"/>
                    <a:pt x="7692" y="98905"/>
                    <a:pt x="6013" y="98905"/>
                  </a:cubicBezTo>
                  <a:cubicBezTo>
                    <a:pt x="4323" y="98905"/>
                    <a:pt x="2953" y="97536"/>
                    <a:pt x="2953" y="95857"/>
                  </a:cubicBezTo>
                  <a:cubicBezTo>
                    <a:pt x="2953" y="94178"/>
                    <a:pt x="4323" y="92809"/>
                    <a:pt x="6013" y="92809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5"/>
                    <a:pt x="7692" y="120575"/>
                    <a:pt x="6013" y="120575"/>
                  </a:cubicBezTo>
                  <a:cubicBezTo>
                    <a:pt x="4323" y="120575"/>
                    <a:pt x="2953" y="119205"/>
                    <a:pt x="2953" y="117527"/>
                  </a:cubicBezTo>
                  <a:cubicBezTo>
                    <a:pt x="2953" y="115848"/>
                    <a:pt x="4323" y="114479"/>
                    <a:pt x="6013" y="114479"/>
                  </a:cubicBezTo>
                  <a:close/>
                  <a:moveTo>
                    <a:pt x="1" y="0"/>
                  </a:moveTo>
                  <a:lnTo>
                    <a:pt x="1" y="135029"/>
                  </a:lnTo>
                  <a:lnTo>
                    <a:pt x="125492" y="135029"/>
                  </a:lnTo>
                  <a:lnTo>
                    <a:pt x="1254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32"/>
            <p:cNvSpPr/>
            <p:nvPr/>
          </p:nvSpPr>
          <p:spPr>
            <a:xfrm>
              <a:off x="8025700" y="19090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FF86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32"/>
            <p:cNvSpPr/>
            <p:nvPr/>
          </p:nvSpPr>
          <p:spPr>
            <a:xfrm>
              <a:off x="8025700" y="20709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32"/>
            <p:cNvSpPr/>
            <p:nvPr/>
          </p:nvSpPr>
          <p:spPr>
            <a:xfrm>
              <a:off x="8025700" y="22325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32"/>
            <p:cNvSpPr/>
            <p:nvPr/>
          </p:nvSpPr>
          <p:spPr>
            <a:xfrm>
              <a:off x="8025700" y="23944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32"/>
            <p:cNvSpPr/>
            <p:nvPr/>
          </p:nvSpPr>
          <p:spPr>
            <a:xfrm>
              <a:off x="8025700" y="25564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32"/>
            <p:cNvSpPr/>
            <p:nvPr/>
          </p:nvSpPr>
          <p:spPr>
            <a:xfrm>
              <a:off x="8025700" y="27183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32"/>
            <p:cNvSpPr/>
            <p:nvPr/>
          </p:nvSpPr>
          <p:spPr>
            <a:xfrm>
              <a:off x="8025700" y="28799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32"/>
            <p:cNvSpPr/>
            <p:nvPr/>
          </p:nvSpPr>
          <p:spPr>
            <a:xfrm>
              <a:off x="8025700" y="30418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32"/>
            <p:cNvSpPr/>
            <p:nvPr/>
          </p:nvSpPr>
          <p:spPr>
            <a:xfrm>
              <a:off x="8025700" y="32038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32"/>
            <p:cNvSpPr/>
            <p:nvPr/>
          </p:nvSpPr>
          <p:spPr>
            <a:xfrm>
              <a:off x="8025700" y="33657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32"/>
            <p:cNvSpPr/>
            <p:nvPr/>
          </p:nvSpPr>
          <p:spPr>
            <a:xfrm>
              <a:off x="8025700" y="35273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32"/>
            <p:cNvSpPr/>
            <p:nvPr/>
          </p:nvSpPr>
          <p:spPr>
            <a:xfrm>
              <a:off x="8025700" y="36892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32"/>
            <p:cNvSpPr/>
            <p:nvPr/>
          </p:nvSpPr>
          <p:spPr>
            <a:xfrm>
              <a:off x="8025700" y="38512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32"/>
            <p:cNvSpPr/>
            <p:nvPr/>
          </p:nvSpPr>
          <p:spPr>
            <a:xfrm>
              <a:off x="8025700" y="40131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32"/>
            <p:cNvSpPr/>
            <p:nvPr/>
          </p:nvSpPr>
          <p:spPr>
            <a:xfrm>
              <a:off x="8025700" y="41747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1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1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32"/>
            <p:cNvSpPr/>
            <p:nvPr/>
          </p:nvSpPr>
          <p:spPr>
            <a:xfrm>
              <a:off x="8025700" y="43366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32"/>
            <p:cNvSpPr/>
            <p:nvPr/>
          </p:nvSpPr>
          <p:spPr>
            <a:xfrm>
              <a:off x="8025700" y="44986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32"/>
            <p:cNvSpPr/>
            <p:nvPr/>
          </p:nvSpPr>
          <p:spPr>
            <a:xfrm>
              <a:off x="8025700" y="46605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01" name="Google Shape;801;p32"/>
          <p:cNvGrpSpPr/>
          <p:nvPr/>
        </p:nvGrpSpPr>
        <p:grpSpPr>
          <a:xfrm rot="728172">
            <a:off x="-207171" y="3304912"/>
            <a:ext cx="1784276" cy="1783851"/>
            <a:chOff x="5448300" y="1526500"/>
            <a:chExt cx="1154925" cy="1154650"/>
          </a:xfrm>
        </p:grpSpPr>
        <p:sp>
          <p:nvSpPr>
            <p:cNvPr id="802" name="Google Shape;802;p32"/>
            <p:cNvSpPr/>
            <p:nvPr/>
          </p:nvSpPr>
          <p:spPr>
            <a:xfrm>
              <a:off x="5466750" y="1544975"/>
              <a:ext cx="1136475" cy="1136175"/>
            </a:xfrm>
            <a:custGeom>
              <a:avLst/>
              <a:gdLst/>
              <a:ahLst/>
              <a:cxnLst/>
              <a:rect l="l" t="t" r="r" b="b"/>
              <a:pathLst>
                <a:path w="45459" h="45447" extrusionOk="0">
                  <a:moveTo>
                    <a:pt x="4132" y="11370"/>
                  </a:moveTo>
                  <a:cubicBezTo>
                    <a:pt x="4882" y="11370"/>
                    <a:pt x="5501" y="11990"/>
                    <a:pt x="5501" y="12740"/>
                  </a:cubicBezTo>
                  <a:cubicBezTo>
                    <a:pt x="5501" y="13502"/>
                    <a:pt x="4882" y="14109"/>
                    <a:pt x="4132" y="14109"/>
                  </a:cubicBezTo>
                  <a:cubicBezTo>
                    <a:pt x="3370" y="14109"/>
                    <a:pt x="2762" y="13502"/>
                    <a:pt x="2762" y="12740"/>
                  </a:cubicBezTo>
                  <a:cubicBezTo>
                    <a:pt x="2762" y="11990"/>
                    <a:pt x="3370" y="11370"/>
                    <a:pt x="4132" y="11370"/>
                  </a:cubicBezTo>
                  <a:close/>
                  <a:moveTo>
                    <a:pt x="3334" y="29563"/>
                  </a:moveTo>
                  <a:cubicBezTo>
                    <a:pt x="4084" y="29563"/>
                    <a:pt x="4703" y="30170"/>
                    <a:pt x="4703" y="30932"/>
                  </a:cubicBezTo>
                  <a:cubicBezTo>
                    <a:pt x="4703" y="31694"/>
                    <a:pt x="4096" y="32302"/>
                    <a:pt x="3334" y="32302"/>
                  </a:cubicBezTo>
                  <a:cubicBezTo>
                    <a:pt x="2584" y="32302"/>
                    <a:pt x="1965" y="31694"/>
                    <a:pt x="1965" y="30932"/>
                  </a:cubicBezTo>
                  <a:cubicBezTo>
                    <a:pt x="1965" y="30170"/>
                    <a:pt x="2584" y="29563"/>
                    <a:pt x="3334" y="29563"/>
                  </a:cubicBezTo>
                  <a:close/>
                  <a:moveTo>
                    <a:pt x="1893" y="0"/>
                  </a:moveTo>
                  <a:lnTo>
                    <a:pt x="0" y="43565"/>
                  </a:lnTo>
                  <a:lnTo>
                    <a:pt x="43565" y="45446"/>
                  </a:lnTo>
                  <a:lnTo>
                    <a:pt x="45458" y="1893"/>
                  </a:lnTo>
                  <a:lnTo>
                    <a:pt x="1893" y="0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32"/>
            <p:cNvSpPr/>
            <p:nvPr/>
          </p:nvSpPr>
          <p:spPr>
            <a:xfrm>
              <a:off x="5448300" y="1526500"/>
              <a:ext cx="1136175" cy="1135875"/>
            </a:xfrm>
            <a:custGeom>
              <a:avLst/>
              <a:gdLst/>
              <a:ahLst/>
              <a:cxnLst/>
              <a:rect l="l" t="t" r="r" b="b"/>
              <a:pathLst>
                <a:path w="45447" h="45435" extrusionOk="0">
                  <a:moveTo>
                    <a:pt x="4120" y="11371"/>
                  </a:moveTo>
                  <a:cubicBezTo>
                    <a:pt x="4882" y="11371"/>
                    <a:pt x="5489" y="11978"/>
                    <a:pt x="5489" y="12740"/>
                  </a:cubicBezTo>
                  <a:cubicBezTo>
                    <a:pt x="5489" y="13502"/>
                    <a:pt x="4882" y="14110"/>
                    <a:pt x="4120" y="14110"/>
                  </a:cubicBezTo>
                  <a:cubicBezTo>
                    <a:pt x="3358" y="14110"/>
                    <a:pt x="2750" y="13491"/>
                    <a:pt x="2750" y="12740"/>
                  </a:cubicBezTo>
                  <a:cubicBezTo>
                    <a:pt x="2750" y="11978"/>
                    <a:pt x="3358" y="11371"/>
                    <a:pt x="4120" y="11371"/>
                  </a:cubicBezTo>
                  <a:close/>
                  <a:moveTo>
                    <a:pt x="3334" y="29552"/>
                  </a:moveTo>
                  <a:cubicBezTo>
                    <a:pt x="4072" y="29552"/>
                    <a:pt x="4703" y="30171"/>
                    <a:pt x="4703" y="30921"/>
                  </a:cubicBezTo>
                  <a:cubicBezTo>
                    <a:pt x="4703" y="31683"/>
                    <a:pt x="4096" y="32291"/>
                    <a:pt x="3334" y="32291"/>
                  </a:cubicBezTo>
                  <a:cubicBezTo>
                    <a:pt x="2572" y="32291"/>
                    <a:pt x="1965" y="31683"/>
                    <a:pt x="1965" y="30921"/>
                  </a:cubicBezTo>
                  <a:cubicBezTo>
                    <a:pt x="1965" y="30171"/>
                    <a:pt x="2572" y="29552"/>
                    <a:pt x="3334" y="29552"/>
                  </a:cubicBezTo>
                  <a:close/>
                  <a:moveTo>
                    <a:pt x="1893" y="1"/>
                  </a:moveTo>
                  <a:lnTo>
                    <a:pt x="0" y="43566"/>
                  </a:lnTo>
                  <a:lnTo>
                    <a:pt x="43565" y="45435"/>
                  </a:lnTo>
                  <a:lnTo>
                    <a:pt x="45446" y="1882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32"/>
            <p:cNvSpPr/>
            <p:nvPr/>
          </p:nvSpPr>
          <p:spPr>
            <a:xfrm>
              <a:off x="5448300" y="1526800"/>
              <a:ext cx="185750" cy="1094800"/>
            </a:xfrm>
            <a:custGeom>
              <a:avLst/>
              <a:gdLst/>
              <a:ahLst/>
              <a:cxnLst/>
              <a:rect l="l" t="t" r="r" b="b"/>
              <a:pathLst>
                <a:path w="7430" h="43792" extrusionOk="0">
                  <a:moveTo>
                    <a:pt x="4120" y="11359"/>
                  </a:moveTo>
                  <a:cubicBezTo>
                    <a:pt x="4882" y="11359"/>
                    <a:pt x="5489" y="11966"/>
                    <a:pt x="5489" y="12728"/>
                  </a:cubicBezTo>
                  <a:cubicBezTo>
                    <a:pt x="5489" y="13490"/>
                    <a:pt x="4882" y="14098"/>
                    <a:pt x="4120" y="14098"/>
                  </a:cubicBezTo>
                  <a:cubicBezTo>
                    <a:pt x="3358" y="14098"/>
                    <a:pt x="2750" y="13479"/>
                    <a:pt x="2750" y="12728"/>
                  </a:cubicBezTo>
                  <a:cubicBezTo>
                    <a:pt x="2750" y="11966"/>
                    <a:pt x="3358" y="11359"/>
                    <a:pt x="4120" y="11359"/>
                  </a:cubicBezTo>
                  <a:close/>
                  <a:moveTo>
                    <a:pt x="3334" y="29540"/>
                  </a:moveTo>
                  <a:cubicBezTo>
                    <a:pt x="4072" y="29540"/>
                    <a:pt x="4703" y="30159"/>
                    <a:pt x="4703" y="30909"/>
                  </a:cubicBezTo>
                  <a:cubicBezTo>
                    <a:pt x="4703" y="31671"/>
                    <a:pt x="4096" y="32279"/>
                    <a:pt x="3334" y="32279"/>
                  </a:cubicBezTo>
                  <a:cubicBezTo>
                    <a:pt x="2572" y="32279"/>
                    <a:pt x="1965" y="31671"/>
                    <a:pt x="1965" y="30909"/>
                  </a:cubicBezTo>
                  <a:cubicBezTo>
                    <a:pt x="1965" y="30159"/>
                    <a:pt x="2572" y="29540"/>
                    <a:pt x="3334" y="29540"/>
                  </a:cubicBezTo>
                  <a:close/>
                  <a:moveTo>
                    <a:pt x="1893" y="1"/>
                  </a:moveTo>
                  <a:lnTo>
                    <a:pt x="0" y="43554"/>
                  </a:lnTo>
                  <a:lnTo>
                    <a:pt x="5536" y="43792"/>
                  </a:lnTo>
                  <a:lnTo>
                    <a:pt x="7430" y="239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rgbClr val="AD91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05" name="Google Shape;805;p32"/>
          <p:cNvGrpSpPr/>
          <p:nvPr/>
        </p:nvGrpSpPr>
        <p:grpSpPr>
          <a:xfrm rot="624426">
            <a:off x="5269590" y="1426046"/>
            <a:ext cx="4761844" cy="5092095"/>
            <a:chOff x="7567300" y="1541100"/>
            <a:chExt cx="3167100" cy="3386750"/>
          </a:xfrm>
        </p:grpSpPr>
        <p:sp>
          <p:nvSpPr>
            <p:cNvPr id="806" name="Google Shape;806;p32"/>
            <p:cNvSpPr/>
            <p:nvPr/>
          </p:nvSpPr>
          <p:spPr>
            <a:xfrm>
              <a:off x="7597075" y="1552100"/>
              <a:ext cx="3137325" cy="3375750"/>
            </a:xfrm>
            <a:custGeom>
              <a:avLst/>
              <a:gdLst/>
              <a:ahLst/>
              <a:cxnLst/>
              <a:rect l="l" t="t" r="r" b="b"/>
              <a:pathLst>
                <a:path w="125493" h="135030" extrusionOk="0">
                  <a:moveTo>
                    <a:pt x="6013" y="13824"/>
                  </a:moveTo>
                  <a:cubicBezTo>
                    <a:pt x="7692" y="13824"/>
                    <a:pt x="9061" y="15193"/>
                    <a:pt x="9061" y="16884"/>
                  </a:cubicBezTo>
                  <a:cubicBezTo>
                    <a:pt x="9061" y="18563"/>
                    <a:pt x="7692" y="19932"/>
                    <a:pt x="6013" y="19932"/>
                  </a:cubicBezTo>
                  <a:cubicBezTo>
                    <a:pt x="4322" y="19932"/>
                    <a:pt x="2953" y="18563"/>
                    <a:pt x="2953" y="16884"/>
                  </a:cubicBezTo>
                  <a:cubicBezTo>
                    <a:pt x="2953" y="15193"/>
                    <a:pt x="4322" y="13824"/>
                    <a:pt x="6013" y="13824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65"/>
                    <a:pt x="7692" y="38434"/>
                    <a:pt x="6013" y="38434"/>
                  </a:cubicBezTo>
                  <a:cubicBezTo>
                    <a:pt x="4322" y="38434"/>
                    <a:pt x="2953" y="37065"/>
                    <a:pt x="2953" y="35374"/>
                  </a:cubicBezTo>
                  <a:cubicBezTo>
                    <a:pt x="2953" y="33695"/>
                    <a:pt x="4322" y="32326"/>
                    <a:pt x="6013" y="32326"/>
                  </a:cubicBezTo>
                  <a:close/>
                  <a:moveTo>
                    <a:pt x="6013" y="52483"/>
                  </a:moveTo>
                  <a:cubicBezTo>
                    <a:pt x="7692" y="52483"/>
                    <a:pt x="9061" y="53853"/>
                    <a:pt x="9061" y="55531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2" y="58579"/>
                    <a:pt x="2953" y="57210"/>
                    <a:pt x="2953" y="55531"/>
                  </a:cubicBezTo>
                  <a:cubicBezTo>
                    <a:pt x="2953" y="53853"/>
                    <a:pt x="4322" y="52483"/>
                    <a:pt x="6013" y="52483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308"/>
                    <a:pt x="7692" y="78677"/>
                    <a:pt x="6013" y="78677"/>
                  </a:cubicBezTo>
                  <a:cubicBezTo>
                    <a:pt x="4322" y="78677"/>
                    <a:pt x="2953" y="77308"/>
                    <a:pt x="2953" y="75617"/>
                  </a:cubicBezTo>
                  <a:cubicBezTo>
                    <a:pt x="2953" y="73938"/>
                    <a:pt x="4322" y="72569"/>
                    <a:pt x="6013" y="72569"/>
                  </a:cubicBezTo>
                  <a:close/>
                  <a:moveTo>
                    <a:pt x="6013" y="92810"/>
                  </a:moveTo>
                  <a:cubicBezTo>
                    <a:pt x="7692" y="92810"/>
                    <a:pt x="9061" y="94179"/>
                    <a:pt x="9061" y="95858"/>
                  </a:cubicBezTo>
                  <a:cubicBezTo>
                    <a:pt x="9061" y="97548"/>
                    <a:pt x="7692" y="98918"/>
                    <a:pt x="6013" y="98918"/>
                  </a:cubicBezTo>
                  <a:cubicBezTo>
                    <a:pt x="4322" y="98918"/>
                    <a:pt x="2953" y="97548"/>
                    <a:pt x="2953" y="95858"/>
                  </a:cubicBezTo>
                  <a:cubicBezTo>
                    <a:pt x="2953" y="94179"/>
                    <a:pt x="4322" y="92810"/>
                    <a:pt x="6013" y="92810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6"/>
                    <a:pt x="7692" y="120587"/>
                    <a:pt x="6013" y="120587"/>
                  </a:cubicBezTo>
                  <a:cubicBezTo>
                    <a:pt x="4322" y="120587"/>
                    <a:pt x="2953" y="119206"/>
                    <a:pt x="2953" y="117527"/>
                  </a:cubicBezTo>
                  <a:cubicBezTo>
                    <a:pt x="2953" y="115848"/>
                    <a:pt x="4322" y="114479"/>
                    <a:pt x="6013" y="114479"/>
                  </a:cubicBezTo>
                  <a:close/>
                  <a:moveTo>
                    <a:pt x="0" y="1"/>
                  </a:moveTo>
                  <a:lnTo>
                    <a:pt x="0" y="135029"/>
                  </a:lnTo>
                  <a:lnTo>
                    <a:pt x="125492" y="135029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32"/>
            <p:cNvSpPr/>
            <p:nvPr/>
          </p:nvSpPr>
          <p:spPr>
            <a:xfrm>
              <a:off x="7567300" y="1541100"/>
              <a:ext cx="3137325" cy="3375725"/>
            </a:xfrm>
            <a:custGeom>
              <a:avLst/>
              <a:gdLst/>
              <a:ahLst/>
              <a:cxnLst/>
              <a:rect l="l" t="t" r="r" b="b"/>
              <a:pathLst>
                <a:path w="125493" h="135029" extrusionOk="0">
                  <a:moveTo>
                    <a:pt x="6013" y="13823"/>
                  </a:moveTo>
                  <a:cubicBezTo>
                    <a:pt x="7692" y="13823"/>
                    <a:pt x="9061" y="15193"/>
                    <a:pt x="9061" y="16871"/>
                  </a:cubicBezTo>
                  <a:cubicBezTo>
                    <a:pt x="9061" y="18550"/>
                    <a:pt x="7692" y="19919"/>
                    <a:pt x="6013" y="19919"/>
                  </a:cubicBezTo>
                  <a:cubicBezTo>
                    <a:pt x="4323" y="19919"/>
                    <a:pt x="2953" y="18550"/>
                    <a:pt x="2953" y="16871"/>
                  </a:cubicBezTo>
                  <a:cubicBezTo>
                    <a:pt x="2953" y="15193"/>
                    <a:pt x="4323" y="13823"/>
                    <a:pt x="6013" y="13823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52"/>
                    <a:pt x="7692" y="38422"/>
                    <a:pt x="6013" y="38422"/>
                  </a:cubicBezTo>
                  <a:cubicBezTo>
                    <a:pt x="4323" y="38422"/>
                    <a:pt x="2953" y="37052"/>
                    <a:pt x="2953" y="35374"/>
                  </a:cubicBezTo>
                  <a:cubicBezTo>
                    <a:pt x="2953" y="33695"/>
                    <a:pt x="4323" y="32326"/>
                    <a:pt x="6013" y="32326"/>
                  </a:cubicBezTo>
                  <a:close/>
                  <a:moveTo>
                    <a:pt x="6013" y="52471"/>
                  </a:moveTo>
                  <a:cubicBezTo>
                    <a:pt x="7692" y="52471"/>
                    <a:pt x="9061" y="53840"/>
                    <a:pt x="9061" y="55519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3" y="58579"/>
                    <a:pt x="2953" y="57210"/>
                    <a:pt x="2953" y="55519"/>
                  </a:cubicBezTo>
                  <a:cubicBezTo>
                    <a:pt x="2953" y="53840"/>
                    <a:pt x="4323" y="52471"/>
                    <a:pt x="6013" y="52471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295"/>
                    <a:pt x="7692" y="78665"/>
                    <a:pt x="6013" y="78665"/>
                  </a:cubicBezTo>
                  <a:cubicBezTo>
                    <a:pt x="4323" y="78665"/>
                    <a:pt x="2953" y="77295"/>
                    <a:pt x="2953" y="75617"/>
                  </a:cubicBezTo>
                  <a:cubicBezTo>
                    <a:pt x="2953" y="73938"/>
                    <a:pt x="4323" y="72569"/>
                    <a:pt x="6013" y="72569"/>
                  </a:cubicBezTo>
                  <a:close/>
                  <a:moveTo>
                    <a:pt x="6013" y="92809"/>
                  </a:moveTo>
                  <a:cubicBezTo>
                    <a:pt x="7692" y="92809"/>
                    <a:pt x="9061" y="94178"/>
                    <a:pt x="9061" y="95857"/>
                  </a:cubicBezTo>
                  <a:cubicBezTo>
                    <a:pt x="9061" y="97536"/>
                    <a:pt x="7692" y="98905"/>
                    <a:pt x="6013" y="98905"/>
                  </a:cubicBezTo>
                  <a:cubicBezTo>
                    <a:pt x="4323" y="98905"/>
                    <a:pt x="2953" y="97536"/>
                    <a:pt x="2953" y="95857"/>
                  </a:cubicBezTo>
                  <a:cubicBezTo>
                    <a:pt x="2953" y="94178"/>
                    <a:pt x="4323" y="92809"/>
                    <a:pt x="6013" y="92809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5"/>
                    <a:pt x="7692" y="120575"/>
                    <a:pt x="6013" y="120575"/>
                  </a:cubicBezTo>
                  <a:cubicBezTo>
                    <a:pt x="4323" y="120575"/>
                    <a:pt x="2953" y="119205"/>
                    <a:pt x="2953" y="117527"/>
                  </a:cubicBezTo>
                  <a:cubicBezTo>
                    <a:pt x="2953" y="115848"/>
                    <a:pt x="4323" y="114479"/>
                    <a:pt x="6013" y="114479"/>
                  </a:cubicBezTo>
                  <a:close/>
                  <a:moveTo>
                    <a:pt x="1" y="0"/>
                  </a:moveTo>
                  <a:lnTo>
                    <a:pt x="1" y="135029"/>
                  </a:lnTo>
                  <a:lnTo>
                    <a:pt x="125492" y="135029"/>
                  </a:lnTo>
                  <a:lnTo>
                    <a:pt x="1254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32"/>
            <p:cNvSpPr/>
            <p:nvPr/>
          </p:nvSpPr>
          <p:spPr>
            <a:xfrm>
              <a:off x="8025700" y="19090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FF86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32"/>
            <p:cNvSpPr/>
            <p:nvPr/>
          </p:nvSpPr>
          <p:spPr>
            <a:xfrm>
              <a:off x="8025700" y="20709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32"/>
            <p:cNvSpPr/>
            <p:nvPr/>
          </p:nvSpPr>
          <p:spPr>
            <a:xfrm>
              <a:off x="8025700" y="22325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32"/>
            <p:cNvSpPr/>
            <p:nvPr/>
          </p:nvSpPr>
          <p:spPr>
            <a:xfrm>
              <a:off x="8025700" y="23944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32"/>
            <p:cNvSpPr/>
            <p:nvPr/>
          </p:nvSpPr>
          <p:spPr>
            <a:xfrm>
              <a:off x="8025700" y="25564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32"/>
            <p:cNvSpPr/>
            <p:nvPr/>
          </p:nvSpPr>
          <p:spPr>
            <a:xfrm>
              <a:off x="8025700" y="27183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32"/>
            <p:cNvSpPr/>
            <p:nvPr/>
          </p:nvSpPr>
          <p:spPr>
            <a:xfrm>
              <a:off x="8025700" y="28799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32"/>
            <p:cNvSpPr/>
            <p:nvPr/>
          </p:nvSpPr>
          <p:spPr>
            <a:xfrm>
              <a:off x="8025700" y="30418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32"/>
            <p:cNvSpPr/>
            <p:nvPr/>
          </p:nvSpPr>
          <p:spPr>
            <a:xfrm>
              <a:off x="8025700" y="32038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32"/>
            <p:cNvSpPr/>
            <p:nvPr/>
          </p:nvSpPr>
          <p:spPr>
            <a:xfrm>
              <a:off x="8025700" y="33657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32"/>
            <p:cNvSpPr/>
            <p:nvPr/>
          </p:nvSpPr>
          <p:spPr>
            <a:xfrm>
              <a:off x="8025700" y="35273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32"/>
            <p:cNvSpPr/>
            <p:nvPr/>
          </p:nvSpPr>
          <p:spPr>
            <a:xfrm>
              <a:off x="8025700" y="36892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32"/>
            <p:cNvSpPr/>
            <p:nvPr/>
          </p:nvSpPr>
          <p:spPr>
            <a:xfrm>
              <a:off x="8025700" y="38512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32"/>
            <p:cNvSpPr/>
            <p:nvPr/>
          </p:nvSpPr>
          <p:spPr>
            <a:xfrm>
              <a:off x="8025700" y="40131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32"/>
            <p:cNvSpPr/>
            <p:nvPr/>
          </p:nvSpPr>
          <p:spPr>
            <a:xfrm>
              <a:off x="8025700" y="41747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1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1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32"/>
            <p:cNvSpPr/>
            <p:nvPr/>
          </p:nvSpPr>
          <p:spPr>
            <a:xfrm>
              <a:off x="8025700" y="43366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32"/>
            <p:cNvSpPr/>
            <p:nvPr/>
          </p:nvSpPr>
          <p:spPr>
            <a:xfrm>
              <a:off x="8025700" y="44986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32"/>
            <p:cNvSpPr/>
            <p:nvPr/>
          </p:nvSpPr>
          <p:spPr>
            <a:xfrm>
              <a:off x="8025700" y="46605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26" name="Google Shape;826;p32"/>
          <p:cNvGrpSpPr/>
          <p:nvPr/>
        </p:nvGrpSpPr>
        <p:grpSpPr>
          <a:xfrm>
            <a:off x="1770350" y="435101"/>
            <a:ext cx="5053990" cy="5779004"/>
            <a:chOff x="1732250" y="435101"/>
            <a:chExt cx="5053990" cy="5779004"/>
          </a:xfrm>
        </p:grpSpPr>
        <p:sp>
          <p:nvSpPr>
            <p:cNvPr id="827" name="Google Shape;827;p32"/>
            <p:cNvSpPr/>
            <p:nvPr/>
          </p:nvSpPr>
          <p:spPr>
            <a:xfrm>
              <a:off x="2124240" y="542605"/>
              <a:ext cx="4662000" cy="5671500"/>
            </a:xfrm>
            <a:prstGeom prst="roundRect">
              <a:avLst>
                <a:gd name="adj" fmla="val 1372"/>
              </a:avLst>
            </a:pr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32"/>
            <p:cNvSpPr/>
            <p:nvPr/>
          </p:nvSpPr>
          <p:spPr>
            <a:xfrm>
              <a:off x="2008462" y="435101"/>
              <a:ext cx="4662000" cy="5671500"/>
            </a:xfrm>
            <a:prstGeom prst="roundRect">
              <a:avLst>
                <a:gd name="adj" fmla="val 1372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32"/>
            <p:cNvSpPr/>
            <p:nvPr/>
          </p:nvSpPr>
          <p:spPr>
            <a:xfrm>
              <a:off x="2258861" y="940350"/>
              <a:ext cx="266210" cy="266210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32"/>
            <p:cNvSpPr/>
            <p:nvPr/>
          </p:nvSpPr>
          <p:spPr>
            <a:xfrm>
              <a:off x="2258861" y="1747713"/>
              <a:ext cx="266210" cy="266734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32"/>
            <p:cNvSpPr/>
            <p:nvPr/>
          </p:nvSpPr>
          <p:spPr>
            <a:xfrm>
              <a:off x="2258861" y="2627818"/>
              <a:ext cx="266210" cy="266734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32"/>
            <p:cNvSpPr/>
            <p:nvPr/>
          </p:nvSpPr>
          <p:spPr>
            <a:xfrm>
              <a:off x="2258861" y="3505348"/>
              <a:ext cx="266210" cy="266210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32"/>
            <p:cNvSpPr/>
            <p:nvPr/>
          </p:nvSpPr>
          <p:spPr>
            <a:xfrm>
              <a:off x="2258861" y="4389077"/>
              <a:ext cx="266210" cy="266210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32"/>
            <p:cNvSpPr/>
            <p:nvPr/>
          </p:nvSpPr>
          <p:spPr>
            <a:xfrm>
              <a:off x="2258861" y="5334720"/>
              <a:ext cx="266210" cy="266734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32"/>
            <p:cNvSpPr/>
            <p:nvPr/>
          </p:nvSpPr>
          <p:spPr>
            <a:xfrm>
              <a:off x="1732250" y="1000167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32"/>
            <p:cNvSpPr/>
            <p:nvPr/>
          </p:nvSpPr>
          <p:spPr>
            <a:xfrm>
              <a:off x="1732250" y="1808535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32"/>
            <p:cNvSpPr/>
            <p:nvPr/>
          </p:nvSpPr>
          <p:spPr>
            <a:xfrm>
              <a:off x="1732250" y="2689164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32"/>
            <p:cNvSpPr/>
            <p:nvPr/>
          </p:nvSpPr>
          <p:spPr>
            <a:xfrm>
              <a:off x="1732250" y="3566170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32"/>
            <p:cNvSpPr/>
            <p:nvPr/>
          </p:nvSpPr>
          <p:spPr>
            <a:xfrm>
              <a:off x="1732250" y="4449375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32"/>
            <p:cNvSpPr/>
            <p:nvPr/>
          </p:nvSpPr>
          <p:spPr>
            <a:xfrm>
              <a:off x="1732250" y="5395541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1" name="Google Shape;841;p32"/>
          <p:cNvSpPr txBox="1">
            <a:spLocks noGrp="1"/>
          </p:cNvSpPr>
          <p:nvPr>
            <p:ph type="subTitle" idx="1"/>
          </p:nvPr>
        </p:nvSpPr>
        <p:spPr>
          <a:xfrm>
            <a:off x="2830160" y="3384577"/>
            <a:ext cx="3447300" cy="90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chemeClr val="lt1"/>
                </a:solidFill>
              </a:rPr>
              <a:t>Prof. Dr. Eduardo Perioli Jr.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24 e 25 de </a:t>
            </a:r>
            <a:r>
              <a:rPr lang="en" dirty="0"/>
              <a:t>agosto de </a:t>
            </a:r>
            <a:r>
              <a:rPr lang="en" dirty="0" smtClean="0"/>
              <a:t>2022</a:t>
            </a:r>
            <a:endParaRPr sz="2000" dirty="0">
              <a:solidFill>
                <a:schemeClr val="lt1"/>
              </a:solidFill>
            </a:endParaRPr>
          </a:p>
        </p:txBody>
      </p:sp>
      <p:sp>
        <p:nvSpPr>
          <p:cNvPr id="842" name="Google Shape;842;p32"/>
          <p:cNvSpPr/>
          <p:nvPr/>
        </p:nvSpPr>
        <p:spPr>
          <a:xfrm>
            <a:off x="2846884" y="1144221"/>
            <a:ext cx="3450232" cy="2069708"/>
          </a:xfrm>
          <a:custGeom>
            <a:avLst/>
            <a:gdLst/>
            <a:ahLst/>
            <a:cxnLst/>
            <a:rect l="l" t="t" r="r" b="b"/>
            <a:pathLst>
              <a:path w="72713" h="41029" extrusionOk="0">
                <a:moveTo>
                  <a:pt x="3478" y="0"/>
                </a:moveTo>
                <a:lnTo>
                  <a:pt x="1251" y="905"/>
                </a:lnTo>
                <a:lnTo>
                  <a:pt x="1" y="417"/>
                </a:lnTo>
                <a:lnTo>
                  <a:pt x="1" y="39433"/>
                </a:lnTo>
                <a:lnTo>
                  <a:pt x="1" y="40207"/>
                </a:lnTo>
                <a:lnTo>
                  <a:pt x="215" y="40124"/>
                </a:lnTo>
                <a:lnTo>
                  <a:pt x="2442" y="41029"/>
                </a:lnTo>
                <a:lnTo>
                  <a:pt x="4668" y="40124"/>
                </a:lnTo>
                <a:lnTo>
                  <a:pt x="6895" y="41029"/>
                </a:lnTo>
                <a:lnTo>
                  <a:pt x="9121" y="40124"/>
                </a:lnTo>
                <a:lnTo>
                  <a:pt x="11348" y="41029"/>
                </a:lnTo>
                <a:lnTo>
                  <a:pt x="13574" y="40124"/>
                </a:lnTo>
                <a:lnTo>
                  <a:pt x="15801" y="41029"/>
                </a:lnTo>
                <a:lnTo>
                  <a:pt x="18027" y="40124"/>
                </a:lnTo>
                <a:lnTo>
                  <a:pt x="20253" y="41029"/>
                </a:lnTo>
                <a:lnTo>
                  <a:pt x="22480" y="40124"/>
                </a:lnTo>
                <a:lnTo>
                  <a:pt x="24706" y="41029"/>
                </a:lnTo>
                <a:lnTo>
                  <a:pt x="26933" y="40124"/>
                </a:lnTo>
                <a:lnTo>
                  <a:pt x="29159" y="41029"/>
                </a:lnTo>
                <a:lnTo>
                  <a:pt x="31386" y="40124"/>
                </a:lnTo>
                <a:lnTo>
                  <a:pt x="33612" y="41029"/>
                </a:lnTo>
                <a:lnTo>
                  <a:pt x="35851" y="40124"/>
                </a:lnTo>
                <a:lnTo>
                  <a:pt x="38077" y="41029"/>
                </a:lnTo>
                <a:lnTo>
                  <a:pt x="40304" y="40124"/>
                </a:lnTo>
                <a:lnTo>
                  <a:pt x="42530" y="41029"/>
                </a:lnTo>
                <a:lnTo>
                  <a:pt x="44757" y="40124"/>
                </a:lnTo>
                <a:lnTo>
                  <a:pt x="46983" y="41029"/>
                </a:lnTo>
                <a:lnTo>
                  <a:pt x="49209" y="40124"/>
                </a:lnTo>
                <a:lnTo>
                  <a:pt x="51436" y="41029"/>
                </a:lnTo>
                <a:lnTo>
                  <a:pt x="53662" y="40124"/>
                </a:lnTo>
                <a:lnTo>
                  <a:pt x="55889" y="41029"/>
                </a:lnTo>
                <a:lnTo>
                  <a:pt x="58115" y="40124"/>
                </a:lnTo>
                <a:lnTo>
                  <a:pt x="60342" y="41029"/>
                </a:lnTo>
                <a:lnTo>
                  <a:pt x="62568" y="40124"/>
                </a:lnTo>
                <a:lnTo>
                  <a:pt x="64795" y="41029"/>
                </a:lnTo>
                <a:lnTo>
                  <a:pt x="67021" y="40124"/>
                </a:lnTo>
                <a:lnTo>
                  <a:pt x="69248" y="41029"/>
                </a:lnTo>
                <a:lnTo>
                  <a:pt x="71474" y="40124"/>
                </a:lnTo>
                <a:lnTo>
                  <a:pt x="72712" y="40612"/>
                </a:lnTo>
                <a:lnTo>
                  <a:pt x="72712" y="822"/>
                </a:lnTo>
                <a:lnTo>
                  <a:pt x="72510" y="905"/>
                </a:lnTo>
                <a:lnTo>
                  <a:pt x="70284" y="0"/>
                </a:lnTo>
                <a:lnTo>
                  <a:pt x="68057" y="905"/>
                </a:lnTo>
                <a:lnTo>
                  <a:pt x="65831" y="0"/>
                </a:lnTo>
                <a:lnTo>
                  <a:pt x="63604" y="905"/>
                </a:lnTo>
                <a:lnTo>
                  <a:pt x="61378" y="0"/>
                </a:lnTo>
                <a:lnTo>
                  <a:pt x="59151" y="905"/>
                </a:lnTo>
                <a:lnTo>
                  <a:pt x="56925" y="0"/>
                </a:lnTo>
                <a:lnTo>
                  <a:pt x="54698" y="905"/>
                </a:lnTo>
                <a:lnTo>
                  <a:pt x="52460" y="0"/>
                </a:lnTo>
                <a:lnTo>
                  <a:pt x="50233" y="905"/>
                </a:lnTo>
                <a:lnTo>
                  <a:pt x="48007" y="0"/>
                </a:lnTo>
                <a:lnTo>
                  <a:pt x="45780" y="905"/>
                </a:lnTo>
                <a:lnTo>
                  <a:pt x="43554" y="0"/>
                </a:lnTo>
                <a:lnTo>
                  <a:pt x="41328" y="905"/>
                </a:lnTo>
                <a:lnTo>
                  <a:pt x="39101" y="0"/>
                </a:lnTo>
                <a:lnTo>
                  <a:pt x="36875" y="905"/>
                </a:lnTo>
                <a:lnTo>
                  <a:pt x="34648" y="0"/>
                </a:lnTo>
                <a:lnTo>
                  <a:pt x="32422" y="905"/>
                </a:lnTo>
                <a:lnTo>
                  <a:pt x="30195" y="0"/>
                </a:lnTo>
                <a:lnTo>
                  <a:pt x="27969" y="905"/>
                </a:lnTo>
                <a:lnTo>
                  <a:pt x="25742" y="0"/>
                </a:lnTo>
                <a:lnTo>
                  <a:pt x="23516" y="905"/>
                </a:lnTo>
                <a:lnTo>
                  <a:pt x="21289" y="0"/>
                </a:lnTo>
                <a:lnTo>
                  <a:pt x="19063" y="905"/>
                </a:lnTo>
                <a:lnTo>
                  <a:pt x="16836" y="0"/>
                </a:lnTo>
                <a:lnTo>
                  <a:pt x="14610" y="905"/>
                </a:lnTo>
                <a:lnTo>
                  <a:pt x="12383" y="0"/>
                </a:lnTo>
                <a:lnTo>
                  <a:pt x="10157" y="905"/>
                </a:lnTo>
                <a:lnTo>
                  <a:pt x="7930" y="0"/>
                </a:lnTo>
                <a:lnTo>
                  <a:pt x="5704" y="905"/>
                </a:lnTo>
                <a:lnTo>
                  <a:pt x="3478" y="0"/>
                </a:lnTo>
                <a:close/>
              </a:path>
            </a:pathLst>
          </a:custGeom>
          <a:solidFill>
            <a:srgbClr val="9DE6E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3" name="Google Shape;843;p32"/>
          <p:cNvSpPr txBox="1">
            <a:spLocks noGrp="1"/>
          </p:cNvSpPr>
          <p:nvPr>
            <p:ph type="ctrTitle"/>
          </p:nvPr>
        </p:nvSpPr>
        <p:spPr>
          <a:xfrm>
            <a:off x="2864400" y="1287829"/>
            <a:ext cx="3410700" cy="17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A Concepção de Afabetização</a:t>
            </a:r>
            <a:endParaRPr sz="3000" dirty="0"/>
          </a:p>
        </p:txBody>
      </p:sp>
      <p:grpSp>
        <p:nvGrpSpPr>
          <p:cNvPr id="844" name="Google Shape;844;p32"/>
          <p:cNvGrpSpPr/>
          <p:nvPr/>
        </p:nvGrpSpPr>
        <p:grpSpPr>
          <a:xfrm>
            <a:off x="6956025" y="144337"/>
            <a:ext cx="1771661" cy="1916811"/>
            <a:chOff x="2005600" y="1271425"/>
            <a:chExt cx="1165950" cy="1261475"/>
          </a:xfrm>
        </p:grpSpPr>
        <p:sp>
          <p:nvSpPr>
            <p:cNvPr id="845" name="Google Shape;845;p32"/>
            <p:cNvSpPr/>
            <p:nvPr/>
          </p:nvSpPr>
          <p:spPr>
            <a:xfrm>
              <a:off x="2024050" y="1377375"/>
              <a:ext cx="1147500" cy="1155525"/>
            </a:xfrm>
            <a:custGeom>
              <a:avLst/>
              <a:gdLst/>
              <a:ahLst/>
              <a:cxnLst/>
              <a:rect l="l" t="t" r="r" b="b"/>
              <a:pathLst>
                <a:path w="45900" h="46221" extrusionOk="0">
                  <a:moveTo>
                    <a:pt x="43506" y="1"/>
                  </a:moveTo>
                  <a:lnTo>
                    <a:pt x="1" y="2704"/>
                  </a:lnTo>
                  <a:lnTo>
                    <a:pt x="2715" y="46221"/>
                  </a:lnTo>
                  <a:lnTo>
                    <a:pt x="41029" y="43828"/>
                  </a:lnTo>
                  <a:lnTo>
                    <a:pt x="45899" y="38303"/>
                  </a:lnTo>
                  <a:lnTo>
                    <a:pt x="43506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32"/>
            <p:cNvSpPr/>
            <p:nvPr/>
          </p:nvSpPr>
          <p:spPr>
            <a:xfrm>
              <a:off x="2005600" y="1358625"/>
              <a:ext cx="1147475" cy="1155825"/>
            </a:xfrm>
            <a:custGeom>
              <a:avLst/>
              <a:gdLst/>
              <a:ahLst/>
              <a:cxnLst/>
              <a:rect l="l" t="t" r="r" b="b"/>
              <a:pathLst>
                <a:path w="45899" h="46233" extrusionOk="0">
                  <a:moveTo>
                    <a:pt x="43494" y="1"/>
                  </a:moveTo>
                  <a:lnTo>
                    <a:pt x="0" y="2715"/>
                  </a:lnTo>
                  <a:lnTo>
                    <a:pt x="2703" y="46233"/>
                  </a:lnTo>
                  <a:lnTo>
                    <a:pt x="41029" y="43828"/>
                  </a:lnTo>
                  <a:lnTo>
                    <a:pt x="45899" y="38315"/>
                  </a:lnTo>
                  <a:lnTo>
                    <a:pt x="4349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32"/>
            <p:cNvSpPr/>
            <p:nvPr/>
          </p:nvSpPr>
          <p:spPr>
            <a:xfrm>
              <a:off x="3022975" y="2316475"/>
              <a:ext cx="130100" cy="137850"/>
            </a:xfrm>
            <a:custGeom>
              <a:avLst/>
              <a:gdLst/>
              <a:ahLst/>
              <a:cxnLst/>
              <a:rect l="l" t="t" r="r" b="b"/>
              <a:pathLst>
                <a:path w="5204" h="5514" extrusionOk="0">
                  <a:moveTo>
                    <a:pt x="5204" y="1"/>
                  </a:moveTo>
                  <a:lnTo>
                    <a:pt x="1" y="322"/>
                  </a:lnTo>
                  <a:lnTo>
                    <a:pt x="334" y="5514"/>
                  </a:lnTo>
                  <a:lnTo>
                    <a:pt x="5204" y="1"/>
                  </a:lnTo>
                  <a:close/>
                </a:path>
              </a:pathLst>
            </a:custGeom>
            <a:solidFill>
              <a:srgbClr val="FF7A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32"/>
            <p:cNvSpPr/>
            <p:nvPr/>
          </p:nvSpPr>
          <p:spPr>
            <a:xfrm>
              <a:off x="2050550" y="1271425"/>
              <a:ext cx="132775" cy="474175"/>
            </a:xfrm>
            <a:custGeom>
              <a:avLst/>
              <a:gdLst/>
              <a:ahLst/>
              <a:cxnLst/>
              <a:rect l="l" t="t" r="r" b="b"/>
              <a:pathLst>
                <a:path w="5311" h="18967" extrusionOk="0">
                  <a:moveTo>
                    <a:pt x="4477" y="0"/>
                  </a:moveTo>
                  <a:cubicBezTo>
                    <a:pt x="4072" y="155"/>
                    <a:pt x="3405" y="95"/>
                    <a:pt x="3072" y="119"/>
                  </a:cubicBezTo>
                  <a:cubicBezTo>
                    <a:pt x="2048" y="191"/>
                    <a:pt x="1024" y="262"/>
                    <a:pt x="0" y="274"/>
                  </a:cubicBezTo>
                  <a:lnTo>
                    <a:pt x="822" y="18967"/>
                  </a:lnTo>
                  <a:cubicBezTo>
                    <a:pt x="1112" y="18910"/>
                    <a:pt x="1405" y="18894"/>
                    <a:pt x="1697" y="18894"/>
                  </a:cubicBezTo>
                  <a:cubicBezTo>
                    <a:pt x="2030" y="18894"/>
                    <a:pt x="2364" y="18914"/>
                    <a:pt x="2693" y="18914"/>
                  </a:cubicBezTo>
                  <a:cubicBezTo>
                    <a:pt x="2796" y="18914"/>
                    <a:pt x="2898" y="18912"/>
                    <a:pt x="3001" y="18907"/>
                  </a:cubicBezTo>
                  <a:cubicBezTo>
                    <a:pt x="3560" y="18883"/>
                    <a:pt x="4096" y="18776"/>
                    <a:pt x="4644" y="18741"/>
                  </a:cubicBezTo>
                  <a:cubicBezTo>
                    <a:pt x="4759" y="18733"/>
                    <a:pt x="4906" y="18722"/>
                    <a:pt x="5048" y="18722"/>
                  </a:cubicBezTo>
                  <a:cubicBezTo>
                    <a:pt x="5141" y="18722"/>
                    <a:pt x="5231" y="18727"/>
                    <a:pt x="5310" y="18741"/>
                  </a:cubicBezTo>
                  <a:lnTo>
                    <a:pt x="4477" y="0"/>
                  </a:lnTo>
                  <a:close/>
                </a:path>
              </a:pathLst>
            </a:custGeom>
            <a:solidFill>
              <a:srgbClr val="FFAC58">
                <a:alpha val="72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9" name="Google Shape;849;p32"/>
          <p:cNvSpPr txBox="1"/>
          <p:nvPr/>
        </p:nvSpPr>
        <p:spPr>
          <a:xfrm rot="-169495">
            <a:off x="7359560" y="778538"/>
            <a:ext cx="1053080" cy="771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Delius"/>
              <a:ea typeface="Delius"/>
              <a:cs typeface="Delius"/>
              <a:sym typeface="Delius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39E82B8-E201-4235-A260-5145FB726E8F}"/>
              </a:ext>
            </a:extLst>
          </p:cNvPr>
          <p:cNvSpPr txBox="1"/>
          <p:nvPr/>
        </p:nvSpPr>
        <p:spPr>
          <a:xfrm>
            <a:off x="7205629" y="676318"/>
            <a:ext cx="15283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u="sng" dirty="0"/>
              <a:t>Leitura:</a:t>
            </a:r>
          </a:p>
          <a:p>
            <a:r>
              <a:rPr lang="pt-BR" sz="1200" dirty="0"/>
              <a:t>SOARES, Magda. As muitas facetas da alfabetização. </a:t>
            </a:r>
          </a:p>
        </p:txBody>
      </p:sp>
      <p:sp>
        <p:nvSpPr>
          <p:cNvPr id="73" name="CaixaDeTexto 72">
            <a:extLst>
              <a:ext uri="{FF2B5EF4-FFF2-40B4-BE49-F238E27FC236}">
                <a16:creationId xmlns:a16="http://schemas.microsoft.com/office/drawing/2014/main" id="{D30D42FC-BA85-4019-85C5-0F54BD67AC2E}"/>
              </a:ext>
            </a:extLst>
          </p:cNvPr>
          <p:cNvSpPr txBox="1"/>
          <p:nvPr/>
        </p:nvSpPr>
        <p:spPr>
          <a:xfrm>
            <a:off x="174706" y="3644861"/>
            <a:ext cx="15283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Fundamentos Teórico-Metodológicos da Alfabetização </a:t>
            </a:r>
          </a:p>
          <a:p>
            <a:r>
              <a:rPr lang="pt-BR" sz="1200" dirty="0"/>
              <a:t>(EDM 0349)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6" name="Google Shape;1266;p51"/>
          <p:cNvSpPr/>
          <p:nvPr/>
        </p:nvSpPr>
        <p:spPr>
          <a:xfrm>
            <a:off x="894679" y="2001062"/>
            <a:ext cx="684600" cy="684600"/>
          </a:xfrm>
          <a:prstGeom prst="rect">
            <a:avLst/>
          </a:prstGeom>
          <a:solidFill>
            <a:srgbClr val="918C7F">
              <a:alpha val="189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7" name="Google Shape;1267;p51"/>
          <p:cNvSpPr/>
          <p:nvPr/>
        </p:nvSpPr>
        <p:spPr>
          <a:xfrm>
            <a:off x="894679" y="3456146"/>
            <a:ext cx="684600" cy="684600"/>
          </a:xfrm>
          <a:prstGeom prst="rect">
            <a:avLst/>
          </a:prstGeom>
          <a:solidFill>
            <a:srgbClr val="918C7F">
              <a:alpha val="189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8" name="Google Shape;1268;p51"/>
          <p:cNvSpPr/>
          <p:nvPr/>
        </p:nvSpPr>
        <p:spPr>
          <a:xfrm>
            <a:off x="7623079" y="2001062"/>
            <a:ext cx="684600" cy="684600"/>
          </a:xfrm>
          <a:prstGeom prst="rect">
            <a:avLst/>
          </a:prstGeom>
          <a:solidFill>
            <a:srgbClr val="918C7F">
              <a:alpha val="189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9" name="Google Shape;1269;p51"/>
          <p:cNvSpPr/>
          <p:nvPr/>
        </p:nvSpPr>
        <p:spPr>
          <a:xfrm>
            <a:off x="7623079" y="3456146"/>
            <a:ext cx="684600" cy="684600"/>
          </a:xfrm>
          <a:prstGeom prst="rect">
            <a:avLst/>
          </a:prstGeom>
          <a:solidFill>
            <a:srgbClr val="918C7F">
              <a:alpha val="189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0" name="Google Shape;1270;p51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3438000" cy="10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Implicações Educacionais</a:t>
            </a:r>
            <a:endParaRPr dirty="0"/>
          </a:p>
        </p:txBody>
      </p:sp>
      <p:sp>
        <p:nvSpPr>
          <p:cNvPr id="1271" name="Google Shape;1271;p51"/>
          <p:cNvSpPr txBox="1">
            <a:spLocks noGrp="1"/>
          </p:cNvSpPr>
          <p:nvPr>
            <p:ph type="subTitle" idx="1"/>
          </p:nvPr>
        </p:nvSpPr>
        <p:spPr>
          <a:xfrm>
            <a:off x="1713050" y="1667800"/>
            <a:ext cx="23226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Formação</a:t>
            </a:r>
            <a:endParaRPr dirty="0"/>
          </a:p>
        </p:txBody>
      </p:sp>
      <p:sp>
        <p:nvSpPr>
          <p:cNvPr id="1272" name="Google Shape;1272;p51"/>
          <p:cNvSpPr txBox="1">
            <a:spLocks noGrp="1"/>
          </p:cNvSpPr>
          <p:nvPr>
            <p:ph type="subTitle" idx="2"/>
          </p:nvPr>
        </p:nvSpPr>
        <p:spPr>
          <a:xfrm>
            <a:off x="1713050" y="2037550"/>
            <a:ext cx="2322600" cy="85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Como formar professores alfabetizadores?</a:t>
            </a:r>
            <a:endParaRPr dirty="0"/>
          </a:p>
        </p:txBody>
      </p:sp>
      <p:sp>
        <p:nvSpPr>
          <p:cNvPr id="1273" name="Google Shape;1273;p51"/>
          <p:cNvSpPr txBox="1">
            <a:spLocks noGrp="1"/>
          </p:cNvSpPr>
          <p:nvPr>
            <p:ph type="subTitle" idx="3"/>
          </p:nvPr>
        </p:nvSpPr>
        <p:spPr>
          <a:xfrm>
            <a:off x="1713050" y="3122375"/>
            <a:ext cx="2690862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Materiais Didáticos</a:t>
            </a:r>
            <a:endParaRPr dirty="0"/>
          </a:p>
        </p:txBody>
      </p:sp>
      <p:sp>
        <p:nvSpPr>
          <p:cNvPr id="1274" name="Google Shape;1274;p51"/>
          <p:cNvSpPr txBox="1">
            <a:spLocks noGrp="1"/>
          </p:cNvSpPr>
          <p:nvPr>
            <p:ph type="subTitle" idx="4"/>
          </p:nvPr>
        </p:nvSpPr>
        <p:spPr>
          <a:xfrm>
            <a:off x="1713050" y="3492125"/>
            <a:ext cx="2322600" cy="85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Cartilhas, livros didáticos, livros de alfabetização, processos de autonomia.</a:t>
            </a:r>
            <a:endParaRPr dirty="0"/>
          </a:p>
        </p:txBody>
      </p:sp>
      <p:sp>
        <p:nvSpPr>
          <p:cNvPr id="1275" name="Google Shape;1275;p51"/>
          <p:cNvSpPr txBox="1">
            <a:spLocks noGrp="1"/>
          </p:cNvSpPr>
          <p:nvPr>
            <p:ph type="subTitle" idx="5"/>
          </p:nvPr>
        </p:nvSpPr>
        <p:spPr>
          <a:xfrm>
            <a:off x="5108350" y="1667800"/>
            <a:ext cx="23226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Métodos</a:t>
            </a:r>
            <a:endParaRPr dirty="0"/>
          </a:p>
        </p:txBody>
      </p:sp>
      <p:sp>
        <p:nvSpPr>
          <p:cNvPr id="1276" name="Google Shape;1276;p51"/>
          <p:cNvSpPr txBox="1">
            <a:spLocks noGrp="1"/>
          </p:cNvSpPr>
          <p:nvPr>
            <p:ph type="subTitle" idx="6"/>
          </p:nvPr>
        </p:nvSpPr>
        <p:spPr>
          <a:xfrm>
            <a:off x="5108350" y="2037550"/>
            <a:ext cx="2322600" cy="85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Há um método ideal? Polarização enquanto debate ideológico. </a:t>
            </a:r>
            <a:endParaRPr dirty="0"/>
          </a:p>
        </p:txBody>
      </p:sp>
      <p:sp>
        <p:nvSpPr>
          <p:cNvPr id="1277" name="Google Shape;1277;p51"/>
          <p:cNvSpPr txBox="1">
            <a:spLocks noGrp="1"/>
          </p:cNvSpPr>
          <p:nvPr>
            <p:ph type="subTitle" idx="7"/>
          </p:nvPr>
        </p:nvSpPr>
        <p:spPr>
          <a:xfrm>
            <a:off x="5108350" y="3122375"/>
            <a:ext cx="23226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Avaliação</a:t>
            </a:r>
            <a:endParaRPr dirty="0"/>
          </a:p>
        </p:txBody>
      </p:sp>
      <p:sp>
        <p:nvSpPr>
          <p:cNvPr id="1278" name="Google Shape;1278;p51"/>
          <p:cNvSpPr txBox="1">
            <a:spLocks noGrp="1"/>
          </p:cNvSpPr>
          <p:nvPr>
            <p:ph type="subTitle" idx="8"/>
          </p:nvPr>
        </p:nvSpPr>
        <p:spPr>
          <a:xfrm>
            <a:off x="5108350" y="3492125"/>
            <a:ext cx="2322600" cy="85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 avaliação enquanto processo de aprimoramento ou político.</a:t>
            </a:r>
            <a:endParaRPr dirty="0"/>
          </a:p>
        </p:txBody>
      </p:sp>
      <p:sp>
        <p:nvSpPr>
          <p:cNvPr id="1279" name="Google Shape;1279;p51"/>
          <p:cNvSpPr/>
          <p:nvPr/>
        </p:nvSpPr>
        <p:spPr>
          <a:xfrm>
            <a:off x="865500" y="1971991"/>
            <a:ext cx="684600" cy="684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0" name="Google Shape;1280;p51"/>
          <p:cNvSpPr/>
          <p:nvPr/>
        </p:nvSpPr>
        <p:spPr>
          <a:xfrm>
            <a:off x="865500" y="3427075"/>
            <a:ext cx="684600" cy="684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1" name="Google Shape;1281;p51"/>
          <p:cNvSpPr/>
          <p:nvPr/>
        </p:nvSpPr>
        <p:spPr>
          <a:xfrm>
            <a:off x="7593900" y="1971991"/>
            <a:ext cx="684600" cy="684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2" name="Google Shape;1282;p51"/>
          <p:cNvSpPr/>
          <p:nvPr/>
        </p:nvSpPr>
        <p:spPr>
          <a:xfrm>
            <a:off x="7593900" y="3427075"/>
            <a:ext cx="684600" cy="684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83" name="Google Shape;1283;p51"/>
          <p:cNvGrpSpPr/>
          <p:nvPr/>
        </p:nvGrpSpPr>
        <p:grpSpPr>
          <a:xfrm>
            <a:off x="1055838" y="2128978"/>
            <a:ext cx="303925" cy="370625"/>
            <a:chOff x="903438" y="2114113"/>
            <a:chExt cx="303925" cy="370625"/>
          </a:xfrm>
        </p:grpSpPr>
        <p:sp>
          <p:nvSpPr>
            <p:cNvPr id="1284" name="Google Shape;1284;p51"/>
            <p:cNvSpPr/>
            <p:nvPr/>
          </p:nvSpPr>
          <p:spPr>
            <a:xfrm>
              <a:off x="903438" y="2114113"/>
              <a:ext cx="303925" cy="370625"/>
            </a:xfrm>
            <a:custGeom>
              <a:avLst/>
              <a:gdLst/>
              <a:ahLst/>
              <a:cxnLst/>
              <a:rect l="l" t="t" r="r" b="b"/>
              <a:pathLst>
                <a:path w="12157" h="14825" extrusionOk="0">
                  <a:moveTo>
                    <a:pt x="2608" y="918"/>
                  </a:moveTo>
                  <a:lnTo>
                    <a:pt x="2608" y="2608"/>
                  </a:lnTo>
                  <a:lnTo>
                    <a:pt x="917" y="2608"/>
                  </a:lnTo>
                  <a:cubicBezTo>
                    <a:pt x="1096" y="1763"/>
                    <a:pt x="1763" y="1096"/>
                    <a:pt x="2608" y="918"/>
                  </a:cubicBezTo>
                  <a:close/>
                  <a:moveTo>
                    <a:pt x="8692" y="870"/>
                  </a:moveTo>
                  <a:lnTo>
                    <a:pt x="8692" y="5275"/>
                  </a:lnTo>
                  <a:lnTo>
                    <a:pt x="4346" y="5275"/>
                  </a:lnTo>
                  <a:lnTo>
                    <a:pt x="4346" y="12217"/>
                  </a:lnTo>
                  <a:lnTo>
                    <a:pt x="870" y="12217"/>
                  </a:lnTo>
                  <a:lnTo>
                    <a:pt x="870" y="3478"/>
                  </a:lnTo>
                  <a:lnTo>
                    <a:pt x="3477" y="3478"/>
                  </a:lnTo>
                  <a:lnTo>
                    <a:pt x="3477" y="870"/>
                  </a:lnTo>
                  <a:close/>
                  <a:moveTo>
                    <a:pt x="11300" y="6145"/>
                  </a:moveTo>
                  <a:lnTo>
                    <a:pt x="11300" y="13955"/>
                  </a:lnTo>
                  <a:lnTo>
                    <a:pt x="5216" y="13955"/>
                  </a:lnTo>
                  <a:lnTo>
                    <a:pt x="5216" y="6145"/>
                  </a:lnTo>
                  <a:close/>
                  <a:moveTo>
                    <a:pt x="3049" y="1"/>
                  </a:moveTo>
                  <a:cubicBezTo>
                    <a:pt x="1370" y="1"/>
                    <a:pt x="1" y="1370"/>
                    <a:pt x="1" y="3049"/>
                  </a:cubicBezTo>
                  <a:lnTo>
                    <a:pt x="1" y="13086"/>
                  </a:lnTo>
                  <a:lnTo>
                    <a:pt x="4346" y="13086"/>
                  </a:lnTo>
                  <a:lnTo>
                    <a:pt x="4346" y="14824"/>
                  </a:lnTo>
                  <a:lnTo>
                    <a:pt x="12157" y="14824"/>
                  </a:lnTo>
                  <a:lnTo>
                    <a:pt x="12157" y="5275"/>
                  </a:lnTo>
                  <a:lnTo>
                    <a:pt x="9561" y="5275"/>
                  </a:lnTo>
                  <a:lnTo>
                    <a:pt x="956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1285;p51"/>
            <p:cNvSpPr/>
            <p:nvPr/>
          </p:nvSpPr>
          <p:spPr>
            <a:xfrm>
              <a:off x="1055538" y="2376063"/>
              <a:ext cx="21750" cy="21750"/>
            </a:xfrm>
            <a:custGeom>
              <a:avLst/>
              <a:gdLst/>
              <a:ahLst/>
              <a:cxnLst/>
              <a:rect l="l" t="t" r="r" b="b"/>
              <a:pathLst>
                <a:path w="870" h="870" extrusionOk="0">
                  <a:moveTo>
                    <a:pt x="1" y="0"/>
                  </a:moveTo>
                  <a:lnTo>
                    <a:pt x="1" y="870"/>
                  </a:lnTo>
                  <a:lnTo>
                    <a:pt x="870" y="870"/>
                  </a:lnTo>
                  <a:lnTo>
                    <a:pt x="87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51"/>
            <p:cNvSpPr/>
            <p:nvPr/>
          </p:nvSpPr>
          <p:spPr>
            <a:xfrm>
              <a:off x="1099013" y="2376063"/>
              <a:ext cx="21750" cy="21750"/>
            </a:xfrm>
            <a:custGeom>
              <a:avLst/>
              <a:gdLst/>
              <a:ahLst/>
              <a:cxnLst/>
              <a:rect l="l" t="t" r="r" b="b"/>
              <a:pathLst>
                <a:path w="870" h="870" extrusionOk="0">
                  <a:moveTo>
                    <a:pt x="0" y="0"/>
                  </a:moveTo>
                  <a:lnTo>
                    <a:pt x="0" y="870"/>
                  </a:lnTo>
                  <a:lnTo>
                    <a:pt x="869" y="870"/>
                  </a:lnTo>
                  <a:lnTo>
                    <a:pt x="86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51"/>
            <p:cNvSpPr/>
            <p:nvPr/>
          </p:nvSpPr>
          <p:spPr>
            <a:xfrm>
              <a:off x="1142463" y="2376063"/>
              <a:ext cx="21750" cy="21750"/>
            </a:xfrm>
            <a:custGeom>
              <a:avLst/>
              <a:gdLst/>
              <a:ahLst/>
              <a:cxnLst/>
              <a:rect l="l" t="t" r="r" b="b"/>
              <a:pathLst>
                <a:path w="870" h="870" extrusionOk="0">
                  <a:moveTo>
                    <a:pt x="0" y="0"/>
                  </a:moveTo>
                  <a:lnTo>
                    <a:pt x="0" y="870"/>
                  </a:lnTo>
                  <a:lnTo>
                    <a:pt x="869" y="870"/>
                  </a:lnTo>
                  <a:lnTo>
                    <a:pt x="86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51"/>
            <p:cNvSpPr/>
            <p:nvPr/>
          </p:nvSpPr>
          <p:spPr>
            <a:xfrm>
              <a:off x="1055538" y="2419513"/>
              <a:ext cx="21750" cy="21750"/>
            </a:xfrm>
            <a:custGeom>
              <a:avLst/>
              <a:gdLst/>
              <a:ahLst/>
              <a:cxnLst/>
              <a:rect l="l" t="t" r="r" b="b"/>
              <a:pathLst>
                <a:path w="870" h="870" extrusionOk="0">
                  <a:moveTo>
                    <a:pt x="1" y="1"/>
                  </a:moveTo>
                  <a:lnTo>
                    <a:pt x="1" y="870"/>
                  </a:lnTo>
                  <a:lnTo>
                    <a:pt x="870" y="870"/>
                  </a:lnTo>
                  <a:lnTo>
                    <a:pt x="8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51"/>
            <p:cNvSpPr/>
            <p:nvPr/>
          </p:nvSpPr>
          <p:spPr>
            <a:xfrm>
              <a:off x="1099013" y="2419513"/>
              <a:ext cx="21750" cy="21750"/>
            </a:xfrm>
            <a:custGeom>
              <a:avLst/>
              <a:gdLst/>
              <a:ahLst/>
              <a:cxnLst/>
              <a:rect l="l" t="t" r="r" b="b"/>
              <a:pathLst>
                <a:path w="870" h="870" extrusionOk="0">
                  <a:moveTo>
                    <a:pt x="0" y="1"/>
                  </a:moveTo>
                  <a:lnTo>
                    <a:pt x="0" y="870"/>
                  </a:lnTo>
                  <a:lnTo>
                    <a:pt x="869" y="870"/>
                  </a:lnTo>
                  <a:lnTo>
                    <a:pt x="8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51"/>
            <p:cNvSpPr/>
            <p:nvPr/>
          </p:nvSpPr>
          <p:spPr>
            <a:xfrm>
              <a:off x="1142463" y="2419513"/>
              <a:ext cx="21750" cy="21750"/>
            </a:xfrm>
            <a:custGeom>
              <a:avLst/>
              <a:gdLst/>
              <a:ahLst/>
              <a:cxnLst/>
              <a:rect l="l" t="t" r="r" b="b"/>
              <a:pathLst>
                <a:path w="870" h="870" extrusionOk="0">
                  <a:moveTo>
                    <a:pt x="0" y="1"/>
                  </a:moveTo>
                  <a:lnTo>
                    <a:pt x="0" y="870"/>
                  </a:lnTo>
                  <a:lnTo>
                    <a:pt x="869" y="870"/>
                  </a:lnTo>
                  <a:lnTo>
                    <a:pt x="8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51"/>
            <p:cNvSpPr/>
            <p:nvPr/>
          </p:nvSpPr>
          <p:spPr>
            <a:xfrm>
              <a:off x="1055538" y="2289438"/>
              <a:ext cx="108675" cy="65225"/>
            </a:xfrm>
            <a:custGeom>
              <a:avLst/>
              <a:gdLst/>
              <a:ahLst/>
              <a:cxnLst/>
              <a:rect l="l" t="t" r="r" b="b"/>
              <a:pathLst>
                <a:path w="4347" h="2609" extrusionOk="0">
                  <a:moveTo>
                    <a:pt x="3477" y="870"/>
                  </a:moveTo>
                  <a:lnTo>
                    <a:pt x="3477" y="1739"/>
                  </a:lnTo>
                  <a:lnTo>
                    <a:pt x="870" y="1739"/>
                  </a:lnTo>
                  <a:lnTo>
                    <a:pt x="870" y="870"/>
                  </a:lnTo>
                  <a:close/>
                  <a:moveTo>
                    <a:pt x="1" y="1"/>
                  </a:moveTo>
                  <a:lnTo>
                    <a:pt x="1" y="2608"/>
                  </a:lnTo>
                  <a:lnTo>
                    <a:pt x="4346" y="2608"/>
                  </a:lnTo>
                  <a:lnTo>
                    <a:pt x="434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92" name="Google Shape;1292;p51"/>
          <p:cNvGrpSpPr/>
          <p:nvPr/>
        </p:nvGrpSpPr>
        <p:grpSpPr>
          <a:xfrm>
            <a:off x="1055838" y="3584075"/>
            <a:ext cx="303925" cy="370600"/>
            <a:chOff x="903438" y="3584075"/>
            <a:chExt cx="303925" cy="370600"/>
          </a:xfrm>
        </p:grpSpPr>
        <p:sp>
          <p:nvSpPr>
            <p:cNvPr id="1293" name="Google Shape;1293;p51"/>
            <p:cNvSpPr/>
            <p:nvPr/>
          </p:nvSpPr>
          <p:spPr>
            <a:xfrm>
              <a:off x="903438" y="3824275"/>
              <a:ext cx="303925" cy="130400"/>
            </a:xfrm>
            <a:custGeom>
              <a:avLst/>
              <a:gdLst/>
              <a:ahLst/>
              <a:cxnLst/>
              <a:rect l="l" t="t" r="r" b="b"/>
              <a:pathLst>
                <a:path w="12157" h="5216" extrusionOk="0">
                  <a:moveTo>
                    <a:pt x="10419" y="870"/>
                  </a:moveTo>
                  <a:lnTo>
                    <a:pt x="10419" y="1739"/>
                  </a:lnTo>
                  <a:lnTo>
                    <a:pt x="2168" y="1739"/>
                  </a:lnTo>
                  <a:lnTo>
                    <a:pt x="2168" y="2608"/>
                  </a:lnTo>
                  <a:lnTo>
                    <a:pt x="3465" y="2608"/>
                  </a:lnTo>
                  <a:lnTo>
                    <a:pt x="3465" y="3477"/>
                  </a:lnTo>
                  <a:lnTo>
                    <a:pt x="2168" y="3477"/>
                  </a:lnTo>
                  <a:cubicBezTo>
                    <a:pt x="1453" y="3477"/>
                    <a:pt x="870" y="2882"/>
                    <a:pt x="870" y="2168"/>
                  </a:cubicBezTo>
                  <a:cubicBezTo>
                    <a:pt x="870" y="1453"/>
                    <a:pt x="1453" y="870"/>
                    <a:pt x="2168" y="870"/>
                  </a:cubicBezTo>
                  <a:close/>
                  <a:moveTo>
                    <a:pt x="10419" y="2608"/>
                  </a:moveTo>
                  <a:lnTo>
                    <a:pt x="10419" y="3477"/>
                  </a:lnTo>
                  <a:lnTo>
                    <a:pt x="6942" y="3477"/>
                  </a:lnTo>
                  <a:lnTo>
                    <a:pt x="6942" y="2608"/>
                  </a:lnTo>
                  <a:close/>
                  <a:moveTo>
                    <a:pt x="6073" y="2608"/>
                  </a:moveTo>
                  <a:lnTo>
                    <a:pt x="6073" y="4001"/>
                  </a:lnTo>
                  <a:lnTo>
                    <a:pt x="5204" y="3715"/>
                  </a:lnTo>
                  <a:lnTo>
                    <a:pt x="4335" y="4001"/>
                  </a:lnTo>
                  <a:lnTo>
                    <a:pt x="4335" y="2608"/>
                  </a:lnTo>
                  <a:close/>
                  <a:moveTo>
                    <a:pt x="2168" y="1"/>
                  </a:moveTo>
                  <a:cubicBezTo>
                    <a:pt x="965" y="1"/>
                    <a:pt x="1" y="977"/>
                    <a:pt x="1" y="2168"/>
                  </a:cubicBezTo>
                  <a:cubicBezTo>
                    <a:pt x="1" y="3370"/>
                    <a:pt x="965" y="4346"/>
                    <a:pt x="2168" y="4346"/>
                  </a:cubicBezTo>
                  <a:lnTo>
                    <a:pt x="3465" y="4346"/>
                  </a:lnTo>
                  <a:lnTo>
                    <a:pt x="3465" y="5216"/>
                  </a:lnTo>
                  <a:lnTo>
                    <a:pt x="5204" y="4632"/>
                  </a:lnTo>
                  <a:lnTo>
                    <a:pt x="6942" y="5216"/>
                  </a:lnTo>
                  <a:lnTo>
                    <a:pt x="6942" y="4346"/>
                  </a:lnTo>
                  <a:lnTo>
                    <a:pt x="12157" y="4346"/>
                  </a:lnTo>
                  <a:lnTo>
                    <a:pt x="12157" y="3477"/>
                  </a:lnTo>
                  <a:lnTo>
                    <a:pt x="11288" y="3477"/>
                  </a:lnTo>
                  <a:lnTo>
                    <a:pt x="11288" y="870"/>
                  </a:lnTo>
                  <a:lnTo>
                    <a:pt x="12157" y="870"/>
                  </a:lnTo>
                  <a:lnTo>
                    <a:pt x="1215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51"/>
            <p:cNvSpPr/>
            <p:nvPr/>
          </p:nvSpPr>
          <p:spPr>
            <a:xfrm>
              <a:off x="946888" y="3584075"/>
              <a:ext cx="217025" cy="218500"/>
            </a:xfrm>
            <a:custGeom>
              <a:avLst/>
              <a:gdLst/>
              <a:ahLst/>
              <a:cxnLst/>
              <a:rect l="l" t="t" r="r" b="b"/>
              <a:pathLst>
                <a:path w="8681" h="8740" extrusionOk="0">
                  <a:moveTo>
                    <a:pt x="6073" y="1334"/>
                  </a:moveTo>
                  <a:cubicBezTo>
                    <a:pt x="7109" y="1941"/>
                    <a:pt x="7811" y="3072"/>
                    <a:pt x="7811" y="4370"/>
                  </a:cubicBezTo>
                  <a:cubicBezTo>
                    <a:pt x="7811" y="4668"/>
                    <a:pt x="7776" y="4965"/>
                    <a:pt x="7704" y="5239"/>
                  </a:cubicBezTo>
                  <a:lnTo>
                    <a:pt x="6514" y="5239"/>
                  </a:lnTo>
                  <a:cubicBezTo>
                    <a:pt x="6264" y="5239"/>
                    <a:pt x="6073" y="5037"/>
                    <a:pt x="6073" y="4799"/>
                  </a:cubicBezTo>
                  <a:cubicBezTo>
                    <a:pt x="6073" y="4084"/>
                    <a:pt x="5490" y="3501"/>
                    <a:pt x="4775" y="3501"/>
                  </a:cubicBezTo>
                  <a:cubicBezTo>
                    <a:pt x="4537" y="3501"/>
                    <a:pt x="4335" y="3298"/>
                    <a:pt x="4335" y="3060"/>
                  </a:cubicBezTo>
                  <a:cubicBezTo>
                    <a:pt x="4335" y="2822"/>
                    <a:pt x="4537" y="2632"/>
                    <a:pt x="4775" y="2632"/>
                  </a:cubicBezTo>
                  <a:cubicBezTo>
                    <a:pt x="5490" y="2632"/>
                    <a:pt x="6073" y="2048"/>
                    <a:pt x="6073" y="1334"/>
                  </a:cubicBezTo>
                  <a:close/>
                  <a:moveTo>
                    <a:pt x="1299" y="3501"/>
                  </a:moveTo>
                  <a:cubicBezTo>
                    <a:pt x="1537" y="3501"/>
                    <a:pt x="1727" y="3691"/>
                    <a:pt x="1727" y="3941"/>
                  </a:cubicBezTo>
                  <a:cubicBezTo>
                    <a:pt x="1727" y="4656"/>
                    <a:pt x="2323" y="5239"/>
                    <a:pt x="3037" y="5239"/>
                  </a:cubicBezTo>
                  <a:cubicBezTo>
                    <a:pt x="3275" y="5239"/>
                    <a:pt x="3466" y="5430"/>
                    <a:pt x="3466" y="5668"/>
                  </a:cubicBezTo>
                  <a:cubicBezTo>
                    <a:pt x="3466" y="5918"/>
                    <a:pt x="3275" y="6108"/>
                    <a:pt x="3037" y="6108"/>
                  </a:cubicBezTo>
                  <a:cubicBezTo>
                    <a:pt x="2525" y="6108"/>
                    <a:pt x="2085" y="6406"/>
                    <a:pt x="1870" y="6835"/>
                  </a:cubicBezTo>
                  <a:cubicBezTo>
                    <a:pt x="1251" y="6204"/>
                    <a:pt x="858" y="5334"/>
                    <a:pt x="858" y="4370"/>
                  </a:cubicBezTo>
                  <a:cubicBezTo>
                    <a:pt x="858" y="4072"/>
                    <a:pt x="906" y="3775"/>
                    <a:pt x="977" y="3501"/>
                  </a:cubicBezTo>
                  <a:close/>
                  <a:moveTo>
                    <a:pt x="4335" y="870"/>
                  </a:moveTo>
                  <a:cubicBezTo>
                    <a:pt x="4632" y="870"/>
                    <a:pt x="4930" y="905"/>
                    <a:pt x="5204" y="977"/>
                  </a:cubicBezTo>
                  <a:lnTo>
                    <a:pt x="5204" y="1334"/>
                  </a:lnTo>
                  <a:cubicBezTo>
                    <a:pt x="5204" y="1572"/>
                    <a:pt x="5013" y="1763"/>
                    <a:pt x="4775" y="1763"/>
                  </a:cubicBezTo>
                  <a:cubicBezTo>
                    <a:pt x="4049" y="1763"/>
                    <a:pt x="3466" y="2346"/>
                    <a:pt x="3466" y="3072"/>
                  </a:cubicBezTo>
                  <a:cubicBezTo>
                    <a:pt x="3466" y="3787"/>
                    <a:pt x="4049" y="4370"/>
                    <a:pt x="4775" y="4370"/>
                  </a:cubicBezTo>
                  <a:cubicBezTo>
                    <a:pt x="5013" y="4370"/>
                    <a:pt x="5204" y="4560"/>
                    <a:pt x="5204" y="4811"/>
                  </a:cubicBezTo>
                  <a:cubicBezTo>
                    <a:pt x="5204" y="5525"/>
                    <a:pt x="5787" y="6108"/>
                    <a:pt x="6502" y="6108"/>
                  </a:cubicBezTo>
                  <a:lnTo>
                    <a:pt x="7347" y="6108"/>
                  </a:lnTo>
                  <a:cubicBezTo>
                    <a:pt x="6752" y="7156"/>
                    <a:pt x="5621" y="7870"/>
                    <a:pt x="4335" y="7870"/>
                  </a:cubicBezTo>
                  <a:cubicBezTo>
                    <a:pt x="3704" y="7870"/>
                    <a:pt x="3108" y="7704"/>
                    <a:pt x="2597" y="7406"/>
                  </a:cubicBezTo>
                  <a:cubicBezTo>
                    <a:pt x="2597" y="7168"/>
                    <a:pt x="2799" y="6977"/>
                    <a:pt x="3037" y="6977"/>
                  </a:cubicBezTo>
                  <a:cubicBezTo>
                    <a:pt x="3751" y="6977"/>
                    <a:pt x="4335" y="6394"/>
                    <a:pt x="4335" y="5668"/>
                  </a:cubicBezTo>
                  <a:cubicBezTo>
                    <a:pt x="4335" y="4953"/>
                    <a:pt x="3751" y="4370"/>
                    <a:pt x="3037" y="4370"/>
                  </a:cubicBezTo>
                  <a:cubicBezTo>
                    <a:pt x="2787" y="4370"/>
                    <a:pt x="2597" y="4179"/>
                    <a:pt x="2597" y="3941"/>
                  </a:cubicBezTo>
                  <a:cubicBezTo>
                    <a:pt x="2597" y="3227"/>
                    <a:pt x="2025" y="2644"/>
                    <a:pt x="1323" y="2632"/>
                  </a:cubicBezTo>
                  <a:cubicBezTo>
                    <a:pt x="1918" y="1584"/>
                    <a:pt x="3049" y="870"/>
                    <a:pt x="4335" y="870"/>
                  </a:cubicBezTo>
                  <a:close/>
                  <a:moveTo>
                    <a:pt x="4335" y="0"/>
                  </a:moveTo>
                  <a:cubicBezTo>
                    <a:pt x="1942" y="0"/>
                    <a:pt x="1" y="1953"/>
                    <a:pt x="1" y="4370"/>
                  </a:cubicBezTo>
                  <a:cubicBezTo>
                    <a:pt x="1" y="6775"/>
                    <a:pt x="1942" y="8740"/>
                    <a:pt x="4335" y="8740"/>
                  </a:cubicBezTo>
                  <a:cubicBezTo>
                    <a:pt x="6728" y="8740"/>
                    <a:pt x="8681" y="6775"/>
                    <a:pt x="8681" y="4370"/>
                  </a:cubicBezTo>
                  <a:cubicBezTo>
                    <a:pt x="8681" y="1953"/>
                    <a:pt x="6728" y="0"/>
                    <a:pt x="43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95" name="Google Shape;1295;p51"/>
          <p:cNvSpPr/>
          <p:nvPr/>
        </p:nvSpPr>
        <p:spPr>
          <a:xfrm>
            <a:off x="7773375" y="2128991"/>
            <a:ext cx="325650" cy="370600"/>
          </a:xfrm>
          <a:custGeom>
            <a:avLst/>
            <a:gdLst/>
            <a:ahLst/>
            <a:cxnLst/>
            <a:rect l="l" t="t" r="r" b="b"/>
            <a:pathLst>
              <a:path w="13026" h="14824" extrusionOk="0">
                <a:moveTo>
                  <a:pt x="10418" y="870"/>
                </a:moveTo>
                <a:lnTo>
                  <a:pt x="10418" y="1299"/>
                </a:lnTo>
                <a:cubicBezTo>
                  <a:pt x="10418" y="1549"/>
                  <a:pt x="10228" y="1739"/>
                  <a:pt x="9990" y="1739"/>
                </a:cubicBezTo>
                <a:lnTo>
                  <a:pt x="3036" y="1739"/>
                </a:lnTo>
                <a:cubicBezTo>
                  <a:pt x="2798" y="1739"/>
                  <a:pt x="2608" y="1537"/>
                  <a:pt x="2608" y="1299"/>
                </a:cubicBezTo>
                <a:lnTo>
                  <a:pt x="2608" y="870"/>
                </a:lnTo>
                <a:close/>
                <a:moveTo>
                  <a:pt x="9549" y="2608"/>
                </a:moveTo>
                <a:lnTo>
                  <a:pt x="9549" y="3477"/>
                </a:lnTo>
                <a:lnTo>
                  <a:pt x="3477" y="3477"/>
                </a:lnTo>
                <a:lnTo>
                  <a:pt x="3477" y="2608"/>
                </a:lnTo>
                <a:close/>
                <a:moveTo>
                  <a:pt x="8763" y="6073"/>
                </a:moveTo>
                <a:cubicBezTo>
                  <a:pt x="8716" y="6216"/>
                  <a:pt x="8680" y="6359"/>
                  <a:pt x="8680" y="6513"/>
                </a:cubicBezTo>
                <a:cubicBezTo>
                  <a:pt x="8680" y="6656"/>
                  <a:pt x="8704" y="6811"/>
                  <a:pt x="8728" y="6942"/>
                </a:cubicBezTo>
                <a:lnTo>
                  <a:pt x="4298" y="6942"/>
                </a:lnTo>
                <a:cubicBezTo>
                  <a:pt x="4334" y="6811"/>
                  <a:pt x="4346" y="6656"/>
                  <a:pt x="4346" y="6513"/>
                </a:cubicBezTo>
                <a:cubicBezTo>
                  <a:pt x="4346" y="6359"/>
                  <a:pt x="4322" y="6216"/>
                  <a:pt x="4275" y="6073"/>
                </a:cubicBezTo>
                <a:close/>
                <a:moveTo>
                  <a:pt x="9990" y="4346"/>
                </a:moveTo>
                <a:cubicBezTo>
                  <a:pt x="11180" y="4346"/>
                  <a:pt x="12157" y="5311"/>
                  <a:pt x="12157" y="6513"/>
                </a:cubicBezTo>
                <a:cubicBezTo>
                  <a:pt x="12157" y="7228"/>
                  <a:pt x="11573" y="7811"/>
                  <a:pt x="10859" y="7811"/>
                </a:cubicBezTo>
                <a:cubicBezTo>
                  <a:pt x="10144" y="7811"/>
                  <a:pt x="9549" y="7228"/>
                  <a:pt x="9549" y="6513"/>
                </a:cubicBezTo>
                <a:cubicBezTo>
                  <a:pt x="9549" y="6394"/>
                  <a:pt x="9597" y="6287"/>
                  <a:pt x="9680" y="6204"/>
                </a:cubicBezTo>
                <a:cubicBezTo>
                  <a:pt x="9763" y="6121"/>
                  <a:pt x="9871" y="6085"/>
                  <a:pt x="9990" y="6085"/>
                </a:cubicBezTo>
                <a:cubicBezTo>
                  <a:pt x="10228" y="6085"/>
                  <a:pt x="10418" y="6275"/>
                  <a:pt x="10418" y="6513"/>
                </a:cubicBezTo>
                <a:lnTo>
                  <a:pt x="10418" y="6954"/>
                </a:lnTo>
                <a:lnTo>
                  <a:pt x="11287" y="6954"/>
                </a:lnTo>
                <a:lnTo>
                  <a:pt x="11287" y="6513"/>
                </a:lnTo>
                <a:cubicBezTo>
                  <a:pt x="11287" y="5799"/>
                  <a:pt x="10704" y="5216"/>
                  <a:pt x="9990" y="5216"/>
                </a:cubicBezTo>
                <a:lnTo>
                  <a:pt x="3036" y="5216"/>
                </a:lnTo>
                <a:cubicBezTo>
                  <a:pt x="2322" y="5216"/>
                  <a:pt x="1739" y="5799"/>
                  <a:pt x="1739" y="6513"/>
                </a:cubicBezTo>
                <a:lnTo>
                  <a:pt x="1739" y="6954"/>
                </a:lnTo>
                <a:lnTo>
                  <a:pt x="2608" y="6954"/>
                </a:lnTo>
                <a:lnTo>
                  <a:pt x="2608" y="6513"/>
                </a:lnTo>
                <a:cubicBezTo>
                  <a:pt x="2608" y="6275"/>
                  <a:pt x="2798" y="6085"/>
                  <a:pt x="3036" y="6085"/>
                </a:cubicBezTo>
                <a:cubicBezTo>
                  <a:pt x="3274" y="6085"/>
                  <a:pt x="3477" y="6275"/>
                  <a:pt x="3477" y="6513"/>
                </a:cubicBezTo>
                <a:cubicBezTo>
                  <a:pt x="3477" y="7228"/>
                  <a:pt x="2893" y="7811"/>
                  <a:pt x="2179" y="7811"/>
                </a:cubicBezTo>
                <a:cubicBezTo>
                  <a:pt x="1453" y="7811"/>
                  <a:pt x="869" y="7228"/>
                  <a:pt x="869" y="6513"/>
                </a:cubicBezTo>
                <a:cubicBezTo>
                  <a:pt x="869" y="5323"/>
                  <a:pt x="1846" y="4346"/>
                  <a:pt x="3036" y="4346"/>
                </a:cubicBezTo>
                <a:close/>
                <a:moveTo>
                  <a:pt x="9120" y="7811"/>
                </a:moveTo>
                <a:cubicBezTo>
                  <a:pt x="9239" y="7978"/>
                  <a:pt x="9394" y="8121"/>
                  <a:pt x="9549" y="8252"/>
                </a:cubicBezTo>
                <a:lnTo>
                  <a:pt x="9549" y="8680"/>
                </a:lnTo>
                <a:lnTo>
                  <a:pt x="3477" y="8680"/>
                </a:lnTo>
                <a:lnTo>
                  <a:pt x="3477" y="8252"/>
                </a:lnTo>
                <a:cubicBezTo>
                  <a:pt x="3644" y="8121"/>
                  <a:pt x="3786" y="7978"/>
                  <a:pt x="3905" y="7811"/>
                </a:cubicBezTo>
                <a:close/>
                <a:moveTo>
                  <a:pt x="9561" y="9550"/>
                </a:moveTo>
                <a:lnTo>
                  <a:pt x="9561" y="12217"/>
                </a:lnTo>
                <a:lnTo>
                  <a:pt x="8692" y="12217"/>
                </a:lnTo>
                <a:lnTo>
                  <a:pt x="8692" y="10419"/>
                </a:lnTo>
                <a:lnTo>
                  <a:pt x="7823" y="10419"/>
                </a:lnTo>
                <a:lnTo>
                  <a:pt x="7823" y="12217"/>
                </a:lnTo>
                <a:lnTo>
                  <a:pt x="6953" y="12217"/>
                </a:lnTo>
                <a:lnTo>
                  <a:pt x="6953" y="10419"/>
                </a:lnTo>
                <a:lnTo>
                  <a:pt x="6084" y="10419"/>
                </a:lnTo>
                <a:lnTo>
                  <a:pt x="6084" y="12217"/>
                </a:lnTo>
                <a:lnTo>
                  <a:pt x="5215" y="12217"/>
                </a:lnTo>
                <a:lnTo>
                  <a:pt x="5215" y="10419"/>
                </a:lnTo>
                <a:lnTo>
                  <a:pt x="4346" y="10419"/>
                </a:lnTo>
                <a:lnTo>
                  <a:pt x="4346" y="12217"/>
                </a:lnTo>
                <a:lnTo>
                  <a:pt x="3477" y="12217"/>
                </a:lnTo>
                <a:lnTo>
                  <a:pt x="3477" y="9550"/>
                </a:lnTo>
                <a:close/>
                <a:moveTo>
                  <a:pt x="9990" y="13086"/>
                </a:moveTo>
                <a:cubicBezTo>
                  <a:pt x="10228" y="13086"/>
                  <a:pt x="10418" y="13276"/>
                  <a:pt x="10418" y="13514"/>
                </a:cubicBezTo>
                <a:lnTo>
                  <a:pt x="10418" y="13955"/>
                </a:lnTo>
                <a:lnTo>
                  <a:pt x="2608" y="13955"/>
                </a:lnTo>
                <a:lnTo>
                  <a:pt x="2608" y="13514"/>
                </a:lnTo>
                <a:cubicBezTo>
                  <a:pt x="2608" y="13276"/>
                  <a:pt x="2798" y="13086"/>
                  <a:pt x="3036" y="13086"/>
                </a:cubicBezTo>
                <a:close/>
                <a:moveTo>
                  <a:pt x="1739" y="1"/>
                </a:moveTo>
                <a:lnTo>
                  <a:pt x="1739" y="1299"/>
                </a:lnTo>
                <a:cubicBezTo>
                  <a:pt x="1739" y="1870"/>
                  <a:pt x="2108" y="2346"/>
                  <a:pt x="2608" y="2525"/>
                </a:cubicBezTo>
                <a:lnTo>
                  <a:pt x="2608" y="3501"/>
                </a:lnTo>
                <a:cubicBezTo>
                  <a:pt x="1131" y="3715"/>
                  <a:pt x="0" y="4989"/>
                  <a:pt x="0" y="6513"/>
                </a:cubicBezTo>
                <a:cubicBezTo>
                  <a:pt x="0" y="7704"/>
                  <a:pt x="977" y="8680"/>
                  <a:pt x="2179" y="8680"/>
                </a:cubicBezTo>
                <a:cubicBezTo>
                  <a:pt x="2322" y="8680"/>
                  <a:pt x="2465" y="8668"/>
                  <a:pt x="2608" y="8645"/>
                </a:cubicBezTo>
                <a:lnTo>
                  <a:pt x="2608" y="12288"/>
                </a:lnTo>
                <a:cubicBezTo>
                  <a:pt x="2108" y="12467"/>
                  <a:pt x="1739" y="12955"/>
                  <a:pt x="1739" y="13514"/>
                </a:cubicBezTo>
                <a:lnTo>
                  <a:pt x="1739" y="14824"/>
                </a:lnTo>
                <a:lnTo>
                  <a:pt x="11287" y="14824"/>
                </a:lnTo>
                <a:lnTo>
                  <a:pt x="11287" y="13514"/>
                </a:lnTo>
                <a:cubicBezTo>
                  <a:pt x="11287" y="12955"/>
                  <a:pt x="10930" y="12467"/>
                  <a:pt x="10430" y="12288"/>
                </a:cubicBezTo>
                <a:lnTo>
                  <a:pt x="10430" y="8645"/>
                </a:lnTo>
                <a:cubicBezTo>
                  <a:pt x="10561" y="8668"/>
                  <a:pt x="10716" y="8680"/>
                  <a:pt x="10859" y="8680"/>
                </a:cubicBezTo>
                <a:cubicBezTo>
                  <a:pt x="12061" y="8680"/>
                  <a:pt x="13026" y="7716"/>
                  <a:pt x="13026" y="6513"/>
                </a:cubicBezTo>
                <a:cubicBezTo>
                  <a:pt x="13026" y="4978"/>
                  <a:pt x="11895" y="3715"/>
                  <a:pt x="10430" y="3501"/>
                </a:cubicBezTo>
                <a:lnTo>
                  <a:pt x="10430" y="2525"/>
                </a:lnTo>
                <a:cubicBezTo>
                  <a:pt x="10930" y="2346"/>
                  <a:pt x="11299" y="1870"/>
                  <a:pt x="11299" y="1299"/>
                </a:cubicBezTo>
                <a:lnTo>
                  <a:pt x="1129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96" name="Google Shape;1296;p51"/>
          <p:cNvGrpSpPr/>
          <p:nvPr/>
        </p:nvGrpSpPr>
        <p:grpSpPr>
          <a:xfrm>
            <a:off x="7788859" y="3581125"/>
            <a:ext cx="347100" cy="370325"/>
            <a:chOff x="7941259" y="3581125"/>
            <a:chExt cx="347100" cy="370325"/>
          </a:xfrm>
        </p:grpSpPr>
        <p:sp>
          <p:nvSpPr>
            <p:cNvPr id="1297" name="Google Shape;1297;p51"/>
            <p:cNvSpPr/>
            <p:nvPr/>
          </p:nvSpPr>
          <p:spPr>
            <a:xfrm>
              <a:off x="7941259" y="3581125"/>
              <a:ext cx="347100" cy="370325"/>
            </a:xfrm>
            <a:custGeom>
              <a:avLst/>
              <a:gdLst/>
              <a:ahLst/>
              <a:cxnLst/>
              <a:rect l="l" t="t" r="r" b="b"/>
              <a:pathLst>
                <a:path w="13884" h="14813" extrusionOk="0">
                  <a:moveTo>
                    <a:pt x="2596" y="918"/>
                  </a:moveTo>
                  <a:lnTo>
                    <a:pt x="2596" y="2608"/>
                  </a:lnTo>
                  <a:lnTo>
                    <a:pt x="906" y="2608"/>
                  </a:lnTo>
                  <a:cubicBezTo>
                    <a:pt x="1084" y="1751"/>
                    <a:pt x="1751" y="1084"/>
                    <a:pt x="2596" y="918"/>
                  </a:cubicBezTo>
                  <a:close/>
                  <a:moveTo>
                    <a:pt x="6942" y="10419"/>
                  </a:moveTo>
                  <a:lnTo>
                    <a:pt x="6942" y="11288"/>
                  </a:lnTo>
                  <a:lnTo>
                    <a:pt x="6871" y="11288"/>
                  </a:lnTo>
                  <a:cubicBezTo>
                    <a:pt x="6359" y="11288"/>
                    <a:pt x="5871" y="11133"/>
                    <a:pt x="5454" y="10847"/>
                  </a:cubicBezTo>
                  <a:cubicBezTo>
                    <a:pt x="5871" y="10573"/>
                    <a:pt x="6359" y="10419"/>
                    <a:pt x="6871" y="10419"/>
                  </a:cubicBezTo>
                  <a:close/>
                  <a:moveTo>
                    <a:pt x="11288" y="10419"/>
                  </a:moveTo>
                  <a:lnTo>
                    <a:pt x="11288" y="11288"/>
                  </a:lnTo>
                  <a:lnTo>
                    <a:pt x="7811" y="11288"/>
                  </a:lnTo>
                  <a:lnTo>
                    <a:pt x="7811" y="10419"/>
                  </a:lnTo>
                  <a:close/>
                  <a:moveTo>
                    <a:pt x="13026" y="10419"/>
                  </a:moveTo>
                  <a:lnTo>
                    <a:pt x="13026" y="11288"/>
                  </a:lnTo>
                  <a:lnTo>
                    <a:pt x="12157" y="11288"/>
                  </a:lnTo>
                  <a:lnTo>
                    <a:pt x="12157" y="10419"/>
                  </a:lnTo>
                  <a:close/>
                  <a:moveTo>
                    <a:pt x="9550" y="870"/>
                  </a:moveTo>
                  <a:lnTo>
                    <a:pt x="9550" y="9550"/>
                  </a:lnTo>
                  <a:lnTo>
                    <a:pt x="6871" y="9550"/>
                  </a:lnTo>
                  <a:cubicBezTo>
                    <a:pt x="6025" y="9550"/>
                    <a:pt x="5228" y="9859"/>
                    <a:pt x="4597" y="10419"/>
                  </a:cubicBezTo>
                  <a:lnTo>
                    <a:pt x="1727" y="10419"/>
                  </a:lnTo>
                  <a:lnTo>
                    <a:pt x="1727" y="11288"/>
                  </a:lnTo>
                  <a:lnTo>
                    <a:pt x="4597" y="11288"/>
                  </a:lnTo>
                  <a:cubicBezTo>
                    <a:pt x="5228" y="11847"/>
                    <a:pt x="6025" y="12157"/>
                    <a:pt x="6871" y="12157"/>
                  </a:cubicBezTo>
                  <a:lnTo>
                    <a:pt x="9550" y="12157"/>
                  </a:lnTo>
                  <a:lnTo>
                    <a:pt x="9550" y="13955"/>
                  </a:lnTo>
                  <a:lnTo>
                    <a:pt x="870" y="13955"/>
                  </a:lnTo>
                  <a:lnTo>
                    <a:pt x="870" y="3477"/>
                  </a:lnTo>
                  <a:lnTo>
                    <a:pt x="3466" y="3477"/>
                  </a:lnTo>
                  <a:lnTo>
                    <a:pt x="3466" y="870"/>
                  </a:lnTo>
                  <a:close/>
                  <a:moveTo>
                    <a:pt x="3037" y="1"/>
                  </a:moveTo>
                  <a:cubicBezTo>
                    <a:pt x="1358" y="1"/>
                    <a:pt x="1" y="1358"/>
                    <a:pt x="1" y="3037"/>
                  </a:cubicBezTo>
                  <a:lnTo>
                    <a:pt x="1" y="14812"/>
                  </a:lnTo>
                  <a:lnTo>
                    <a:pt x="10419" y="14812"/>
                  </a:lnTo>
                  <a:lnTo>
                    <a:pt x="10419" y="12157"/>
                  </a:lnTo>
                  <a:lnTo>
                    <a:pt x="13884" y="12157"/>
                  </a:lnTo>
                  <a:lnTo>
                    <a:pt x="13884" y="9550"/>
                  </a:lnTo>
                  <a:lnTo>
                    <a:pt x="10419" y="9550"/>
                  </a:lnTo>
                  <a:lnTo>
                    <a:pt x="1041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51"/>
            <p:cNvSpPr/>
            <p:nvPr/>
          </p:nvSpPr>
          <p:spPr>
            <a:xfrm>
              <a:off x="7984434" y="3689775"/>
              <a:ext cx="173850" cy="21450"/>
            </a:xfrm>
            <a:custGeom>
              <a:avLst/>
              <a:gdLst/>
              <a:ahLst/>
              <a:cxnLst/>
              <a:rect l="l" t="t" r="r" b="b"/>
              <a:pathLst>
                <a:path w="6954" h="858" extrusionOk="0">
                  <a:moveTo>
                    <a:pt x="0" y="0"/>
                  </a:moveTo>
                  <a:lnTo>
                    <a:pt x="0" y="858"/>
                  </a:lnTo>
                  <a:lnTo>
                    <a:pt x="6954" y="858"/>
                  </a:lnTo>
                  <a:lnTo>
                    <a:pt x="695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51"/>
            <p:cNvSpPr/>
            <p:nvPr/>
          </p:nvSpPr>
          <p:spPr>
            <a:xfrm>
              <a:off x="7984434" y="3732925"/>
              <a:ext cx="173850" cy="21775"/>
            </a:xfrm>
            <a:custGeom>
              <a:avLst/>
              <a:gdLst/>
              <a:ahLst/>
              <a:cxnLst/>
              <a:rect l="l" t="t" r="r" b="b"/>
              <a:pathLst>
                <a:path w="6954" h="871" extrusionOk="0">
                  <a:moveTo>
                    <a:pt x="0" y="1"/>
                  </a:moveTo>
                  <a:lnTo>
                    <a:pt x="0" y="870"/>
                  </a:lnTo>
                  <a:lnTo>
                    <a:pt x="6954" y="870"/>
                  </a:lnTo>
                  <a:lnTo>
                    <a:pt x="695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51"/>
            <p:cNvSpPr/>
            <p:nvPr/>
          </p:nvSpPr>
          <p:spPr>
            <a:xfrm>
              <a:off x="7984434" y="3776400"/>
              <a:ext cx="173850" cy="21750"/>
            </a:xfrm>
            <a:custGeom>
              <a:avLst/>
              <a:gdLst/>
              <a:ahLst/>
              <a:cxnLst/>
              <a:rect l="l" t="t" r="r" b="b"/>
              <a:pathLst>
                <a:path w="6954" h="870" extrusionOk="0">
                  <a:moveTo>
                    <a:pt x="0" y="0"/>
                  </a:moveTo>
                  <a:lnTo>
                    <a:pt x="0" y="869"/>
                  </a:lnTo>
                  <a:lnTo>
                    <a:pt x="6954" y="869"/>
                  </a:lnTo>
                  <a:lnTo>
                    <a:pt x="695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1301" name="Google Shape;1301;p51"/>
          <p:cNvCxnSpPr/>
          <p:nvPr/>
        </p:nvCxnSpPr>
        <p:spPr>
          <a:xfrm>
            <a:off x="5102025" y="3005213"/>
            <a:ext cx="31437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02" name="Google Shape;1302;p51"/>
          <p:cNvCxnSpPr/>
          <p:nvPr/>
        </p:nvCxnSpPr>
        <p:spPr>
          <a:xfrm>
            <a:off x="898275" y="3005213"/>
            <a:ext cx="31437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" name="Google Shape;889;p35"/>
          <p:cNvSpPr txBox="1">
            <a:spLocks noGrp="1"/>
          </p:cNvSpPr>
          <p:nvPr>
            <p:ph type="subTitle" idx="1"/>
          </p:nvPr>
        </p:nvSpPr>
        <p:spPr>
          <a:xfrm>
            <a:off x="917618" y="1018430"/>
            <a:ext cx="2971800" cy="356829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200" dirty="0"/>
              <a:t>Texto faz referência à década de 1940, período de intensificação da democratização da educação;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200" dirty="0"/>
              <a:t>Até 1980, a 1ª série correspondia à série de alfabetização e só o aluno considerado “alfabetizado” era promovido à 2ª série;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200" dirty="0"/>
              <a:t>Segundo a autora, atualmente, o problema persiste, seja o aluno não sendo promovido ou, no caso da progressão continuada, passa ao ciclo seguinte não alfabetizado;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200" dirty="0"/>
              <a:t>De acordo com a Pesquisa por Amostra de Domicílios (PNAD), divulgada pelo IBGE em 2019, o Brasil tem pelo menos 11,3 milhões de pessoas com mais de 15 anos analfabetas, o equivalente a 7% da população.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sz="1200" dirty="0"/>
          </a:p>
        </p:txBody>
      </p:sp>
      <p:sp>
        <p:nvSpPr>
          <p:cNvPr id="890" name="Google Shape;890;p35"/>
          <p:cNvSpPr txBox="1">
            <a:spLocks noGrp="1"/>
          </p:cNvSpPr>
          <p:nvPr>
            <p:ph type="title"/>
          </p:nvPr>
        </p:nvSpPr>
        <p:spPr>
          <a:xfrm>
            <a:off x="749289" y="353725"/>
            <a:ext cx="3378571" cy="5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Contextualização</a:t>
            </a:r>
            <a:endParaRPr sz="3000" dirty="0"/>
          </a:p>
        </p:txBody>
      </p:sp>
      <p:grpSp>
        <p:nvGrpSpPr>
          <p:cNvPr id="891" name="Google Shape;891;p35"/>
          <p:cNvGrpSpPr/>
          <p:nvPr/>
        </p:nvGrpSpPr>
        <p:grpSpPr>
          <a:xfrm rot="236025">
            <a:off x="5364990" y="811016"/>
            <a:ext cx="2701517" cy="3384960"/>
            <a:chOff x="5357847" y="664650"/>
            <a:chExt cx="2701636" cy="3385110"/>
          </a:xfrm>
        </p:grpSpPr>
        <p:sp>
          <p:nvSpPr>
            <p:cNvPr id="892" name="Google Shape;892;p35"/>
            <p:cNvSpPr/>
            <p:nvPr/>
          </p:nvSpPr>
          <p:spPr>
            <a:xfrm>
              <a:off x="5385283" y="696060"/>
              <a:ext cx="2674200" cy="3353700"/>
            </a:xfrm>
            <a:prstGeom prst="rect">
              <a:avLst/>
            </a:pr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893" name="Google Shape;893;p3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357847" y="664650"/>
              <a:ext cx="2668651" cy="33483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94" name="Google Shape;894;p35"/>
          <p:cNvSpPr/>
          <p:nvPr/>
        </p:nvSpPr>
        <p:spPr>
          <a:xfrm>
            <a:off x="5972900" y="641725"/>
            <a:ext cx="1485703" cy="376706"/>
          </a:xfrm>
          <a:custGeom>
            <a:avLst/>
            <a:gdLst/>
            <a:ahLst/>
            <a:cxnLst/>
            <a:rect l="l" t="t" r="r" b="b"/>
            <a:pathLst>
              <a:path w="22075" h="5597" extrusionOk="0">
                <a:moveTo>
                  <a:pt x="393" y="1"/>
                </a:moveTo>
                <a:cubicBezTo>
                  <a:pt x="334" y="334"/>
                  <a:pt x="226" y="691"/>
                  <a:pt x="191" y="870"/>
                </a:cubicBezTo>
                <a:cubicBezTo>
                  <a:pt x="48" y="2072"/>
                  <a:pt x="0" y="3275"/>
                  <a:pt x="36" y="4501"/>
                </a:cubicBezTo>
                <a:lnTo>
                  <a:pt x="22015" y="5597"/>
                </a:lnTo>
                <a:cubicBezTo>
                  <a:pt x="22015" y="4597"/>
                  <a:pt x="22015" y="3585"/>
                  <a:pt x="22027" y="2584"/>
                </a:cubicBezTo>
                <a:cubicBezTo>
                  <a:pt x="22074" y="2120"/>
                  <a:pt x="22015" y="1584"/>
                  <a:pt x="22039" y="1084"/>
                </a:cubicBezTo>
                <a:lnTo>
                  <a:pt x="393" y="1"/>
                </a:lnTo>
                <a:close/>
              </a:path>
            </a:pathLst>
          </a:custGeom>
          <a:solidFill>
            <a:srgbClr val="FF866A">
              <a:alpha val="765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95" name="Google Shape;895;p35"/>
          <p:cNvGrpSpPr/>
          <p:nvPr/>
        </p:nvGrpSpPr>
        <p:grpSpPr>
          <a:xfrm>
            <a:off x="6831450" y="2789312"/>
            <a:ext cx="1771661" cy="1916811"/>
            <a:chOff x="2005600" y="1271425"/>
            <a:chExt cx="1165950" cy="1261475"/>
          </a:xfrm>
        </p:grpSpPr>
        <p:sp>
          <p:nvSpPr>
            <p:cNvPr id="896" name="Google Shape;896;p35"/>
            <p:cNvSpPr/>
            <p:nvPr/>
          </p:nvSpPr>
          <p:spPr>
            <a:xfrm>
              <a:off x="2024050" y="1377375"/>
              <a:ext cx="1147500" cy="1155525"/>
            </a:xfrm>
            <a:custGeom>
              <a:avLst/>
              <a:gdLst/>
              <a:ahLst/>
              <a:cxnLst/>
              <a:rect l="l" t="t" r="r" b="b"/>
              <a:pathLst>
                <a:path w="45900" h="46221" extrusionOk="0">
                  <a:moveTo>
                    <a:pt x="43506" y="1"/>
                  </a:moveTo>
                  <a:lnTo>
                    <a:pt x="1" y="2704"/>
                  </a:lnTo>
                  <a:lnTo>
                    <a:pt x="2715" y="46221"/>
                  </a:lnTo>
                  <a:lnTo>
                    <a:pt x="41029" y="43828"/>
                  </a:lnTo>
                  <a:lnTo>
                    <a:pt x="45899" y="38303"/>
                  </a:lnTo>
                  <a:lnTo>
                    <a:pt x="43506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35"/>
            <p:cNvSpPr/>
            <p:nvPr/>
          </p:nvSpPr>
          <p:spPr>
            <a:xfrm>
              <a:off x="2005600" y="1358625"/>
              <a:ext cx="1147475" cy="1155825"/>
            </a:xfrm>
            <a:custGeom>
              <a:avLst/>
              <a:gdLst/>
              <a:ahLst/>
              <a:cxnLst/>
              <a:rect l="l" t="t" r="r" b="b"/>
              <a:pathLst>
                <a:path w="45899" h="46233" extrusionOk="0">
                  <a:moveTo>
                    <a:pt x="43494" y="1"/>
                  </a:moveTo>
                  <a:lnTo>
                    <a:pt x="0" y="2715"/>
                  </a:lnTo>
                  <a:lnTo>
                    <a:pt x="2703" y="46233"/>
                  </a:lnTo>
                  <a:lnTo>
                    <a:pt x="41029" y="43828"/>
                  </a:lnTo>
                  <a:lnTo>
                    <a:pt x="45899" y="38315"/>
                  </a:lnTo>
                  <a:lnTo>
                    <a:pt x="4349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35"/>
            <p:cNvSpPr/>
            <p:nvPr/>
          </p:nvSpPr>
          <p:spPr>
            <a:xfrm>
              <a:off x="3022975" y="2316475"/>
              <a:ext cx="130100" cy="137850"/>
            </a:xfrm>
            <a:custGeom>
              <a:avLst/>
              <a:gdLst/>
              <a:ahLst/>
              <a:cxnLst/>
              <a:rect l="l" t="t" r="r" b="b"/>
              <a:pathLst>
                <a:path w="5204" h="5514" extrusionOk="0">
                  <a:moveTo>
                    <a:pt x="5204" y="1"/>
                  </a:moveTo>
                  <a:lnTo>
                    <a:pt x="1" y="322"/>
                  </a:lnTo>
                  <a:lnTo>
                    <a:pt x="334" y="5514"/>
                  </a:lnTo>
                  <a:lnTo>
                    <a:pt x="5204" y="1"/>
                  </a:lnTo>
                  <a:close/>
                </a:path>
              </a:pathLst>
            </a:custGeom>
            <a:solidFill>
              <a:srgbClr val="FF7A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35"/>
            <p:cNvSpPr/>
            <p:nvPr/>
          </p:nvSpPr>
          <p:spPr>
            <a:xfrm>
              <a:off x="2050550" y="1271425"/>
              <a:ext cx="132775" cy="474175"/>
            </a:xfrm>
            <a:custGeom>
              <a:avLst/>
              <a:gdLst/>
              <a:ahLst/>
              <a:cxnLst/>
              <a:rect l="l" t="t" r="r" b="b"/>
              <a:pathLst>
                <a:path w="5311" h="18967" extrusionOk="0">
                  <a:moveTo>
                    <a:pt x="4477" y="0"/>
                  </a:moveTo>
                  <a:cubicBezTo>
                    <a:pt x="4072" y="155"/>
                    <a:pt x="3405" y="95"/>
                    <a:pt x="3072" y="119"/>
                  </a:cubicBezTo>
                  <a:cubicBezTo>
                    <a:pt x="2048" y="191"/>
                    <a:pt x="1024" y="262"/>
                    <a:pt x="0" y="274"/>
                  </a:cubicBezTo>
                  <a:lnTo>
                    <a:pt x="822" y="18967"/>
                  </a:lnTo>
                  <a:cubicBezTo>
                    <a:pt x="1112" y="18910"/>
                    <a:pt x="1405" y="18894"/>
                    <a:pt x="1697" y="18894"/>
                  </a:cubicBezTo>
                  <a:cubicBezTo>
                    <a:pt x="2030" y="18894"/>
                    <a:pt x="2364" y="18914"/>
                    <a:pt x="2693" y="18914"/>
                  </a:cubicBezTo>
                  <a:cubicBezTo>
                    <a:pt x="2796" y="18914"/>
                    <a:pt x="2898" y="18912"/>
                    <a:pt x="3001" y="18907"/>
                  </a:cubicBezTo>
                  <a:cubicBezTo>
                    <a:pt x="3560" y="18883"/>
                    <a:pt x="4096" y="18776"/>
                    <a:pt x="4644" y="18741"/>
                  </a:cubicBezTo>
                  <a:cubicBezTo>
                    <a:pt x="4759" y="18733"/>
                    <a:pt x="4906" y="18722"/>
                    <a:pt x="5048" y="18722"/>
                  </a:cubicBezTo>
                  <a:cubicBezTo>
                    <a:pt x="5141" y="18722"/>
                    <a:pt x="5231" y="18727"/>
                    <a:pt x="5310" y="18741"/>
                  </a:cubicBezTo>
                  <a:lnTo>
                    <a:pt x="4477" y="0"/>
                  </a:lnTo>
                  <a:close/>
                </a:path>
              </a:pathLst>
            </a:custGeom>
            <a:solidFill>
              <a:srgbClr val="FFAC58">
                <a:alpha val="72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00" name="Google Shape;900;p35"/>
          <p:cNvSpPr txBox="1"/>
          <p:nvPr/>
        </p:nvSpPr>
        <p:spPr>
          <a:xfrm rot="-169450">
            <a:off x="7149890" y="3233471"/>
            <a:ext cx="1144690" cy="998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Delius"/>
                <a:ea typeface="Delius"/>
                <a:cs typeface="Delius"/>
                <a:sym typeface="Delius"/>
              </a:rPr>
              <a:t>Quais são as causas do fracasso?</a:t>
            </a:r>
            <a:endParaRPr sz="1600" dirty="0">
              <a:latin typeface="Delius"/>
              <a:ea typeface="Delius"/>
              <a:cs typeface="Delius"/>
              <a:sym typeface="Deliu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5" name="Google Shape;905;p36"/>
          <p:cNvGrpSpPr/>
          <p:nvPr/>
        </p:nvGrpSpPr>
        <p:grpSpPr>
          <a:xfrm>
            <a:off x="1977512" y="755563"/>
            <a:ext cx="5188977" cy="5548851"/>
            <a:chOff x="7567300" y="1541100"/>
            <a:chExt cx="3167100" cy="3386750"/>
          </a:xfrm>
        </p:grpSpPr>
        <p:sp>
          <p:nvSpPr>
            <p:cNvPr id="906" name="Google Shape;906;p36"/>
            <p:cNvSpPr/>
            <p:nvPr/>
          </p:nvSpPr>
          <p:spPr>
            <a:xfrm>
              <a:off x="7597075" y="1552100"/>
              <a:ext cx="3137325" cy="3375750"/>
            </a:xfrm>
            <a:custGeom>
              <a:avLst/>
              <a:gdLst/>
              <a:ahLst/>
              <a:cxnLst/>
              <a:rect l="l" t="t" r="r" b="b"/>
              <a:pathLst>
                <a:path w="125493" h="135030" extrusionOk="0">
                  <a:moveTo>
                    <a:pt x="6013" y="13824"/>
                  </a:moveTo>
                  <a:cubicBezTo>
                    <a:pt x="7692" y="13824"/>
                    <a:pt x="9061" y="15193"/>
                    <a:pt x="9061" y="16884"/>
                  </a:cubicBezTo>
                  <a:cubicBezTo>
                    <a:pt x="9061" y="18563"/>
                    <a:pt x="7692" y="19932"/>
                    <a:pt x="6013" y="19932"/>
                  </a:cubicBezTo>
                  <a:cubicBezTo>
                    <a:pt x="4322" y="19932"/>
                    <a:pt x="2953" y="18563"/>
                    <a:pt x="2953" y="16884"/>
                  </a:cubicBezTo>
                  <a:cubicBezTo>
                    <a:pt x="2953" y="15193"/>
                    <a:pt x="4322" y="13824"/>
                    <a:pt x="6013" y="13824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65"/>
                    <a:pt x="7692" y="38434"/>
                    <a:pt x="6013" y="38434"/>
                  </a:cubicBezTo>
                  <a:cubicBezTo>
                    <a:pt x="4322" y="38434"/>
                    <a:pt x="2953" y="37065"/>
                    <a:pt x="2953" y="35374"/>
                  </a:cubicBezTo>
                  <a:cubicBezTo>
                    <a:pt x="2953" y="33695"/>
                    <a:pt x="4322" y="32326"/>
                    <a:pt x="6013" y="32326"/>
                  </a:cubicBezTo>
                  <a:close/>
                  <a:moveTo>
                    <a:pt x="6013" y="52483"/>
                  </a:moveTo>
                  <a:cubicBezTo>
                    <a:pt x="7692" y="52483"/>
                    <a:pt x="9061" y="53853"/>
                    <a:pt x="9061" y="55531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2" y="58579"/>
                    <a:pt x="2953" y="57210"/>
                    <a:pt x="2953" y="55531"/>
                  </a:cubicBezTo>
                  <a:cubicBezTo>
                    <a:pt x="2953" y="53853"/>
                    <a:pt x="4322" y="52483"/>
                    <a:pt x="6013" y="52483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308"/>
                    <a:pt x="7692" y="78677"/>
                    <a:pt x="6013" y="78677"/>
                  </a:cubicBezTo>
                  <a:cubicBezTo>
                    <a:pt x="4322" y="78677"/>
                    <a:pt x="2953" y="77308"/>
                    <a:pt x="2953" y="75617"/>
                  </a:cubicBezTo>
                  <a:cubicBezTo>
                    <a:pt x="2953" y="73938"/>
                    <a:pt x="4322" y="72569"/>
                    <a:pt x="6013" y="72569"/>
                  </a:cubicBezTo>
                  <a:close/>
                  <a:moveTo>
                    <a:pt x="6013" y="92810"/>
                  </a:moveTo>
                  <a:cubicBezTo>
                    <a:pt x="7692" y="92810"/>
                    <a:pt x="9061" y="94179"/>
                    <a:pt x="9061" y="95858"/>
                  </a:cubicBezTo>
                  <a:cubicBezTo>
                    <a:pt x="9061" y="97548"/>
                    <a:pt x="7692" y="98918"/>
                    <a:pt x="6013" y="98918"/>
                  </a:cubicBezTo>
                  <a:cubicBezTo>
                    <a:pt x="4322" y="98918"/>
                    <a:pt x="2953" y="97548"/>
                    <a:pt x="2953" y="95858"/>
                  </a:cubicBezTo>
                  <a:cubicBezTo>
                    <a:pt x="2953" y="94179"/>
                    <a:pt x="4322" y="92810"/>
                    <a:pt x="6013" y="92810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6"/>
                    <a:pt x="7692" y="120587"/>
                    <a:pt x="6013" y="120587"/>
                  </a:cubicBezTo>
                  <a:cubicBezTo>
                    <a:pt x="4322" y="120587"/>
                    <a:pt x="2953" y="119206"/>
                    <a:pt x="2953" y="117527"/>
                  </a:cubicBezTo>
                  <a:cubicBezTo>
                    <a:pt x="2953" y="115848"/>
                    <a:pt x="4322" y="114479"/>
                    <a:pt x="6013" y="114479"/>
                  </a:cubicBezTo>
                  <a:close/>
                  <a:moveTo>
                    <a:pt x="0" y="1"/>
                  </a:moveTo>
                  <a:lnTo>
                    <a:pt x="0" y="135029"/>
                  </a:lnTo>
                  <a:lnTo>
                    <a:pt x="125492" y="135029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36"/>
            <p:cNvSpPr/>
            <p:nvPr/>
          </p:nvSpPr>
          <p:spPr>
            <a:xfrm>
              <a:off x="7567300" y="1541100"/>
              <a:ext cx="3137325" cy="3375725"/>
            </a:xfrm>
            <a:custGeom>
              <a:avLst/>
              <a:gdLst/>
              <a:ahLst/>
              <a:cxnLst/>
              <a:rect l="l" t="t" r="r" b="b"/>
              <a:pathLst>
                <a:path w="125493" h="135029" extrusionOk="0">
                  <a:moveTo>
                    <a:pt x="6013" y="13823"/>
                  </a:moveTo>
                  <a:cubicBezTo>
                    <a:pt x="7692" y="13823"/>
                    <a:pt x="9061" y="15193"/>
                    <a:pt x="9061" y="16871"/>
                  </a:cubicBezTo>
                  <a:cubicBezTo>
                    <a:pt x="9061" y="18550"/>
                    <a:pt x="7692" y="19919"/>
                    <a:pt x="6013" y="19919"/>
                  </a:cubicBezTo>
                  <a:cubicBezTo>
                    <a:pt x="4323" y="19919"/>
                    <a:pt x="2953" y="18550"/>
                    <a:pt x="2953" y="16871"/>
                  </a:cubicBezTo>
                  <a:cubicBezTo>
                    <a:pt x="2953" y="15193"/>
                    <a:pt x="4323" y="13823"/>
                    <a:pt x="6013" y="13823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52"/>
                    <a:pt x="7692" y="38422"/>
                    <a:pt x="6013" y="38422"/>
                  </a:cubicBezTo>
                  <a:cubicBezTo>
                    <a:pt x="4323" y="38422"/>
                    <a:pt x="2953" y="37052"/>
                    <a:pt x="2953" y="35374"/>
                  </a:cubicBezTo>
                  <a:cubicBezTo>
                    <a:pt x="2953" y="33695"/>
                    <a:pt x="4323" y="32326"/>
                    <a:pt x="6013" y="32326"/>
                  </a:cubicBezTo>
                  <a:close/>
                  <a:moveTo>
                    <a:pt x="6013" y="52471"/>
                  </a:moveTo>
                  <a:cubicBezTo>
                    <a:pt x="7692" y="52471"/>
                    <a:pt x="9061" y="53840"/>
                    <a:pt x="9061" y="55519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3" y="58579"/>
                    <a:pt x="2953" y="57210"/>
                    <a:pt x="2953" y="55519"/>
                  </a:cubicBezTo>
                  <a:cubicBezTo>
                    <a:pt x="2953" y="53840"/>
                    <a:pt x="4323" y="52471"/>
                    <a:pt x="6013" y="52471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295"/>
                    <a:pt x="7692" y="78665"/>
                    <a:pt x="6013" y="78665"/>
                  </a:cubicBezTo>
                  <a:cubicBezTo>
                    <a:pt x="4323" y="78665"/>
                    <a:pt x="2953" y="77295"/>
                    <a:pt x="2953" y="75617"/>
                  </a:cubicBezTo>
                  <a:cubicBezTo>
                    <a:pt x="2953" y="73938"/>
                    <a:pt x="4323" y="72569"/>
                    <a:pt x="6013" y="72569"/>
                  </a:cubicBezTo>
                  <a:close/>
                  <a:moveTo>
                    <a:pt x="6013" y="92809"/>
                  </a:moveTo>
                  <a:cubicBezTo>
                    <a:pt x="7692" y="92809"/>
                    <a:pt x="9061" y="94178"/>
                    <a:pt x="9061" y="95857"/>
                  </a:cubicBezTo>
                  <a:cubicBezTo>
                    <a:pt x="9061" y="97536"/>
                    <a:pt x="7692" y="98905"/>
                    <a:pt x="6013" y="98905"/>
                  </a:cubicBezTo>
                  <a:cubicBezTo>
                    <a:pt x="4323" y="98905"/>
                    <a:pt x="2953" y="97536"/>
                    <a:pt x="2953" y="95857"/>
                  </a:cubicBezTo>
                  <a:cubicBezTo>
                    <a:pt x="2953" y="94178"/>
                    <a:pt x="4323" y="92809"/>
                    <a:pt x="6013" y="92809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5"/>
                    <a:pt x="7692" y="120575"/>
                    <a:pt x="6013" y="120575"/>
                  </a:cubicBezTo>
                  <a:cubicBezTo>
                    <a:pt x="4323" y="120575"/>
                    <a:pt x="2953" y="119205"/>
                    <a:pt x="2953" y="117527"/>
                  </a:cubicBezTo>
                  <a:cubicBezTo>
                    <a:pt x="2953" y="115848"/>
                    <a:pt x="4323" y="114479"/>
                    <a:pt x="6013" y="114479"/>
                  </a:cubicBezTo>
                  <a:close/>
                  <a:moveTo>
                    <a:pt x="1" y="0"/>
                  </a:moveTo>
                  <a:lnTo>
                    <a:pt x="1" y="135029"/>
                  </a:lnTo>
                  <a:lnTo>
                    <a:pt x="125492" y="135029"/>
                  </a:lnTo>
                  <a:lnTo>
                    <a:pt x="12549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36"/>
            <p:cNvSpPr/>
            <p:nvPr/>
          </p:nvSpPr>
          <p:spPr>
            <a:xfrm>
              <a:off x="8025700" y="19090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FF86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36"/>
            <p:cNvSpPr/>
            <p:nvPr/>
          </p:nvSpPr>
          <p:spPr>
            <a:xfrm>
              <a:off x="8025700" y="20709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36"/>
            <p:cNvSpPr/>
            <p:nvPr/>
          </p:nvSpPr>
          <p:spPr>
            <a:xfrm>
              <a:off x="8025700" y="22325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36"/>
            <p:cNvSpPr/>
            <p:nvPr/>
          </p:nvSpPr>
          <p:spPr>
            <a:xfrm>
              <a:off x="8025700" y="23944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36"/>
            <p:cNvSpPr/>
            <p:nvPr/>
          </p:nvSpPr>
          <p:spPr>
            <a:xfrm>
              <a:off x="8025700" y="25564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36"/>
            <p:cNvSpPr/>
            <p:nvPr/>
          </p:nvSpPr>
          <p:spPr>
            <a:xfrm>
              <a:off x="8025700" y="27183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36"/>
            <p:cNvSpPr/>
            <p:nvPr/>
          </p:nvSpPr>
          <p:spPr>
            <a:xfrm>
              <a:off x="8025700" y="28799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36"/>
            <p:cNvSpPr/>
            <p:nvPr/>
          </p:nvSpPr>
          <p:spPr>
            <a:xfrm>
              <a:off x="8025700" y="30418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36"/>
            <p:cNvSpPr/>
            <p:nvPr/>
          </p:nvSpPr>
          <p:spPr>
            <a:xfrm>
              <a:off x="8025700" y="32038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36"/>
            <p:cNvSpPr/>
            <p:nvPr/>
          </p:nvSpPr>
          <p:spPr>
            <a:xfrm>
              <a:off x="8025700" y="33657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36"/>
            <p:cNvSpPr/>
            <p:nvPr/>
          </p:nvSpPr>
          <p:spPr>
            <a:xfrm>
              <a:off x="8025700" y="35273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36"/>
            <p:cNvSpPr/>
            <p:nvPr/>
          </p:nvSpPr>
          <p:spPr>
            <a:xfrm>
              <a:off x="8025700" y="36892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36"/>
            <p:cNvSpPr/>
            <p:nvPr/>
          </p:nvSpPr>
          <p:spPr>
            <a:xfrm>
              <a:off x="8025700" y="38512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36"/>
            <p:cNvSpPr/>
            <p:nvPr/>
          </p:nvSpPr>
          <p:spPr>
            <a:xfrm>
              <a:off x="8025700" y="40131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36"/>
            <p:cNvSpPr/>
            <p:nvPr/>
          </p:nvSpPr>
          <p:spPr>
            <a:xfrm>
              <a:off x="8025700" y="41747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1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1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36"/>
            <p:cNvSpPr/>
            <p:nvPr/>
          </p:nvSpPr>
          <p:spPr>
            <a:xfrm>
              <a:off x="8025700" y="43366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36"/>
            <p:cNvSpPr/>
            <p:nvPr/>
          </p:nvSpPr>
          <p:spPr>
            <a:xfrm>
              <a:off x="8025700" y="44986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36"/>
            <p:cNvSpPr/>
            <p:nvPr/>
          </p:nvSpPr>
          <p:spPr>
            <a:xfrm>
              <a:off x="8025700" y="46605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6" name="Google Shape;926;p36"/>
          <p:cNvGrpSpPr/>
          <p:nvPr/>
        </p:nvGrpSpPr>
        <p:grpSpPr>
          <a:xfrm>
            <a:off x="1003006" y="385679"/>
            <a:ext cx="1668174" cy="1667776"/>
            <a:chOff x="5448300" y="1526500"/>
            <a:chExt cx="1154925" cy="1154650"/>
          </a:xfrm>
        </p:grpSpPr>
        <p:sp>
          <p:nvSpPr>
            <p:cNvPr id="927" name="Google Shape;927;p36"/>
            <p:cNvSpPr/>
            <p:nvPr/>
          </p:nvSpPr>
          <p:spPr>
            <a:xfrm>
              <a:off x="5466750" y="1544975"/>
              <a:ext cx="1136475" cy="1136175"/>
            </a:xfrm>
            <a:custGeom>
              <a:avLst/>
              <a:gdLst/>
              <a:ahLst/>
              <a:cxnLst/>
              <a:rect l="l" t="t" r="r" b="b"/>
              <a:pathLst>
                <a:path w="45459" h="45447" extrusionOk="0">
                  <a:moveTo>
                    <a:pt x="4132" y="11370"/>
                  </a:moveTo>
                  <a:cubicBezTo>
                    <a:pt x="4882" y="11370"/>
                    <a:pt x="5501" y="11990"/>
                    <a:pt x="5501" y="12740"/>
                  </a:cubicBezTo>
                  <a:cubicBezTo>
                    <a:pt x="5501" y="13502"/>
                    <a:pt x="4882" y="14109"/>
                    <a:pt x="4132" y="14109"/>
                  </a:cubicBezTo>
                  <a:cubicBezTo>
                    <a:pt x="3370" y="14109"/>
                    <a:pt x="2762" y="13502"/>
                    <a:pt x="2762" y="12740"/>
                  </a:cubicBezTo>
                  <a:cubicBezTo>
                    <a:pt x="2762" y="11990"/>
                    <a:pt x="3370" y="11370"/>
                    <a:pt x="4132" y="11370"/>
                  </a:cubicBezTo>
                  <a:close/>
                  <a:moveTo>
                    <a:pt x="3334" y="29563"/>
                  </a:moveTo>
                  <a:cubicBezTo>
                    <a:pt x="4084" y="29563"/>
                    <a:pt x="4703" y="30170"/>
                    <a:pt x="4703" y="30932"/>
                  </a:cubicBezTo>
                  <a:cubicBezTo>
                    <a:pt x="4703" y="31694"/>
                    <a:pt x="4096" y="32302"/>
                    <a:pt x="3334" y="32302"/>
                  </a:cubicBezTo>
                  <a:cubicBezTo>
                    <a:pt x="2584" y="32302"/>
                    <a:pt x="1965" y="31694"/>
                    <a:pt x="1965" y="30932"/>
                  </a:cubicBezTo>
                  <a:cubicBezTo>
                    <a:pt x="1965" y="30170"/>
                    <a:pt x="2584" y="29563"/>
                    <a:pt x="3334" y="29563"/>
                  </a:cubicBezTo>
                  <a:close/>
                  <a:moveTo>
                    <a:pt x="1893" y="0"/>
                  </a:moveTo>
                  <a:lnTo>
                    <a:pt x="0" y="43565"/>
                  </a:lnTo>
                  <a:lnTo>
                    <a:pt x="43565" y="45446"/>
                  </a:lnTo>
                  <a:lnTo>
                    <a:pt x="45458" y="1893"/>
                  </a:lnTo>
                  <a:lnTo>
                    <a:pt x="1893" y="0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36"/>
            <p:cNvSpPr/>
            <p:nvPr/>
          </p:nvSpPr>
          <p:spPr>
            <a:xfrm>
              <a:off x="5448300" y="1526500"/>
              <a:ext cx="1136175" cy="1135875"/>
            </a:xfrm>
            <a:custGeom>
              <a:avLst/>
              <a:gdLst/>
              <a:ahLst/>
              <a:cxnLst/>
              <a:rect l="l" t="t" r="r" b="b"/>
              <a:pathLst>
                <a:path w="45447" h="45435" extrusionOk="0">
                  <a:moveTo>
                    <a:pt x="4120" y="11371"/>
                  </a:moveTo>
                  <a:cubicBezTo>
                    <a:pt x="4882" y="11371"/>
                    <a:pt x="5489" y="11978"/>
                    <a:pt x="5489" y="12740"/>
                  </a:cubicBezTo>
                  <a:cubicBezTo>
                    <a:pt x="5489" y="13502"/>
                    <a:pt x="4882" y="14110"/>
                    <a:pt x="4120" y="14110"/>
                  </a:cubicBezTo>
                  <a:cubicBezTo>
                    <a:pt x="3358" y="14110"/>
                    <a:pt x="2750" y="13491"/>
                    <a:pt x="2750" y="12740"/>
                  </a:cubicBezTo>
                  <a:cubicBezTo>
                    <a:pt x="2750" y="11978"/>
                    <a:pt x="3358" y="11371"/>
                    <a:pt x="4120" y="11371"/>
                  </a:cubicBezTo>
                  <a:close/>
                  <a:moveTo>
                    <a:pt x="3334" y="29552"/>
                  </a:moveTo>
                  <a:cubicBezTo>
                    <a:pt x="4072" y="29552"/>
                    <a:pt x="4703" y="30171"/>
                    <a:pt x="4703" y="30921"/>
                  </a:cubicBezTo>
                  <a:cubicBezTo>
                    <a:pt x="4703" y="31683"/>
                    <a:pt x="4096" y="32291"/>
                    <a:pt x="3334" y="32291"/>
                  </a:cubicBezTo>
                  <a:cubicBezTo>
                    <a:pt x="2572" y="32291"/>
                    <a:pt x="1965" y="31683"/>
                    <a:pt x="1965" y="30921"/>
                  </a:cubicBezTo>
                  <a:cubicBezTo>
                    <a:pt x="1965" y="30171"/>
                    <a:pt x="2572" y="29552"/>
                    <a:pt x="3334" y="29552"/>
                  </a:cubicBezTo>
                  <a:close/>
                  <a:moveTo>
                    <a:pt x="1893" y="1"/>
                  </a:moveTo>
                  <a:lnTo>
                    <a:pt x="0" y="43566"/>
                  </a:lnTo>
                  <a:lnTo>
                    <a:pt x="43565" y="45435"/>
                  </a:lnTo>
                  <a:lnTo>
                    <a:pt x="45446" y="1882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36"/>
            <p:cNvSpPr/>
            <p:nvPr/>
          </p:nvSpPr>
          <p:spPr>
            <a:xfrm>
              <a:off x="5448300" y="1526800"/>
              <a:ext cx="185750" cy="1094800"/>
            </a:xfrm>
            <a:custGeom>
              <a:avLst/>
              <a:gdLst/>
              <a:ahLst/>
              <a:cxnLst/>
              <a:rect l="l" t="t" r="r" b="b"/>
              <a:pathLst>
                <a:path w="7430" h="43792" extrusionOk="0">
                  <a:moveTo>
                    <a:pt x="4120" y="11359"/>
                  </a:moveTo>
                  <a:cubicBezTo>
                    <a:pt x="4882" y="11359"/>
                    <a:pt x="5489" y="11966"/>
                    <a:pt x="5489" y="12728"/>
                  </a:cubicBezTo>
                  <a:cubicBezTo>
                    <a:pt x="5489" y="13490"/>
                    <a:pt x="4882" y="14098"/>
                    <a:pt x="4120" y="14098"/>
                  </a:cubicBezTo>
                  <a:cubicBezTo>
                    <a:pt x="3358" y="14098"/>
                    <a:pt x="2750" y="13479"/>
                    <a:pt x="2750" y="12728"/>
                  </a:cubicBezTo>
                  <a:cubicBezTo>
                    <a:pt x="2750" y="11966"/>
                    <a:pt x="3358" y="11359"/>
                    <a:pt x="4120" y="11359"/>
                  </a:cubicBezTo>
                  <a:close/>
                  <a:moveTo>
                    <a:pt x="3334" y="29540"/>
                  </a:moveTo>
                  <a:cubicBezTo>
                    <a:pt x="4072" y="29540"/>
                    <a:pt x="4703" y="30159"/>
                    <a:pt x="4703" y="30909"/>
                  </a:cubicBezTo>
                  <a:cubicBezTo>
                    <a:pt x="4703" y="31671"/>
                    <a:pt x="4096" y="32279"/>
                    <a:pt x="3334" y="32279"/>
                  </a:cubicBezTo>
                  <a:cubicBezTo>
                    <a:pt x="2572" y="32279"/>
                    <a:pt x="1965" y="31671"/>
                    <a:pt x="1965" y="30909"/>
                  </a:cubicBezTo>
                  <a:cubicBezTo>
                    <a:pt x="1965" y="30159"/>
                    <a:pt x="2572" y="29540"/>
                    <a:pt x="3334" y="29540"/>
                  </a:cubicBezTo>
                  <a:close/>
                  <a:moveTo>
                    <a:pt x="1893" y="1"/>
                  </a:moveTo>
                  <a:lnTo>
                    <a:pt x="0" y="43554"/>
                  </a:lnTo>
                  <a:lnTo>
                    <a:pt x="5536" y="43792"/>
                  </a:lnTo>
                  <a:lnTo>
                    <a:pt x="7430" y="239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rgbClr val="AD91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0" name="Google Shape;930;p36"/>
          <p:cNvSpPr txBox="1">
            <a:spLocks noGrp="1"/>
          </p:cNvSpPr>
          <p:nvPr>
            <p:ph type="subTitle" idx="1"/>
          </p:nvPr>
        </p:nvSpPr>
        <p:spPr>
          <a:xfrm>
            <a:off x="2569500" y="1476001"/>
            <a:ext cx="4005000" cy="227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dirty="0"/>
              <a:t>“[…] buscam a explicação do problema ora no </a:t>
            </a:r>
            <a:r>
              <a:rPr lang="en" sz="1300" i="1" dirty="0"/>
              <a:t>aluno </a:t>
            </a:r>
            <a:r>
              <a:rPr lang="en" sz="1300" dirty="0"/>
              <a:t>(questões de saúde, ou psicológicas, ou de linguagem), ora no </a:t>
            </a:r>
            <a:r>
              <a:rPr lang="en" sz="1300" i="1" dirty="0"/>
              <a:t>contexto cultural</a:t>
            </a:r>
            <a:r>
              <a:rPr lang="en" sz="1300" dirty="0"/>
              <a:t>  do aluno (ambiente familiar e vivências socioculturais), ora no </a:t>
            </a:r>
            <a:r>
              <a:rPr lang="en" sz="1300" i="1" dirty="0"/>
              <a:t>professor</a:t>
            </a:r>
            <a:r>
              <a:rPr lang="en" sz="1300" dirty="0"/>
              <a:t> (formação inadequada, incompetência profissional), ora no </a:t>
            </a:r>
            <a:r>
              <a:rPr lang="en" sz="1300" i="1" dirty="0"/>
              <a:t>método </a:t>
            </a:r>
            <a:r>
              <a:rPr lang="en" sz="1300" dirty="0"/>
              <a:t>(eficiência/ineficiência deste ou daquele método), ora no </a:t>
            </a:r>
            <a:r>
              <a:rPr lang="en" sz="1300" i="1" dirty="0"/>
              <a:t>material didático </a:t>
            </a:r>
            <a:r>
              <a:rPr lang="en" sz="1300" dirty="0"/>
              <a:t>(inadequação às experiências e interesses das crianças, sobretudo das crianças das camadas populares), ora, finalmente, no próprio meio, o </a:t>
            </a:r>
            <a:r>
              <a:rPr lang="en" sz="1300" i="1" dirty="0"/>
              <a:t>código escrito </a:t>
            </a:r>
            <a:r>
              <a:rPr lang="en" sz="1300" dirty="0"/>
              <a:t>(a questão das relações entre o sistema fonológico e o sistema ortográfico da língua portuguesa).”</a:t>
            </a:r>
            <a:endParaRPr sz="1300" dirty="0"/>
          </a:p>
        </p:txBody>
      </p:sp>
      <p:sp>
        <p:nvSpPr>
          <p:cNvPr id="931" name="Google Shape;931;p36"/>
          <p:cNvSpPr txBox="1">
            <a:spLocks noGrp="1"/>
          </p:cNvSpPr>
          <p:nvPr>
            <p:ph type="title"/>
          </p:nvPr>
        </p:nvSpPr>
        <p:spPr>
          <a:xfrm>
            <a:off x="2644097" y="4187974"/>
            <a:ext cx="3712500" cy="42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/>
              <a:t>p. 14-15</a:t>
            </a:r>
          </a:p>
        </p:txBody>
      </p:sp>
      <p:sp>
        <p:nvSpPr>
          <p:cNvPr id="932" name="Google Shape;932;p36"/>
          <p:cNvSpPr txBox="1"/>
          <p:nvPr/>
        </p:nvSpPr>
        <p:spPr>
          <a:xfrm rot="180294">
            <a:off x="1345503" y="822216"/>
            <a:ext cx="1144574" cy="7107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Delius"/>
                <a:ea typeface="Delius"/>
                <a:cs typeface="Delius"/>
                <a:sym typeface="Delius"/>
              </a:rPr>
              <a:t>Reflexão…</a:t>
            </a:r>
            <a:endParaRPr sz="1800" dirty="0">
              <a:latin typeface="Delius"/>
              <a:ea typeface="Delius"/>
              <a:cs typeface="Delius"/>
              <a:sym typeface="Deliu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" name="Google Shape;937;p37"/>
          <p:cNvSpPr/>
          <p:nvPr/>
        </p:nvSpPr>
        <p:spPr>
          <a:xfrm rot="-150228">
            <a:off x="812656" y="1478311"/>
            <a:ext cx="3406152" cy="2383674"/>
          </a:xfrm>
          <a:prstGeom prst="rect">
            <a:avLst/>
          </a:prstGeom>
          <a:solidFill>
            <a:srgbClr val="918C7F">
              <a:alpha val="189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8" name="Google Shape;938;p37"/>
          <p:cNvSpPr txBox="1">
            <a:spLocks noGrp="1"/>
          </p:cNvSpPr>
          <p:nvPr>
            <p:ph type="title"/>
          </p:nvPr>
        </p:nvSpPr>
        <p:spPr>
          <a:xfrm>
            <a:off x="5254197" y="356275"/>
            <a:ext cx="2763600" cy="1062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O Conceito de Alfabetização</a:t>
            </a:r>
            <a:endParaRPr sz="3000" dirty="0"/>
          </a:p>
        </p:txBody>
      </p:sp>
      <p:sp>
        <p:nvSpPr>
          <p:cNvPr id="943" name="Google Shape;943;p37"/>
          <p:cNvSpPr txBox="1">
            <a:spLocks noGrp="1"/>
          </p:cNvSpPr>
          <p:nvPr>
            <p:ph type="subTitle" idx="1"/>
          </p:nvPr>
        </p:nvSpPr>
        <p:spPr>
          <a:xfrm>
            <a:off x="5305110" y="1494452"/>
            <a:ext cx="2763600" cy="79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200" dirty="0"/>
              <a:t>Processo de aquisição do código escrito, das habilidades de leitura e escrita;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200" dirty="0"/>
              <a:t>Ler e escrever como um processo mecânico, a alfabetização como uma representação de grafemas (escrita) e fonemas (leitura). Em 1987, Miriam Lemle apresenta a teoria no </a:t>
            </a:r>
            <a:r>
              <a:rPr lang="en" sz="1200" i="1" dirty="0"/>
              <a:t>Guia Teórico do Alfabetizador;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200" dirty="0"/>
              <a:t>Ler e escrever como apreensão e compreensão de significados, buscando uma representação de sentidos do mundo (semântica).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" sz="1200" dirty="0"/>
          </a:p>
          <a:p>
            <a:pPr marL="0" indent="0"/>
            <a:r>
              <a:rPr lang="pt-BR" sz="1200" dirty="0"/>
              <a:t>https://www.youtube.com/watch?v=zptWYK3tz6A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en" sz="1200" dirty="0"/>
              <a:t/>
            </a:r>
            <a:br>
              <a:rPr lang="en" sz="1200" dirty="0"/>
            </a:br>
            <a:endParaRPr sz="1200" dirty="0"/>
          </a:p>
        </p:txBody>
      </p:sp>
      <p:pic>
        <p:nvPicPr>
          <p:cNvPr id="944" name="Google Shape;944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150908">
            <a:off x="764207" y="1415759"/>
            <a:ext cx="3416746" cy="2405393"/>
          </a:xfrm>
          <a:prstGeom prst="rect">
            <a:avLst/>
          </a:prstGeom>
          <a:noFill/>
          <a:ln>
            <a:noFill/>
          </a:ln>
        </p:spPr>
      </p:pic>
      <p:sp>
        <p:nvSpPr>
          <p:cNvPr id="945" name="Google Shape;945;p37"/>
          <p:cNvSpPr/>
          <p:nvPr/>
        </p:nvSpPr>
        <p:spPr>
          <a:xfrm>
            <a:off x="2073675" y="1003925"/>
            <a:ext cx="368544" cy="762853"/>
          </a:xfrm>
          <a:custGeom>
            <a:avLst/>
            <a:gdLst/>
            <a:ahLst/>
            <a:cxnLst/>
            <a:rect l="l" t="t" r="r" b="b"/>
            <a:pathLst>
              <a:path w="5311" h="18967" extrusionOk="0">
                <a:moveTo>
                  <a:pt x="4477" y="0"/>
                </a:moveTo>
                <a:cubicBezTo>
                  <a:pt x="4072" y="155"/>
                  <a:pt x="3405" y="95"/>
                  <a:pt x="3072" y="119"/>
                </a:cubicBezTo>
                <a:cubicBezTo>
                  <a:pt x="2048" y="191"/>
                  <a:pt x="1024" y="262"/>
                  <a:pt x="0" y="274"/>
                </a:cubicBezTo>
                <a:lnTo>
                  <a:pt x="822" y="18967"/>
                </a:lnTo>
                <a:cubicBezTo>
                  <a:pt x="1112" y="18910"/>
                  <a:pt x="1405" y="18894"/>
                  <a:pt x="1697" y="18894"/>
                </a:cubicBezTo>
                <a:cubicBezTo>
                  <a:pt x="2030" y="18894"/>
                  <a:pt x="2364" y="18914"/>
                  <a:pt x="2693" y="18914"/>
                </a:cubicBezTo>
                <a:cubicBezTo>
                  <a:pt x="2796" y="18914"/>
                  <a:pt x="2898" y="18912"/>
                  <a:pt x="3001" y="18907"/>
                </a:cubicBezTo>
                <a:cubicBezTo>
                  <a:pt x="3560" y="18883"/>
                  <a:pt x="4096" y="18776"/>
                  <a:pt x="4644" y="18741"/>
                </a:cubicBezTo>
                <a:cubicBezTo>
                  <a:pt x="4759" y="18733"/>
                  <a:pt x="4906" y="18722"/>
                  <a:pt x="5048" y="18722"/>
                </a:cubicBezTo>
                <a:cubicBezTo>
                  <a:pt x="5141" y="18722"/>
                  <a:pt x="5231" y="18727"/>
                  <a:pt x="5310" y="18741"/>
                </a:cubicBezTo>
                <a:lnTo>
                  <a:pt x="4477" y="0"/>
                </a:lnTo>
                <a:close/>
              </a:path>
            </a:pathLst>
          </a:custGeom>
          <a:solidFill>
            <a:srgbClr val="FFAC58">
              <a:alpha val="726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" name="Google Shape;951;p38"/>
          <p:cNvSpPr txBox="1">
            <a:spLocks noGrp="1"/>
          </p:cNvSpPr>
          <p:nvPr>
            <p:ph type="subTitle" idx="2"/>
          </p:nvPr>
        </p:nvSpPr>
        <p:spPr>
          <a:xfrm>
            <a:off x="4992903" y="944844"/>
            <a:ext cx="3438000" cy="26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200" dirty="0"/>
              <a:t>Processo de ensino e aprendizagem da leitura e da escrita para fins específicos, para a realização de tarefas cotidianas, do âmbito profissional e da convivência comunitária. A qualificação funcional atribui à alfabetização um caráter instrumental – assim, o ensino da leitura e da escrita vincula-se ao desenvolvimento de certas capacidades relacionadas à vida adulta, para além do domínio de capacidades elementares acerca da língua escrita, tais como decifrar e decodificar;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200" dirty="0"/>
              <a:t>1930 </a:t>
            </a:r>
            <a:r>
              <a:rPr lang="pt-BR" sz="1200" dirty="0">
                <a:sym typeface="Wingdings" panose="05000000000000000000" pitchFamily="2" charset="2"/>
              </a:rPr>
              <a:t> EUA / 1960  UNESCO / OEA;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200" dirty="0">
                <a:sym typeface="Wingdings" panose="05000000000000000000" pitchFamily="2" charset="2"/>
              </a:rPr>
              <a:t>1975: crítica de Paulo Freire;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200" dirty="0">
                <a:sym typeface="Wingdings" panose="05000000000000000000" pitchFamily="2" charset="2"/>
              </a:rPr>
              <a:t>1976: crítica à sua orientação economicista e individual, enfatizando os limites do caráter instrumental atribuído à alfabetização.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200" dirty="0">
                <a:sym typeface="Wingdings" panose="05000000000000000000" pitchFamily="2" charset="2"/>
              </a:rPr>
              <a:t>Vinculação a um modo de conceber a Educação de pessoas adultas. 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sz="1200" dirty="0"/>
          </a:p>
        </p:txBody>
      </p:sp>
      <p:sp>
        <p:nvSpPr>
          <p:cNvPr id="952" name="Google Shape;952;p38"/>
          <p:cNvSpPr txBox="1">
            <a:spLocks noGrp="1"/>
          </p:cNvSpPr>
          <p:nvPr>
            <p:ph type="subTitle" idx="1"/>
          </p:nvPr>
        </p:nvSpPr>
        <p:spPr>
          <a:xfrm>
            <a:off x="713099" y="1092483"/>
            <a:ext cx="3438000" cy="26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200" dirty="0"/>
              <a:t>As relações entre fala e escrita são complexas;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200" dirty="0"/>
              <a:t>Níveis gramaticais: fonético, morfológico, sintático, semântico;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/>
              <a:t>Questões sociais da alfabetização: quando alfabetizar? onde alfabetizar? como alfabetizar?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200" dirty="0"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1200" dirty="0"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1200" dirty="0"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1200" dirty="0"/>
          </a:p>
        </p:txBody>
      </p:sp>
      <p:sp>
        <p:nvSpPr>
          <p:cNvPr id="5" name="Google Shape;950;p38">
            <a:extLst>
              <a:ext uri="{FF2B5EF4-FFF2-40B4-BE49-F238E27FC236}">
                <a16:creationId xmlns:a16="http://schemas.microsoft.com/office/drawing/2014/main" id="{C04911D9-E056-4EE7-ACC3-DF6CDDB53A04}"/>
              </a:ext>
            </a:extLst>
          </p:cNvPr>
          <p:cNvSpPr txBox="1">
            <a:spLocks/>
          </p:cNvSpPr>
          <p:nvPr/>
        </p:nvSpPr>
        <p:spPr>
          <a:xfrm>
            <a:off x="1042347" y="393799"/>
            <a:ext cx="3680146" cy="558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r>
              <a:rPr lang="pt-BR" dirty="0"/>
              <a:t>Aspecto Social</a:t>
            </a:r>
          </a:p>
        </p:txBody>
      </p:sp>
      <p:sp>
        <p:nvSpPr>
          <p:cNvPr id="8" name="Google Shape;950;p38">
            <a:extLst>
              <a:ext uri="{FF2B5EF4-FFF2-40B4-BE49-F238E27FC236}">
                <a16:creationId xmlns:a16="http://schemas.microsoft.com/office/drawing/2014/main" id="{8B127584-0C45-439B-9D96-2372E70C0188}"/>
              </a:ext>
            </a:extLst>
          </p:cNvPr>
          <p:cNvSpPr txBox="1">
            <a:spLocks/>
          </p:cNvSpPr>
          <p:nvPr/>
        </p:nvSpPr>
        <p:spPr>
          <a:xfrm>
            <a:off x="4992903" y="393798"/>
            <a:ext cx="4270638" cy="558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r>
              <a:rPr lang="pt-BR" sz="2500" dirty="0"/>
              <a:t>Alfabetização Funcional</a:t>
            </a:r>
          </a:p>
        </p:txBody>
      </p:sp>
      <p:pic>
        <p:nvPicPr>
          <p:cNvPr id="1026" name="Picture 2" descr="Matrículas para alfabetização de adultos começaram nesta terça, 21 -  Prefeitura do Município de Maringá">
            <a:extLst>
              <a:ext uri="{FF2B5EF4-FFF2-40B4-BE49-F238E27FC236}">
                <a16:creationId xmlns:a16="http://schemas.microsoft.com/office/drawing/2014/main" id="{73430AE7-934B-4C10-A5D3-3D6C29E515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46615">
            <a:off x="1212899" y="2725026"/>
            <a:ext cx="2438400" cy="1624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" name="Google Shape;1192;p49"/>
          <p:cNvSpPr/>
          <p:nvPr/>
        </p:nvSpPr>
        <p:spPr>
          <a:xfrm>
            <a:off x="2582700" y="2632213"/>
            <a:ext cx="182400" cy="1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3" name="Google Shape;1193;p49"/>
          <p:cNvSpPr/>
          <p:nvPr/>
        </p:nvSpPr>
        <p:spPr>
          <a:xfrm>
            <a:off x="2582700" y="3967350"/>
            <a:ext cx="182400" cy="1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4" name="Google Shape;1194;p49"/>
          <p:cNvSpPr/>
          <p:nvPr/>
        </p:nvSpPr>
        <p:spPr>
          <a:xfrm>
            <a:off x="6375600" y="2632213"/>
            <a:ext cx="182400" cy="1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5" name="Google Shape;1195;p49"/>
          <p:cNvSpPr/>
          <p:nvPr/>
        </p:nvSpPr>
        <p:spPr>
          <a:xfrm>
            <a:off x="6375600" y="3967350"/>
            <a:ext cx="182400" cy="1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6" name="Google Shape;1196;p49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3438000" cy="10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Habilidades</a:t>
            </a:r>
            <a:endParaRPr dirty="0"/>
          </a:p>
        </p:txBody>
      </p:sp>
      <p:sp>
        <p:nvSpPr>
          <p:cNvPr id="1197" name="Google Shape;1197;p49"/>
          <p:cNvSpPr txBox="1">
            <a:spLocks noGrp="1"/>
          </p:cNvSpPr>
          <p:nvPr>
            <p:ph type="subTitle" idx="4294967295"/>
          </p:nvPr>
        </p:nvSpPr>
        <p:spPr>
          <a:xfrm>
            <a:off x="713100" y="2183950"/>
            <a:ext cx="19626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latin typeface="Delius"/>
                <a:ea typeface="Delius"/>
                <a:cs typeface="Delius"/>
                <a:sym typeface="Delius"/>
              </a:rPr>
              <a:t>Perspectiva Psicológica</a:t>
            </a:r>
            <a:endParaRPr sz="2000" b="1" dirty="0">
              <a:latin typeface="Delius"/>
              <a:ea typeface="Delius"/>
              <a:cs typeface="Delius"/>
              <a:sym typeface="Delius"/>
            </a:endParaRPr>
          </a:p>
        </p:txBody>
      </p:sp>
      <p:sp>
        <p:nvSpPr>
          <p:cNvPr id="1199" name="Google Shape;1199;p49"/>
          <p:cNvSpPr txBox="1">
            <a:spLocks noGrp="1"/>
          </p:cNvSpPr>
          <p:nvPr>
            <p:ph type="subTitle" idx="4294967295"/>
          </p:nvPr>
        </p:nvSpPr>
        <p:spPr>
          <a:xfrm>
            <a:off x="713100" y="3516062"/>
            <a:ext cx="19626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latin typeface="Delius"/>
                <a:ea typeface="Delius"/>
                <a:cs typeface="Delius"/>
                <a:sym typeface="Delius"/>
              </a:rPr>
              <a:t>Perspectiva Psicolinguística</a:t>
            </a:r>
            <a:endParaRPr sz="2000" b="1" dirty="0">
              <a:latin typeface="Delius"/>
              <a:ea typeface="Delius"/>
              <a:cs typeface="Delius"/>
              <a:sym typeface="Delius"/>
            </a:endParaRPr>
          </a:p>
        </p:txBody>
      </p:sp>
      <p:sp>
        <p:nvSpPr>
          <p:cNvPr id="1201" name="Google Shape;1201;p49"/>
          <p:cNvSpPr txBox="1">
            <a:spLocks noGrp="1"/>
          </p:cNvSpPr>
          <p:nvPr>
            <p:ph type="subTitle" idx="4294967295"/>
          </p:nvPr>
        </p:nvSpPr>
        <p:spPr>
          <a:xfrm>
            <a:off x="6465000" y="2183950"/>
            <a:ext cx="19659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latin typeface="Delius"/>
                <a:ea typeface="Delius"/>
                <a:cs typeface="Delius"/>
                <a:sym typeface="Delius"/>
              </a:rPr>
              <a:t>Perspectiva Sociolinguística</a:t>
            </a:r>
            <a:endParaRPr sz="2000" b="1" dirty="0">
              <a:latin typeface="Delius"/>
              <a:ea typeface="Delius"/>
              <a:cs typeface="Delius"/>
              <a:sym typeface="Delius"/>
            </a:endParaRPr>
          </a:p>
        </p:txBody>
      </p:sp>
      <p:sp>
        <p:nvSpPr>
          <p:cNvPr id="1203" name="Google Shape;1203;p49"/>
          <p:cNvSpPr txBox="1">
            <a:spLocks noGrp="1"/>
          </p:cNvSpPr>
          <p:nvPr>
            <p:ph type="subTitle" idx="4294967295"/>
          </p:nvPr>
        </p:nvSpPr>
        <p:spPr>
          <a:xfrm>
            <a:off x="6465000" y="3516063"/>
            <a:ext cx="19659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latin typeface="Delius"/>
                <a:ea typeface="Delius"/>
                <a:cs typeface="Delius"/>
                <a:sym typeface="Delius"/>
              </a:rPr>
              <a:t>Perspectiva Linguística</a:t>
            </a:r>
            <a:endParaRPr sz="2000" b="1" dirty="0">
              <a:latin typeface="Delius"/>
              <a:ea typeface="Delius"/>
              <a:cs typeface="Delius"/>
              <a:sym typeface="Delius"/>
            </a:endParaRPr>
          </a:p>
        </p:txBody>
      </p:sp>
      <p:grpSp>
        <p:nvGrpSpPr>
          <p:cNvPr id="1205" name="Google Shape;1205;p49"/>
          <p:cNvGrpSpPr/>
          <p:nvPr/>
        </p:nvGrpSpPr>
        <p:grpSpPr>
          <a:xfrm>
            <a:off x="3678227" y="2499080"/>
            <a:ext cx="1784244" cy="1783819"/>
            <a:chOff x="5448300" y="1526500"/>
            <a:chExt cx="1154925" cy="1154650"/>
          </a:xfrm>
        </p:grpSpPr>
        <p:sp>
          <p:nvSpPr>
            <p:cNvPr id="1206" name="Google Shape;1206;p49"/>
            <p:cNvSpPr/>
            <p:nvPr/>
          </p:nvSpPr>
          <p:spPr>
            <a:xfrm>
              <a:off x="5466750" y="1544975"/>
              <a:ext cx="1136475" cy="1136175"/>
            </a:xfrm>
            <a:custGeom>
              <a:avLst/>
              <a:gdLst/>
              <a:ahLst/>
              <a:cxnLst/>
              <a:rect l="l" t="t" r="r" b="b"/>
              <a:pathLst>
                <a:path w="45459" h="45447" extrusionOk="0">
                  <a:moveTo>
                    <a:pt x="4132" y="11370"/>
                  </a:moveTo>
                  <a:cubicBezTo>
                    <a:pt x="4882" y="11370"/>
                    <a:pt x="5501" y="11990"/>
                    <a:pt x="5501" y="12740"/>
                  </a:cubicBezTo>
                  <a:cubicBezTo>
                    <a:pt x="5501" y="13502"/>
                    <a:pt x="4882" y="14109"/>
                    <a:pt x="4132" y="14109"/>
                  </a:cubicBezTo>
                  <a:cubicBezTo>
                    <a:pt x="3370" y="14109"/>
                    <a:pt x="2762" y="13502"/>
                    <a:pt x="2762" y="12740"/>
                  </a:cubicBezTo>
                  <a:cubicBezTo>
                    <a:pt x="2762" y="11990"/>
                    <a:pt x="3370" y="11370"/>
                    <a:pt x="4132" y="11370"/>
                  </a:cubicBezTo>
                  <a:close/>
                  <a:moveTo>
                    <a:pt x="3334" y="29563"/>
                  </a:moveTo>
                  <a:cubicBezTo>
                    <a:pt x="4084" y="29563"/>
                    <a:pt x="4703" y="30170"/>
                    <a:pt x="4703" y="30932"/>
                  </a:cubicBezTo>
                  <a:cubicBezTo>
                    <a:pt x="4703" y="31694"/>
                    <a:pt x="4096" y="32302"/>
                    <a:pt x="3334" y="32302"/>
                  </a:cubicBezTo>
                  <a:cubicBezTo>
                    <a:pt x="2584" y="32302"/>
                    <a:pt x="1965" y="31694"/>
                    <a:pt x="1965" y="30932"/>
                  </a:cubicBezTo>
                  <a:cubicBezTo>
                    <a:pt x="1965" y="30170"/>
                    <a:pt x="2584" y="29563"/>
                    <a:pt x="3334" y="29563"/>
                  </a:cubicBezTo>
                  <a:close/>
                  <a:moveTo>
                    <a:pt x="1893" y="0"/>
                  </a:moveTo>
                  <a:lnTo>
                    <a:pt x="0" y="43565"/>
                  </a:lnTo>
                  <a:lnTo>
                    <a:pt x="43565" y="45446"/>
                  </a:lnTo>
                  <a:lnTo>
                    <a:pt x="45458" y="1893"/>
                  </a:lnTo>
                  <a:lnTo>
                    <a:pt x="1893" y="0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49"/>
            <p:cNvSpPr/>
            <p:nvPr/>
          </p:nvSpPr>
          <p:spPr>
            <a:xfrm>
              <a:off x="5448300" y="1526500"/>
              <a:ext cx="1136175" cy="1135875"/>
            </a:xfrm>
            <a:custGeom>
              <a:avLst/>
              <a:gdLst/>
              <a:ahLst/>
              <a:cxnLst/>
              <a:rect l="l" t="t" r="r" b="b"/>
              <a:pathLst>
                <a:path w="45447" h="45435" extrusionOk="0">
                  <a:moveTo>
                    <a:pt x="4120" y="11371"/>
                  </a:moveTo>
                  <a:cubicBezTo>
                    <a:pt x="4882" y="11371"/>
                    <a:pt x="5489" y="11978"/>
                    <a:pt x="5489" y="12740"/>
                  </a:cubicBezTo>
                  <a:cubicBezTo>
                    <a:pt x="5489" y="13502"/>
                    <a:pt x="4882" y="14110"/>
                    <a:pt x="4120" y="14110"/>
                  </a:cubicBezTo>
                  <a:cubicBezTo>
                    <a:pt x="3358" y="14110"/>
                    <a:pt x="2750" y="13491"/>
                    <a:pt x="2750" y="12740"/>
                  </a:cubicBezTo>
                  <a:cubicBezTo>
                    <a:pt x="2750" y="11978"/>
                    <a:pt x="3358" y="11371"/>
                    <a:pt x="4120" y="11371"/>
                  </a:cubicBezTo>
                  <a:close/>
                  <a:moveTo>
                    <a:pt x="3334" y="29552"/>
                  </a:moveTo>
                  <a:cubicBezTo>
                    <a:pt x="4072" y="29552"/>
                    <a:pt x="4703" y="30171"/>
                    <a:pt x="4703" y="30921"/>
                  </a:cubicBezTo>
                  <a:cubicBezTo>
                    <a:pt x="4703" y="31683"/>
                    <a:pt x="4096" y="32291"/>
                    <a:pt x="3334" y="32291"/>
                  </a:cubicBezTo>
                  <a:cubicBezTo>
                    <a:pt x="2572" y="32291"/>
                    <a:pt x="1965" y="31683"/>
                    <a:pt x="1965" y="30921"/>
                  </a:cubicBezTo>
                  <a:cubicBezTo>
                    <a:pt x="1965" y="30171"/>
                    <a:pt x="2572" y="29552"/>
                    <a:pt x="3334" y="29552"/>
                  </a:cubicBezTo>
                  <a:close/>
                  <a:moveTo>
                    <a:pt x="1893" y="1"/>
                  </a:moveTo>
                  <a:lnTo>
                    <a:pt x="0" y="43566"/>
                  </a:lnTo>
                  <a:lnTo>
                    <a:pt x="43565" y="45435"/>
                  </a:lnTo>
                  <a:lnTo>
                    <a:pt x="45446" y="1882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49"/>
            <p:cNvSpPr/>
            <p:nvPr/>
          </p:nvSpPr>
          <p:spPr>
            <a:xfrm>
              <a:off x="5448300" y="1526800"/>
              <a:ext cx="185750" cy="1094800"/>
            </a:xfrm>
            <a:custGeom>
              <a:avLst/>
              <a:gdLst/>
              <a:ahLst/>
              <a:cxnLst/>
              <a:rect l="l" t="t" r="r" b="b"/>
              <a:pathLst>
                <a:path w="7430" h="43792" extrusionOk="0">
                  <a:moveTo>
                    <a:pt x="4120" y="11359"/>
                  </a:moveTo>
                  <a:cubicBezTo>
                    <a:pt x="4882" y="11359"/>
                    <a:pt x="5489" y="11966"/>
                    <a:pt x="5489" y="12728"/>
                  </a:cubicBezTo>
                  <a:cubicBezTo>
                    <a:pt x="5489" y="13490"/>
                    <a:pt x="4882" y="14098"/>
                    <a:pt x="4120" y="14098"/>
                  </a:cubicBezTo>
                  <a:cubicBezTo>
                    <a:pt x="3358" y="14098"/>
                    <a:pt x="2750" y="13479"/>
                    <a:pt x="2750" y="12728"/>
                  </a:cubicBezTo>
                  <a:cubicBezTo>
                    <a:pt x="2750" y="11966"/>
                    <a:pt x="3358" y="11359"/>
                    <a:pt x="4120" y="11359"/>
                  </a:cubicBezTo>
                  <a:close/>
                  <a:moveTo>
                    <a:pt x="3334" y="29540"/>
                  </a:moveTo>
                  <a:cubicBezTo>
                    <a:pt x="4072" y="29540"/>
                    <a:pt x="4703" y="30159"/>
                    <a:pt x="4703" y="30909"/>
                  </a:cubicBezTo>
                  <a:cubicBezTo>
                    <a:pt x="4703" y="31671"/>
                    <a:pt x="4096" y="32279"/>
                    <a:pt x="3334" y="32279"/>
                  </a:cubicBezTo>
                  <a:cubicBezTo>
                    <a:pt x="2572" y="32279"/>
                    <a:pt x="1965" y="31671"/>
                    <a:pt x="1965" y="30909"/>
                  </a:cubicBezTo>
                  <a:cubicBezTo>
                    <a:pt x="1965" y="30159"/>
                    <a:pt x="2572" y="29540"/>
                    <a:pt x="3334" y="29540"/>
                  </a:cubicBezTo>
                  <a:close/>
                  <a:moveTo>
                    <a:pt x="1893" y="1"/>
                  </a:moveTo>
                  <a:lnTo>
                    <a:pt x="0" y="43554"/>
                  </a:lnTo>
                  <a:lnTo>
                    <a:pt x="5536" y="43792"/>
                  </a:lnTo>
                  <a:lnTo>
                    <a:pt x="7430" y="239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rgbClr val="AD91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09" name="Google Shape;1209;p49"/>
          <p:cNvGrpSpPr/>
          <p:nvPr/>
        </p:nvGrpSpPr>
        <p:grpSpPr>
          <a:xfrm>
            <a:off x="4289767" y="2978788"/>
            <a:ext cx="561174" cy="720501"/>
            <a:chOff x="3438380" y="2104986"/>
            <a:chExt cx="324247" cy="416282"/>
          </a:xfrm>
        </p:grpSpPr>
        <p:sp>
          <p:nvSpPr>
            <p:cNvPr id="1210" name="Google Shape;1210;p49"/>
            <p:cNvSpPr/>
            <p:nvPr/>
          </p:nvSpPr>
          <p:spPr>
            <a:xfrm>
              <a:off x="3438380" y="2104986"/>
              <a:ext cx="324247" cy="416282"/>
            </a:xfrm>
            <a:custGeom>
              <a:avLst/>
              <a:gdLst/>
              <a:ahLst/>
              <a:cxnLst/>
              <a:rect l="l" t="t" r="r" b="b"/>
              <a:pathLst>
                <a:path w="11538" h="14813" extrusionOk="0">
                  <a:moveTo>
                    <a:pt x="1858" y="1727"/>
                  </a:moveTo>
                  <a:lnTo>
                    <a:pt x="1858" y="3037"/>
                  </a:lnTo>
                  <a:cubicBezTo>
                    <a:pt x="1858" y="3489"/>
                    <a:pt x="1929" y="3918"/>
                    <a:pt x="2084" y="4335"/>
                  </a:cubicBezTo>
                  <a:lnTo>
                    <a:pt x="1906" y="4335"/>
                  </a:lnTo>
                  <a:cubicBezTo>
                    <a:pt x="1453" y="4335"/>
                    <a:pt x="1382" y="4204"/>
                    <a:pt x="1346" y="4132"/>
                  </a:cubicBezTo>
                  <a:cubicBezTo>
                    <a:pt x="1251" y="3942"/>
                    <a:pt x="1239" y="3561"/>
                    <a:pt x="1215" y="3132"/>
                  </a:cubicBezTo>
                  <a:cubicBezTo>
                    <a:pt x="1191" y="2727"/>
                    <a:pt x="1179" y="2251"/>
                    <a:pt x="1084" y="1727"/>
                  </a:cubicBezTo>
                  <a:close/>
                  <a:moveTo>
                    <a:pt x="10442" y="1727"/>
                  </a:moveTo>
                  <a:cubicBezTo>
                    <a:pt x="10359" y="2239"/>
                    <a:pt x="10347" y="2692"/>
                    <a:pt x="10335" y="3085"/>
                  </a:cubicBezTo>
                  <a:cubicBezTo>
                    <a:pt x="10311" y="3525"/>
                    <a:pt x="10300" y="3918"/>
                    <a:pt x="10192" y="4120"/>
                  </a:cubicBezTo>
                  <a:cubicBezTo>
                    <a:pt x="10157" y="4192"/>
                    <a:pt x="10085" y="4335"/>
                    <a:pt x="9621" y="4335"/>
                  </a:cubicBezTo>
                  <a:lnTo>
                    <a:pt x="9454" y="4335"/>
                  </a:lnTo>
                  <a:cubicBezTo>
                    <a:pt x="9597" y="3918"/>
                    <a:pt x="9669" y="3477"/>
                    <a:pt x="9669" y="3037"/>
                  </a:cubicBezTo>
                  <a:lnTo>
                    <a:pt x="9669" y="1727"/>
                  </a:lnTo>
                  <a:close/>
                  <a:moveTo>
                    <a:pt x="8799" y="858"/>
                  </a:moveTo>
                  <a:lnTo>
                    <a:pt x="8799" y="3037"/>
                  </a:lnTo>
                  <a:cubicBezTo>
                    <a:pt x="8799" y="4097"/>
                    <a:pt x="8264" y="5061"/>
                    <a:pt x="7359" y="5621"/>
                  </a:cubicBezTo>
                  <a:cubicBezTo>
                    <a:pt x="6656" y="6061"/>
                    <a:pt x="6204" y="6871"/>
                    <a:pt x="6204" y="7692"/>
                  </a:cubicBezTo>
                  <a:cubicBezTo>
                    <a:pt x="6204" y="8073"/>
                    <a:pt x="6311" y="8430"/>
                    <a:pt x="6501" y="8740"/>
                  </a:cubicBezTo>
                  <a:lnTo>
                    <a:pt x="5013" y="8740"/>
                  </a:lnTo>
                  <a:cubicBezTo>
                    <a:pt x="5204" y="8442"/>
                    <a:pt x="5311" y="8085"/>
                    <a:pt x="5323" y="7704"/>
                  </a:cubicBezTo>
                  <a:cubicBezTo>
                    <a:pt x="5323" y="6871"/>
                    <a:pt x="4870" y="6049"/>
                    <a:pt x="4168" y="5621"/>
                  </a:cubicBezTo>
                  <a:cubicBezTo>
                    <a:pt x="3263" y="5061"/>
                    <a:pt x="2727" y="4097"/>
                    <a:pt x="2727" y="3037"/>
                  </a:cubicBezTo>
                  <a:lnTo>
                    <a:pt x="2727" y="858"/>
                  </a:lnTo>
                  <a:close/>
                  <a:moveTo>
                    <a:pt x="7930" y="9609"/>
                  </a:moveTo>
                  <a:lnTo>
                    <a:pt x="7930" y="10466"/>
                  </a:lnTo>
                  <a:lnTo>
                    <a:pt x="3596" y="10466"/>
                  </a:lnTo>
                  <a:lnTo>
                    <a:pt x="3596" y="9609"/>
                  </a:lnTo>
                  <a:close/>
                  <a:moveTo>
                    <a:pt x="8799" y="11336"/>
                  </a:moveTo>
                  <a:lnTo>
                    <a:pt x="8799" y="13943"/>
                  </a:lnTo>
                  <a:lnTo>
                    <a:pt x="2727" y="13943"/>
                  </a:lnTo>
                  <a:lnTo>
                    <a:pt x="2727" y="11336"/>
                  </a:lnTo>
                  <a:close/>
                  <a:moveTo>
                    <a:pt x="1858" y="1"/>
                  </a:moveTo>
                  <a:lnTo>
                    <a:pt x="1858" y="858"/>
                  </a:lnTo>
                  <a:lnTo>
                    <a:pt x="1" y="858"/>
                  </a:lnTo>
                  <a:lnTo>
                    <a:pt x="132" y="1406"/>
                  </a:lnTo>
                  <a:cubicBezTo>
                    <a:pt x="298" y="2061"/>
                    <a:pt x="322" y="2656"/>
                    <a:pt x="346" y="3168"/>
                  </a:cubicBezTo>
                  <a:cubicBezTo>
                    <a:pt x="370" y="3704"/>
                    <a:pt x="394" y="4168"/>
                    <a:pt x="584" y="4537"/>
                  </a:cubicBezTo>
                  <a:cubicBezTo>
                    <a:pt x="810" y="4990"/>
                    <a:pt x="1251" y="5204"/>
                    <a:pt x="1906" y="5204"/>
                  </a:cubicBezTo>
                  <a:lnTo>
                    <a:pt x="2513" y="5204"/>
                  </a:lnTo>
                  <a:cubicBezTo>
                    <a:pt x="2822" y="5656"/>
                    <a:pt x="3215" y="6049"/>
                    <a:pt x="3703" y="6359"/>
                  </a:cubicBezTo>
                  <a:cubicBezTo>
                    <a:pt x="4156" y="6633"/>
                    <a:pt x="4454" y="7168"/>
                    <a:pt x="4454" y="7692"/>
                  </a:cubicBezTo>
                  <a:lnTo>
                    <a:pt x="4454" y="7704"/>
                  </a:lnTo>
                  <a:cubicBezTo>
                    <a:pt x="4442" y="8276"/>
                    <a:pt x="3977" y="8740"/>
                    <a:pt x="3418" y="8740"/>
                  </a:cubicBezTo>
                  <a:lnTo>
                    <a:pt x="2727" y="8740"/>
                  </a:lnTo>
                  <a:lnTo>
                    <a:pt x="2727" y="10478"/>
                  </a:lnTo>
                  <a:lnTo>
                    <a:pt x="1858" y="10478"/>
                  </a:lnTo>
                  <a:lnTo>
                    <a:pt x="1858" y="14812"/>
                  </a:lnTo>
                  <a:lnTo>
                    <a:pt x="9669" y="14812"/>
                  </a:lnTo>
                  <a:lnTo>
                    <a:pt x="9669" y="10478"/>
                  </a:lnTo>
                  <a:lnTo>
                    <a:pt x="8799" y="10478"/>
                  </a:lnTo>
                  <a:lnTo>
                    <a:pt x="8799" y="8740"/>
                  </a:lnTo>
                  <a:lnTo>
                    <a:pt x="8109" y="8740"/>
                  </a:lnTo>
                  <a:cubicBezTo>
                    <a:pt x="7537" y="8740"/>
                    <a:pt x="7061" y="8276"/>
                    <a:pt x="7061" y="7704"/>
                  </a:cubicBezTo>
                  <a:cubicBezTo>
                    <a:pt x="7061" y="7168"/>
                    <a:pt x="7359" y="6644"/>
                    <a:pt x="7811" y="6359"/>
                  </a:cubicBezTo>
                  <a:cubicBezTo>
                    <a:pt x="8287" y="6073"/>
                    <a:pt x="8704" y="5668"/>
                    <a:pt x="9014" y="5204"/>
                  </a:cubicBezTo>
                  <a:lnTo>
                    <a:pt x="9621" y="5204"/>
                  </a:lnTo>
                  <a:cubicBezTo>
                    <a:pt x="10288" y="5204"/>
                    <a:pt x="10740" y="4978"/>
                    <a:pt x="10966" y="4513"/>
                  </a:cubicBezTo>
                  <a:cubicBezTo>
                    <a:pt x="11157" y="4144"/>
                    <a:pt x="11181" y="3668"/>
                    <a:pt x="11193" y="3120"/>
                  </a:cubicBezTo>
                  <a:cubicBezTo>
                    <a:pt x="11216" y="2608"/>
                    <a:pt x="11240" y="2037"/>
                    <a:pt x="11395" y="1406"/>
                  </a:cubicBezTo>
                  <a:lnTo>
                    <a:pt x="11538" y="870"/>
                  </a:lnTo>
                  <a:lnTo>
                    <a:pt x="9669" y="870"/>
                  </a:lnTo>
                  <a:lnTo>
                    <a:pt x="9669" y="858"/>
                  </a:lnTo>
                  <a:lnTo>
                    <a:pt x="96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49"/>
            <p:cNvSpPr/>
            <p:nvPr/>
          </p:nvSpPr>
          <p:spPr>
            <a:xfrm>
              <a:off x="3563857" y="2153519"/>
              <a:ext cx="73291" cy="73291"/>
            </a:xfrm>
            <a:custGeom>
              <a:avLst/>
              <a:gdLst/>
              <a:ahLst/>
              <a:cxnLst/>
              <a:rect l="l" t="t" r="r" b="b"/>
              <a:pathLst>
                <a:path w="2608" h="2608" extrusionOk="0">
                  <a:moveTo>
                    <a:pt x="1298" y="869"/>
                  </a:moveTo>
                  <a:cubicBezTo>
                    <a:pt x="1536" y="869"/>
                    <a:pt x="1739" y="1072"/>
                    <a:pt x="1739" y="1310"/>
                  </a:cubicBezTo>
                  <a:cubicBezTo>
                    <a:pt x="1739" y="1548"/>
                    <a:pt x="1536" y="1739"/>
                    <a:pt x="1298" y="1739"/>
                  </a:cubicBezTo>
                  <a:cubicBezTo>
                    <a:pt x="1060" y="1739"/>
                    <a:pt x="870" y="1548"/>
                    <a:pt x="870" y="1310"/>
                  </a:cubicBezTo>
                  <a:cubicBezTo>
                    <a:pt x="870" y="1072"/>
                    <a:pt x="1060" y="869"/>
                    <a:pt x="1298" y="869"/>
                  </a:cubicBezTo>
                  <a:close/>
                  <a:moveTo>
                    <a:pt x="1298" y="0"/>
                  </a:moveTo>
                  <a:cubicBezTo>
                    <a:pt x="584" y="0"/>
                    <a:pt x="0" y="584"/>
                    <a:pt x="0" y="1310"/>
                  </a:cubicBezTo>
                  <a:cubicBezTo>
                    <a:pt x="0" y="2024"/>
                    <a:pt x="584" y="2608"/>
                    <a:pt x="1298" y="2608"/>
                  </a:cubicBezTo>
                  <a:cubicBezTo>
                    <a:pt x="2025" y="2608"/>
                    <a:pt x="2608" y="2024"/>
                    <a:pt x="2608" y="1310"/>
                  </a:cubicBezTo>
                  <a:cubicBezTo>
                    <a:pt x="2608" y="584"/>
                    <a:pt x="2013" y="0"/>
                    <a:pt x="129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1212" name="Google Shape;1212;p49"/>
          <p:cNvCxnSpPr>
            <a:stCxn id="1192" idx="3"/>
            <a:endCxn id="1193" idx="3"/>
          </p:cNvCxnSpPr>
          <p:nvPr/>
        </p:nvCxnSpPr>
        <p:spPr>
          <a:xfrm>
            <a:off x="2765100" y="2723413"/>
            <a:ext cx="600" cy="1335000"/>
          </a:xfrm>
          <a:prstGeom prst="bentConnector3">
            <a:avLst>
              <a:gd name="adj1" fmla="val 396875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13" name="Google Shape;1213;p49"/>
          <p:cNvCxnSpPr>
            <a:stCxn id="1194" idx="1"/>
            <a:endCxn id="1195" idx="1"/>
          </p:cNvCxnSpPr>
          <p:nvPr/>
        </p:nvCxnSpPr>
        <p:spPr>
          <a:xfrm>
            <a:off x="6375600" y="2723413"/>
            <a:ext cx="600" cy="1335000"/>
          </a:xfrm>
          <a:prstGeom prst="bentConnector3">
            <a:avLst>
              <a:gd name="adj1" fmla="val -396875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14" name="Google Shape;1214;p49"/>
          <p:cNvCxnSpPr/>
          <p:nvPr/>
        </p:nvCxnSpPr>
        <p:spPr>
          <a:xfrm>
            <a:off x="3013150" y="3392519"/>
            <a:ext cx="10434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1215" name="Google Shape;1215;p49"/>
          <p:cNvCxnSpPr/>
          <p:nvPr/>
        </p:nvCxnSpPr>
        <p:spPr>
          <a:xfrm>
            <a:off x="5084175" y="3392519"/>
            <a:ext cx="10434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oval" w="med" len="med"/>
            <a:tailEnd type="none" w="med" len="med"/>
          </a:ln>
        </p:spPr>
      </p:cxnSp>
      <p:sp>
        <p:nvSpPr>
          <p:cNvPr id="1216" name="Google Shape;1216;p49"/>
          <p:cNvSpPr/>
          <p:nvPr/>
        </p:nvSpPr>
        <p:spPr>
          <a:xfrm rot="3312928">
            <a:off x="5062144" y="3703294"/>
            <a:ext cx="271838" cy="816407"/>
          </a:xfrm>
          <a:custGeom>
            <a:avLst/>
            <a:gdLst/>
            <a:ahLst/>
            <a:cxnLst/>
            <a:rect l="l" t="t" r="r" b="b"/>
            <a:pathLst>
              <a:path w="5311" h="18967" extrusionOk="0">
                <a:moveTo>
                  <a:pt x="4477" y="0"/>
                </a:moveTo>
                <a:cubicBezTo>
                  <a:pt x="4072" y="155"/>
                  <a:pt x="3405" y="95"/>
                  <a:pt x="3072" y="119"/>
                </a:cubicBezTo>
                <a:cubicBezTo>
                  <a:pt x="2048" y="191"/>
                  <a:pt x="1024" y="262"/>
                  <a:pt x="0" y="274"/>
                </a:cubicBezTo>
                <a:lnTo>
                  <a:pt x="822" y="18967"/>
                </a:lnTo>
                <a:cubicBezTo>
                  <a:pt x="1112" y="18910"/>
                  <a:pt x="1405" y="18894"/>
                  <a:pt x="1697" y="18894"/>
                </a:cubicBezTo>
                <a:cubicBezTo>
                  <a:pt x="2030" y="18894"/>
                  <a:pt x="2364" y="18914"/>
                  <a:pt x="2693" y="18914"/>
                </a:cubicBezTo>
                <a:cubicBezTo>
                  <a:pt x="2796" y="18914"/>
                  <a:pt x="2898" y="18912"/>
                  <a:pt x="3001" y="18907"/>
                </a:cubicBezTo>
                <a:cubicBezTo>
                  <a:pt x="3560" y="18883"/>
                  <a:pt x="4096" y="18776"/>
                  <a:pt x="4644" y="18741"/>
                </a:cubicBezTo>
                <a:cubicBezTo>
                  <a:pt x="4759" y="18733"/>
                  <a:pt x="4906" y="18722"/>
                  <a:pt x="5048" y="18722"/>
                </a:cubicBezTo>
                <a:cubicBezTo>
                  <a:pt x="5141" y="18722"/>
                  <a:pt x="5231" y="18727"/>
                  <a:pt x="5310" y="18741"/>
                </a:cubicBezTo>
                <a:lnTo>
                  <a:pt x="4477" y="0"/>
                </a:lnTo>
                <a:close/>
              </a:path>
            </a:pathLst>
          </a:custGeom>
          <a:solidFill>
            <a:srgbClr val="FFAC58">
              <a:alpha val="726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7" name="Google Shape;1217;p49"/>
          <p:cNvSpPr/>
          <p:nvPr/>
        </p:nvSpPr>
        <p:spPr>
          <a:xfrm rot="3312928">
            <a:off x="3778094" y="2258319"/>
            <a:ext cx="271838" cy="816407"/>
          </a:xfrm>
          <a:custGeom>
            <a:avLst/>
            <a:gdLst/>
            <a:ahLst/>
            <a:cxnLst/>
            <a:rect l="l" t="t" r="r" b="b"/>
            <a:pathLst>
              <a:path w="5311" h="18967" extrusionOk="0">
                <a:moveTo>
                  <a:pt x="4477" y="0"/>
                </a:moveTo>
                <a:cubicBezTo>
                  <a:pt x="4072" y="155"/>
                  <a:pt x="3405" y="95"/>
                  <a:pt x="3072" y="119"/>
                </a:cubicBezTo>
                <a:cubicBezTo>
                  <a:pt x="2048" y="191"/>
                  <a:pt x="1024" y="262"/>
                  <a:pt x="0" y="274"/>
                </a:cubicBezTo>
                <a:lnTo>
                  <a:pt x="822" y="18967"/>
                </a:lnTo>
                <a:cubicBezTo>
                  <a:pt x="1112" y="18910"/>
                  <a:pt x="1405" y="18894"/>
                  <a:pt x="1697" y="18894"/>
                </a:cubicBezTo>
                <a:cubicBezTo>
                  <a:pt x="2030" y="18894"/>
                  <a:pt x="2364" y="18914"/>
                  <a:pt x="2693" y="18914"/>
                </a:cubicBezTo>
                <a:cubicBezTo>
                  <a:pt x="2796" y="18914"/>
                  <a:pt x="2898" y="18912"/>
                  <a:pt x="3001" y="18907"/>
                </a:cubicBezTo>
                <a:cubicBezTo>
                  <a:pt x="3560" y="18883"/>
                  <a:pt x="4096" y="18776"/>
                  <a:pt x="4644" y="18741"/>
                </a:cubicBezTo>
                <a:cubicBezTo>
                  <a:pt x="4759" y="18733"/>
                  <a:pt x="4906" y="18722"/>
                  <a:pt x="5048" y="18722"/>
                </a:cubicBezTo>
                <a:cubicBezTo>
                  <a:pt x="5141" y="18722"/>
                  <a:pt x="5231" y="18727"/>
                  <a:pt x="5310" y="18741"/>
                </a:cubicBezTo>
                <a:lnTo>
                  <a:pt x="4477" y="0"/>
                </a:lnTo>
                <a:close/>
              </a:path>
            </a:pathLst>
          </a:custGeom>
          <a:solidFill>
            <a:srgbClr val="FFAC58">
              <a:alpha val="726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" name="Google Shape;964;p39"/>
          <p:cNvSpPr txBox="1">
            <a:spLocks noGrp="1"/>
          </p:cNvSpPr>
          <p:nvPr>
            <p:ph type="subTitle" idx="2"/>
          </p:nvPr>
        </p:nvSpPr>
        <p:spPr>
          <a:xfrm>
            <a:off x="733074" y="1586309"/>
            <a:ext cx="3398052" cy="299144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200" dirty="0"/>
              <a:t>Ênfase nas relações de inteligência (QI) e nas relações de entre aspectos neurológicos e fisiológicos;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200" dirty="0"/>
              <a:t>Ideologia do “dom” para justificar o fracasso escolar;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200" dirty="0"/>
              <a:t>Estudo das disfunções </a:t>
            </a:r>
            <a:r>
              <a:rPr lang="pt-BR" sz="1200" dirty="0" err="1"/>
              <a:t>psiconeurológicas</a:t>
            </a:r>
            <a:r>
              <a:rPr lang="pt-BR" sz="1200" dirty="0"/>
              <a:t> da aprendizagem e utilização de testes como modelo de “correção”;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200" dirty="0"/>
              <a:t>Utilização de elementos da psicológica Genética de Piaget;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200" dirty="0"/>
              <a:t>Relação com as teorias Cognitivas e das Teorias do Texto propostas da década de 1980 pelo Círculo de Bakhtin;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200" dirty="0"/>
              <a:t>Estudos de Emília Ferreiro em relação ao estágio de compreensão da natureza simbólica da escrita em que se encontra a criança. </a:t>
            </a:r>
            <a:endParaRPr sz="1200" dirty="0"/>
          </a:p>
        </p:txBody>
      </p:sp>
      <p:sp>
        <p:nvSpPr>
          <p:cNvPr id="965" name="Google Shape;965;p39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3438000" cy="10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Perspectiva Psicológica</a:t>
            </a:r>
            <a:endParaRPr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466E5BEB-628E-44EB-BF61-D63570CD6E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524" y="531853"/>
            <a:ext cx="967628" cy="967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Google Shape;965;p39">
            <a:extLst>
              <a:ext uri="{FF2B5EF4-FFF2-40B4-BE49-F238E27FC236}">
                <a16:creationId xmlns:a16="http://schemas.microsoft.com/office/drawing/2014/main" id="{6434F6A2-BEF2-4B37-AAA2-30ADB3034A14}"/>
              </a:ext>
            </a:extLst>
          </p:cNvPr>
          <p:cNvSpPr txBox="1">
            <a:spLocks/>
          </p:cNvSpPr>
          <p:nvPr/>
        </p:nvSpPr>
        <p:spPr>
          <a:xfrm>
            <a:off x="4862524" y="531853"/>
            <a:ext cx="3438000" cy="106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r>
              <a:rPr lang="pt-BR" dirty="0"/>
              <a:t>Perspectiva Psicolinguística</a:t>
            </a:r>
          </a:p>
        </p:txBody>
      </p:sp>
      <p:sp>
        <p:nvSpPr>
          <p:cNvPr id="26" name="Google Shape;964;p39">
            <a:extLst>
              <a:ext uri="{FF2B5EF4-FFF2-40B4-BE49-F238E27FC236}">
                <a16:creationId xmlns:a16="http://schemas.microsoft.com/office/drawing/2014/main" id="{A5E514C2-F47F-4D24-BCEF-191C70FC6624}"/>
              </a:ext>
            </a:extLst>
          </p:cNvPr>
          <p:cNvSpPr txBox="1">
            <a:spLocks/>
          </p:cNvSpPr>
          <p:nvPr/>
        </p:nvSpPr>
        <p:spPr>
          <a:xfrm>
            <a:off x="5012874" y="1728081"/>
            <a:ext cx="3398052" cy="29914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/>
              <a:t>Maturidade linguística da criança para a aprendizagem da leitura e da escrita;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/>
              <a:t>Relações entre memória e linguagem;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/>
              <a:t>Interação entre visual e não visual no processo de leitura;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/>
              <a:t>Quantidade de informação que é apreendida quando a criança lê;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/>
              <a:t>Perspectiva desenvolvida, principalmente, no final da década de 1990 no Brasil.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8" name="Google Shape;1028;p43"/>
          <p:cNvGrpSpPr/>
          <p:nvPr/>
        </p:nvGrpSpPr>
        <p:grpSpPr>
          <a:xfrm>
            <a:off x="3101062" y="697192"/>
            <a:ext cx="5188977" cy="5548851"/>
            <a:chOff x="7567300" y="1541100"/>
            <a:chExt cx="3167100" cy="3386750"/>
          </a:xfrm>
        </p:grpSpPr>
        <p:sp>
          <p:nvSpPr>
            <p:cNvPr id="1029" name="Google Shape;1029;p43"/>
            <p:cNvSpPr/>
            <p:nvPr/>
          </p:nvSpPr>
          <p:spPr>
            <a:xfrm>
              <a:off x="7597075" y="1552100"/>
              <a:ext cx="3137325" cy="3375750"/>
            </a:xfrm>
            <a:custGeom>
              <a:avLst/>
              <a:gdLst/>
              <a:ahLst/>
              <a:cxnLst/>
              <a:rect l="l" t="t" r="r" b="b"/>
              <a:pathLst>
                <a:path w="125493" h="135030" extrusionOk="0">
                  <a:moveTo>
                    <a:pt x="6013" y="13824"/>
                  </a:moveTo>
                  <a:cubicBezTo>
                    <a:pt x="7692" y="13824"/>
                    <a:pt x="9061" y="15193"/>
                    <a:pt x="9061" y="16884"/>
                  </a:cubicBezTo>
                  <a:cubicBezTo>
                    <a:pt x="9061" y="18563"/>
                    <a:pt x="7692" y="19932"/>
                    <a:pt x="6013" y="19932"/>
                  </a:cubicBezTo>
                  <a:cubicBezTo>
                    <a:pt x="4322" y="19932"/>
                    <a:pt x="2953" y="18563"/>
                    <a:pt x="2953" y="16884"/>
                  </a:cubicBezTo>
                  <a:cubicBezTo>
                    <a:pt x="2953" y="15193"/>
                    <a:pt x="4322" y="13824"/>
                    <a:pt x="6013" y="13824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65"/>
                    <a:pt x="7692" y="38434"/>
                    <a:pt x="6013" y="38434"/>
                  </a:cubicBezTo>
                  <a:cubicBezTo>
                    <a:pt x="4322" y="38434"/>
                    <a:pt x="2953" y="37065"/>
                    <a:pt x="2953" y="35374"/>
                  </a:cubicBezTo>
                  <a:cubicBezTo>
                    <a:pt x="2953" y="33695"/>
                    <a:pt x="4322" y="32326"/>
                    <a:pt x="6013" y="32326"/>
                  </a:cubicBezTo>
                  <a:close/>
                  <a:moveTo>
                    <a:pt x="6013" y="52483"/>
                  </a:moveTo>
                  <a:cubicBezTo>
                    <a:pt x="7692" y="52483"/>
                    <a:pt x="9061" y="53853"/>
                    <a:pt x="9061" y="55531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2" y="58579"/>
                    <a:pt x="2953" y="57210"/>
                    <a:pt x="2953" y="55531"/>
                  </a:cubicBezTo>
                  <a:cubicBezTo>
                    <a:pt x="2953" y="53853"/>
                    <a:pt x="4322" y="52483"/>
                    <a:pt x="6013" y="52483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308"/>
                    <a:pt x="7692" y="78677"/>
                    <a:pt x="6013" y="78677"/>
                  </a:cubicBezTo>
                  <a:cubicBezTo>
                    <a:pt x="4322" y="78677"/>
                    <a:pt x="2953" y="77308"/>
                    <a:pt x="2953" y="75617"/>
                  </a:cubicBezTo>
                  <a:cubicBezTo>
                    <a:pt x="2953" y="73938"/>
                    <a:pt x="4322" y="72569"/>
                    <a:pt x="6013" y="72569"/>
                  </a:cubicBezTo>
                  <a:close/>
                  <a:moveTo>
                    <a:pt x="6013" y="92810"/>
                  </a:moveTo>
                  <a:cubicBezTo>
                    <a:pt x="7692" y="92810"/>
                    <a:pt x="9061" y="94179"/>
                    <a:pt x="9061" y="95858"/>
                  </a:cubicBezTo>
                  <a:cubicBezTo>
                    <a:pt x="9061" y="97548"/>
                    <a:pt x="7692" y="98918"/>
                    <a:pt x="6013" y="98918"/>
                  </a:cubicBezTo>
                  <a:cubicBezTo>
                    <a:pt x="4322" y="98918"/>
                    <a:pt x="2953" y="97548"/>
                    <a:pt x="2953" y="95858"/>
                  </a:cubicBezTo>
                  <a:cubicBezTo>
                    <a:pt x="2953" y="94179"/>
                    <a:pt x="4322" y="92810"/>
                    <a:pt x="6013" y="92810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6"/>
                    <a:pt x="7692" y="120587"/>
                    <a:pt x="6013" y="120587"/>
                  </a:cubicBezTo>
                  <a:cubicBezTo>
                    <a:pt x="4322" y="120587"/>
                    <a:pt x="2953" y="119206"/>
                    <a:pt x="2953" y="117527"/>
                  </a:cubicBezTo>
                  <a:cubicBezTo>
                    <a:pt x="2953" y="115848"/>
                    <a:pt x="4322" y="114479"/>
                    <a:pt x="6013" y="114479"/>
                  </a:cubicBezTo>
                  <a:close/>
                  <a:moveTo>
                    <a:pt x="0" y="1"/>
                  </a:moveTo>
                  <a:lnTo>
                    <a:pt x="0" y="135029"/>
                  </a:lnTo>
                  <a:lnTo>
                    <a:pt x="125492" y="135029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43"/>
            <p:cNvSpPr/>
            <p:nvPr/>
          </p:nvSpPr>
          <p:spPr>
            <a:xfrm>
              <a:off x="7567300" y="1541100"/>
              <a:ext cx="3137325" cy="3375725"/>
            </a:xfrm>
            <a:custGeom>
              <a:avLst/>
              <a:gdLst/>
              <a:ahLst/>
              <a:cxnLst/>
              <a:rect l="l" t="t" r="r" b="b"/>
              <a:pathLst>
                <a:path w="125493" h="135029" extrusionOk="0">
                  <a:moveTo>
                    <a:pt x="6013" y="13823"/>
                  </a:moveTo>
                  <a:cubicBezTo>
                    <a:pt x="7692" y="13823"/>
                    <a:pt x="9061" y="15193"/>
                    <a:pt x="9061" y="16871"/>
                  </a:cubicBezTo>
                  <a:cubicBezTo>
                    <a:pt x="9061" y="18550"/>
                    <a:pt x="7692" y="19919"/>
                    <a:pt x="6013" y="19919"/>
                  </a:cubicBezTo>
                  <a:cubicBezTo>
                    <a:pt x="4323" y="19919"/>
                    <a:pt x="2953" y="18550"/>
                    <a:pt x="2953" y="16871"/>
                  </a:cubicBezTo>
                  <a:cubicBezTo>
                    <a:pt x="2953" y="15193"/>
                    <a:pt x="4323" y="13823"/>
                    <a:pt x="6013" y="13823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52"/>
                    <a:pt x="7692" y="38422"/>
                    <a:pt x="6013" y="38422"/>
                  </a:cubicBezTo>
                  <a:cubicBezTo>
                    <a:pt x="4323" y="38422"/>
                    <a:pt x="2953" y="37052"/>
                    <a:pt x="2953" y="35374"/>
                  </a:cubicBezTo>
                  <a:cubicBezTo>
                    <a:pt x="2953" y="33695"/>
                    <a:pt x="4323" y="32326"/>
                    <a:pt x="6013" y="32326"/>
                  </a:cubicBezTo>
                  <a:close/>
                  <a:moveTo>
                    <a:pt x="6013" y="52471"/>
                  </a:moveTo>
                  <a:cubicBezTo>
                    <a:pt x="7692" y="52471"/>
                    <a:pt x="9061" y="53840"/>
                    <a:pt x="9061" y="55519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3" y="58579"/>
                    <a:pt x="2953" y="57210"/>
                    <a:pt x="2953" y="55519"/>
                  </a:cubicBezTo>
                  <a:cubicBezTo>
                    <a:pt x="2953" y="53840"/>
                    <a:pt x="4323" y="52471"/>
                    <a:pt x="6013" y="52471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295"/>
                    <a:pt x="7692" y="78665"/>
                    <a:pt x="6013" y="78665"/>
                  </a:cubicBezTo>
                  <a:cubicBezTo>
                    <a:pt x="4323" y="78665"/>
                    <a:pt x="2953" y="77295"/>
                    <a:pt x="2953" y="75617"/>
                  </a:cubicBezTo>
                  <a:cubicBezTo>
                    <a:pt x="2953" y="73938"/>
                    <a:pt x="4323" y="72569"/>
                    <a:pt x="6013" y="72569"/>
                  </a:cubicBezTo>
                  <a:close/>
                  <a:moveTo>
                    <a:pt x="6013" y="92809"/>
                  </a:moveTo>
                  <a:cubicBezTo>
                    <a:pt x="7692" y="92809"/>
                    <a:pt x="9061" y="94178"/>
                    <a:pt x="9061" y="95857"/>
                  </a:cubicBezTo>
                  <a:cubicBezTo>
                    <a:pt x="9061" y="97536"/>
                    <a:pt x="7692" y="98905"/>
                    <a:pt x="6013" y="98905"/>
                  </a:cubicBezTo>
                  <a:cubicBezTo>
                    <a:pt x="4323" y="98905"/>
                    <a:pt x="2953" y="97536"/>
                    <a:pt x="2953" y="95857"/>
                  </a:cubicBezTo>
                  <a:cubicBezTo>
                    <a:pt x="2953" y="94178"/>
                    <a:pt x="4323" y="92809"/>
                    <a:pt x="6013" y="92809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5"/>
                    <a:pt x="7692" y="120575"/>
                    <a:pt x="6013" y="120575"/>
                  </a:cubicBezTo>
                  <a:cubicBezTo>
                    <a:pt x="4323" y="120575"/>
                    <a:pt x="2953" y="119205"/>
                    <a:pt x="2953" y="117527"/>
                  </a:cubicBezTo>
                  <a:cubicBezTo>
                    <a:pt x="2953" y="115848"/>
                    <a:pt x="4323" y="114479"/>
                    <a:pt x="6013" y="114479"/>
                  </a:cubicBezTo>
                  <a:close/>
                  <a:moveTo>
                    <a:pt x="1" y="0"/>
                  </a:moveTo>
                  <a:lnTo>
                    <a:pt x="1" y="135029"/>
                  </a:lnTo>
                  <a:lnTo>
                    <a:pt x="125492" y="135029"/>
                  </a:lnTo>
                  <a:lnTo>
                    <a:pt x="12549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43"/>
            <p:cNvSpPr/>
            <p:nvPr/>
          </p:nvSpPr>
          <p:spPr>
            <a:xfrm>
              <a:off x="8025700" y="19090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FF86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43"/>
            <p:cNvSpPr/>
            <p:nvPr/>
          </p:nvSpPr>
          <p:spPr>
            <a:xfrm>
              <a:off x="8025700" y="20709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43"/>
            <p:cNvSpPr/>
            <p:nvPr/>
          </p:nvSpPr>
          <p:spPr>
            <a:xfrm>
              <a:off x="8025700" y="22325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43"/>
            <p:cNvSpPr/>
            <p:nvPr/>
          </p:nvSpPr>
          <p:spPr>
            <a:xfrm>
              <a:off x="8025700" y="23944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43"/>
            <p:cNvSpPr/>
            <p:nvPr/>
          </p:nvSpPr>
          <p:spPr>
            <a:xfrm>
              <a:off x="8025700" y="25564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43"/>
            <p:cNvSpPr/>
            <p:nvPr/>
          </p:nvSpPr>
          <p:spPr>
            <a:xfrm>
              <a:off x="8025700" y="27183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43"/>
            <p:cNvSpPr/>
            <p:nvPr/>
          </p:nvSpPr>
          <p:spPr>
            <a:xfrm>
              <a:off x="8025700" y="28799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43"/>
            <p:cNvSpPr/>
            <p:nvPr/>
          </p:nvSpPr>
          <p:spPr>
            <a:xfrm>
              <a:off x="8025700" y="30418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43"/>
            <p:cNvSpPr/>
            <p:nvPr/>
          </p:nvSpPr>
          <p:spPr>
            <a:xfrm>
              <a:off x="8025700" y="32038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43"/>
            <p:cNvSpPr/>
            <p:nvPr/>
          </p:nvSpPr>
          <p:spPr>
            <a:xfrm>
              <a:off x="8025700" y="33657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43"/>
            <p:cNvSpPr/>
            <p:nvPr/>
          </p:nvSpPr>
          <p:spPr>
            <a:xfrm>
              <a:off x="8025700" y="35273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43"/>
            <p:cNvSpPr/>
            <p:nvPr/>
          </p:nvSpPr>
          <p:spPr>
            <a:xfrm>
              <a:off x="8025700" y="36892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43"/>
            <p:cNvSpPr/>
            <p:nvPr/>
          </p:nvSpPr>
          <p:spPr>
            <a:xfrm>
              <a:off x="8025700" y="38512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43"/>
            <p:cNvSpPr/>
            <p:nvPr/>
          </p:nvSpPr>
          <p:spPr>
            <a:xfrm>
              <a:off x="8025700" y="40131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43"/>
            <p:cNvSpPr/>
            <p:nvPr/>
          </p:nvSpPr>
          <p:spPr>
            <a:xfrm>
              <a:off x="8025700" y="41747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1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1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43"/>
            <p:cNvSpPr/>
            <p:nvPr/>
          </p:nvSpPr>
          <p:spPr>
            <a:xfrm>
              <a:off x="8025700" y="43366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43"/>
            <p:cNvSpPr/>
            <p:nvPr/>
          </p:nvSpPr>
          <p:spPr>
            <a:xfrm>
              <a:off x="8025700" y="44986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43"/>
            <p:cNvSpPr/>
            <p:nvPr/>
          </p:nvSpPr>
          <p:spPr>
            <a:xfrm>
              <a:off x="8025700" y="46605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9" name="Google Shape;1049;p43"/>
          <p:cNvSpPr txBox="1">
            <a:spLocks noGrp="1"/>
          </p:cNvSpPr>
          <p:nvPr>
            <p:ph type="title"/>
          </p:nvPr>
        </p:nvSpPr>
        <p:spPr>
          <a:xfrm>
            <a:off x="3924139" y="1101256"/>
            <a:ext cx="3684900" cy="113578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dirty="0"/>
              <a:t>Perspectiva Sociolinguística</a:t>
            </a:r>
            <a:endParaRPr sz="2500" dirty="0"/>
          </a:p>
        </p:txBody>
      </p:sp>
      <p:sp>
        <p:nvSpPr>
          <p:cNvPr id="1050" name="Google Shape;1050;p43"/>
          <p:cNvSpPr txBox="1">
            <a:spLocks noGrp="1"/>
          </p:cNvSpPr>
          <p:nvPr>
            <p:ph type="subTitle" idx="1"/>
          </p:nvPr>
        </p:nvSpPr>
        <p:spPr>
          <a:xfrm>
            <a:off x="3964348" y="2131939"/>
            <a:ext cx="3684900" cy="71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400" dirty="0"/>
              <a:t>Usos sociais da língua;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400" dirty="0"/>
              <a:t>Língua oral e diferentes padrões linguísticos;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400" dirty="0"/>
              <a:t>Níveis linguísticos e variações;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400" dirty="0"/>
              <a:t>Transferência linguística;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400" dirty="0"/>
              <a:t>Perspectiva fundamental no ensino de Língua Portuguesa atualmente.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endParaRPr sz="1400" dirty="0"/>
          </a:p>
        </p:txBody>
      </p:sp>
      <p:grpSp>
        <p:nvGrpSpPr>
          <p:cNvPr id="1051" name="Google Shape;1051;p43"/>
          <p:cNvGrpSpPr/>
          <p:nvPr/>
        </p:nvGrpSpPr>
        <p:grpSpPr>
          <a:xfrm rot="728172">
            <a:off x="1656231" y="616773"/>
            <a:ext cx="1784276" cy="1783851"/>
            <a:chOff x="5448300" y="1526500"/>
            <a:chExt cx="1154925" cy="1154650"/>
          </a:xfrm>
        </p:grpSpPr>
        <p:sp>
          <p:nvSpPr>
            <p:cNvPr id="1052" name="Google Shape;1052;p43"/>
            <p:cNvSpPr/>
            <p:nvPr/>
          </p:nvSpPr>
          <p:spPr>
            <a:xfrm>
              <a:off x="5466750" y="1544975"/>
              <a:ext cx="1136475" cy="1136175"/>
            </a:xfrm>
            <a:custGeom>
              <a:avLst/>
              <a:gdLst/>
              <a:ahLst/>
              <a:cxnLst/>
              <a:rect l="l" t="t" r="r" b="b"/>
              <a:pathLst>
                <a:path w="45459" h="45447" extrusionOk="0">
                  <a:moveTo>
                    <a:pt x="4132" y="11370"/>
                  </a:moveTo>
                  <a:cubicBezTo>
                    <a:pt x="4882" y="11370"/>
                    <a:pt x="5501" y="11990"/>
                    <a:pt x="5501" y="12740"/>
                  </a:cubicBezTo>
                  <a:cubicBezTo>
                    <a:pt x="5501" y="13502"/>
                    <a:pt x="4882" y="14109"/>
                    <a:pt x="4132" y="14109"/>
                  </a:cubicBezTo>
                  <a:cubicBezTo>
                    <a:pt x="3370" y="14109"/>
                    <a:pt x="2762" y="13502"/>
                    <a:pt x="2762" y="12740"/>
                  </a:cubicBezTo>
                  <a:cubicBezTo>
                    <a:pt x="2762" y="11990"/>
                    <a:pt x="3370" y="11370"/>
                    <a:pt x="4132" y="11370"/>
                  </a:cubicBezTo>
                  <a:close/>
                  <a:moveTo>
                    <a:pt x="3334" y="29563"/>
                  </a:moveTo>
                  <a:cubicBezTo>
                    <a:pt x="4084" y="29563"/>
                    <a:pt x="4703" y="30170"/>
                    <a:pt x="4703" y="30932"/>
                  </a:cubicBezTo>
                  <a:cubicBezTo>
                    <a:pt x="4703" y="31694"/>
                    <a:pt x="4096" y="32302"/>
                    <a:pt x="3334" y="32302"/>
                  </a:cubicBezTo>
                  <a:cubicBezTo>
                    <a:pt x="2584" y="32302"/>
                    <a:pt x="1965" y="31694"/>
                    <a:pt x="1965" y="30932"/>
                  </a:cubicBezTo>
                  <a:cubicBezTo>
                    <a:pt x="1965" y="30170"/>
                    <a:pt x="2584" y="29563"/>
                    <a:pt x="3334" y="29563"/>
                  </a:cubicBezTo>
                  <a:close/>
                  <a:moveTo>
                    <a:pt x="1893" y="0"/>
                  </a:moveTo>
                  <a:lnTo>
                    <a:pt x="0" y="43565"/>
                  </a:lnTo>
                  <a:lnTo>
                    <a:pt x="43565" y="45446"/>
                  </a:lnTo>
                  <a:lnTo>
                    <a:pt x="45458" y="1893"/>
                  </a:lnTo>
                  <a:lnTo>
                    <a:pt x="1893" y="0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43"/>
            <p:cNvSpPr/>
            <p:nvPr/>
          </p:nvSpPr>
          <p:spPr>
            <a:xfrm>
              <a:off x="5448300" y="1526500"/>
              <a:ext cx="1136175" cy="1135875"/>
            </a:xfrm>
            <a:custGeom>
              <a:avLst/>
              <a:gdLst/>
              <a:ahLst/>
              <a:cxnLst/>
              <a:rect l="l" t="t" r="r" b="b"/>
              <a:pathLst>
                <a:path w="45447" h="45435" extrusionOk="0">
                  <a:moveTo>
                    <a:pt x="4120" y="11371"/>
                  </a:moveTo>
                  <a:cubicBezTo>
                    <a:pt x="4882" y="11371"/>
                    <a:pt x="5489" y="11978"/>
                    <a:pt x="5489" y="12740"/>
                  </a:cubicBezTo>
                  <a:cubicBezTo>
                    <a:pt x="5489" y="13502"/>
                    <a:pt x="4882" y="14110"/>
                    <a:pt x="4120" y="14110"/>
                  </a:cubicBezTo>
                  <a:cubicBezTo>
                    <a:pt x="3358" y="14110"/>
                    <a:pt x="2750" y="13491"/>
                    <a:pt x="2750" y="12740"/>
                  </a:cubicBezTo>
                  <a:cubicBezTo>
                    <a:pt x="2750" y="11978"/>
                    <a:pt x="3358" y="11371"/>
                    <a:pt x="4120" y="11371"/>
                  </a:cubicBezTo>
                  <a:close/>
                  <a:moveTo>
                    <a:pt x="3334" y="29552"/>
                  </a:moveTo>
                  <a:cubicBezTo>
                    <a:pt x="4072" y="29552"/>
                    <a:pt x="4703" y="30171"/>
                    <a:pt x="4703" y="30921"/>
                  </a:cubicBezTo>
                  <a:cubicBezTo>
                    <a:pt x="4703" y="31683"/>
                    <a:pt x="4096" y="32291"/>
                    <a:pt x="3334" y="32291"/>
                  </a:cubicBezTo>
                  <a:cubicBezTo>
                    <a:pt x="2572" y="32291"/>
                    <a:pt x="1965" y="31683"/>
                    <a:pt x="1965" y="30921"/>
                  </a:cubicBezTo>
                  <a:cubicBezTo>
                    <a:pt x="1965" y="30171"/>
                    <a:pt x="2572" y="29552"/>
                    <a:pt x="3334" y="29552"/>
                  </a:cubicBezTo>
                  <a:close/>
                  <a:moveTo>
                    <a:pt x="1893" y="1"/>
                  </a:moveTo>
                  <a:lnTo>
                    <a:pt x="0" y="43566"/>
                  </a:lnTo>
                  <a:lnTo>
                    <a:pt x="43565" y="45435"/>
                  </a:lnTo>
                  <a:lnTo>
                    <a:pt x="45446" y="1882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43"/>
            <p:cNvSpPr/>
            <p:nvPr/>
          </p:nvSpPr>
          <p:spPr>
            <a:xfrm>
              <a:off x="5448300" y="1526800"/>
              <a:ext cx="185750" cy="1094800"/>
            </a:xfrm>
            <a:custGeom>
              <a:avLst/>
              <a:gdLst/>
              <a:ahLst/>
              <a:cxnLst/>
              <a:rect l="l" t="t" r="r" b="b"/>
              <a:pathLst>
                <a:path w="7430" h="43792" extrusionOk="0">
                  <a:moveTo>
                    <a:pt x="4120" y="11359"/>
                  </a:moveTo>
                  <a:cubicBezTo>
                    <a:pt x="4882" y="11359"/>
                    <a:pt x="5489" y="11966"/>
                    <a:pt x="5489" y="12728"/>
                  </a:cubicBezTo>
                  <a:cubicBezTo>
                    <a:pt x="5489" y="13490"/>
                    <a:pt x="4882" y="14098"/>
                    <a:pt x="4120" y="14098"/>
                  </a:cubicBezTo>
                  <a:cubicBezTo>
                    <a:pt x="3358" y="14098"/>
                    <a:pt x="2750" y="13479"/>
                    <a:pt x="2750" y="12728"/>
                  </a:cubicBezTo>
                  <a:cubicBezTo>
                    <a:pt x="2750" y="11966"/>
                    <a:pt x="3358" y="11359"/>
                    <a:pt x="4120" y="11359"/>
                  </a:cubicBezTo>
                  <a:close/>
                  <a:moveTo>
                    <a:pt x="3334" y="29540"/>
                  </a:moveTo>
                  <a:cubicBezTo>
                    <a:pt x="4072" y="29540"/>
                    <a:pt x="4703" y="30159"/>
                    <a:pt x="4703" y="30909"/>
                  </a:cubicBezTo>
                  <a:cubicBezTo>
                    <a:pt x="4703" y="31671"/>
                    <a:pt x="4096" y="32279"/>
                    <a:pt x="3334" y="32279"/>
                  </a:cubicBezTo>
                  <a:cubicBezTo>
                    <a:pt x="2572" y="32279"/>
                    <a:pt x="1965" y="31671"/>
                    <a:pt x="1965" y="30909"/>
                  </a:cubicBezTo>
                  <a:cubicBezTo>
                    <a:pt x="1965" y="30159"/>
                    <a:pt x="2572" y="29540"/>
                    <a:pt x="3334" y="29540"/>
                  </a:cubicBezTo>
                  <a:close/>
                  <a:moveTo>
                    <a:pt x="1893" y="1"/>
                  </a:moveTo>
                  <a:lnTo>
                    <a:pt x="0" y="43554"/>
                  </a:lnTo>
                  <a:lnTo>
                    <a:pt x="5536" y="43792"/>
                  </a:lnTo>
                  <a:lnTo>
                    <a:pt x="7430" y="239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rgbClr val="AD91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55" name="Google Shape;1055;p43"/>
          <p:cNvSpPr txBox="1"/>
          <p:nvPr/>
        </p:nvSpPr>
        <p:spPr>
          <a:xfrm rot="847680">
            <a:off x="1989551" y="1113031"/>
            <a:ext cx="1272077" cy="7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Delius"/>
                <a:ea typeface="Delius"/>
                <a:cs typeface="Delius"/>
                <a:sym typeface="Delius"/>
              </a:rPr>
              <a:t>Paulo Freire</a:t>
            </a:r>
            <a:endParaRPr sz="1800" dirty="0">
              <a:latin typeface="Delius"/>
              <a:ea typeface="Delius"/>
              <a:cs typeface="Delius"/>
              <a:sym typeface="Delius"/>
            </a:endParaRPr>
          </a:p>
        </p:txBody>
      </p:sp>
      <p:grpSp>
        <p:nvGrpSpPr>
          <p:cNvPr id="1056" name="Google Shape;1056;p43"/>
          <p:cNvGrpSpPr/>
          <p:nvPr/>
        </p:nvGrpSpPr>
        <p:grpSpPr>
          <a:xfrm>
            <a:off x="775975" y="2424487"/>
            <a:ext cx="1771661" cy="1916811"/>
            <a:chOff x="2005600" y="1271425"/>
            <a:chExt cx="1165950" cy="1261475"/>
          </a:xfrm>
        </p:grpSpPr>
        <p:sp>
          <p:nvSpPr>
            <p:cNvPr id="1057" name="Google Shape;1057;p43"/>
            <p:cNvSpPr/>
            <p:nvPr/>
          </p:nvSpPr>
          <p:spPr>
            <a:xfrm>
              <a:off x="2024050" y="1377375"/>
              <a:ext cx="1147500" cy="1155525"/>
            </a:xfrm>
            <a:custGeom>
              <a:avLst/>
              <a:gdLst/>
              <a:ahLst/>
              <a:cxnLst/>
              <a:rect l="l" t="t" r="r" b="b"/>
              <a:pathLst>
                <a:path w="45900" h="46221" extrusionOk="0">
                  <a:moveTo>
                    <a:pt x="43506" y="1"/>
                  </a:moveTo>
                  <a:lnTo>
                    <a:pt x="1" y="2704"/>
                  </a:lnTo>
                  <a:lnTo>
                    <a:pt x="2715" y="46221"/>
                  </a:lnTo>
                  <a:lnTo>
                    <a:pt x="41029" y="43828"/>
                  </a:lnTo>
                  <a:lnTo>
                    <a:pt x="45899" y="38303"/>
                  </a:lnTo>
                  <a:lnTo>
                    <a:pt x="43506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43"/>
            <p:cNvSpPr/>
            <p:nvPr/>
          </p:nvSpPr>
          <p:spPr>
            <a:xfrm>
              <a:off x="2005600" y="1358625"/>
              <a:ext cx="1147475" cy="1155825"/>
            </a:xfrm>
            <a:custGeom>
              <a:avLst/>
              <a:gdLst/>
              <a:ahLst/>
              <a:cxnLst/>
              <a:rect l="l" t="t" r="r" b="b"/>
              <a:pathLst>
                <a:path w="45899" h="46233" extrusionOk="0">
                  <a:moveTo>
                    <a:pt x="43494" y="1"/>
                  </a:moveTo>
                  <a:lnTo>
                    <a:pt x="0" y="2715"/>
                  </a:lnTo>
                  <a:lnTo>
                    <a:pt x="2703" y="46233"/>
                  </a:lnTo>
                  <a:lnTo>
                    <a:pt x="41029" y="43828"/>
                  </a:lnTo>
                  <a:lnTo>
                    <a:pt x="45899" y="38315"/>
                  </a:lnTo>
                  <a:lnTo>
                    <a:pt x="4349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43"/>
            <p:cNvSpPr/>
            <p:nvPr/>
          </p:nvSpPr>
          <p:spPr>
            <a:xfrm>
              <a:off x="3022975" y="2316475"/>
              <a:ext cx="130100" cy="137850"/>
            </a:xfrm>
            <a:custGeom>
              <a:avLst/>
              <a:gdLst/>
              <a:ahLst/>
              <a:cxnLst/>
              <a:rect l="l" t="t" r="r" b="b"/>
              <a:pathLst>
                <a:path w="5204" h="5514" extrusionOk="0">
                  <a:moveTo>
                    <a:pt x="5204" y="1"/>
                  </a:moveTo>
                  <a:lnTo>
                    <a:pt x="1" y="322"/>
                  </a:lnTo>
                  <a:lnTo>
                    <a:pt x="334" y="5514"/>
                  </a:lnTo>
                  <a:lnTo>
                    <a:pt x="5204" y="1"/>
                  </a:lnTo>
                  <a:close/>
                </a:path>
              </a:pathLst>
            </a:custGeom>
            <a:solidFill>
              <a:srgbClr val="FF7A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43"/>
            <p:cNvSpPr/>
            <p:nvPr/>
          </p:nvSpPr>
          <p:spPr>
            <a:xfrm>
              <a:off x="2050550" y="1271425"/>
              <a:ext cx="132775" cy="474175"/>
            </a:xfrm>
            <a:custGeom>
              <a:avLst/>
              <a:gdLst/>
              <a:ahLst/>
              <a:cxnLst/>
              <a:rect l="l" t="t" r="r" b="b"/>
              <a:pathLst>
                <a:path w="5311" h="18967" extrusionOk="0">
                  <a:moveTo>
                    <a:pt x="4477" y="0"/>
                  </a:moveTo>
                  <a:cubicBezTo>
                    <a:pt x="4072" y="155"/>
                    <a:pt x="3405" y="95"/>
                    <a:pt x="3072" y="119"/>
                  </a:cubicBezTo>
                  <a:cubicBezTo>
                    <a:pt x="2048" y="191"/>
                    <a:pt x="1024" y="262"/>
                    <a:pt x="0" y="274"/>
                  </a:cubicBezTo>
                  <a:lnTo>
                    <a:pt x="822" y="18967"/>
                  </a:lnTo>
                  <a:cubicBezTo>
                    <a:pt x="1112" y="18910"/>
                    <a:pt x="1405" y="18894"/>
                    <a:pt x="1697" y="18894"/>
                  </a:cubicBezTo>
                  <a:cubicBezTo>
                    <a:pt x="2030" y="18894"/>
                    <a:pt x="2364" y="18914"/>
                    <a:pt x="2693" y="18914"/>
                  </a:cubicBezTo>
                  <a:cubicBezTo>
                    <a:pt x="2796" y="18914"/>
                    <a:pt x="2898" y="18912"/>
                    <a:pt x="3001" y="18907"/>
                  </a:cubicBezTo>
                  <a:cubicBezTo>
                    <a:pt x="3560" y="18883"/>
                    <a:pt x="4096" y="18776"/>
                    <a:pt x="4644" y="18741"/>
                  </a:cubicBezTo>
                  <a:cubicBezTo>
                    <a:pt x="4759" y="18733"/>
                    <a:pt x="4906" y="18722"/>
                    <a:pt x="5048" y="18722"/>
                  </a:cubicBezTo>
                  <a:cubicBezTo>
                    <a:pt x="5141" y="18722"/>
                    <a:pt x="5231" y="18727"/>
                    <a:pt x="5310" y="18741"/>
                  </a:cubicBezTo>
                  <a:lnTo>
                    <a:pt x="4477" y="0"/>
                  </a:lnTo>
                  <a:close/>
                </a:path>
              </a:pathLst>
            </a:custGeom>
            <a:solidFill>
              <a:srgbClr val="FFAC58">
                <a:alpha val="72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61" name="Google Shape;1061;p43"/>
          <p:cNvSpPr txBox="1"/>
          <p:nvPr/>
        </p:nvSpPr>
        <p:spPr>
          <a:xfrm rot="-229024">
            <a:off x="1133512" y="2961080"/>
            <a:ext cx="1144639" cy="9988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Delius"/>
                <a:ea typeface="Delius"/>
                <a:cs typeface="Delius"/>
                <a:sym typeface="Delius"/>
              </a:rPr>
              <a:t>Década de 2000</a:t>
            </a:r>
            <a:endParaRPr sz="1800" dirty="0">
              <a:latin typeface="Delius"/>
              <a:ea typeface="Delius"/>
              <a:cs typeface="Delius"/>
              <a:sym typeface="Deliu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2" name="Google Shape;1222;p50"/>
          <p:cNvGrpSpPr/>
          <p:nvPr/>
        </p:nvGrpSpPr>
        <p:grpSpPr>
          <a:xfrm>
            <a:off x="2980740" y="-51085"/>
            <a:ext cx="5588031" cy="5975582"/>
            <a:chOff x="7567300" y="1541100"/>
            <a:chExt cx="3167100" cy="3386750"/>
          </a:xfrm>
        </p:grpSpPr>
        <p:sp>
          <p:nvSpPr>
            <p:cNvPr id="1223" name="Google Shape;1223;p50"/>
            <p:cNvSpPr/>
            <p:nvPr/>
          </p:nvSpPr>
          <p:spPr>
            <a:xfrm>
              <a:off x="7597075" y="1552100"/>
              <a:ext cx="3137325" cy="3375750"/>
            </a:xfrm>
            <a:custGeom>
              <a:avLst/>
              <a:gdLst/>
              <a:ahLst/>
              <a:cxnLst/>
              <a:rect l="l" t="t" r="r" b="b"/>
              <a:pathLst>
                <a:path w="125493" h="135030" extrusionOk="0">
                  <a:moveTo>
                    <a:pt x="6013" y="13824"/>
                  </a:moveTo>
                  <a:cubicBezTo>
                    <a:pt x="7692" y="13824"/>
                    <a:pt x="9061" y="15193"/>
                    <a:pt x="9061" y="16884"/>
                  </a:cubicBezTo>
                  <a:cubicBezTo>
                    <a:pt x="9061" y="18563"/>
                    <a:pt x="7692" y="19932"/>
                    <a:pt x="6013" y="19932"/>
                  </a:cubicBezTo>
                  <a:cubicBezTo>
                    <a:pt x="4322" y="19932"/>
                    <a:pt x="2953" y="18563"/>
                    <a:pt x="2953" y="16884"/>
                  </a:cubicBezTo>
                  <a:cubicBezTo>
                    <a:pt x="2953" y="15193"/>
                    <a:pt x="4322" y="13824"/>
                    <a:pt x="6013" y="13824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65"/>
                    <a:pt x="7692" y="38434"/>
                    <a:pt x="6013" y="38434"/>
                  </a:cubicBezTo>
                  <a:cubicBezTo>
                    <a:pt x="4322" y="38434"/>
                    <a:pt x="2953" y="37065"/>
                    <a:pt x="2953" y="35374"/>
                  </a:cubicBezTo>
                  <a:cubicBezTo>
                    <a:pt x="2953" y="33695"/>
                    <a:pt x="4322" y="32326"/>
                    <a:pt x="6013" y="32326"/>
                  </a:cubicBezTo>
                  <a:close/>
                  <a:moveTo>
                    <a:pt x="6013" y="52483"/>
                  </a:moveTo>
                  <a:cubicBezTo>
                    <a:pt x="7692" y="52483"/>
                    <a:pt x="9061" y="53853"/>
                    <a:pt x="9061" y="55531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2" y="58579"/>
                    <a:pt x="2953" y="57210"/>
                    <a:pt x="2953" y="55531"/>
                  </a:cubicBezTo>
                  <a:cubicBezTo>
                    <a:pt x="2953" y="53853"/>
                    <a:pt x="4322" y="52483"/>
                    <a:pt x="6013" y="52483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308"/>
                    <a:pt x="7692" y="78677"/>
                    <a:pt x="6013" y="78677"/>
                  </a:cubicBezTo>
                  <a:cubicBezTo>
                    <a:pt x="4322" y="78677"/>
                    <a:pt x="2953" y="77308"/>
                    <a:pt x="2953" y="75617"/>
                  </a:cubicBezTo>
                  <a:cubicBezTo>
                    <a:pt x="2953" y="73938"/>
                    <a:pt x="4322" y="72569"/>
                    <a:pt x="6013" y="72569"/>
                  </a:cubicBezTo>
                  <a:close/>
                  <a:moveTo>
                    <a:pt x="6013" y="92810"/>
                  </a:moveTo>
                  <a:cubicBezTo>
                    <a:pt x="7692" y="92810"/>
                    <a:pt x="9061" y="94179"/>
                    <a:pt x="9061" y="95858"/>
                  </a:cubicBezTo>
                  <a:cubicBezTo>
                    <a:pt x="9061" y="97548"/>
                    <a:pt x="7692" y="98918"/>
                    <a:pt x="6013" y="98918"/>
                  </a:cubicBezTo>
                  <a:cubicBezTo>
                    <a:pt x="4322" y="98918"/>
                    <a:pt x="2953" y="97548"/>
                    <a:pt x="2953" y="95858"/>
                  </a:cubicBezTo>
                  <a:cubicBezTo>
                    <a:pt x="2953" y="94179"/>
                    <a:pt x="4322" y="92810"/>
                    <a:pt x="6013" y="92810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6"/>
                    <a:pt x="7692" y="120587"/>
                    <a:pt x="6013" y="120587"/>
                  </a:cubicBezTo>
                  <a:cubicBezTo>
                    <a:pt x="4322" y="120587"/>
                    <a:pt x="2953" y="119206"/>
                    <a:pt x="2953" y="117527"/>
                  </a:cubicBezTo>
                  <a:cubicBezTo>
                    <a:pt x="2953" y="115848"/>
                    <a:pt x="4322" y="114479"/>
                    <a:pt x="6013" y="114479"/>
                  </a:cubicBezTo>
                  <a:close/>
                  <a:moveTo>
                    <a:pt x="0" y="1"/>
                  </a:moveTo>
                  <a:lnTo>
                    <a:pt x="0" y="135029"/>
                  </a:lnTo>
                  <a:lnTo>
                    <a:pt x="125492" y="135029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50"/>
            <p:cNvSpPr/>
            <p:nvPr/>
          </p:nvSpPr>
          <p:spPr>
            <a:xfrm>
              <a:off x="7567300" y="1541100"/>
              <a:ext cx="3137325" cy="3375725"/>
            </a:xfrm>
            <a:custGeom>
              <a:avLst/>
              <a:gdLst/>
              <a:ahLst/>
              <a:cxnLst/>
              <a:rect l="l" t="t" r="r" b="b"/>
              <a:pathLst>
                <a:path w="125493" h="135029" extrusionOk="0">
                  <a:moveTo>
                    <a:pt x="6013" y="13823"/>
                  </a:moveTo>
                  <a:cubicBezTo>
                    <a:pt x="7692" y="13823"/>
                    <a:pt x="9061" y="15193"/>
                    <a:pt x="9061" y="16871"/>
                  </a:cubicBezTo>
                  <a:cubicBezTo>
                    <a:pt x="9061" y="18550"/>
                    <a:pt x="7692" y="19919"/>
                    <a:pt x="6013" y="19919"/>
                  </a:cubicBezTo>
                  <a:cubicBezTo>
                    <a:pt x="4323" y="19919"/>
                    <a:pt x="2953" y="18550"/>
                    <a:pt x="2953" y="16871"/>
                  </a:cubicBezTo>
                  <a:cubicBezTo>
                    <a:pt x="2953" y="15193"/>
                    <a:pt x="4323" y="13823"/>
                    <a:pt x="6013" y="13823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52"/>
                    <a:pt x="7692" y="38422"/>
                    <a:pt x="6013" y="38422"/>
                  </a:cubicBezTo>
                  <a:cubicBezTo>
                    <a:pt x="4323" y="38422"/>
                    <a:pt x="2953" y="37052"/>
                    <a:pt x="2953" y="35374"/>
                  </a:cubicBezTo>
                  <a:cubicBezTo>
                    <a:pt x="2953" y="33695"/>
                    <a:pt x="4323" y="32326"/>
                    <a:pt x="6013" y="32326"/>
                  </a:cubicBezTo>
                  <a:close/>
                  <a:moveTo>
                    <a:pt x="6013" y="52471"/>
                  </a:moveTo>
                  <a:cubicBezTo>
                    <a:pt x="7692" y="52471"/>
                    <a:pt x="9061" y="53840"/>
                    <a:pt x="9061" y="55519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3" y="58579"/>
                    <a:pt x="2953" y="57210"/>
                    <a:pt x="2953" y="55519"/>
                  </a:cubicBezTo>
                  <a:cubicBezTo>
                    <a:pt x="2953" y="53840"/>
                    <a:pt x="4323" y="52471"/>
                    <a:pt x="6013" y="52471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295"/>
                    <a:pt x="7692" y="78665"/>
                    <a:pt x="6013" y="78665"/>
                  </a:cubicBezTo>
                  <a:cubicBezTo>
                    <a:pt x="4323" y="78665"/>
                    <a:pt x="2953" y="77295"/>
                    <a:pt x="2953" y="75617"/>
                  </a:cubicBezTo>
                  <a:cubicBezTo>
                    <a:pt x="2953" y="73938"/>
                    <a:pt x="4323" y="72569"/>
                    <a:pt x="6013" y="72569"/>
                  </a:cubicBezTo>
                  <a:close/>
                  <a:moveTo>
                    <a:pt x="6013" y="92809"/>
                  </a:moveTo>
                  <a:cubicBezTo>
                    <a:pt x="7692" y="92809"/>
                    <a:pt x="9061" y="94178"/>
                    <a:pt x="9061" y="95857"/>
                  </a:cubicBezTo>
                  <a:cubicBezTo>
                    <a:pt x="9061" y="97536"/>
                    <a:pt x="7692" y="98905"/>
                    <a:pt x="6013" y="98905"/>
                  </a:cubicBezTo>
                  <a:cubicBezTo>
                    <a:pt x="4323" y="98905"/>
                    <a:pt x="2953" y="97536"/>
                    <a:pt x="2953" y="95857"/>
                  </a:cubicBezTo>
                  <a:cubicBezTo>
                    <a:pt x="2953" y="94178"/>
                    <a:pt x="4323" y="92809"/>
                    <a:pt x="6013" y="92809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5"/>
                    <a:pt x="7692" y="120575"/>
                    <a:pt x="6013" y="120575"/>
                  </a:cubicBezTo>
                  <a:cubicBezTo>
                    <a:pt x="4323" y="120575"/>
                    <a:pt x="2953" y="119205"/>
                    <a:pt x="2953" y="117527"/>
                  </a:cubicBezTo>
                  <a:cubicBezTo>
                    <a:pt x="2953" y="115848"/>
                    <a:pt x="4323" y="114479"/>
                    <a:pt x="6013" y="114479"/>
                  </a:cubicBezTo>
                  <a:close/>
                  <a:moveTo>
                    <a:pt x="1" y="0"/>
                  </a:moveTo>
                  <a:lnTo>
                    <a:pt x="1" y="135029"/>
                  </a:lnTo>
                  <a:lnTo>
                    <a:pt x="125492" y="135029"/>
                  </a:lnTo>
                  <a:lnTo>
                    <a:pt x="1254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50"/>
            <p:cNvSpPr/>
            <p:nvPr/>
          </p:nvSpPr>
          <p:spPr>
            <a:xfrm>
              <a:off x="8025700" y="19090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FF86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50"/>
            <p:cNvSpPr/>
            <p:nvPr/>
          </p:nvSpPr>
          <p:spPr>
            <a:xfrm>
              <a:off x="8025700" y="20709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50"/>
            <p:cNvSpPr/>
            <p:nvPr/>
          </p:nvSpPr>
          <p:spPr>
            <a:xfrm>
              <a:off x="8025700" y="22325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50"/>
            <p:cNvSpPr/>
            <p:nvPr/>
          </p:nvSpPr>
          <p:spPr>
            <a:xfrm>
              <a:off x="8025700" y="23944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50"/>
            <p:cNvSpPr/>
            <p:nvPr/>
          </p:nvSpPr>
          <p:spPr>
            <a:xfrm>
              <a:off x="8025700" y="25564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50"/>
            <p:cNvSpPr/>
            <p:nvPr/>
          </p:nvSpPr>
          <p:spPr>
            <a:xfrm>
              <a:off x="8025700" y="27183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50"/>
            <p:cNvSpPr/>
            <p:nvPr/>
          </p:nvSpPr>
          <p:spPr>
            <a:xfrm>
              <a:off x="8025700" y="28799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50"/>
            <p:cNvSpPr/>
            <p:nvPr/>
          </p:nvSpPr>
          <p:spPr>
            <a:xfrm>
              <a:off x="8025700" y="30418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50"/>
            <p:cNvSpPr/>
            <p:nvPr/>
          </p:nvSpPr>
          <p:spPr>
            <a:xfrm>
              <a:off x="8025700" y="32038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50"/>
            <p:cNvSpPr/>
            <p:nvPr/>
          </p:nvSpPr>
          <p:spPr>
            <a:xfrm>
              <a:off x="8025700" y="33657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50"/>
            <p:cNvSpPr/>
            <p:nvPr/>
          </p:nvSpPr>
          <p:spPr>
            <a:xfrm>
              <a:off x="8025700" y="35273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50"/>
            <p:cNvSpPr/>
            <p:nvPr/>
          </p:nvSpPr>
          <p:spPr>
            <a:xfrm>
              <a:off x="8025700" y="36892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50"/>
            <p:cNvSpPr/>
            <p:nvPr/>
          </p:nvSpPr>
          <p:spPr>
            <a:xfrm>
              <a:off x="8025700" y="38512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50"/>
            <p:cNvSpPr/>
            <p:nvPr/>
          </p:nvSpPr>
          <p:spPr>
            <a:xfrm>
              <a:off x="8025700" y="40131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50"/>
            <p:cNvSpPr/>
            <p:nvPr/>
          </p:nvSpPr>
          <p:spPr>
            <a:xfrm>
              <a:off x="8025700" y="41747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1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1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50"/>
            <p:cNvSpPr/>
            <p:nvPr/>
          </p:nvSpPr>
          <p:spPr>
            <a:xfrm>
              <a:off x="8025700" y="43366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50"/>
            <p:cNvSpPr/>
            <p:nvPr/>
          </p:nvSpPr>
          <p:spPr>
            <a:xfrm>
              <a:off x="8025700" y="44986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50"/>
            <p:cNvSpPr/>
            <p:nvPr/>
          </p:nvSpPr>
          <p:spPr>
            <a:xfrm>
              <a:off x="8025700" y="46605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44" name="Google Shape;1244;p50"/>
          <p:cNvSpPr txBox="1">
            <a:spLocks noGrp="1"/>
          </p:cNvSpPr>
          <p:nvPr>
            <p:ph type="title"/>
          </p:nvPr>
        </p:nvSpPr>
        <p:spPr>
          <a:xfrm>
            <a:off x="3694951" y="933180"/>
            <a:ext cx="4367700" cy="7568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Condicionantes</a:t>
            </a:r>
            <a:endParaRPr dirty="0"/>
          </a:p>
        </p:txBody>
      </p:sp>
      <p:sp>
        <p:nvSpPr>
          <p:cNvPr id="1245" name="Google Shape;1245;p50"/>
          <p:cNvSpPr txBox="1">
            <a:spLocks noGrp="1"/>
          </p:cNvSpPr>
          <p:nvPr>
            <p:ph type="subTitle" idx="1"/>
          </p:nvPr>
        </p:nvSpPr>
        <p:spPr>
          <a:xfrm>
            <a:off x="3856830" y="1728112"/>
            <a:ext cx="4278641" cy="79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dirty="0"/>
              <a:t>Integração de todas as habilidades;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dirty="0"/>
              <a:t>Processo sempre contextualizado;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dirty="0"/>
              <a:t>Alfabetização como ato político;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dirty="0"/>
              <a:t>Fala x Escrita;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dirty="0"/>
              <a:t>Fracasso Escolar;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dirty="0"/>
              <a:t>Fatores sociais, econômicos, culturais e políticos.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dirty="0"/>
          </a:p>
        </p:txBody>
      </p:sp>
      <p:grpSp>
        <p:nvGrpSpPr>
          <p:cNvPr id="1247" name="Google Shape;1247;p50"/>
          <p:cNvGrpSpPr/>
          <p:nvPr/>
        </p:nvGrpSpPr>
        <p:grpSpPr>
          <a:xfrm>
            <a:off x="-365541" y="942781"/>
            <a:ext cx="4142171" cy="3337526"/>
            <a:chOff x="-365541" y="942781"/>
            <a:chExt cx="4142171" cy="3337526"/>
          </a:xfrm>
        </p:grpSpPr>
        <p:sp>
          <p:nvSpPr>
            <p:cNvPr id="1248" name="Google Shape;1248;p50"/>
            <p:cNvSpPr/>
            <p:nvPr/>
          </p:nvSpPr>
          <p:spPr>
            <a:xfrm rot="-664392">
              <a:off x="-81235" y="1302043"/>
              <a:ext cx="3636879" cy="2653713"/>
            </a:xfrm>
            <a:prstGeom prst="rect">
              <a:avLst/>
            </a:pr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50"/>
            <p:cNvSpPr/>
            <p:nvPr/>
          </p:nvSpPr>
          <p:spPr>
            <a:xfrm rot="-664392">
              <a:off x="-144556" y="1267333"/>
              <a:ext cx="3636879" cy="26537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250" name="Google Shape;1250;p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664392">
            <a:off x="-21717" y="1386922"/>
            <a:ext cx="3391202" cy="2414536"/>
          </a:xfrm>
          <a:prstGeom prst="rect">
            <a:avLst/>
          </a:prstGeom>
          <a:noFill/>
          <a:ln>
            <a:noFill/>
          </a:ln>
        </p:spPr>
      </p:pic>
      <p:sp>
        <p:nvSpPr>
          <p:cNvPr id="1251" name="Google Shape;1251;p50"/>
          <p:cNvSpPr/>
          <p:nvPr/>
        </p:nvSpPr>
        <p:spPr>
          <a:xfrm>
            <a:off x="749125" y="1145850"/>
            <a:ext cx="1485703" cy="376706"/>
          </a:xfrm>
          <a:custGeom>
            <a:avLst/>
            <a:gdLst/>
            <a:ahLst/>
            <a:cxnLst/>
            <a:rect l="l" t="t" r="r" b="b"/>
            <a:pathLst>
              <a:path w="22075" h="5597" extrusionOk="0">
                <a:moveTo>
                  <a:pt x="393" y="1"/>
                </a:moveTo>
                <a:cubicBezTo>
                  <a:pt x="334" y="334"/>
                  <a:pt x="226" y="691"/>
                  <a:pt x="191" y="870"/>
                </a:cubicBezTo>
                <a:cubicBezTo>
                  <a:pt x="48" y="2072"/>
                  <a:pt x="0" y="3275"/>
                  <a:pt x="36" y="4501"/>
                </a:cubicBezTo>
                <a:lnTo>
                  <a:pt x="22015" y="5597"/>
                </a:lnTo>
                <a:cubicBezTo>
                  <a:pt x="22015" y="4597"/>
                  <a:pt x="22015" y="3585"/>
                  <a:pt x="22027" y="2584"/>
                </a:cubicBezTo>
                <a:cubicBezTo>
                  <a:pt x="22074" y="2120"/>
                  <a:pt x="22015" y="1584"/>
                  <a:pt x="22039" y="1084"/>
                </a:cubicBezTo>
                <a:lnTo>
                  <a:pt x="393" y="1"/>
                </a:lnTo>
                <a:close/>
              </a:path>
            </a:pathLst>
          </a:custGeom>
          <a:solidFill>
            <a:srgbClr val="FF866A">
              <a:alpha val="765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52" name="Google Shape;1252;p50"/>
          <p:cNvGrpSpPr/>
          <p:nvPr/>
        </p:nvGrpSpPr>
        <p:grpSpPr>
          <a:xfrm>
            <a:off x="1980144" y="3472654"/>
            <a:ext cx="2018085" cy="2146811"/>
            <a:chOff x="2202650" y="2939175"/>
            <a:chExt cx="1146900" cy="1220125"/>
          </a:xfrm>
        </p:grpSpPr>
        <p:sp>
          <p:nvSpPr>
            <p:cNvPr id="1253" name="Google Shape;1253;p50"/>
            <p:cNvSpPr/>
            <p:nvPr/>
          </p:nvSpPr>
          <p:spPr>
            <a:xfrm>
              <a:off x="2221400" y="3024300"/>
              <a:ext cx="1128150" cy="1135000"/>
            </a:xfrm>
            <a:custGeom>
              <a:avLst/>
              <a:gdLst/>
              <a:ahLst/>
              <a:cxnLst/>
              <a:rect l="l" t="t" r="r" b="b"/>
              <a:pathLst>
                <a:path w="45126" h="45400" extrusionOk="0">
                  <a:moveTo>
                    <a:pt x="1572" y="1"/>
                  </a:moveTo>
                  <a:lnTo>
                    <a:pt x="0" y="37506"/>
                  </a:lnTo>
                  <a:lnTo>
                    <a:pt x="6096" y="43816"/>
                  </a:lnTo>
                  <a:lnTo>
                    <a:pt x="43291" y="45399"/>
                  </a:lnTo>
                  <a:lnTo>
                    <a:pt x="45125" y="1835"/>
                  </a:lnTo>
                  <a:lnTo>
                    <a:pt x="1572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50"/>
            <p:cNvSpPr/>
            <p:nvPr/>
          </p:nvSpPr>
          <p:spPr>
            <a:xfrm>
              <a:off x="2202650" y="3005850"/>
              <a:ext cx="1128125" cy="1134700"/>
            </a:xfrm>
            <a:custGeom>
              <a:avLst/>
              <a:gdLst/>
              <a:ahLst/>
              <a:cxnLst/>
              <a:rect l="l" t="t" r="r" b="b"/>
              <a:pathLst>
                <a:path w="45125" h="45388" extrusionOk="0">
                  <a:moveTo>
                    <a:pt x="1584" y="1"/>
                  </a:moveTo>
                  <a:lnTo>
                    <a:pt x="0" y="37505"/>
                  </a:lnTo>
                  <a:lnTo>
                    <a:pt x="6108" y="43816"/>
                  </a:lnTo>
                  <a:lnTo>
                    <a:pt x="43291" y="45387"/>
                  </a:lnTo>
                  <a:lnTo>
                    <a:pt x="45125" y="1834"/>
                  </a:lnTo>
                  <a:lnTo>
                    <a:pt x="1584" y="1"/>
                  </a:lnTo>
                  <a:close/>
                </a:path>
              </a:pathLst>
            </a:custGeom>
            <a:solidFill>
              <a:srgbClr val="58CB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50"/>
            <p:cNvSpPr/>
            <p:nvPr/>
          </p:nvSpPr>
          <p:spPr>
            <a:xfrm>
              <a:off x="2202650" y="3943475"/>
              <a:ext cx="159275" cy="157775"/>
            </a:xfrm>
            <a:custGeom>
              <a:avLst/>
              <a:gdLst/>
              <a:ahLst/>
              <a:cxnLst/>
              <a:rect l="l" t="t" r="r" b="b"/>
              <a:pathLst>
                <a:path w="6371" h="6311" extrusionOk="0">
                  <a:moveTo>
                    <a:pt x="0" y="0"/>
                  </a:moveTo>
                  <a:lnTo>
                    <a:pt x="6108" y="6311"/>
                  </a:lnTo>
                  <a:lnTo>
                    <a:pt x="6370" y="2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50"/>
            <p:cNvSpPr/>
            <p:nvPr/>
          </p:nvSpPr>
          <p:spPr>
            <a:xfrm>
              <a:off x="2625319" y="2939175"/>
              <a:ext cx="551875" cy="187905"/>
            </a:xfrm>
            <a:custGeom>
              <a:avLst/>
              <a:gdLst/>
              <a:ahLst/>
              <a:cxnLst/>
              <a:rect l="l" t="t" r="r" b="b"/>
              <a:pathLst>
                <a:path w="22075" h="5597" extrusionOk="0">
                  <a:moveTo>
                    <a:pt x="393" y="1"/>
                  </a:moveTo>
                  <a:cubicBezTo>
                    <a:pt x="334" y="334"/>
                    <a:pt x="226" y="691"/>
                    <a:pt x="191" y="870"/>
                  </a:cubicBezTo>
                  <a:cubicBezTo>
                    <a:pt x="48" y="2072"/>
                    <a:pt x="0" y="3275"/>
                    <a:pt x="36" y="4501"/>
                  </a:cubicBezTo>
                  <a:lnTo>
                    <a:pt x="22015" y="5597"/>
                  </a:lnTo>
                  <a:cubicBezTo>
                    <a:pt x="22015" y="4597"/>
                    <a:pt x="22015" y="3585"/>
                    <a:pt x="22027" y="2584"/>
                  </a:cubicBezTo>
                  <a:cubicBezTo>
                    <a:pt x="22074" y="2120"/>
                    <a:pt x="22015" y="1584"/>
                    <a:pt x="22039" y="1084"/>
                  </a:cubicBezTo>
                  <a:lnTo>
                    <a:pt x="393" y="1"/>
                  </a:lnTo>
                  <a:close/>
                </a:path>
              </a:pathLst>
            </a:custGeom>
            <a:solidFill>
              <a:srgbClr val="BA9EC5">
                <a:alpha val="79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57" name="Google Shape;1257;p50"/>
          <p:cNvGrpSpPr/>
          <p:nvPr/>
        </p:nvGrpSpPr>
        <p:grpSpPr>
          <a:xfrm>
            <a:off x="-274726" y="-1092950"/>
            <a:ext cx="1873462" cy="1784311"/>
            <a:chOff x="1938604" y="1358625"/>
            <a:chExt cx="1232946" cy="1174275"/>
          </a:xfrm>
        </p:grpSpPr>
        <p:sp>
          <p:nvSpPr>
            <p:cNvPr id="1258" name="Google Shape;1258;p50"/>
            <p:cNvSpPr/>
            <p:nvPr/>
          </p:nvSpPr>
          <p:spPr>
            <a:xfrm>
              <a:off x="2024050" y="1377375"/>
              <a:ext cx="1147500" cy="1155525"/>
            </a:xfrm>
            <a:custGeom>
              <a:avLst/>
              <a:gdLst/>
              <a:ahLst/>
              <a:cxnLst/>
              <a:rect l="l" t="t" r="r" b="b"/>
              <a:pathLst>
                <a:path w="45900" h="46221" extrusionOk="0">
                  <a:moveTo>
                    <a:pt x="43506" y="1"/>
                  </a:moveTo>
                  <a:lnTo>
                    <a:pt x="1" y="2704"/>
                  </a:lnTo>
                  <a:lnTo>
                    <a:pt x="2715" y="46221"/>
                  </a:lnTo>
                  <a:lnTo>
                    <a:pt x="41029" y="43828"/>
                  </a:lnTo>
                  <a:lnTo>
                    <a:pt x="45899" y="38303"/>
                  </a:lnTo>
                  <a:lnTo>
                    <a:pt x="43506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50"/>
            <p:cNvSpPr/>
            <p:nvPr/>
          </p:nvSpPr>
          <p:spPr>
            <a:xfrm>
              <a:off x="2005600" y="1358625"/>
              <a:ext cx="1147475" cy="1155825"/>
            </a:xfrm>
            <a:custGeom>
              <a:avLst/>
              <a:gdLst/>
              <a:ahLst/>
              <a:cxnLst/>
              <a:rect l="l" t="t" r="r" b="b"/>
              <a:pathLst>
                <a:path w="45899" h="46233" extrusionOk="0">
                  <a:moveTo>
                    <a:pt x="43494" y="1"/>
                  </a:moveTo>
                  <a:lnTo>
                    <a:pt x="0" y="2715"/>
                  </a:lnTo>
                  <a:lnTo>
                    <a:pt x="2703" y="46233"/>
                  </a:lnTo>
                  <a:lnTo>
                    <a:pt x="41029" y="43828"/>
                  </a:lnTo>
                  <a:lnTo>
                    <a:pt x="45899" y="38315"/>
                  </a:lnTo>
                  <a:lnTo>
                    <a:pt x="4349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50"/>
            <p:cNvSpPr/>
            <p:nvPr/>
          </p:nvSpPr>
          <p:spPr>
            <a:xfrm>
              <a:off x="3022975" y="2316475"/>
              <a:ext cx="130100" cy="137850"/>
            </a:xfrm>
            <a:custGeom>
              <a:avLst/>
              <a:gdLst/>
              <a:ahLst/>
              <a:cxnLst/>
              <a:rect l="l" t="t" r="r" b="b"/>
              <a:pathLst>
                <a:path w="5204" h="5514" extrusionOk="0">
                  <a:moveTo>
                    <a:pt x="5204" y="1"/>
                  </a:moveTo>
                  <a:lnTo>
                    <a:pt x="1" y="322"/>
                  </a:lnTo>
                  <a:lnTo>
                    <a:pt x="334" y="5514"/>
                  </a:lnTo>
                  <a:lnTo>
                    <a:pt x="5204" y="1"/>
                  </a:lnTo>
                  <a:close/>
                </a:path>
              </a:pathLst>
            </a:custGeom>
            <a:solidFill>
              <a:srgbClr val="FF7A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50"/>
            <p:cNvSpPr/>
            <p:nvPr/>
          </p:nvSpPr>
          <p:spPr>
            <a:xfrm>
              <a:off x="1938604" y="1600218"/>
              <a:ext cx="178901" cy="474175"/>
            </a:xfrm>
            <a:custGeom>
              <a:avLst/>
              <a:gdLst/>
              <a:ahLst/>
              <a:cxnLst/>
              <a:rect l="l" t="t" r="r" b="b"/>
              <a:pathLst>
                <a:path w="5311" h="18967" extrusionOk="0">
                  <a:moveTo>
                    <a:pt x="4477" y="0"/>
                  </a:moveTo>
                  <a:cubicBezTo>
                    <a:pt x="4072" y="155"/>
                    <a:pt x="3405" y="95"/>
                    <a:pt x="3072" y="119"/>
                  </a:cubicBezTo>
                  <a:cubicBezTo>
                    <a:pt x="2048" y="191"/>
                    <a:pt x="1024" y="262"/>
                    <a:pt x="0" y="274"/>
                  </a:cubicBezTo>
                  <a:lnTo>
                    <a:pt x="822" y="18967"/>
                  </a:lnTo>
                  <a:cubicBezTo>
                    <a:pt x="1112" y="18910"/>
                    <a:pt x="1405" y="18894"/>
                    <a:pt x="1697" y="18894"/>
                  </a:cubicBezTo>
                  <a:cubicBezTo>
                    <a:pt x="2030" y="18894"/>
                    <a:pt x="2364" y="18914"/>
                    <a:pt x="2693" y="18914"/>
                  </a:cubicBezTo>
                  <a:cubicBezTo>
                    <a:pt x="2796" y="18914"/>
                    <a:pt x="2898" y="18912"/>
                    <a:pt x="3001" y="18907"/>
                  </a:cubicBezTo>
                  <a:cubicBezTo>
                    <a:pt x="3560" y="18883"/>
                    <a:pt x="4096" y="18776"/>
                    <a:pt x="4644" y="18741"/>
                  </a:cubicBezTo>
                  <a:cubicBezTo>
                    <a:pt x="4759" y="18733"/>
                    <a:pt x="4906" y="18722"/>
                    <a:pt x="5048" y="18722"/>
                  </a:cubicBezTo>
                  <a:cubicBezTo>
                    <a:pt x="5141" y="18722"/>
                    <a:pt x="5231" y="18727"/>
                    <a:pt x="5310" y="18741"/>
                  </a:cubicBezTo>
                  <a:lnTo>
                    <a:pt x="4477" y="0"/>
                  </a:lnTo>
                  <a:close/>
                </a:path>
              </a:pathLst>
            </a:custGeom>
            <a:solidFill>
              <a:srgbClr val="FFAC58">
                <a:alpha val="72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acher Binder by Slidesgo">
  <a:themeElements>
    <a:clrScheme name="Simple Light">
      <a:dk1>
        <a:srgbClr val="2F1932"/>
      </a:dk1>
      <a:lt1>
        <a:srgbClr val="FFFFFF"/>
      </a:lt1>
      <a:dk2>
        <a:srgbClr val="4F476F"/>
      </a:dk2>
      <a:lt2>
        <a:srgbClr val="F3EEE3"/>
      </a:lt2>
      <a:accent1>
        <a:srgbClr val="E2DAC7"/>
      </a:accent1>
      <a:accent2>
        <a:srgbClr val="918C7F"/>
      </a:accent2>
      <a:accent3>
        <a:srgbClr val="FFAC58"/>
      </a:accent3>
      <a:accent4>
        <a:srgbClr val="FF866A"/>
      </a:accent4>
      <a:accent5>
        <a:srgbClr val="40BFBF"/>
      </a:accent5>
      <a:accent6>
        <a:srgbClr val="BA9EC5"/>
      </a:accent6>
      <a:hlink>
        <a:srgbClr val="2F193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786</Words>
  <Application>Microsoft Office PowerPoint</Application>
  <PresentationFormat>Apresentação na tela (16:9)</PresentationFormat>
  <Paragraphs>78</Paragraphs>
  <Slides>10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Nunito</vt:lpstr>
      <vt:lpstr>Arial</vt:lpstr>
      <vt:lpstr>Delius</vt:lpstr>
      <vt:lpstr>Wingdings</vt:lpstr>
      <vt:lpstr>Teacher Binder by Slidesgo</vt:lpstr>
      <vt:lpstr>A Concepção de Afabetização</vt:lpstr>
      <vt:lpstr>Contextualização</vt:lpstr>
      <vt:lpstr>p. 14-15</vt:lpstr>
      <vt:lpstr>O Conceito de Alfabetização</vt:lpstr>
      <vt:lpstr>Apresentação do PowerPoint</vt:lpstr>
      <vt:lpstr>Habilidades</vt:lpstr>
      <vt:lpstr>Perspectiva Psicológica</vt:lpstr>
      <vt:lpstr>Perspectiva Sociolinguística</vt:lpstr>
      <vt:lpstr>Condicionantes</vt:lpstr>
      <vt:lpstr>Implicações Educacionais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Concepção de Afabetização</dc:title>
  <dc:creator>Eduardo Perioli Júnior</dc:creator>
  <cp:lastModifiedBy>Eduardo Perioli Júnior</cp:lastModifiedBy>
  <cp:revision>3</cp:revision>
  <dcterms:modified xsi:type="dcterms:W3CDTF">2022-08-24T13:31:18Z</dcterms:modified>
</cp:coreProperties>
</file>