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7" r:id="rId4"/>
    <p:sldId id="259" r:id="rId5"/>
    <p:sldId id="314" r:id="rId6"/>
    <p:sldId id="306" r:id="rId7"/>
    <p:sldId id="272" r:id="rId8"/>
    <p:sldId id="286" r:id="rId9"/>
    <p:sldId id="290" r:id="rId10"/>
    <p:sldId id="313" r:id="rId11"/>
    <p:sldId id="315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6"/>
    <p:restoredTop sz="94937"/>
  </p:normalViewPr>
  <p:slideViewPr>
    <p:cSldViewPr snapToGrid="0" snapToObjects="1">
      <p:cViewPr varScale="1">
        <p:scale>
          <a:sx n="65" d="100"/>
          <a:sy n="65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A054D-5B9A-4E3A-ADC6-51A8C0419DD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7E1BF3-C2BE-4A13-9840-0DD36BE86C6E}">
      <dgm:prSet/>
      <dgm:spPr/>
      <dgm:t>
        <a:bodyPr/>
        <a:lstStyle/>
        <a:p>
          <a:r>
            <a:rPr lang="pt-BR" dirty="0"/>
            <a:t>Inicial, para saber dos conhecimentos prévios dos estudantes</a:t>
          </a:r>
          <a:endParaRPr lang="en-US" dirty="0"/>
        </a:p>
      </dgm:t>
    </dgm:pt>
    <dgm:pt modelId="{E31C6DF5-4389-46EE-9881-0BAA5C32F8C2}" type="parTrans" cxnId="{413D64FE-3824-4389-8505-CF29C7D0E44F}">
      <dgm:prSet/>
      <dgm:spPr/>
      <dgm:t>
        <a:bodyPr/>
        <a:lstStyle/>
        <a:p>
          <a:endParaRPr lang="en-US"/>
        </a:p>
      </dgm:t>
    </dgm:pt>
    <dgm:pt modelId="{48BCDD4B-FDE4-45FE-98F9-F7CF95692A88}" type="sibTrans" cxnId="{413D64FE-3824-4389-8505-CF29C7D0E44F}">
      <dgm:prSet/>
      <dgm:spPr/>
      <dgm:t>
        <a:bodyPr/>
        <a:lstStyle/>
        <a:p>
          <a:endParaRPr lang="en-US"/>
        </a:p>
      </dgm:t>
    </dgm:pt>
    <dgm:pt modelId="{DEFC5BEA-D0C7-4D10-98A2-DC0857DD9065}">
      <dgm:prSet/>
      <dgm:spPr/>
      <dgm:t>
        <a:bodyPr/>
        <a:lstStyle/>
        <a:p>
          <a:r>
            <a:rPr lang="pt-BR"/>
            <a:t>Ajuda no planejamento/replanejamento das aulas</a:t>
          </a:r>
          <a:endParaRPr lang="en-US"/>
        </a:p>
      </dgm:t>
    </dgm:pt>
    <dgm:pt modelId="{FD137228-5E43-46F9-8B6F-D730829BFE01}" type="parTrans" cxnId="{9755185C-F4C5-40B6-8059-F5FD3EF38644}">
      <dgm:prSet/>
      <dgm:spPr/>
      <dgm:t>
        <a:bodyPr/>
        <a:lstStyle/>
        <a:p>
          <a:endParaRPr lang="en-US"/>
        </a:p>
      </dgm:t>
    </dgm:pt>
    <dgm:pt modelId="{47119C98-C226-4250-82F1-1EBA8C20CDCD}" type="sibTrans" cxnId="{9755185C-F4C5-40B6-8059-F5FD3EF38644}">
      <dgm:prSet/>
      <dgm:spPr/>
      <dgm:t>
        <a:bodyPr/>
        <a:lstStyle/>
        <a:p>
          <a:endParaRPr lang="en-US"/>
        </a:p>
      </dgm:t>
    </dgm:pt>
    <dgm:pt modelId="{3026E1A3-E97B-4CEE-BD7D-DC9CC2BAC4EB}">
      <dgm:prSet/>
      <dgm:spPr/>
      <dgm:t>
        <a:bodyPr/>
        <a:lstStyle/>
        <a:p>
          <a:r>
            <a:rPr lang="pt-BR"/>
            <a:t>Formulário simples</a:t>
          </a:r>
          <a:endParaRPr lang="en-US"/>
        </a:p>
      </dgm:t>
    </dgm:pt>
    <dgm:pt modelId="{CE14E9C7-9160-43CD-87CC-C3755D97EE24}" type="parTrans" cxnId="{B29D1B8F-89D0-47A2-B013-1C5317DAD2CD}">
      <dgm:prSet/>
      <dgm:spPr/>
      <dgm:t>
        <a:bodyPr/>
        <a:lstStyle/>
        <a:p>
          <a:endParaRPr lang="en-US"/>
        </a:p>
      </dgm:t>
    </dgm:pt>
    <dgm:pt modelId="{695DAF20-8DD6-49CD-9D88-77444B7FC85D}" type="sibTrans" cxnId="{B29D1B8F-89D0-47A2-B013-1C5317DAD2CD}">
      <dgm:prSet/>
      <dgm:spPr/>
      <dgm:t>
        <a:bodyPr/>
        <a:lstStyle/>
        <a:p>
          <a:endParaRPr lang="en-US"/>
        </a:p>
      </dgm:t>
    </dgm:pt>
    <dgm:pt modelId="{72B07AD9-CC26-4376-B6DE-D40BF1A14357}">
      <dgm:prSet/>
      <dgm:spPr/>
      <dgm:t>
        <a:bodyPr/>
        <a:lstStyle/>
        <a:p>
          <a:r>
            <a:rPr lang="pt-BR"/>
            <a:t>Conversa diagnóstica inicial</a:t>
          </a:r>
          <a:endParaRPr lang="en-US"/>
        </a:p>
      </dgm:t>
    </dgm:pt>
    <dgm:pt modelId="{38DD6CB5-66CC-4226-A88A-24BAB7512F3F}" type="parTrans" cxnId="{6B5E1052-5765-4019-81B2-1F608D6DB3DE}">
      <dgm:prSet/>
      <dgm:spPr/>
      <dgm:t>
        <a:bodyPr/>
        <a:lstStyle/>
        <a:p>
          <a:endParaRPr lang="en-US"/>
        </a:p>
      </dgm:t>
    </dgm:pt>
    <dgm:pt modelId="{53ECCE79-229F-49BB-B124-9F067F40FCAF}" type="sibTrans" cxnId="{6B5E1052-5765-4019-81B2-1F608D6DB3DE}">
      <dgm:prSet/>
      <dgm:spPr/>
      <dgm:t>
        <a:bodyPr/>
        <a:lstStyle/>
        <a:p>
          <a:endParaRPr lang="en-US"/>
        </a:p>
      </dgm:t>
    </dgm:pt>
    <dgm:pt modelId="{C51C7FEA-762E-324E-8802-485A14CADD9A}" type="pres">
      <dgm:prSet presAssocID="{EE3A054D-5B9A-4E3A-ADC6-51A8C0419DDA}" presName="outerComposite" presStyleCnt="0">
        <dgm:presLayoutVars>
          <dgm:chMax val="5"/>
          <dgm:dir/>
          <dgm:resizeHandles val="exact"/>
        </dgm:presLayoutVars>
      </dgm:prSet>
      <dgm:spPr/>
    </dgm:pt>
    <dgm:pt modelId="{21E48BF3-3C09-6942-B83A-ED60754CFB62}" type="pres">
      <dgm:prSet presAssocID="{EE3A054D-5B9A-4E3A-ADC6-51A8C0419DDA}" presName="dummyMaxCanvas" presStyleCnt="0">
        <dgm:presLayoutVars/>
      </dgm:prSet>
      <dgm:spPr/>
    </dgm:pt>
    <dgm:pt modelId="{F91DC778-0B5A-A84A-8148-CAC248D407CC}" type="pres">
      <dgm:prSet presAssocID="{EE3A054D-5B9A-4E3A-ADC6-51A8C0419DDA}" presName="FourNodes_1" presStyleLbl="node1" presStyleIdx="0" presStyleCnt="4">
        <dgm:presLayoutVars>
          <dgm:bulletEnabled val="1"/>
        </dgm:presLayoutVars>
      </dgm:prSet>
      <dgm:spPr/>
    </dgm:pt>
    <dgm:pt modelId="{ED9B5AC2-6973-2B4E-9D20-F69766C0FE86}" type="pres">
      <dgm:prSet presAssocID="{EE3A054D-5B9A-4E3A-ADC6-51A8C0419DDA}" presName="FourNodes_2" presStyleLbl="node1" presStyleIdx="1" presStyleCnt="4">
        <dgm:presLayoutVars>
          <dgm:bulletEnabled val="1"/>
        </dgm:presLayoutVars>
      </dgm:prSet>
      <dgm:spPr/>
    </dgm:pt>
    <dgm:pt modelId="{94BCF36F-C70F-B34F-A830-78BE79C2F9D6}" type="pres">
      <dgm:prSet presAssocID="{EE3A054D-5B9A-4E3A-ADC6-51A8C0419DDA}" presName="FourNodes_3" presStyleLbl="node1" presStyleIdx="2" presStyleCnt="4">
        <dgm:presLayoutVars>
          <dgm:bulletEnabled val="1"/>
        </dgm:presLayoutVars>
      </dgm:prSet>
      <dgm:spPr/>
    </dgm:pt>
    <dgm:pt modelId="{23B2ED1D-130A-FA46-A9BD-71A4A75805D5}" type="pres">
      <dgm:prSet presAssocID="{EE3A054D-5B9A-4E3A-ADC6-51A8C0419DDA}" presName="FourNodes_4" presStyleLbl="node1" presStyleIdx="3" presStyleCnt="4">
        <dgm:presLayoutVars>
          <dgm:bulletEnabled val="1"/>
        </dgm:presLayoutVars>
      </dgm:prSet>
      <dgm:spPr/>
    </dgm:pt>
    <dgm:pt modelId="{D1645BF9-4061-994A-82DE-566A267A1322}" type="pres">
      <dgm:prSet presAssocID="{EE3A054D-5B9A-4E3A-ADC6-51A8C0419DDA}" presName="FourConn_1-2" presStyleLbl="fgAccFollowNode1" presStyleIdx="0" presStyleCnt="3">
        <dgm:presLayoutVars>
          <dgm:bulletEnabled val="1"/>
        </dgm:presLayoutVars>
      </dgm:prSet>
      <dgm:spPr/>
    </dgm:pt>
    <dgm:pt modelId="{E3C91647-35BF-3044-B684-9D9FA4D60ADD}" type="pres">
      <dgm:prSet presAssocID="{EE3A054D-5B9A-4E3A-ADC6-51A8C0419DDA}" presName="FourConn_2-3" presStyleLbl="fgAccFollowNode1" presStyleIdx="1" presStyleCnt="3">
        <dgm:presLayoutVars>
          <dgm:bulletEnabled val="1"/>
        </dgm:presLayoutVars>
      </dgm:prSet>
      <dgm:spPr/>
    </dgm:pt>
    <dgm:pt modelId="{BDF0FD5D-E266-F544-B66B-A74DB041A3DD}" type="pres">
      <dgm:prSet presAssocID="{EE3A054D-5B9A-4E3A-ADC6-51A8C0419DDA}" presName="FourConn_3-4" presStyleLbl="fgAccFollowNode1" presStyleIdx="2" presStyleCnt="3">
        <dgm:presLayoutVars>
          <dgm:bulletEnabled val="1"/>
        </dgm:presLayoutVars>
      </dgm:prSet>
      <dgm:spPr/>
    </dgm:pt>
    <dgm:pt modelId="{DCF1A2A6-7713-744B-9A34-DC4E61294EE5}" type="pres">
      <dgm:prSet presAssocID="{EE3A054D-5B9A-4E3A-ADC6-51A8C0419DDA}" presName="FourNodes_1_text" presStyleLbl="node1" presStyleIdx="3" presStyleCnt="4">
        <dgm:presLayoutVars>
          <dgm:bulletEnabled val="1"/>
        </dgm:presLayoutVars>
      </dgm:prSet>
      <dgm:spPr/>
    </dgm:pt>
    <dgm:pt modelId="{C474B658-CD61-B54C-AD33-6F428B985058}" type="pres">
      <dgm:prSet presAssocID="{EE3A054D-5B9A-4E3A-ADC6-51A8C0419DDA}" presName="FourNodes_2_text" presStyleLbl="node1" presStyleIdx="3" presStyleCnt="4">
        <dgm:presLayoutVars>
          <dgm:bulletEnabled val="1"/>
        </dgm:presLayoutVars>
      </dgm:prSet>
      <dgm:spPr/>
    </dgm:pt>
    <dgm:pt modelId="{B9297E14-0F06-CB47-A788-9F969EA7BF61}" type="pres">
      <dgm:prSet presAssocID="{EE3A054D-5B9A-4E3A-ADC6-51A8C0419DDA}" presName="FourNodes_3_text" presStyleLbl="node1" presStyleIdx="3" presStyleCnt="4">
        <dgm:presLayoutVars>
          <dgm:bulletEnabled val="1"/>
        </dgm:presLayoutVars>
      </dgm:prSet>
      <dgm:spPr/>
    </dgm:pt>
    <dgm:pt modelId="{B8B9F00E-3BDE-2840-AEB0-18CE602A9638}" type="pres">
      <dgm:prSet presAssocID="{EE3A054D-5B9A-4E3A-ADC6-51A8C0419DD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65D6806-AA5E-2A43-8679-C3D57F92FFB0}" type="presOf" srcId="{7D7E1BF3-C2BE-4A13-9840-0DD36BE86C6E}" destId="{F91DC778-0B5A-A84A-8148-CAC248D407CC}" srcOrd="0" destOrd="0" presId="urn:microsoft.com/office/officeart/2005/8/layout/vProcess5"/>
    <dgm:cxn modelId="{A674C211-5DF4-9143-926A-DB0E79AA7DBA}" type="presOf" srcId="{DEFC5BEA-D0C7-4D10-98A2-DC0857DD9065}" destId="{ED9B5AC2-6973-2B4E-9D20-F69766C0FE86}" srcOrd="0" destOrd="0" presId="urn:microsoft.com/office/officeart/2005/8/layout/vProcess5"/>
    <dgm:cxn modelId="{3B744E15-DB4F-6242-AAE7-CBD392D3DF9B}" type="presOf" srcId="{47119C98-C226-4250-82F1-1EBA8C20CDCD}" destId="{E3C91647-35BF-3044-B684-9D9FA4D60ADD}" srcOrd="0" destOrd="0" presId="urn:microsoft.com/office/officeart/2005/8/layout/vProcess5"/>
    <dgm:cxn modelId="{8FC3BD36-E716-3C45-BF6D-E7D198B1DCD5}" type="presOf" srcId="{72B07AD9-CC26-4376-B6DE-D40BF1A14357}" destId="{B8B9F00E-3BDE-2840-AEB0-18CE602A9638}" srcOrd="1" destOrd="0" presId="urn:microsoft.com/office/officeart/2005/8/layout/vProcess5"/>
    <dgm:cxn modelId="{9755185C-F4C5-40B6-8059-F5FD3EF38644}" srcId="{EE3A054D-5B9A-4E3A-ADC6-51A8C0419DDA}" destId="{DEFC5BEA-D0C7-4D10-98A2-DC0857DD9065}" srcOrd="1" destOrd="0" parTransId="{FD137228-5E43-46F9-8B6F-D730829BFE01}" sibTransId="{47119C98-C226-4250-82F1-1EBA8C20CDCD}"/>
    <dgm:cxn modelId="{50F70446-7A25-BF4D-8BC7-E1D99BD423B2}" type="presOf" srcId="{7D7E1BF3-C2BE-4A13-9840-0DD36BE86C6E}" destId="{DCF1A2A6-7713-744B-9A34-DC4E61294EE5}" srcOrd="1" destOrd="0" presId="urn:microsoft.com/office/officeart/2005/8/layout/vProcess5"/>
    <dgm:cxn modelId="{36A74A4D-3717-824D-B343-24EC1607412A}" type="presOf" srcId="{DEFC5BEA-D0C7-4D10-98A2-DC0857DD9065}" destId="{C474B658-CD61-B54C-AD33-6F428B985058}" srcOrd="1" destOrd="0" presId="urn:microsoft.com/office/officeart/2005/8/layout/vProcess5"/>
    <dgm:cxn modelId="{6B5E1052-5765-4019-81B2-1F608D6DB3DE}" srcId="{EE3A054D-5B9A-4E3A-ADC6-51A8C0419DDA}" destId="{72B07AD9-CC26-4376-B6DE-D40BF1A14357}" srcOrd="3" destOrd="0" parTransId="{38DD6CB5-66CC-4226-A88A-24BAB7512F3F}" sibTransId="{53ECCE79-229F-49BB-B124-9F067F40FCAF}"/>
    <dgm:cxn modelId="{4A8B6375-6BC7-2B4B-86B0-068C4D6717C6}" type="presOf" srcId="{72B07AD9-CC26-4376-B6DE-D40BF1A14357}" destId="{23B2ED1D-130A-FA46-A9BD-71A4A75805D5}" srcOrd="0" destOrd="0" presId="urn:microsoft.com/office/officeart/2005/8/layout/vProcess5"/>
    <dgm:cxn modelId="{33709785-272A-404C-9631-5DB490C7A61B}" type="presOf" srcId="{48BCDD4B-FDE4-45FE-98F9-F7CF95692A88}" destId="{D1645BF9-4061-994A-82DE-566A267A1322}" srcOrd="0" destOrd="0" presId="urn:microsoft.com/office/officeart/2005/8/layout/vProcess5"/>
    <dgm:cxn modelId="{7045AE89-8830-D54B-B807-ABB2C2B32E58}" type="presOf" srcId="{EE3A054D-5B9A-4E3A-ADC6-51A8C0419DDA}" destId="{C51C7FEA-762E-324E-8802-485A14CADD9A}" srcOrd="0" destOrd="0" presId="urn:microsoft.com/office/officeart/2005/8/layout/vProcess5"/>
    <dgm:cxn modelId="{B29D1B8F-89D0-47A2-B013-1C5317DAD2CD}" srcId="{EE3A054D-5B9A-4E3A-ADC6-51A8C0419DDA}" destId="{3026E1A3-E97B-4CEE-BD7D-DC9CC2BAC4EB}" srcOrd="2" destOrd="0" parTransId="{CE14E9C7-9160-43CD-87CC-C3755D97EE24}" sibTransId="{695DAF20-8DD6-49CD-9D88-77444B7FC85D}"/>
    <dgm:cxn modelId="{F51660A3-7A06-7A43-9539-DB93A0F19E58}" type="presOf" srcId="{3026E1A3-E97B-4CEE-BD7D-DC9CC2BAC4EB}" destId="{94BCF36F-C70F-B34F-A830-78BE79C2F9D6}" srcOrd="0" destOrd="0" presId="urn:microsoft.com/office/officeart/2005/8/layout/vProcess5"/>
    <dgm:cxn modelId="{165DE6B0-E648-FA45-AAA0-FE8672CF2651}" type="presOf" srcId="{695DAF20-8DD6-49CD-9D88-77444B7FC85D}" destId="{BDF0FD5D-E266-F544-B66B-A74DB041A3DD}" srcOrd="0" destOrd="0" presId="urn:microsoft.com/office/officeart/2005/8/layout/vProcess5"/>
    <dgm:cxn modelId="{0B4F07B4-AC76-584D-8946-339200F992FE}" type="presOf" srcId="{3026E1A3-E97B-4CEE-BD7D-DC9CC2BAC4EB}" destId="{B9297E14-0F06-CB47-A788-9F969EA7BF61}" srcOrd="1" destOrd="0" presId="urn:microsoft.com/office/officeart/2005/8/layout/vProcess5"/>
    <dgm:cxn modelId="{413D64FE-3824-4389-8505-CF29C7D0E44F}" srcId="{EE3A054D-5B9A-4E3A-ADC6-51A8C0419DDA}" destId="{7D7E1BF3-C2BE-4A13-9840-0DD36BE86C6E}" srcOrd="0" destOrd="0" parTransId="{E31C6DF5-4389-46EE-9881-0BAA5C32F8C2}" sibTransId="{48BCDD4B-FDE4-45FE-98F9-F7CF95692A88}"/>
    <dgm:cxn modelId="{75E76793-9A5D-9840-9E0C-3C4316F13267}" type="presParOf" srcId="{C51C7FEA-762E-324E-8802-485A14CADD9A}" destId="{21E48BF3-3C09-6942-B83A-ED60754CFB62}" srcOrd="0" destOrd="0" presId="urn:microsoft.com/office/officeart/2005/8/layout/vProcess5"/>
    <dgm:cxn modelId="{9215DE5E-2570-9F49-85F2-870871E1BBED}" type="presParOf" srcId="{C51C7FEA-762E-324E-8802-485A14CADD9A}" destId="{F91DC778-0B5A-A84A-8148-CAC248D407CC}" srcOrd="1" destOrd="0" presId="urn:microsoft.com/office/officeart/2005/8/layout/vProcess5"/>
    <dgm:cxn modelId="{1C10A3FB-F535-AB45-8296-F100101873F9}" type="presParOf" srcId="{C51C7FEA-762E-324E-8802-485A14CADD9A}" destId="{ED9B5AC2-6973-2B4E-9D20-F69766C0FE86}" srcOrd="2" destOrd="0" presId="urn:microsoft.com/office/officeart/2005/8/layout/vProcess5"/>
    <dgm:cxn modelId="{98A109BB-F298-854E-A6D5-5963C1780A32}" type="presParOf" srcId="{C51C7FEA-762E-324E-8802-485A14CADD9A}" destId="{94BCF36F-C70F-B34F-A830-78BE79C2F9D6}" srcOrd="3" destOrd="0" presId="urn:microsoft.com/office/officeart/2005/8/layout/vProcess5"/>
    <dgm:cxn modelId="{DB4C0FD6-35A9-F84D-8B12-FD1D081657D4}" type="presParOf" srcId="{C51C7FEA-762E-324E-8802-485A14CADD9A}" destId="{23B2ED1D-130A-FA46-A9BD-71A4A75805D5}" srcOrd="4" destOrd="0" presId="urn:microsoft.com/office/officeart/2005/8/layout/vProcess5"/>
    <dgm:cxn modelId="{34241CA5-ADCF-7547-A8BD-32CD88F467DC}" type="presParOf" srcId="{C51C7FEA-762E-324E-8802-485A14CADD9A}" destId="{D1645BF9-4061-994A-82DE-566A267A1322}" srcOrd="5" destOrd="0" presId="urn:microsoft.com/office/officeart/2005/8/layout/vProcess5"/>
    <dgm:cxn modelId="{5FC1A548-6FC9-534A-9C0E-C869CB902F1A}" type="presParOf" srcId="{C51C7FEA-762E-324E-8802-485A14CADD9A}" destId="{E3C91647-35BF-3044-B684-9D9FA4D60ADD}" srcOrd="6" destOrd="0" presId="urn:microsoft.com/office/officeart/2005/8/layout/vProcess5"/>
    <dgm:cxn modelId="{681FD727-295C-054C-A073-94AF787481DA}" type="presParOf" srcId="{C51C7FEA-762E-324E-8802-485A14CADD9A}" destId="{BDF0FD5D-E266-F544-B66B-A74DB041A3DD}" srcOrd="7" destOrd="0" presId="urn:microsoft.com/office/officeart/2005/8/layout/vProcess5"/>
    <dgm:cxn modelId="{DABBB0FA-C6E6-C241-9178-0B366B8AEFD7}" type="presParOf" srcId="{C51C7FEA-762E-324E-8802-485A14CADD9A}" destId="{DCF1A2A6-7713-744B-9A34-DC4E61294EE5}" srcOrd="8" destOrd="0" presId="urn:microsoft.com/office/officeart/2005/8/layout/vProcess5"/>
    <dgm:cxn modelId="{0474112C-219C-4747-8D1F-1733D7647395}" type="presParOf" srcId="{C51C7FEA-762E-324E-8802-485A14CADD9A}" destId="{C474B658-CD61-B54C-AD33-6F428B985058}" srcOrd="9" destOrd="0" presId="urn:microsoft.com/office/officeart/2005/8/layout/vProcess5"/>
    <dgm:cxn modelId="{64C2F0F7-2A09-C045-8AC6-ABCB05FE8568}" type="presParOf" srcId="{C51C7FEA-762E-324E-8802-485A14CADD9A}" destId="{B9297E14-0F06-CB47-A788-9F969EA7BF61}" srcOrd="10" destOrd="0" presId="urn:microsoft.com/office/officeart/2005/8/layout/vProcess5"/>
    <dgm:cxn modelId="{4277E3DD-F39F-CE4B-9712-3C0587D3BD86}" type="presParOf" srcId="{C51C7FEA-762E-324E-8802-485A14CADD9A}" destId="{B8B9F00E-3BDE-2840-AEB0-18CE602A963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AC63E-2D32-4CEF-8817-99863ADEA7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A7B5C2-7904-4734-A491-5112F8C35C15}">
      <dgm:prSet/>
      <dgm:spPr/>
      <dgm:t>
        <a:bodyPr/>
        <a:lstStyle/>
        <a:p>
          <a:r>
            <a:rPr lang="pt-BR"/>
            <a:t>No decorrer dos processos de ensino e de aprendizagem, com devolutivas qualitativas significativas</a:t>
          </a:r>
          <a:endParaRPr lang="en-US"/>
        </a:p>
      </dgm:t>
    </dgm:pt>
    <dgm:pt modelId="{DD3BF074-9EE8-418B-9A20-B543E273DD02}" type="parTrans" cxnId="{12F79C0B-FFBC-4112-8B05-53D1340E34A0}">
      <dgm:prSet/>
      <dgm:spPr/>
      <dgm:t>
        <a:bodyPr/>
        <a:lstStyle/>
        <a:p>
          <a:endParaRPr lang="en-US"/>
        </a:p>
      </dgm:t>
    </dgm:pt>
    <dgm:pt modelId="{D083870E-57D8-4675-8060-6239D074B01C}" type="sibTrans" cxnId="{12F79C0B-FFBC-4112-8B05-53D1340E34A0}">
      <dgm:prSet/>
      <dgm:spPr/>
      <dgm:t>
        <a:bodyPr/>
        <a:lstStyle/>
        <a:p>
          <a:endParaRPr lang="en-US"/>
        </a:p>
      </dgm:t>
    </dgm:pt>
    <dgm:pt modelId="{7034F663-66BE-429A-9092-93C971CEAF99}">
      <dgm:prSet/>
      <dgm:spPr/>
      <dgm:t>
        <a:bodyPr/>
        <a:lstStyle/>
        <a:p>
          <a:r>
            <a:rPr lang="pt-BR"/>
            <a:t>Portfólios</a:t>
          </a:r>
          <a:endParaRPr lang="en-US"/>
        </a:p>
      </dgm:t>
    </dgm:pt>
    <dgm:pt modelId="{2EB3FD18-FFA5-4E29-A525-6DBCB0A1025E}" type="parTrans" cxnId="{66DF4C67-5BB7-42EF-99B1-240F358EC235}">
      <dgm:prSet/>
      <dgm:spPr/>
      <dgm:t>
        <a:bodyPr/>
        <a:lstStyle/>
        <a:p>
          <a:endParaRPr lang="en-US"/>
        </a:p>
      </dgm:t>
    </dgm:pt>
    <dgm:pt modelId="{0E03286F-5AEA-4F60-80F3-2D937E18FF81}" type="sibTrans" cxnId="{66DF4C67-5BB7-42EF-99B1-240F358EC235}">
      <dgm:prSet/>
      <dgm:spPr/>
      <dgm:t>
        <a:bodyPr/>
        <a:lstStyle/>
        <a:p>
          <a:endParaRPr lang="en-US"/>
        </a:p>
      </dgm:t>
    </dgm:pt>
    <dgm:pt modelId="{A84BE1BE-5747-4D9D-9BD4-20DF0ED2E739}">
      <dgm:prSet/>
      <dgm:spPr/>
      <dgm:t>
        <a:bodyPr/>
        <a:lstStyle/>
        <a:p>
          <a:r>
            <a:rPr lang="pt-BR"/>
            <a:t>Documentos compartilhados</a:t>
          </a:r>
          <a:endParaRPr lang="en-US"/>
        </a:p>
      </dgm:t>
    </dgm:pt>
    <dgm:pt modelId="{F49A802B-B18C-4AD0-840E-75A28AF38C59}" type="parTrans" cxnId="{B0B9B66C-A60C-4855-B74A-CAAEFB81D9E0}">
      <dgm:prSet/>
      <dgm:spPr/>
      <dgm:t>
        <a:bodyPr/>
        <a:lstStyle/>
        <a:p>
          <a:endParaRPr lang="en-US"/>
        </a:p>
      </dgm:t>
    </dgm:pt>
    <dgm:pt modelId="{12FCFF47-A34D-4EA0-9386-6758E08FC733}" type="sibTrans" cxnId="{B0B9B66C-A60C-4855-B74A-CAAEFB81D9E0}">
      <dgm:prSet/>
      <dgm:spPr/>
      <dgm:t>
        <a:bodyPr/>
        <a:lstStyle/>
        <a:p>
          <a:endParaRPr lang="en-US"/>
        </a:p>
      </dgm:t>
    </dgm:pt>
    <dgm:pt modelId="{C6C27003-490C-42B1-B440-5B13B5F688D9}">
      <dgm:prSet/>
      <dgm:spPr/>
      <dgm:t>
        <a:bodyPr/>
        <a:lstStyle/>
        <a:p>
          <a:r>
            <a:rPr lang="pt-BR"/>
            <a:t>Diários impressos</a:t>
          </a:r>
          <a:endParaRPr lang="en-US"/>
        </a:p>
      </dgm:t>
    </dgm:pt>
    <dgm:pt modelId="{49C627A2-D5EC-4536-A01A-B6C4AD9834DD}" type="parTrans" cxnId="{B248FBD5-2652-4873-B468-871A89D09ECB}">
      <dgm:prSet/>
      <dgm:spPr/>
      <dgm:t>
        <a:bodyPr/>
        <a:lstStyle/>
        <a:p>
          <a:endParaRPr lang="en-US"/>
        </a:p>
      </dgm:t>
    </dgm:pt>
    <dgm:pt modelId="{257D1931-4DB5-482B-B689-CD1EA5990DA6}" type="sibTrans" cxnId="{B248FBD5-2652-4873-B468-871A89D09ECB}">
      <dgm:prSet/>
      <dgm:spPr/>
      <dgm:t>
        <a:bodyPr/>
        <a:lstStyle/>
        <a:p>
          <a:endParaRPr lang="en-US"/>
        </a:p>
      </dgm:t>
    </dgm:pt>
    <dgm:pt modelId="{C21A0651-438D-E344-A69B-32DF4253044C}" type="pres">
      <dgm:prSet presAssocID="{A47AC63E-2D32-4CEF-8817-99863ADEA79F}" presName="linear" presStyleCnt="0">
        <dgm:presLayoutVars>
          <dgm:animLvl val="lvl"/>
          <dgm:resizeHandles val="exact"/>
        </dgm:presLayoutVars>
      </dgm:prSet>
      <dgm:spPr/>
    </dgm:pt>
    <dgm:pt modelId="{16DCAE82-85CE-3842-B4E1-77DB10720AAC}" type="pres">
      <dgm:prSet presAssocID="{1AA7B5C2-7904-4734-A491-5112F8C35C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F873D1-8655-F94C-892A-E87D9A191008}" type="pres">
      <dgm:prSet presAssocID="{D083870E-57D8-4675-8060-6239D074B01C}" presName="spacer" presStyleCnt="0"/>
      <dgm:spPr/>
    </dgm:pt>
    <dgm:pt modelId="{FE0AC4B6-3630-1A46-9FF1-F6A3AC9EA0EC}" type="pres">
      <dgm:prSet presAssocID="{7034F663-66BE-429A-9092-93C971CEAF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6B2277-0647-E245-9D6A-085114D3D49A}" type="pres">
      <dgm:prSet presAssocID="{0E03286F-5AEA-4F60-80F3-2D937E18FF81}" presName="spacer" presStyleCnt="0"/>
      <dgm:spPr/>
    </dgm:pt>
    <dgm:pt modelId="{08C8D6CB-F41B-E24C-9D7C-B597D6128832}" type="pres">
      <dgm:prSet presAssocID="{A84BE1BE-5747-4D9D-9BD4-20DF0ED2E7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84134F-30A5-F444-88DA-744BC5527C74}" type="pres">
      <dgm:prSet presAssocID="{12FCFF47-A34D-4EA0-9386-6758E08FC733}" presName="spacer" presStyleCnt="0"/>
      <dgm:spPr/>
    </dgm:pt>
    <dgm:pt modelId="{163F7D8F-8CE8-2E46-A30B-B3698364E624}" type="pres">
      <dgm:prSet presAssocID="{C6C27003-490C-42B1-B440-5B13B5F688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F79C0B-FFBC-4112-8B05-53D1340E34A0}" srcId="{A47AC63E-2D32-4CEF-8817-99863ADEA79F}" destId="{1AA7B5C2-7904-4734-A491-5112F8C35C15}" srcOrd="0" destOrd="0" parTransId="{DD3BF074-9EE8-418B-9A20-B543E273DD02}" sibTransId="{D083870E-57D8-4675-8060-6239D074B01C}"/>
    <dgm:cxn modelId="{422DB73D-9B4C-7846-A535-3B0E7A72F131}" type="presOf" srcId="{7034F663-66BE-429A-9092-93C971CEAF99}" destId="{FE0AC4B6-3630-1A46-9FF1-F6A3AC9EA0EC}" srcOrd="0" destOrd="0" presId="urn:microsoft.com/office/officeart/2005/8/layout/vList2"/>
    <dgm:cxn modelId="{66DF4C67-5BB7-42EF-99B1-240F358EC235}" srcId="{A47AC63E-2D32-4CEF-8817-99863ADEA79F}" destId="{7034F663-66BE-429A-9092-93C971CEAF99}" srcOrd="1" destOrd="0" parTransId="{2EB3FD18-FFA5-4E29-A525-6DBCB0A1025E}" sibTransId="{0E03286F-5AEA-4F60-80F3-2D937E18FF81}"/>
    <dgm:cxn modelId="{B0B9B66C-A60C-4855-B74A-CAAEFB81D9E0}" srcId="{A47AC63E-2D32-4CEF-8817-99863ADEA79F}" destId="{A84BE1BE-5747-4D9D-9BD4-20DF0ED2E739}" srcOrd="2" destOrd="0" parTransId="{F49A802B-B18C-4AD0-840E-75A28AF38C59}" sibTransId="{12FCFF47-A34D-4EA0-9386-6758E08FC733}"/>
    <dgm:cxn modelId="{67670F76-1F7A-E640-9DAF-E0DD338A5DF0}" type="presOf" srcId="{C6C27003-490C-42B1-B440-5B13B5F688D9}" destId="{163F7D8F-8CE8-2E46-A30B-B3698364E624}" srcOrd="0" destOrd="0" presId="urn:microsoft.com/office/officeart/2005/8/layout/vList2"/>
    <dgm:cxn modelId="{7E97B487-DA9B-4145-BF93-976A2FB59212}" type="presOf" srcId="{A84BE1BE-5747-4D9D-9BD4-20DF0ED2E739}" destId="{08C8D6CB-F41B-E24C-9D7C-B597D6128832}" srcOrd="0" destOrd="0" presId="urn:microsoft.com/office/officeart/2005/8/layout/vList2"/>
    <dgm:cxn modelId="{9026D3A9-F369-0E45-9A13-B75C41F068B2}" type="presOf" srcId="{1AA7B5C2-7904-4734-A491-5112F8C35C15}" destId="{16DCAE82-85CE-3842-B4E1-77DB10720AAC}" srcOrd="0" destOrd="0" presId="urn:microsoft.com/office/officeart/2005/8/layout/vList2"/>
    <dgm:cxn modelId="{A386F6D3-08D1-4C4C-855C-A2C28603CFA6}" type="presOf" srcId="{A47AC63E-2D32-4CEF-8817-99863ADEA79F}" destId="{C21A0651-438D-E344-A69B-32DF4253044C}" srcOrd="0" destOrd="0" presId="urn:microsoft.com/office/officeart/2005/8/layout/vList2"/>
    <dgm:cxn modelId="{B248FBD5-2652-4873-B468-871A89D09ECB}" srcId="{A47AC63E-2D32-4CEF-8817-99863ADEA79F}" destId="{C6C27003-490C-42B1-B440-5B13B5F688D9}" srcOrd="3" destOrd="0" parTransId="{49C627A2-D5EC-4536-A01A-B6C4AD9834DD}" sibTransId="{257D1931-4DB5-482B-B689-CD1EA5990DA6}"/>
    <dgm:cxn modelId="{44B4A1D0-C115-8C44-87E2-EF168E5DDBA5}" type="presParOf" srcId="{C21A0651-438D-E344-A69B-32DF4253044C}" destId="{16DCAE82-85CE-3842-B4E1-77DB10720AAC}" srcOrd="0" destOrd="0" presId="urn:microsoft.com/office/officeart/2005/8/layout/vList2"/>
    <dgm:cxn modelId="{BAF9CD7B-F9A5-0D46-A5BE-698C5CD05325}" type="presParOf" srcId="{C21A0651-438D-E344-A69B-32DF4253044C}" destId="{FFF873D1-8655-F94C-892A-E87D9A191008}" srcOrd="1" destOrd="0" presId="urn:microsoft.com/office/officeart/2005/8/layout/vList2"/>
    <dgm:cxn modelId="{C76615A9-8949-C44B-B22D-390F160CB9DE}" type="presParOf" srcId="{C21A0651-438D-E344-A69B-32DF4253044C}" destId="{FE0AC4B6-3630-1A46-9FF1-F6A3AC9EA0EC}" srcOrd="2" destOrd="0" presId="urn:microsoft.com/office/officeart/2005/8/layout/vList2"/>
    <dgm:cxn modelId="{572FEB53-251F-AD4E-A24A-3C47AAE72815}" type="presParOf" srcId="{C21A0651-438D-E344-A69B-32DF4253044C}" destId="{2C6B2277-0647-E245-9D6A-085114D3D49A}" srcOrd="3" destOrd="0" presId="urn:microsoft.com/office/officeart/2005/8/layout/vList2"/>
    <dgm:cxn modelId="{633D75F2-0A97-FE42-8AD4-B2FA77C3612E}" type="presParOf" srcId="{C21A0651-438D-E344-A69B-32DF4253044C}" destId="{08C8D6CB-F41B-E24C-9D7C-B597D6128832}" srcOrd="4" destOrd="0" presId="urn:microsoft.com/office/officeart/2005/8/layout/vList2"/>
    <dgm:cxn modelId="{9668738B-8A56-784C-8E35-5070BE04F791}" type="presParOf" srcId="{C21A0651-438D-E344-A69B-32DF4253044C}" destId="{E984134F-30A5-F444-88DA-744BC5527C74}" srcOrd="5" destOrd="0" presId="urn:microsoft.com/office/officeart/2005/8/layout/vList2"/>
    <dgm:cxn modelId="{142C74B7-ABA1-6E4E-9A19-D0F0244743AB}" type="presParOf" srcId="{C21A0651-438D-E344-A69B-32DF4253044C}" destId="{163F7D8F-8CE8-2E46-A30B-B3698364E6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2F1F8-29F1-4AF0-B3B0-C15097AEC8C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AD4AA5-21BD-4DAF-BBEA-DF9FF19F710B}">
      <dgm:prSet/>
      <dgm:spPr/>
      <dgm:t>
        <a:bodyPr/>
        <a:lstStyle/>
        <a:p>
          <a:r>
            <a:rPr lang="pt-BR"/>
            <a:t>Interlocução nos materiais</a:t>
          </a:r>
          <a:endParaRPr lang="en-US"/>
        </a:p>
      </dgm:t>
    </dgm:pt>
    <dgm:pt modelId="{D861F21E-72BF-4226-B709-20D22DDAD5A3}" type="parTrans" cxnId="{4ACF8037-7BF3-4580-B00A-A7A119C9ADE4}">
      <dgm:prSet/>
      <dgm:spPr/>
      <dgm:t>
        <a:bodyPr/>
        <a:lstStyle/>
        <a:p>
          <a:endParaRPr lang="en-US"/>
        </a:p>
      </dgm:t>
    </dgm:pt>
    <dgm:pt modelId="{0AA3749E-BD42-4F9F-8D7C-1CC76E5638AE}" type="sibTrans" cxnId="{4ACF8037-7BF3-4580-B00A-A7A119C9ADE4}">
      <dgm:prSet/>
      <dgm:spPr/>
      <dgm:t>
        <a:bodyPr/>
        <a:lstStyle/>
        <a:p>
          <a:endParaRPr lang="en-US"/>
        </a:p>
      </dgm:t>
    </dgm:pt>
    <dgm:pt modelId="{9C1385A3-319A-4F8D-B319-783BBF726544}">
      <dgm:prSet/>
      <dgm:spPr/>
      <dgm:t>
        <a:bodyPr/>
        <a:lstStyle/>
        <a:p>
          <a:r>
            <a:rPr lang="pt-BR"/>
            <a:t>Interlocução por meio do feedback</a:t>
          </a:r>
          <a:endParaRPr lang="en-US"/>
        </a:p>
      </dgm:t>
    </dgm:pt>
    <dgm:pt modelId="{9E4AD505-EE47-4BF4-8324-38BF08D2C5D4}" type="parTrans" cxnId="{192F1DFB-E0A5-455D-B2E6-CCC1B8F930A8}">
      <dgm:prSet/>
      <dgm:spPr/>
      <dgm:t>
        <a:bodyPr/>
        <a:lstStyle/>
        <a:p>
          <a:endParaRPr lang="en-US"/>
        </a:p>
      </dgm:t>
    </dgm:pt>
    <dgm:pt modelId="{06984BD4-947D-4474-902F-FEAC6F47FFB0}" type="sibTrans" cxnId="{192F1DFB-E0A5-455D-B2E6-CCC1B8F930A8}">
      <dgm:prSet/>
      <dgm:spPr/>
      <dgm:t>
        <a:bodyPr/>
        <a:lstStyle/>
        <a:p>
          <a:endParaRPr lang="en-US"/>
        </a:p>
      </dgm:t>
    </dgm:pt>
    <dgm:pt modelId="{2514C693-1331-4679-B036-261E71C462D1}">
      <dgm:prSet/>
      <dgm:spPr/>
      <dgm:t>
        <a:bodyPr/>
        <a:lstStyle/>
        <a:p>
          <a:r>
            <a:rPr lang="pt-BR"/>
            <a:t>Cuidado ao escrever</a:t>
          </a:r>
          <a:endParaRPr lang="en-US"/>
        </a:p>
      </dgm:t>
    </dgm:pt>
    <dgm:pt modelId="{57D7C6EE-3780-43FB-AEFB-F39BB9AA1924}" type="parTrans" cxnId="{C9B26D24-B304-4EA9-B259-9A79AB005B47}">
      <dgm:prSet/>
      <dgm:spPr/>
      <dgm:t>
        <a:bodyPr/>
        <a:lstStyle/>
        <a:p>
          <a:endParaRPr lang="en-US"/>
        </a:p>
      </dgm:t>
    </dgm:pt>
    <dgm:pt modelId="{C103FBBC-7CD5-42CD-A71B-662DF7AF2BDE}" type="sibTrans" cxnId="{C9B26D24-B304-4EA9-B259-9A79AB005B47}">
      <dgm:prSet/>
      <dgm:spPr/>
      <dgm:t>
        <a:bodyPr/>
        <a:lstStyle/>
        <a:p>
          <a:endParaRPr lang="en-US"/>
        </a:p>
      </dgm:t>
    </dgm:pt>
    <dgm:pt modelId="{32CFA611-598A-4A60-93E0-177EAA079BFC}">
      <dgm:prSet/>
      <dgm:spPr/>
      <dgm:t>
        <a:bodyPr/>
        <a:lstStyle/>
        <a:p>
          <a:r>
            <a:rPr lang="pt-BR" dirty="0"/>
            <a:t>Valorizar o que </a:t>
          </a:r>
          <a:r>
            <a:rPr lang="pt-BR"/>
            <a:t>o estudante </a:t>
          </a:r>
          <a:r>
            <a:rPr lang="pt-BR" dirty="0"/>
            <a:t>construiu</a:t>
          </a:r>
          <a:endParaRPr lang="en-US" dirty="0"/>
        </a:p>
      </dgm:t>
    </dgm:pt>
    <dgm:pt modelId="{16692C36-F261-4DE2-B697-72E83A5B8463}" type="parTrans" cxnId="{8EEEA794-E029-40E3-B5AC-5D674C537C0E}">
      <dgm:prSet/>
      <dgm:spPr/>
      <dgm:t>
        <a:bodyPr/>
        <a:lstStyle/>
        <a:p>
          <a:endParaRPr lang="en-US"/>
        </a:p>
      </dgm:t>
    </dgm:pt>
    <dgm:pt modelId="{0E1212B6-6D8E-43DB-8F36-FA3E1A6981C4}" type="sibTrans" cxnId="{8EEEA794-E029-40E3-B5AC-5D674C537C0E}">
      <dgm:prSet/>
      <dgm:spPr/>
      <dgm:t>
        <a:bodyPr/>
        <a:lstStyle/>
        <a:p>
          <a:endParaRPr lang="en-US"/>
        </a:p>
      </dgm:t>
    </dgm:pt>
    <dgm:pt modelId="{38FA0340-6E0F-4A68-BA46-073B5BCED8A3}">
      <dgm:prSet/>
      <dgm:spPr/>
      <dgm:t>
        <a:bodyPr/>
        <a:lstStyle/>
        <a:p>
          <a:r>
            <a:rPr lang="pt-BR" dirty="0"/>
            <a:t>Questionar para que o estudante desenvolva novas perspectivas</a:t>
          </a:r>
          <a:endParaRPr lang="en-US" dirty="0"/>
        </a:p>
      </dgm:t>
    </dgm:pt>
    <dgm:pt modelId="{6E5E43CF-DFB4-4158-9910-3F8F3A76A40B}" type="parTrans" cxnId="{904F94CE-423B-49DE-AE62-2DFE67E9DF64}">
      <dgm:prSet/>
      <dgm:spPr/>
      <dgm:t>
        <a:bodyPr/>
        <a:lstStyle/>
        <a:p>
          <a:endParaRPr lang="en-US"/>
        </a:p>
      </dgm:t>
    </dgm:pt>
    <dgm:pt modelId="{2ABFD8D6-9DE6-453B-B5BA-4701CF5BAC00}" type="sibTrans" cxnId="{904F94CE-423B-49DE-AE62-2DFE67E9DF64}">
      <dgm:prSet/>
      <dgm:spPr/>
      <dgm:t>
        <a:bodyPr/>
        <a:lstStyle/>
        <a:p>
          <a:endParaRPr lang="en-US"/>
        </a:p>
      </dgm:t>
    </dgm:pt>
    <dgm:pt modelId="{BC4A1EFD-F25B-4712-A398-F384640CDF51}">
      <dgm:prSet/>
      <dgm:spPr/>
      <dgm:t>
        <a:bodyPr/>
        <a:lstStyle/>
        <a:p>
          <a:r>
            <a:rPr lang="pt-BR"/>
            <a:t>Sugerir</a:t>
          </a:r>
          <a:endParaRPr lang="en-US"/>
        </a:p>
      </dgm:t>
    </dgm:pt>
    <dgm:pt modelId="{01716131-D481-4B40-AA4E-0FF1D383D8DF}" type="parTrans" cxnId="{02E8CCCA-C533-4C80-B8B7-8ED6D7855E29}">
      <dgm:prSet/>
      <dgm:spPr/>
      <dgm:t>
        <a:bodyPr/>
        <a:lstStyle/>
        <a:p>
          <a:endParaRPr lang="en-US"/>
        </a:p>
      </dgm:t>
    </dgm:pt>
    <dgm:pt modelId="{DEC48AC8-B243-4BF5-893C-6CCDA1DED012}" type="sibTrans" cxnId="{02E8CCCA-C533-4C80-B8B7-8ED6D7855E29}">
      <dgm:prSet/>
      <dgm:spPr/>
      <dgm:t>
        <a:bodyPr/>
        <a:lstStyle/>
        <a:p>
          <a:endParaRPr lang="en-US"/>
        </a:p>
      </dgm:t>
    </dgm:pt>
    <dgm:pt modelId="{2A405536-4BC4-F642-A86C-8219F0C53A62}" type="pres">
      <dgm:prSet presAssocID="{72D2F1F8-29F1-4AF0-B3B0-C15097AEC8CC}" presName="linear" presStyleCnt="0">
        <dgm:presLayoutVars>
          <dgm:dir/>
          <dgm:animLvl val="lvl"/>
          <dgm:resizeHandles val="exact"/>
        </dgm:presLayoutVars>
      </dgm:prSet>
      <dgm:spPr/>
    </dgm:pt>
    <dgm:pt modelId="{E17F2835-E07A-044F-87CE-E5B1C3910D59}" type="pres">
      <dgm:prSet presAssocID="{27AD4AA5-21BD-4DAF-BBEA-DF9FF19F710B}" presName="parentLin" presStyleCnt="0"/>
      <dgm:spPr/>
    </dgm:pt>
    <dgm:pt modelId="{8C343101-AC43-D14A-9F51-EC5C143D795E}" type="pres">
      <dgm:prSet presAssocID="{27AD4AA5-21BD-4DAF-BBEA-DF9FF19F710B}" presName="parentLeftMargin" presStyleLbl="node1" presStyleIdx="0" presStyleCnt="2"/>
      <dgm:spPr/>
    </dgm:pt>
    <dgm:pt modelId="{812F70E3-5B98-364D-9A38-F2F27F285689}" type="pres">
      <dgm:prSet presAssocID="{27AD4AA5-21BD-4DAF-BBEA-DF9FF19F71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7AA4F0-0D82-B941-874D-2B0A666FCAA3}" type="pres">
      <dgm:prSet presAssocID="{27AD4AA5-21BD-4DAF-BBEA-DF9FF19F710B}" presName="negativeSpace" presStyleCnt="0"/>
      <dgm:spPr/>
    </dgm:pt>
    <dgm:pt modelId="{5FC24621-BC48-7A46-863C-615C8645681B}" type="pres">
      <dgm:prSet presAssocID="{27AD4AA5-21BD-4DAF-BBEA-DF9FF19F710B}" presName="childText" presStyleLbl="conFgAcc1" presStyleIdx="0" presStyleCnt="2">
        <dgm:presLayoutVars>
          <dgm:bulletEnabled val="1"/>
        </dgm:presLayoutVars>
      </dgm:prSet>
      <dgm:spPr/>
    </dgm:pt>
    <dgm:pt modelId="{6AFA927C-065F-2F4D-9505-8812141F74FA}" type="pres">
      <dgm:prSet presAssocID="{0AA3749E-BD42-4F9F-8D7C-1CC76E5638AE}" presName="spaceBetweenRectangles" presStyleCnt="0"/>
      <dgm:spPr/>
    </dgm:pt>
    <dgm:pt modelId="{4084B335-4D14-0244-A0AB-2F135CFC5D1C}" type="pres">
      <dgm:prSet presAssocID="{9C1385A3-319A-4F8D-B319-783BBF726544}" presName="parentLin" presStyleCnt="0"/>
      <dgm:spPr/>
    </dgm:pt>
    <dgm:pt modelId="{DE552592-EEE3-2D4B-8870-63D3C35AB4F8}" type="pres">
      <dgm:prSet presAssocID="{9C1385A3-319A-4F8D-B319-783BBF726544}" presName="parentLeftMargin" presStyleLbl="node1" presStyleIdx="0" presStyleCnt="2"/>
      <dgm:spPr/>
    </dgm:pt>
    <dgm:pt modelId="{04F67DBB-F6A5-834C-9EF5-66440EE6AEB0}" type="pres">
      <dgm:prSet presAssocID="{9C1385A3-319A-4F8D-B319-783BBF7265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0585137-27C1-3D4F-B924-B14A34A9EF38}" type="pres">
      <dgm:prSet presAssocID="{9C1385A3-319A-4F8D-B319-783BBF726544}" presName="negativeSpace" presStyleCnt="0"/>
      <dgm:spPr/>
    </dgm:pt>
    <dgm:pt modelId="{5051B748-1957-204D-A31D-59E32FDBB772}" type="pres">
      <dgm:prSet presAssocID="{9C1385A3-319A-4F8D-B319-783BBF72654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FF781F-538D-7643-80E9-B763A2441FEB}" type="presOf" srcId="{9C1385A3-319A-4F8D-B319-783BBF726544}" destId="{DE552592-EEE3-2D4B-8870-63D3C35AB4F8}" srcOrd="0" destOrd="0" presId="urn:microsoft.com/office/officeart/2005/8/layout/list1"/>
    <dgm:cxn modelId="{C9B26D24-B304-4EA9-B259-9A79AB005B47}" srcId="{9C1385A3-319A-4F8D-B319-783BBF726544}" destId="{2514C693-1331-4679-B036-261E71C462D1}" srcOrd="0" destOrd="0" parTransId="{57D7C6EE-3780-43FB-AEFB-F39BB9AA1924}" sibTransId="{C103FBBC-7CD5-42CD-A71B-662DF7AF2BDE}"/>
    <dgm:cxn modelId="{9722AC34-56FB-264F-85C4-0F44DF4D1D31}" type="presOf" srcId="{72D2F1F8-29F1-4AF0-B3B0-C15097AEC8CC}" destId="{2A405536-4BC4-F642-A86C-8219F0C53A62}" srcOrd="0" destOrd="0" presId="urn:microsoft.com/office/officeart/2005/8/layout/list1"/>
    <dgm:cxn modelId="{4ACF8037-7BF3-4580-B00A-A7A119C9ADE4}" srcId="{72D2F1F8-29F1-4AF0-B3B0-C15097AEC8CC}" destId="{27AD4AA5-21BD-4DAF-BBEA-DF9FF19F710B}" srcOrd="0" destOrd="0" parTransId="{D861F21E-72BF-4226-B709-20D22DDAD5A3}" sibTransId="{0AA3749E-BD42-4F9F-8D7C-1CC76E5638AE}"/>
    <dgm:cxn modelId="{AC2FE64A-D6F0-454D-BCBA-7B1E0ADB503B}" type="presOf" srcId="{BC4A1EFD-F25B-4712-A398-F384640CDF51}" destId="{5051B748-1957-204D-A31D-59E32FDBB772}" srcOrd="0" destOrd="3" presId="urn:microsoft.com/office/officeart/2005/8/layout/list1"/>
    <dgm:cxn modelId="{B079EB8A-B5C2-D641-A86A-801D4448B1BC}" type="presOf" srcId="{9C1385A3-319A-4F8D-B319-783BBF726544}" destId="{04F67DBB-F6A5-834C-9EF5-66440EE6AEB0}" srcOrd="1" destOrd="0" presId="urn:microsoft.com/office/officeart/2005/8/layout/list1"/>
    <dgm:cxn modelId="{8EEEA794-E029-40E3-B5AC-5D674C537C0E}" srcId="{9C1385A3-319A-4F8D-B319-783BBF726544}" destId="{32CFA611-598A-4A60-93E0-177EAA079BFC}" srcOrd="1" destOrd="0" parTransId="{16692C36-F261-4DE2-B697-72E83A5B8463}" sibTransId="{0E1212B6-6D8E-43DB-8F36-FA3E1A6981C4}"/>
    <dgm:cxn modelId="{0874AD9A-9020-0B44-B36C-432DEE438789}" type="presOf" srcId="{27AD4AA5-21BD-4DAF-BBEA-DF9FF19F710B}" destId="{812F70E3-5B98-364D-9A38-F2F27F285689}" srcOrd="1" destOrd="0" presId="urn:microsoft.com/office/officeart/2005/8/layout/list1"/>
    <dgm:cxn modelId="{A42477A5-13AE-B947-8F27-79071F56606F}" type="presOf" srcId="{27AD4AA5-21BD-4DAF-BBEA-DF9FF19F710B}" destId="{8C343101-AC43-D14A-9F51-EC5C143D795E}" srcOrd="0" destOrd="0" presId="urn:microsoft.com/office/officeart/2005/8/layout/list1"/>
    <dgm:cxn modelId="{924A49A7-790F-4C4D-855B-3FB5BB489D41}" type="presOf" srcId="{32CFA611-598A-4A60-93E0-177EAA079BFC}" destId="{5051B748-1957-204D-A31D-59E32FDBB772}" srcOrd="0" destOrd="1" presId="urn:microsoft.com/office/officeart/2005/8/layout/list1"/>
    <dgm:cxn modelId="{614809BB-8CE6-C54B-8C6F-326DBBB0CCE6}" type="presOf" srcId="{38FA0340-6E0F-4A68-BA46-073B5BCED8A3}" destId="{5051B748-1957-204D-A31D-59E32FDBB772}" srcOrd="0" destOrd="2" presId="urn:microsoft.com/office/officeart/2005/8/layout/list1"/>
    <dgm:cxn modelId="{02E8CCCA-C533-4C80-B8B7-8ED6D7855E29}" srcId="{9C1385A3-319A-4F8D-B319-783BBF726544}" destId="{BC4A1EFD-F25B-4712-A398-F384640CDF51}" srcOrd="3" destOrd="0" parTransId="{01716131-D481-4B40-AA4E-0FF1D383D8DF}" sibTransId="{DEC48AC8-B243-4BF5-893C-6CCDA1DED012}"/>
    <dgm:cxn modelId="{904F94CE-423B-49DE-AE62-2DFE67E9DF64}" srcId="{9C1385A3-319A-4F8D-B319-783BBF726544}" destId="{38FA0340-6E0F-4A68-BA46-073B5BCED8A3}" srcOrd="2" destOrd="0" parTransId="{6E5E43CF-DFB4-4158-9910-3F8F3A76A40B}" sibTransId="{2ABFD8D6-9DE6-453B-B5BA-4701CF5BAC00}"/>
    <dgm:cxn modelId="{229E01FA-2CFC-8F41-86DF-414DD7E431F2}" type="presOf" srcId="{2514C693-1331-4679-B036-261E71C462D1}" destId="{5051B748-1957-204D-A31D-59E32FDBB772}" srcOrd="0" destOrd="0" presId="urn:microsoft.com/office/officeart/2005/8/layout/list1"/>
    <dgm:cxn modelId="{192F1DFB-E0A5-455D-B2E6-CCC1B8F930A8}" srcId="{72D2F1F8-29F1-4AF0-B3B0-C15097AEC8CC}" destId="{9C1385A3-319A-4F8D-B319-783BBF726544}" srcOrd="1" destOrd="0" parTransId="{9E4AD505-EE47-4BF4-8324-38BF08D2C5D4}" sibTransId="{06984BD4-947D-4474-902F-FEAC6F47FFB0}"/>
    <dgm:cxn modelId="{798ABC6B-9E2B-304A-B5EF-9B0DAE8C227A}" type="presParOf" srcId="{2A405536-4BC4-F642-A86C-8219F0C53A62}" destId="{E17F2835-E07A-044F-87CE-E5B1C3910D59}" srcOrd="0" destOrd="0" presId="urn:microsoft.com/office/officeart/2005/8/layout/list1"/>
    <dgm:cxn modelId="{1CE312D2-160B-BF43-A4DA-97C6C6353863}" type="presParOf" srcId="{E17F2835-E07A-044F-87CE-E5B1C3910D59}" destId="{8C343101-AC43-D14A-9F51-EC5C143D795E}" srcOrd="0" destOrd="0" presId="urn:microsoft.com/office/officeart/2005/8/layout/list1"/>
    <dgm:cxn modelId="{76DCF095-5CDE-234B-A1C4-291EFAED4D8B}" type="presParOf" srcId="{E17F2835-E07A-044F-87CE-E5B1C3910D59}" destId="{812F70E3-5B98-364D-9A38-F2F27F285689}" srcOrd="1" destOrd="0" presId="urn:microsoft.com/office/officeart/2005/8/layout/list1"/>
    <dgm:cxn modelId="{3D83882D-B64A-AF44-B8D0-C208EC324F6B}" type="presParOf" srcId="{2A405536-4BC4-F642-A86C-8219F0C53A62}" destId="{D07AA4F0-0D82-B941-874D-2B0A666FCAA3}" srcOrd="1" destOrd="0" presId="urn:microsoft.com/office/officeart/2005/8/layout/list1"/>
    <dgm:cxn modelId="{5D01542A-BA53-0742-88D1-577801C3C777}" type="presParOf" srcId="{2A405536-4BC4-F642-A86C-8219F0C53A62}" destId="{5FC24621-BC48-7A46-863C-615C8645681B}" srcOrd="2" destOrd="0" presId="urn:microsoft.com/office/officeart/2005/8/layout/list1"/>
    <dgm:cxn modelId="{B079353F-F8BB-9A44-B410-EB9C96D65EE6}" type="presParOf" srcId="{2A405536-4BC4-F642-A86C-8219F0C53A62}" destId="{6AFA927C-065F-2F4D-9505-8812141F74FA}" srcOrd="3" destOrd="0" presId="urn:microsoft.com/office/officeart/2005/8/layout/list1"/>
    <dgm:cxn modelId="{30296BFC-20F9-0F47-8999-D314085309E8}" type="presParOf" srcId="{2A405536-4BC4-F642-A86C-8219F0C53A62}" destId="{4084B335-4D14-0244-A0AB-2F135CFC5D1C}" srcOrd="4" destOrd="0" presId="urn:microsoft.com/office/officeart/2005/8/layout/list1"/>
    <dgm:cxn modelId="{FA7819E4-7BF3-EF4F-92D5-9F64E58A0044}" type="presParOf" srcId="{4084B335-4D14-0244-A0AB-2F135CFC5D1C}" destId="{DE552592-EEE3-2D4B-8870-63D3C35AB4F8}" srcOrd="0" destOrd="0" presId="urn:microsoft.com/office/officeart/2005/8/layout/list1"/>
    <dgm:cxn modelId="{F1425146-0F73-E348-9795-96FCBA3DA0F0}" type="presParOf" srcId="{4084B335-4D14-0244-A0AB-2F135CFC5D1C}" destId="{04F67DBB-F6A5-834C-9EF5-66440EE6AEB0}" srcOrd="1" destOrd="0" presId="urn:microsoft.com/office/officeart/2005/8/layout/list1"/>
    <dgm:cxn modelId="{E5E57A30-0E75-0A4B-80F9-5287EF5E7ACD}" type="presParOf" srcId="{2A405536-4BC4-F642-A86C-8219F0C53A62}" destId="{E0585137-27C1-3D4F-B924-B14A34A9EF38}" srcOrd="5" destOrd="0" presId="urn:microsoft.com/office/officeart/2005/8/layout/list1"/>
    <dgm:cxn modelId="{04B40B51-6484-5F46-AC67-B13F7B1776F5}" type="presParOf" srcId="{2A405536-4BC4-F642-A86C-8219F0C53A62}" destId="{5051B748-1957-204D-A31D-59E32FDBB7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DC778-0B5A-A84A-8148-CAC248D407CC}">
      <dsp:nvSpPr>
        <dsp:cNvPr id="0" name=""/>
        <dsp:cNvSpPr/>
      </dsp:nvSpPr>
      <dsp:spPr>
        <a:xfrm>
          <a:off x="0" y="0"/>
          <a:ext cx="5003800" cy="1189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Inicial, para saber dos conhecimentos prévios dos estudantes</a:t>
          </a:r>
          <a:endParaRPr lang="en-US" sz="2200" kern="1200" dirty="0"/>
        </a:p>
      </dsp:txBody>
      <dsp:txXfrm>
        <a:off x="34852" y="34852"/>
        <a:ext cx="3619200" cy="1120246"/>
      </dsp:txXfrm>
    </dsp:sp>
    <dsp:sp modelId="{ED9B5AC2-6973-2B4E-9D20-F69766C0FE86}">
      <dsp:nvSpPr>
        <dsp:cNvPr id="0" name=""/>
        <dsp:cNvSpPr/>
      </dsp:nvSpPr>
      <dsp:spPr>
        <a:xfrm>
          <a:off x="419068" y="1406304"/>
          <a:ext cx="5003800" cy="118995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Ajuda no planejamento/replanejamento das aulas</a:t>
          </a:r>
          <a:endParaRPr lang="en-US" sz="2200" kern="1200"/>
        </a:p>
      </dsp:txBody>
      <dsp:txXfrm>
        <a:off x="453920" y="1441156"/>
        <a:ext cx="3741560" cy="1120246"/>
      </dsp:txXfrm>
    </dsp:sp>
    <dsp:sp modelId="{94BCF36F-C70F-B34F-A830-78BE79C2F9D6}">
      <dsp:nvSpPr>
        <dsp:cNvPr id="0" name=""/>
        <dsp:cNvSpPr/>
      </dsp:nvSpPr>
      <dsp:spPr>
        <a:xfrm>
          <a:off x="831881" y="2812609"/>
          <a:ext cx="5003800" cy="118995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Formulário simples</a:t>
          </a:r>
          <a:endParaRPr lang="en-US" sz="2200" kern="1200"/>
        </a:p>
      </dsp:txBody>
      <dsp:txXfrm>
        <a:off x="866733" y="2847461"/>
        <a:ext cx="3747814" cy="1120246"/>
      </dsp:txXfrm>
    </dsp:sp>
    <dsp:sp modelId="{23B2ED1D-130A-FA46-A9BD-71A4A75805D5}">
      <dsp:nvSpPr>
        <dsp:cNvPr id="0" name=""/>
        <dsp:cNvSpPr/>
      </dsp:nvSpPr>
      <dsp:spPr>
        <a:xfrm>
          <a:off x="1250949" y="4218914"/>
          <a:ext cx="5003800" cy="118995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Conversa diagnóstica inicial</a:t>
          </a:r>
          <a:endParaRPr lang="en-US" sz="2200" kern="1200"/>
        </a:p>
      </dsp:txBody>
      <dsp:txXfrm>
        <a:off x="1285801" y="4253766"/>
        <a:ext cx="3741560" cy="1120246"/>
      </dsp:txXfrm>
    </dsp:sp>
    <dsp:sp modelId="{D1645BF9-4061-994A-82DE-566A267A1322}">
      <dsp:nvSpPr>
        <dsp:cNvPr id="0" name=""/>
        <dsp:cNvSpPr/>
      </dsp:nvSpPr>
      <dsp:spPr>
        <a:xfrm>
          <a:off x="4230332" y="911393"/>
          <a:ext cx="773467" cy="773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404362" y="911393"/>
        <a:ext cx="425407" cy="582034"/>
      </dsp:txXfrm>
    </dsp:sp>
    <dsp:sp modelId="{E3C91647-35BF-3044-B684-9D9FA4D60ADD}">
      <dsp:nvSpPr>
        <dsp:cNvPr id="0" name=""/>
        <dsp:cNvSpPr/>
      </dsp:nvSpPr>
      <dsp:spPr>
        <a:xfrm>
          <a:off x="4649400" y="2317698"/>
          <a:ext cx="773467" cy="773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823430" y="2317698"/>
        <a:ext cx="425407" cy="582034"/>
      </dsp:txXfrm>
    </dsp:sp>
    <dsp:sp modelId="{BDF0FD5D-E266-F544-B66B-A74DB041A3DD}">
      <dsp:nvSpPr>
        <dsp:cNvPr id="0" name=""/>
        <dsp:cNvSpPr/>
      </dsp:nvSpPr>
      <dsp:spPr>
        <a:xfrm>
          <a:off x="5062214" y="3724003"/>
          <a:ext cx="773467" cy="7734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236244" y="3724003"/>
        <a:ext cx="425407" cy="582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CAE82-85CE-3842-B4E1-77DB10720AAC}">
      <dsp:nvSpPr>
        <dsp:cNvPr id="0" name=""/>
        <dsp:cNvSpPr/>
      </dsp:nvSpPr>
      <dsp:spPr>
        <a:xfrm>
          <a:off x="0" y="43441"/>
          <a:ext cx="630555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No decorrer dos processos de ensino e de aprendizagem, com devolutivas qualitativas significativas</a:t>
          </a:r>
          <a:endParaRPr lang="en-US" sz="2400" kern="1200"/>
        </a:p>
      </dsp:txBody>
      <dsp:txXfrm>
        <a:off x="64425" y="107866"/>
        <a:ext cx="6176700" cy="1190909"/>
      </dsp:txXfrm>
    </dsp:sp>
    <dsp:sp modelId="{FE0AC4B6-3630-1A46-9FF1-F6A3AC9EA0EC}">
      <dsp:nvSpPr>
        <dsp:cNvPr id="0" name=""/>
        <dsp:cNvSpPr/>
      </dsp:nvSpPr>
      <dsp:spPr>
        <a:xfrm>
          <a:off x="0" y="1432321"/>
          <a:ext cx="6305550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Portfólios</a:t>
          </a:r>
          <a:endParaRPr lang="en-US" sz="2400" kern="1200"/>
        </a:p>
      </dsp:txBody>
      <dsp:txXfrm>
        <a:off x="64425" y="1496746"/>
        <a:ext cx="6176700" cy="1190909"/>
      </dsp:txXfrm>
    </dsp:sp>
    <dsp:sp modelId="{08C8D6CB-F41B-E24C-9D7C-B597D6128832}">
      <dsp:nvSpPr>
        <dsp:cNvPr id="0" name=""/>
        <dsp:cNvSpPr/>
      </dsp:nvSpPr>
      <dsp:spPr>
        <a:xfrm>
          <a:off x="0" y="2821201"/>
          <a:ext cx="6305550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Documentos compartilhados</a:t>
          </a:r>
          <a:endParaRPr lang="en-US" sz="2400" kern="1200"/>
        </a:p>
      </dsp:txBody>
      <dsp:txXfrm>
        <a:off x="64425" y="2885626"/>
        <a:ext cx="6176700" cy="1190909"/>
      </dsp:txXfrm>
    </dsp:sp>
    <dsp:sp modelId="{163F7D8F-8CE8-2E46-A30B-B3698364E624}">
      <dsp:nvSpPr>
        <dsp:cNvPr id="0" name=""/>
        <dsp:cNvSpPr/>
      </dsp:nvSpPr>
      <dsp:spPr>
        <a:xfrm>
          <a:off x="0" y="4210081"/>
          <a:ext cx="630555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Diários impressos</a:t>
          </a:r>
          <a:endParaRPr lang="en-US" sz="2400" kern="1200"/>
        </a:p>
      </dsp:txBody>
      <dsp:txXfrm>
        <a:off x="64425" y="4274506"/>
        <a:ext cx="6176700" cy="1190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24621-BC48-7A46-863C-615C8645681B}">
      <dsp:nvSpPr>
        <dsp:cNvPr id="0" name=""/>
        <dsp:cNvSpPr/>
      </dsp:nvSpPr>
      <dsp:spPr>
        <a:xfrm>
          <a:off x="0" y="1115670"/>
          <a:ext cx="69005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F70E3-5B98-364D-9A38-F2F27F285689}">
      <dsp:nvSpPr>
        <dsp:cNvPr id="0" name=""/>
        <dsp:cNvSpPr/>
      </dsp:nvSpPr>
      <dsp:spPr>
        <a:xfrm>
          <a:off x="345025" y="761430"/>
          <a:ext cx="4830358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Interlocução nos materiais</a:t>
          </a:r>
          <a:endParaRPr lang="en-US" sz="2400" kern="1200"/>
        </a:p>
      </dsp:txBody>
      <dsp:txXfrm>
        <a:off x="379610" y="796015"/>
        <a:ext cx="4761188" cy="639310"/>
      </dsp:txXfrm>
    </dsp:sp>
    <dsp:sp modelId="{5051B748-1957-204D-A31D-59E32FDBB772}">
      <dsp:nvSpPr>
        <dsp:cNvPr id="0" name=""/>
        <dsp:cNvSpPr/>
      </dsp:nvSpPr>
      <dsp:spPr>
        <a:xfrm>
          <a:off x="0" y="2204310"/>
          <a:ext cx="6900512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99872" rIns="5355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Cuidado ao escrever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Valorizar o que </a:t>
          </a:r>
          <a:r>
            <a:rPr lang="pt-BR" sz="2400" kern="1200"/>
            <a:t>o estudante </a:t>
          </a:r>
          <a:r>
            <a:rPr lang="pt-BR" sz="2400" kern="1200" dirty="0"/>
            <a:t>construiu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Questionar para que o estudante desenvolva novas perspectivas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/>
            <a:t>Sugerir</a:t>
          </a:r>
          <a:endParaRPr lang="en-US" sz="2400" kern="1200"/>
        </a:p>
      </dsp:txBody>
      <dsp:txXfrm>
        <a:off x="0" y="2204310"/>
        <a:ext cx="6900512" cy="2570400"/>
      </dsp:txXfrm>
    </dsp:sp>
    <dsp:sp modelId="{04F67DBB-F6A5-834C-9EF5-66440EE6AEB0}">
      <dsp:nvSpPr>
        <dsp:cNvPr id="0" name=""/>
        <dsp:cNvSpPr/>
      </dsp:nvSpPr>
      <dsp:spPr>
        <a:xfrm>
          <a:off x="345025" y="1850070"/>
          <a:ext cx="4830358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Interlocução por meio do feedback</a:t>
          </a:r>
          <a:endParaRPr lang="en-US" sz="2400" kern="1200"/>
        </a:p>
      </dsp:txBody>
      <dsp:txXfrm>
        <a:off x="379610" y="1884655"/>
        <a:ext cx="476118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FC84E-6B02-F74E-8EEE-8258A0D8A6C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29A7-F4E3-654C-88B7-77A953974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64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79814b2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79814b28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979814b28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4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79814b2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79814b28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979814b28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23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9814b28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9814b28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979814b28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55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3D6C5-0D89-A249-B464-32308555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15597B-9C26-E94A-A888-FEB1A13F0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3015CD-08AA-EB47-B162-CC8AFFAB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A476-1785-C24E-B848-09E767D06091}" type="datetime1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859C3-BF7D-F84D-9BB4-CC0A8116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68A8E-814C-8E4E-8380-EBC41DA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16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91A77-07CC-EC4F-9845-1E06804E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50F32E-367D-3B4D-9F3E-31CBD7CB7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87D443-4AC4-A64E-ACA0-1E0EF468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C427-7A8B-8542-95B2-8DC521AFCC5A}" type="datetime1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3DD5F3-8343-8D4C-A045-A1F971C5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57B41A-FE7E-4D4E-8E9C-1FCA985C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68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59AEAA-0E5B-5B45-A618-49B68805F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32D73F-E964-844F-B574-AEA73E662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F0027-BCE8-754F-A3F7-5CEE90EA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0AB-5D7A-AD4B-9959-730BB06853D3}" type="datetime1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CB9D23-D1A2-BF46-B055-AF60C665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98F12F-504A-EF4A-A2C9-39F57256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47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52892-5DAD-B446-99AF-9C7E201D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7442F-FFB0-764D-90DF-ECA9A3CF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A9656E-0DEE-A14D-92A4-333E8057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214-A1F3-A54B-B1E8-85ECED6CAF5F}" type="datetime1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2201BE-A582-B74A-B8A4-2A6BC0BE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B1998-8A8A-CD4A-8F89-809D330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27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A25E9-4BEF-474A-B2CE-1122CD8A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35CB6A-9B36-854C-A24B-A43A651A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E03CC7-7683-574F-85DA-B013D089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F5F5-67BB-4641-8930-6A5E97019713}" type="datetime1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A5F31-6039-B647-A00F-39548570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E72FEB-2C89-4746-9EA9-EB0B9529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E358B-52CE-164D-9A27-7B50EAD4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6C1A4C-FAA9-7F45-8F27-A700CCC0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136ABC-B0DA-7148-A48C-B4E74E17E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B5485D-B249-0149-8A05-83F24EDD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9B9F-7168-234C-8DA9-95314E15CCEF}" type="datetime1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959947-E139-BF4B-89FE-7B71EA47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673C71-C456-C04A-AEE5-6D0085C2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19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5F778-9F6B-7D44-ADBA-63E8CFD0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0C968A-0D2A-7B4B-9007-3889E82D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831EB6-73FC-6E46-88FD-58D764761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9F4D7E-45E6-3249-9556-A471FF918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745556-0EBE-8744-97FB-2EF6482A8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5585D2-6B71-E148-8D52-2C7F0DFA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981B-1DF6-5B47-A315-2B806C535C12}" type="datetime1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D1F8F6-4EAC-8F4B-9EA9-16B5AF26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AED5104-D063-0647-A037-14872389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3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44B0A-7E13-5943-AF95-4F4E36EE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97F4F3-2ED3-CF40-A72D-7ED699C2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DD63-A691-D945-913E-944F9CC9CEF6}" type="datetime1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0F29ED-8190-334A-BDD0-D4E1E8B3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4D5E00-04C0-5346-B9DE-AF86C689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5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5867BC-CED2-4D42-9340-AB13F621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0101-8FAF-764E-B193-D2F27B6C503A}" type="datetime1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E05EFB-8CBC-7A49-B616-7D13170B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B3C024-1938-D24D-A276-E4AB93F9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28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2B1BD-D83E-ED45-86A2-9CF474E3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1DD1EE-4DF0-DD42-8F86-F49D0CED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BE50AD-0058-3542-8417-E720E3C3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DFE6BD-0AC9-7F47-9D0F-29CA8DE2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5178-B043-F04C-9898-C7D193275932}" type="datetime1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AEE603-D312-2F4B-AEEA-8A8749B9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6600F8-848D-3E43-B9C3-EA4B0A2A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80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2F37-6002-CF4C-BB59-AE4C48AC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273D76-DC58-5B4E-BF5D-5390FFD55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75B233-88DE-0741-9C40-A5C3A5C0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966770-4E43-DC40-B539-6206693D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7278-252F-EF45-86F7-BC6A96CFF257}" type="datetime1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C048ED-FCC9-1346-BF81-BE6C52EB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F41B2D-2E80-9240-86B2-11DD0C2E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9CE3F1-5D25-D244-9023-8AE06716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C79DCA-4DC2-2E48-BD00-C25834742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3EF93-F496-924C-B08A-F5EFA5EB1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2ED1-B105-6A45-B427-46B87769DD0E}" type="datetime1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E899C-EE21-074F-8F58-9D63DA14A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C66E10-6D57-EA44-B998-7C7DCF43F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B61-8DC9-DF41-9429-634F7D052F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E517-88DE-0A42-ABB3-0FF76E984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pt-BR" sz="7000" b="1"/>
              <a:t>Avaliação na Educação Digital</a:t>
            </a:r>
            <a:endParaRPr lang="pt-BR" sz="70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920D71-72D9-4F42-9F0A-6A0C30D1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3CAB61-8DC9-DF41-9429-634F7D052F7D}" type="slidenum">
              <a:rPr lang="pt-BR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pt-B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9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BB2B8F-E02D-4D49-933A-CC7996D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Papel docente NA EAD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5663C0-C6CB-4D72-A46A-95E175B35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2294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63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BAC64-2E4C-7266-0459-6019EEEB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</p:spPr>
        <p:txBody>
          <a:bodyPr/>
          <a:lstStyle/>
          <a:p>
            <a:r>
              <a:rPr lang="pt-BR" dirty="0"/>
              <a:t>Rubrica: Exemplo 1 (insuficiente)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8D857-C6DD-88C0-CE0C-9108D52F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7488"/>
            <a:ext cx="10441856" cy="292735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ENUNCIADO</a:t>
            </a:r>
            <a:b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Descreva o grau de interatividade linear e não linear do usuário dos sistemas multimídia e hipermídia, ou seja, em sua forma de navegação.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RESOLUÇÃO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[oculto]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RUBRICAS | CRITÉRIOS DE CORREÇÃO</a:t>
            </a:r>
            <a:b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Considerar como certa a resposta que atender entre 80% e 100% a referência desta resposta. Parcialmente correta entre 70% e 50%. Abaixo de 50% não está correta.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D1B880-96A3-D35B-C675-82861231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11</a:t>
            </a:fld>
            <a:endParaRPr lang="pt-BR"/>
          </a:p>
        </p:txBody>
      </p:sp>
      <p:pic>
        <p:nvPicPr>
          <p:cNvPr id="6" name="Imagem 5" descr="Tabela&#10;&#10;Descrição gerada automaticamente com confiança média">
            <a:extLst>
              <a:ext uri="{FF2B5EF4-FFF2-40B4-BE49-F238E27FC236}">
                <a16:creationId xmlns:a16="http://schemas.microsoft.com/office/drawing/2014/main" id="{C21B94DC-FEF2-1366-DBF6-DFC472E4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48" y="1333374"/>
            <a:ext cx="6845707" cy="20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BAC64-2E4C-7266-0459-6019EEEB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07"/>
            <a:ext cx="10515600" cy="1325563"/>
          </a:xfrm>
        </p:spPr>
        <p:txBody>
          <a:bodyPr/>
          <a:lstStyle/>
          <a:p>
            <a:r>
              <a:rPr lang="pt-BR" dirty="0"/>
              <a:t>Rubrica: Exemplo 2 (adequada)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8D857-C6DD-88C0-CE0C-9108D52F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944" y="3137609"/>
            <a:ext cx="10960507" cy="292735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-B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ENUNCIADO</a:t>
            </a:r>
            <a:b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Leia o trecho abaixo, de </a:t>
            </a: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Quarto de despejo (1960)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responder à questão.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“12 de junho [de 1958] - Eu deixei o leito as 3 da manhã porque quando a gente perde o sono começa pensar nas misérias que nos rodeia. (…) Deixei o leito para escrever. Enquanto escrevo vou pensando que resido num castelo cor de ouro que reluz na luz do sol. Que as janelas são de prata e as luzes de brilhantes. Que a minha vista circula no jardim e eu contemplo as flores de todas as qualidades. (...) É preciso criar este ambiente de fantasia, para esquecer que estou na favela.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 o café e fui carregar água. Olhei o céu, a estrela Dalva já estava no céu. Como é horrível pisar na lama”.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Identifique a antítese existente entre o primeiro e o segundo parágrafos do texto. Transcreva uma imagem de cada parágrafo para comprovar sua resposta. </a:t>
            </a:r>
            <a:b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Explique como se poderia relacionar o primeiro parágrafo do trecho transcrito às palavras de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Antonio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Candido, do ensaio “O direito à literatura” (1985): </a:t>
            </a: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“Ora, se ninguém pode passar vinte e quatro horas sem mergulhar no universo da ficção e da poesia, a literatura concebida no sentido amplo a que me referi parece corresponder a uma necessidade universal, que precisa ser satisfeita e cuja satisfação constitui um direito.”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D1B880-96A3-D35B-C675-82861231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12</a:t>
            </a:fld>
            <a:endParaRPr lang="pt-BR"/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2B22EB2F-30A5-172C-AF1A-638D4969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7187"/>
            <a:ext cx="7157778" cy="19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33A79-E22A-9C88-01B8-6FCBE89C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Rubrica: Exemplo 2 (adequada)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F280F-EBC0-4D19-179B-62CAB37D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13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525B6A-B26D-4498-A8E3-B01F2A5B1374}"/>
              </a:ext>
            </a:extLst>
          </p:cNvPr>
          <p:cNvSpPr txBox="1"/>
          <p:nvPr/>
        </p:nvSpPr>
        <p:spPr>
          <a:xfrm>
            <a:off x="838200" y="1475091"/>
            <a:ext cx="10931013" cy="5561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RESOLUÇÃO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[oculto]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RUBRICAS | CRITÉRIOS DE CORREÇÃO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Cada item equivale a 50% do valor da questão.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Item a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 o estudante precisa se referir à </a:t>
            </a: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diferença ou oposição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existente entre os dois parágrafos; possibilidades para explicar o primeiro: sonho/fantasia/imaginação/poesia/beleza; para o segundo: realidade/cotidiano/dificuldades da vida. 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Cada elemento da oposição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equivale à metade do valor do item.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É preciso que o estudante </a:t>
            </a: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transcreva ao menos uma imagem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do texto para comprovar cada parte da resposta. Do primeiro parágrafo: “castelo cor de ouro [que reluz na luz do sol”, “janelas de prata”, “luzes de brilhantes”, jardim, flores. Do segundo: “lama”, “pisar na lama”. Caso ele responda, mas não transcreva as imagens, descontar 10% do valor do item. 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Item b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 espera-se que o estudante relacione, com clareza, a </a:t>
            </a: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necessidade expressa por Carolina 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 fantasiar (“É preciso criar este ambiente de fantasia, para esquecer que estou na favela”) ao que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Antonio</a:t>
            </a:r>
            <a:r>
              <a:rPr lang="pt-B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Candido apresenta como uma necessidade</a:t>
            </a: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ou um direito universal, o de “</a:t>
            </a:r>
            <a:r>
              <a:rPr lang="pt-B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mergulhar no universo da ficção e da poesia”. 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0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67915-2772-0FDF-B0D1-BA969DB8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Rubrica: Exemplo 3 (adequada)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963A04-CB29-4A9A-27B4-916C8975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14</a:t>
            </a:fld>
            <a:endParaRPr lang="pt-BR"/>
          </a:p>
        </p:txBody>
      </p:sp>
      <p:pic>
        <p:nvPicPr>
          <p:cNvPr id="8" name="Imagem 7" descr="Calendário&#10;&#10;Descrição gerada automaticamente">
            <a:extLst>
              <a:ext uri="{FF2B5EF4-FFF2-40B4-BE49-F238E27FC236}">
                <a16:creationId xmlns:a16="http://schemas.microsoft.com/office/drawing/2014/main" id="{CDFF31F6-3923-B092-FF94-16F5F98A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0330"/>
            <a:ext cx="10148153" cy="53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6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A6C0B4B7-968A-4F3F-AC3F-06A02EEA9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8" r="32387" b="-1"/>
          <a:stretch/>
        </p:blipFill>
        <p:spPr>
          <a:xfrm>
            <a:off x="480060" y="665865"/>
            <a:ext cx="3425957" cy="552578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FC931-4D47-5C41-94A4-1C08D1B86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665865"/>
            <a:ext cx="7161017" cy="551109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sz="4400" b="1" dirty="0">
                <a:latin typeface="+mj-lt"/>
                <a:ea typeface="+mj-ea"/>
                <a:cs typeface="+mj-cs"/>
              </a:rPr>
              <a:t>Avaliação</a:t>
            </a:r>
          </a:p>
          <a:p>
            <a:endParaRPr lang="pt-BR" sz="1700" dirty="0"/>
          </a:p>
          <a:p>
            <a:r>
              <a:rPr lang="pt-BR" sz="2000" dirty="0"/>
              <a:t>Informar à família sobre o rendimento do estudante</a:t>
            </a:r>
          </a:p>
          <a:p>
            <a:endParaRPr lang="pt-BR" sz="2000" dirty="0"/>
          </a:p>
          <a:p>
            <a:r>
              <a:rPr lang="pt-BR" sz="2000" dirty="0"/>
              <a:t>Informar ao estudante sobre seu rendimento</a:t>
            </a:r>
          </a:p>
          <a:p>
            <a:endParaRPr lang="pt-BR" sz="2000" dirty="0"/>
          </a:p>
          <a:p>
            <a:r>
              <a:rPr lang="pt-BR" sz="2000" dirty="0"/>
              <a:t>Informar ao professor sobre o rendimento do estudante e sobre seu próprio rendimento</a:t>
            </a:r>
          </a:p>
          <a:p>
            <a:endParaRPr lang="pt-BR" sz="2000" dirty="0"/>
          </a:p>
          <a:p>
            <a:r>
              <a:rPr lang="pt-BR" sz="2000" dirty="0"/>
              <a:t>Informar à sociedade sobre o papel da escola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43857F3-8DDD-F046-ACE0-EE56DFF40F94}"/>
              </a:ext>
            </a:extLst>
          </p:cNvPr>
          <p:cNvSpPr/>
          <p:nvPr/>
        </p:nvSpPr>
        <p:spPr>
          <a:xfrm>
            <a:off x="1818565" y="6300812"/>
            <a:ext cx="9535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CATANI, </a:t>
            </a:r>
            <a:r>
              <a:rPr lang="pt-BR" dirty="0" err="1"/>
              <a:t>Denice</a:t>
            </a:r>
            <a:r>
              <a:rPr lang="pt-BR" dirty="0"/>
              <a:t> Barbara; GALLEGO, Rita de Cassia. Avaliação. São Paulo: Ed. UNESP, 2009.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C45715-A2A4-2E47-8D11-A850ED6F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64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7AB4F-B89F-BA47-A986-18444C5F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b="1"/>
              <a:t>Diferenças entre avaliação e exame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5AEF87-717F-D743-9840-4261BCC0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3CAB61-8DC9-DF41-9429-634F7D052F7D}" type="slidenum">
              <a:rPr lang="pt-BR" smtClean="0"/>
              <a:pPr>
                <a:spcAft>
                  <a:spcPts val="600"/>
                </a:spcAft>
              </a:pPr>
              <a:t>3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69B2FE-361C-EE48-AAA7-30547435C7C1}"/>
              </a:ext>
            </a:extLst>
          </p:cNvPr>
          <p:cNvSpPr/>
          <p:nvPr/>
        </p:nvSpPr>
        <p:spPr>
          <a:xfrm>
            <a:off x="447040" y="5755279"/>
            <a:ext cx="1251563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LatoWeb"/>
              </a:rPr>
              <a:t>Avaliação da aprendizagem | Cipriano Luckesi</a:t>
            </a:r>
          </a:p>
          <a:p>
            <a:pPr>
              <a:spcAft>
                <a:spcPts val="600"/>
              </a:spcAft>
            </a:pPr>
            <a:r>
              <a:rPr lang="pt-BR" dirty="0"/>
              <a:t>LUCKESI, Cipriano Carlos. </a:t>
            </a:r>
            <a:r>
              <a:rPr lang="pt-BR" i="1" dirty="0"/>
              <a:t>Avaliação da aprendizagem na escola</a:t>
            </a:r>
            <a:r>
              <a:rPr lang="pt-BR" dirty="0"/>
              <a:t>: reelaborando conceitos e criando a prática. 2 ed. Salvador: Malabares Comunicações e eventos, 2005.</a:t>
            </a:r>
          </a:p>
        </p:txBody>
      </p:sp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id="{0B11EA0F-501A-9645-AA1E-B39E2A840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06152"/>
              </p:ext>
            </p:extLst>
          </p:nvPr>
        </p:nvGraphicFramePr>
        <p:xfrm>
          <a:off x="3277468" y="2036767"/>
          <a:ext cx="5634015" cy="24341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4538">
                  <a:extLst>
                    <a:ext uri="{9D8B030D-6E8A-4147-A177-3AD203B41FA5}">
                      <a16:colId xmlns:a16="http://schemas.microsoft.com/office/drawing/2014/main" val="657782550"/>
                    </a:ext>
                  </a:extLst>
                </a:gridCol>
                <a:gridCol w="3049477">
                  <a:extLst>
                    <a:ext uri="{9D8B030D-6E8A-4147-A177-3AD203B41FA5}">
                      <a16:colId xmlns:a16="http://schemas.microsoft.com/office/drawing/2014/main" val="3398935710"/>
                    </a:ext>
                  </a:extLst>
                </a:gridCol>
              </a:tblGrid>
              <a:tr h="608534">
                <a:tc>
                  <a:txBody>
                    <a:bodyPr/>
                    <a:lstStyle/>
                    <a:p>
                      <a:pPr algn="ctr"/>
                      <a:r>
                        <a:rPr lang="pt-BR" sz="3300"/>
                        <a:t>Avaliação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/>
                        <a:t>Exames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3216563285"/>
                  </a:ext>
                </a:extLst>
              </a:tr>
              <a:tr h="6085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300" kern="1200">
                          <a:solidFill>
                            <a:schemeClr val="dk1"/>
                          </a:solidFill>
                        </a:rPr>
                        <a:t>Não pontual</a:t>
                      </a:r>
                      <a:endParaRPr lang="pt-BR" sz="33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/>
                        <a:t>Pontual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821571385"/>
                  </a:ext>
                </a:extLst>
              </a:tr>
              <a:tr h="608534">
                <a:tc>
                  <a:txBody>
                    <a:bodyPr/>
                    <a:lstStyle/>
                    <a:p>
                      <a:pPr algn="ctr"/>
                      <a:r>
                        <a:rPr lang="pt-BR" sz="3300"/>
                        <a:t>Dinâmica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/>
                        <a:t>Classificatório 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436489164"/>
                  </a:ext>
                </a:extLst>
              </a:tr>
              <a:tr h="608534">
                <a:tc>
                  <a:txBody>
                    <a:bodyPr/>
                    <a:lstStyle/>
                    <a:p>
                      <a:pPr algn="ctr"/>
                      <a:r>
                        <a:rPr lang="pt-BR" sz="3300"/>
                        <a:t>Inclusiva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Seletivo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413212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17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9814b287_0_6"/>
          <p:cNvSpPr txBox="1">
            <a:spLocks noGrp="1"/>
          </p:cNvSpPr>
          <p:nvPr>
            <p:ph type="title"/>
          </p:nvPr>
        </p:nvSpPr>
        <p:spPr>
          <a:xfrm>
            <a:off x="1251679" y="645107"/>
            <a:ext cx="3384329" cy="540828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Diagnóstica</a:t>
            </a:r>
          </a:p>
        </p:txBody>
      </p:sp>
      <p:graphicFrame>
        <p:nvGraphicFramePr>
          <p:cNvPr id="124" name="Google Shape;122;g979814b287_0_6">
            <a:extLst>
              <a:ext uri="{FF2B5EF4-FFF2-40B4-BE49-F238E27FC236}">
                <a16:creationId xmlns:a16="http://schemas.microsoft.com/office/drawing/2014/main" id="{6380F6EA-3C47-472C-9DCD-32DC55306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731410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05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79814b287_0_12"/>
          <p:cNvSpPr txBox="1">
            <a:spLocks noGrp="1"/>
          </p:cNvSpPr>
          <p:nvPr>
            <p:ph type="title"/>
          </p:nvPr>
        </p:nvSpPr>
        <p:spPr>
          <a:xfrm>
            <a:off x="8050787" y="482322"/>
            <a:ext cx="3656581" cy="557162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Formativa</a:t>
            </a:r>
          </a:p>
        </p:txBody>
      </p:sp>
      <p:graphicFrame>
        <p:nvGraphicFramePr>
          <p:cNvPr id="131" name="Google Shape;129;g979814b287_0_12">
            <a:extLst>
              <a:ext uri="{FF2B5EF4-FFF2-40B4-BE49-F238E27FC236}">
                <a16:creationId xmlns:a16="http://schemas.microsoft.com/office/drawing/2014/main" id="{BFCB269E-94DD-4702-9C4B-92A944C9DA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5175" y="481013"/>
          <a:ext cx="6305550" cy="557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18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B0AD8C2-CA64-45DC-B5E0-FA242F7B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g979814b287_0_18"/>
          <p:cNvSpPr txBox="1">
            <a:spLocks noGrp="1"/>
          </p:cNvSpPr>
          <p:nvPr>
            <p:ph type="title"/>
          </p:nvPr>
        </p:nvSpPr>
        <p:spPr>
          <a:xfrm rot="16200000">
            <a:off x="308091" y="2051887"/>
            <a:ext cx="5667529" cy="2983124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Somativa</a:t>
            </a:r>
            <a:endParaRPr lang="pt-BR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DE0FBC4-76C2-4FA1-A14B-AF5A773FF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6775" y="3360568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1838FE-7D65-41EB-8BD1-5B6A2A613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0478" y="609803"/>
            <a:ext cx="2922895" cy="563839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Google Shape;136;g979814b287_0_18"/>
          <p:cNvSpPr txBox="1">
            <a:spLocks noGrp="1"/>
          </p:cNvSpPr>
          <p:nvPr>
            <p:ph idx="1"/>
          </p:nvPr>
        </p:nvSpPr>
        <p:spPr>
          <a:xfrm>
            <a:off x="5409789" y="709684"/>
            <a:ext cx="5467477" cy="5667529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Conceitos ao fim de determinado período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Fins de progressão e certificação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60AD4BC-09D3-304F-949A-4704577D2ADB}"/>
              </a:ext>
            </a:extLst>
          </p:cNvPr>
          <p:cNvSpPr/>
          <p:nvPr/>
        </p:nvSpPr>
        <p:spPr>
          <a:xfrm>
            <a:off x="1818565" y="6300812"/>
            <a:ext cx="9535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CATANI, </a:t>
            </a:r>
            <a:r>
              <a:rPr lang="pt-BR" dirty="0" err="1"/>
              <a:t>Denice</a:t>
            </a:r>
            <a:r>
              <a:rPr lang="pt-BR" dirty="0"/>
              <a:t> Barbara; GALLEGO, Rita de Cassia. Avaliação. São Paulo: Ed. UNESP, 2009.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36DF63-6CA0-BC4A-85F3-48968FA2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27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6DC344-60E1-234E-8B8D-27D2CA67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22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53A087-022B-114A-820C-6717F2C2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pt-BR" sz="3600" dirty="0"/>
              <a:t>Por que avaliamos?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BFD21-4859-AA48-B136-F60ACE2D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2" y="5270048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Avaliamos segundo a lógica da seleção?</a:t>
            </a:r>
          </a:p>
          <a:p>
            <a:endParaRPr lang="pt-BR" sz="3200" dirty="0"/>
          </a:p>
          <a:p>
            <a:endParaRPr lang="pt-BR" sz="32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E4EBE-86FB-A64D-A763-40AA1580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38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9D1DCC-276D-D24D-9047-75D180DA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8" r="-1" b="1053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53A087-022B-114A-820C-6717F2C2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pt-BR" sz="3600"/>
              <a:t>Por que avaliamos?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BFD21-4859-AA48-B136-F60ACE2D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30" y="5322852"/>
            <a:ext cx="10398881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Avaliamos para melhorar os processos de ensino e de aprendizagem?</a:t>
            </a:r>
          </a:p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F3DF1A-87B2-B34E-80E0-CE0BDFB8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B61-8DC9-DF41-9429-634F7D052F7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963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EA95B6-474F-45AC-818B-C16DDA5A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BD8C85-3E1B-430D-B450-1C103B9E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751605"/>
            <a:ext cx="2705100" cy="3354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A8288-1C11-DE45-BEF1-4DDAEC88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206" y="2097290"/>
            <a:ext cx="2032863" cy="2663420"/>
          </a:xfrm>
        </p:spPr>
        <p:txBody>
          <a:bodyPr>
            <a:normAutofit/>
          </a:bodyPr>
          <a:lstStyle/>
          <a:p>
            <a:pPr algn="ctr"/>
            <a:r>
              <a:rPr lang="pt-BR" sz="2400">
                <a:solidFill>
                  <a:srgbClr val="595959"/>
                </a:solidFill>
              </a:rPr>
              <a:t>O feedback e sua importância no processo de tutoria a distância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22830-D1DB-4DDE-9CC9-1F1A16F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5D7A8-49AE-1145-BB5C-5294F6F3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610" y="839224"/>
            <a:ext cx="5019994" cy="51795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>
                <a:solidFill>
                  <a:srgbClr val="595959"/>
                </a:solidFill>
              </a:rPr>
              <a:t>[...] qualquer procedimento ou comunicação realizada para informar o aprendiz sobre a acuidade de sua resposta, geralmente relacionada a uma pergunta instrucional. </a:t>
            </a:r>
          </a:p>
          <a:p>
            <a:pPr marL="0" indent="0">
              <a:buNone/>
            </a:pPr>
            <a:r>
              <a:rPr lang="pt-BR" sz="2000">
                <a:solidFill>
                  <a:srgbClr val="595959"/>
                </a:solidFill>
              </a:rPr>
              <a:t>[...] permitir que o aprendiz compare sua performance atual com a padrão ou a esperada. </a:t>
            </a:r>
          </a:p>
          <a:p>
            <a:pPr marL="0" indent="0">
              <a:buNone/>
            </a:pPr>
            <a:r>
              <a:rPr lang="pt-BR" sz="2000">
                <a:solidFill>
                  <a:srgbClr val="595959"/>
                </a:solidFill>
              </a:rPr>
              <a:t>[...] Em instrução assistida por computador, feedback é a informação apresentada ao aprendiz logo após qualquer insumo com o propósito de modelar suas percepções.</a:t>
            </a:r>
          </a:p>
          <a:p>
            <a:pPr marL="0" indent="0">
              <a:buNone/>
            </a:pPr>
            <a:endParaRPr lang="pt-BR" sz="200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pt-BR" sz="2000">
                <a:solidFill>
                  <a:srgbClr val="595959"/>
                </a:solidFill>
              </a:rPr>
              <a:t>Denise Martins de Abreu-e-Lima, Mario Nunes Alves</a:t>
            </a:r>
          </a:p>
          <a:p>
            <a:pPr marL="0" indent="0">
              <a:buNone/>
            </a:pPr>
            <a:r>
              <a:rPr lang="pt-BR" sz="2000">
                <a:solidFill>
                  <a:srgbClr val="595959"/>
                </a:solidFill>
              </a:rPr>
              <a:t>p.  191 – 192</a:t>
            </a:r>
          </a:p>
        </p:txBody>
      </p:sp>
    </p:spTree>
    <p:extLst>
      <p:ext uri="{BB962C8B-B14F-4D97-AF65-F5344CB8AC3E}">
        <p14:creationId xmlns:p14="http://schemas.microsoft.com/office/powerpoint/2010/main" val="3620564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920</Words>
  <Application>Microsoft Office PowerPoint</Application>
  <PresentationFormat>Widescreen</PresentationFormat>
  <Paragraphs>87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LatoWeb</vt:lpstr>
      <vt:lpstr>Symbol</vt:lpstr>
      <vt:lpstr>Tema do Office</vt:lpstr>
      <vt:lpstr>Avaliação na Educação Digital</vt:lpstr>
      <vt:lpstr>Apresentação do PowerPoint</vt:lpstr>
      <vt:lpstr>Diferenças entre avaliação e exame</vt:lpstr>
      <vt:lpstr>Diagnóstica</vt:lpstr>
      <vt:lpstr>Formativa</vt:lpstr>
      <vt:lpstr>Somativa</vt:lpstr>
      <vt:lpstr>Por que avaliamos?</vt:lpstr>
      <vt:lpstr>Por que avaliamos?</vt:lpstr>
      <vt:lpstr>O feedback e sua importância no processo de tutoria a distância</vt:lpstr>
      <vt:lpstr>Papel docente NA EAD</vt:lpstr>
      <vt:lpstr>Rubrica: Exemplo 1 (insuficiente)</vt:lpstr>
      <vt:lpstr>Rubrica: Exemplo 2 (adequada)</vt:lpstr>
      <vt:lpstr>Rubrica: Exemplo 2 (adequada)</vt:lpstr>
      <vt:lpstr>Rubrica: Exemplo 3 (adequada)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na Educação Digital</dc:title>
  <dc:creator>Mônica Garbin</dc:creator>
  <cp:lastModifiedBy>Nádia Pirillo</cp:lastModifiedBy>
  <cp:revision>5</cp:revision>
  <dcterms:created xsi:type="dcterms:W3CDTF">2020-12-17T17:59:56Z</dcterms:created>
  <dcterms:modified xsi:type="dcterms:W3CDTF">2022-09-20T13:51:36Z</dcterms:modified>
</cp:coreProperties>
</file>