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67" r:id="rId5"/>
    <p:sldId id="266" r:id="rId6"/>
    <p:sldId id="269" r:id="rId7"/>
    <p:sldId id="260" r:id="rId8"/>
    <p:sldId id="261" r:id="rId9"/>
    <p:sldId id="262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1E0EC-1D5A-493C-83B9-9E75FFFBE2E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1C90713-BF5C-4E39-826C-5F1411FD7865}">
      <dgm:prSet phldrT="[Texto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Realidade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Caótica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98C685E9-1E6A-4B29-8630-3A1732482685}" type="parTrans" cxnId="{11D87F22-BFF4-4AD9-907A-F5D20AA30142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452520B3-B437-4D57-9DB8-0DD924482BF1}" type="sibTrans" cxnId="{11D87F22-BFF4-4AD9-907A-F5D20AA30142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11F54923-AF40-4D20-B32C-DCCEFE3F2660}">
      <dgm:prSet phldrT="[Texto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mundo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é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caótico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Simplificação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BE191A28-5674-46BC-8145-FBBEE2978CA0}" type="parTrans" cxnId="{D825AB47-6F46-421B-81A4-5060818142FF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30013F13-1EFB-412A-9B4E-74D803CA15AC}" type="sibTrans" cxnId="{D825AB47-6F46-421B-81A4-5060818142FF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95D3F944-F550-4429-A290-74ABC750D2B4}">
      <dgm:prSet phldrT="[Texto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Teoria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7EEEAC9B-D0B9-47EE-AC4E-1A716358FF89}" type="parTrans" cxnId="{EE8CFB77-1C6A-4EC8-BDF4-E364EE4965D8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CDE525D1-6A3D-4788-871C-47CD9E5149B3}" type="sibTrans" cxnId="{EE8CFB77-1C6A-4EC8-BDF4-E364EE4965D8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B754A3F9-61D4-468C-9954-AEF9279633F6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Avaliação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mundo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A3AED83A-8F35-408B-A39F-AE04D0FB972D}" type="parTrans" cxnId="{043E9989-D01B-4070-A061-1566BFEA3B4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FEAA4AEB-3B0E-4F53-803A-CC4D0C623539}" type="sibTrans" cxnId="{043E9989-D01B-4070-A061-1566BFEA3B4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A595BF45-F01F-48F4-BFBB-B1B4ED710842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Conhecimento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Aplicado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ou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não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B707F5DB-7DB7-4755-ACD7-BEB00787A5A6}" type="parTrans" cxnId="{2D10EDE7-95C1-4301-81DF-EE3D34DDE32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C06F25F1-B18F-4C17-B705-E9BAABAE3597}" type="sibTrans" cxnId="{2D10EDE7-95C1-4301-81DF-EE3D34DDE32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90193423-9011-4E77-9280-A722375479F1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Matemática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cria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nova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realidade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DCA7DD57-6118-4D80-AD0A-80E891270D7A}" type="parTrans" cxnId="{49E17192-DD98-429E-9A0A-C6EC73EB0FA8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80B22E2A-D40D-4025-8AA3-4934166A9D75}" type="sibTrans" cxnId="{49E17192-DD98-429E-9A0A-C6EC73EB0FA8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E9823D54-36D3-42A8-AB90-F4689D4F518E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Tomada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decisão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EA56854A-AF89-48F9-9064-28BC36EFA37D}" type="parTrans" cxnId="{12D288DF-E393-4BDB-8423-AF69B7C2FFD0}">
      <dgm:prSet/>
      <dgm:spPr/>
      <dgm:t>
        <a:bodyPr/>
        <a:lstStyle/>
        <a:p>
          <a:endParaRPr lang="pt-BR"/>
        </a:p>
      </dgm:t>
    </dgm:pt>
    <dgm:pt modelId="{9B5D48BA-90CD-44D8-90CC-B8FFC27635A2}" type="sibTrans" cxnId="{12D288DF-E393-4BDB-8423-AF69B7C2FFD0}">
      <dgm:prSet/>
      <dgm:spPr/>
      <dgm:t>
        <a:bodyPr/>
        <a:lstStyle/>
        <a:p>
          <a:endParaRPr lang="pt-BR"/>
        </a:p>
      </dgm:t>
    </dgm:pt>
    <dgm:pt modelId="{59E94803-4146-464C-9441-94574BC458B0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Sistematizar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as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observações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fatos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60C26A73-56CF-4BBE-928A-6D00FD84591C}" type="parTrans" cxnId="{DD31856D-AD8E-4FCD-A0FA-2A8815AFD3AB}">
      <dgm:prSet/>
      <dgm:spPr/>
      <dgm:t>
        <a:bodyPr/>
        <a:lstStyle/>
        <a:p>
          <a:endParaRPr lang="pt-BR"/>
        </a:p>
      </dgm:t>
    </dgm:pt>
    <dgm:pt modelId="{0A731237-C508-4AF2-B7F5-D93DD0C37982}" type="sibTrans" cxnId="{DD31856D-AD8E-4FCD-A0FA-2A8815AFD3AB}">
      <dgm:prSet/>
      <dgm:spPr/>
      <dgm:t>
        <a:bodyPr/>
        <a:lstStyle/>
        <a:p>
          <a:endParaRPr lang="pt-BR"/>
        </a:p>
      </dgm:t>
    </dgm:pt>
    <dgm:pt modelId="{D8107E89-5838-46E1-82FA-3AC508790EBA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Atribui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significado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aos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eventos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6231BC1E-2087-42BA-A0CA-22480CE5523A}" type="parTrans" cxnId="{9EA58D83-8D84-4DB8-B826-CCFAA86977F5}">
      <dgm:prSet/>
      <dgm:spPr/>
      <dgm:t>
        <a:bodyPr/>
        <a:lstStyle/>
        <a:p>
          <a:endParaRPr lang="pt-BR"/>
        </a:p>
      </dgm:t>
    </dgm:pt>
    <dgm:pt modelId="{1E253EE1-C58A-4A92-955B-2E9718EF9999}" type="sibTrans" cxnId="{9EA58D83-8D84-4DB8-B826-CCFAA86977F5}">
      <dgm:prSet/>
      <dgm:spPr/>
      <dgm:t>
        <a:bodyPr/>
        <a:lstStyle/>
        <a:p>
          <a:endParaRPr lang="pt-BR"/>
        </a:p>
      </dgm:t>
    </dgm:pt>
    <dgm:pt modelId="{B9D1D7C0-00BB-40EA-8933-E40F2629E193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Cria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ordem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no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caos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religião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1E77790C-28B2-450D-AB6A-88BB438B04F3}" type="parTrans" cxnId="{BB2FCD4B-1D29-4C68-8192-152653921DEB}">
      <dgm:prSet/>
      <dgm:spPr/>
      <dgm:t>
        <a:bodyPr/>
        <a:lstStyle/>
        <a:p>
          <a:endParaRPr lang="pt-BR"/>
        </a:p>
      </dgm:t>
    </dgm:pt>
    <dgm:pt modelId="{E8F7CAE0-683C-45AA-9DB6-9088F7CEA8B9}" type="sibTrans" cxnId="{BB2FCD4B-1D29-4C68-8192-152653921DEB}">
      <dgm:prSet/>
      <dgm:spPr/>
      <dgm:t>
        <a:bodyPr/>
        <a:lstStyle/>
        <a:p>
          <a:endParaRPr lang="pt-BR"/>
        </a:p>
      </dgm:t>
    </dgm:pt>
    <dgm:pt modelId="{DFEBE5D3-F8C1-45CC-AA2C-2AA44E39D46C}">
      <dgm:prSet phldrT="[Texto]" custT="1"/>
      <dgm:spPr/>
      <dgm:t>
        <a:bodyPr/>
        <a:lstStyle/>
        <a:p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Explicação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Fenômenos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: Guerra,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colheita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, tsunamis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CFF4FCAD-4242-402E-B664-FE06977E6A59}" type="parTrans" cxnId="{C00ABCAF-611E-43C3-8477-B03DEFACFF61}">
      <dgm:prSet/>
      <dgm:spPr/>
      <dgm:t>
        <a:bodyPr/>
        <a:lstStyle/>
        <a:p>
          <a:endParaRPr lang="pt-BR"/>
        </a:p>
      </dgm:t>
    </dgm:pt>
    <dgm:pt modelId="{48FD7592-AA37-4D62-B58F-2CEB752FEE12}" type="sibTrans" cxnId="{C00ABCAF-611E-43C3-8477-B03DEFACFF61}">
      <dgm:prSet/>
      <dgm:spPr/>
      <dgm:t>
        <a:bodyPr/>
        <a:lstStyle/>
        <a:p>
          <a:endParaRPr lang="pt-BR"/>
        </a:p>
      </dgm:t>
    </dgm:pt>
    <dgm:pt modelId="{4D34C13C-8ACB-40A9-83CB-8C89E1BA6335}" type="pres">
      <dgm:prSet presAssocID="{8A51E0EC-1D5A-493C-83B9-9E75FFFBE2E0}" presName="rootnode" presStyleCnt="0">
        <dgm:presLayoutVars>
          <dgm:chMax/>
          <dgm:chPref/>
          <dgm:dir/>
          <dgm:animLvl val="lvl"/>
        </dgm:presLayoutVars>
      </dgm:prSet>
      <dgm:spPr/>
    </dgm:pt>
    <dgm:pt modelId="{77056C8B-1808-4763-88A0-7BD6125876F4}" type="pres">
      <dgm:prSet presAssocID="{B1C90713-BF5C-4E39-826C-5F1411FD7865}" presName="composite" presStyleCnt="0"/>
      <dgm:spPr/>
    </dgm:pt>
    <dgm:pt modelId="{8CE6DB84-4C1F-49D4-AF14-4A3F65828679}" type="pres">
      <dgm:prSet presAssocID="{B1C90713-BF5C-4E39-826C-5F1411FD7865}" presName="bentUpArrow1" presStyleLbl="alignImgPlace1" presStyleIdx="0" presStyleCnt="2"/>
      <dgm:spPr/>
    </dgm:pt>
    <dgm:pt modelId="{A9E6F283-7473-49B2-89A1-5DDEDE3A30C4}" type="pres">
      <dgm:prSet presAssocID="{B1C90713-BF5C-4E39-826C-5F1411FD786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CC59484F-F8FE-45CC-BB26-8155AED5DF3D}" type="pres">
      <dgm:prSet presAssocID="{B1C90713-BF5C-4E39-826C-5F1411FD7865}" presName="ChildText" presStyleLbl="revTx" presStyleIdx="0" presStyleCnt="3" custScaleX="311811" custLinFactX="20808" custLinFactNeighborX="100000" custLinFactNeighborY="13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3BEBBD-AA90-4C12-9513-3CF5B657115F}" type="pres">
      <dgm:prSet presAssocID="{452520B3-B437-4D57-9DB8-0DD924482BF1}" presName="sibTrans" presStyleCnt="0"/>
      <dgm:spPr/>
    </dgm:pt>
    <dgm:pt modelId="{C60328A0-ADD1-4DE0-9778-8F33BAD2B1F3}" type="pres">
      <dgm:prSet presAssocID="{95D3F944-F550-4429-A290-74ABC750D2B4}" presName="composite" presStyleCnt="0"/>
      <dgm:spPr/>
    </dgm:pt>
    <dgm:pt modelId="{FA48786C-31D9-4A17-AC47-F40331DE3F3A}" type="pres">
      <dgm:prSet presAssocID="{95D3F944-F550-4429-A290-74ABC750D2B4}" presName="bentUpArrow1" presStyleLbl="alignImgPlace1" presStyleIdx="1" presStyleCnt="2"/>
      <dgm:spPr/>
    </dgm:pt>
    <dgm:pt modelId="{3E17EFDD-C614-495E-A0A9-547785BCCEA0}" type="pres">
      <dgm:prSet presAssocID="{95D3F944-F550-4429-A290-74ABC750D2B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A1C0F2-0ACD-4304-B71F-67424569DA5D}" type="pres">
      <dgm:prSet presAssocID="{95D3F944-F550-4429-A290-74ABC750D2B4}" presName="ChildText" presStyleLbl="revTx" presStyleIdx="1" presStyleCnt="3" custScaleX="270982" custLinFactNeighborX="84706" custLinFactNeighborY="-18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97D883-4EA4-4222-8A65-63B89EB62CF7}" type="pres">
      <dgm:prSet presAssocID="{CDE525D1-6A3D-4788-871C-47CD9E5149B3}" presName="sibTrans" presStyleCnt="0"/>
      <dgm:spPr/>
    </dgm:pt>
    <dgm:pt modelId="{34F4D417-3DEF-4A6F-BD4A-39EF231E4078}" type="pres">
      <dgm:prSet presAssocID="{A595BF45-F01F-48F4-BFBB-B1B4ED710842}" presName="composite" presStyleCnt="0"/>
      <dgm:spPr/>
    </dgm:pt>
    <dgm:pt modelId="{30696FBC-1E2F-4349-A34B-1F0305D5C86B}" type="pres">
      <dgm:prSet presAssocID="{A595BF45-F01F-48F4-BFBB-B1B4ED71084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7FEEE0F8-BA37-4C76-9F76-E659EECE1702}" type="pres">
      <dgm:prSet presAssocID="{A595BF45-F01F-48F4-BFBB-B1B4ED710842}" presName="FinalChildText" presStyleLbl="revTx" presStyleIdx="2" presStyleCnt="3" custScaleX="128350" custLinFactNeighborX="11394" custLinFactNeighborY="-50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D288DF-E393-4BDB-8423-AF69B7C2FFD0}" srcId="{B1C90713-BF5C-4E39-826C-5F1411FD7865}" destId="{E9823D54-36D3-42A8-AB90-F4689D4F518E}" srcOrd="1" destOrd="0" parTransId="{EA56854A-AF89-48F9-9064-28BC36EFA37D}" sibTransId="{9B5D48BA-90CD-44D8-90CC-B8FFC27635A2}"/>
    <dgm:cxn modelId="{043E9989-D01B-4070-A061-1566BFEA3B4A}" srcId="{95D3F944-F550-4429-A290-74ABC750D2B4}" destId="{B754A3F9-61D4-468C-9954-AEF9279633F6}" srcOrd="0" destOrd="0" parTransId="{A3AED83A-8F35-408B-A39F-AE04D0FB972D}" sibTransId="{FEAA4AEB-3B0E-4F53-803A-CC4D0C623539}"/>
    <dgm:cxn modelId="{D84FF692-9AD7-4683-8BC8-19419B4F9B86}" type="presOf" srcId="{B1C90713-BF5C-4E39-826C-5F1411FD7865}" destId="{A9E6F283-7473-49B2-89A1-5DDEDE3A30C4}" srcOrd="0" destOrd="0" presId="urn:microsoft.com/office/officeart/2005/8/layout/StepDownProcess"/>
    <dgm:cxn modelId="{5D6EAB33-A6BC-499C-A3B4-172502822F2F}" type="presOf" srcId="{B9D1D7C0-00BB-40EA-8933-E40F2629E193}" destId="{ADA1C0F2-0ACD-4304-B71F-67424569DA5D}" srcOrd="0" destOrd="2" presId="urn:microsoft.com/office/officeart/2005/8/layout/StepDownProcess"/>
    <dgm:cxn modelId="{8EBB739C-4F4F-47AF-9DF7-5181C20B9064}" type="presOf" srcId="{A595BF45-F01F-48F4-BFBB-B1B4ED710842}" destId="{30696FBC-1E2F-4349-A34B-1F0305D5C86B}" srcOrd="0" destOrd="0" presId="urn:microsoft.com/office/officeart/2005/8/layout/StepDownProcess"/>
    <dgm:cxn modelId="{ECE6885C-DA6F-4D4A-803C-0ABBCB632A01}" type="presOf" srcId="{B754A3F9-61D4-468C-9954-AEF9279633F6}" destId="{ADA1C0F2-0ACD-4304-B71F-67424569DA5D}" srcOrd="0" destOrd="0" presId="urn:microsoft.com/office/officeart/2005/8/layout/StepDownProcess"/>
    <dgm:cxn modelId="{90F332D0-1C04-49A4-BEDE-09482AE78F23}" type="presOf" srcId="{8A51E0EC-1D5A-493C-83B9-9E75FFFBE2E0}" destId="{4D34C13C-8ACB-40A9-83CB-8C89E1BA6335}" srcOrd="0" destOrd="0" presId="urn:microsoft.com/office/officeart/2005/8/layout/StepDownProcess"/>
    <dgm:cxn modelId="{A0065BCE-96BB-4885-98B3-8573777EC724}" type="presOf" srcId="{E9823D54-36D3-42A8-AB90-F4689D4F518E}" destId="{CC59484F-F8FE-45CC-BB26-8155AED5DF3D}" srcOrd="0" destOrd="1" presId="urn:microsoft.com/office/officeart/2005/8/layout/StepDownProcess"/>
    <dgm:cxn modelId="{D31F5B81-9B0F-4B7E-A26E-7E440C301FA4}" type="presOf" srcId="{59E94803-4146-464C-9441-94574BC458B0}" destId="{CC59484F-F8FE-45CC-BB26-8155AED5DF3D}" srcOrd="0" destOrd="2" presId="urn:microsoft.com/office/officeart/2005/8/layout/StepDownProcess"/>
    <dgm:cxn modelId="{9EA58D83-8D84-4DB8-B826-CCFAA86977F5}" srcId="{95D3F944-F550-4429-A290-74ABC750D2B4}" destId="{D8107E89-5838-46E1-82FA-3AC508790EBA}" srcOrd="1" destOrd="0" parTransId="{6231BC1E-2087-42BA-A0CA-22480CE5523A}" sibTransId="{1E253EE1-C58A-4A92-955B-2E9718EF9999}"/>
    <dgm:cxn modelId="{2D10EDE7-95C1-4301-81DF-EE3D34DDE32A}" srcId="{8A51E0EC-1D5A-493C-83B9-9E75FFFBE2E0}" destId="{A595BF45-F01F-48F4-BFBB-B1B4ED710842}" srcOrd="2" destOrd="0" parTransId="{B707F5DB-7DB7-4755-ACD7-BEB00787A5A6}" sibTransId="{C06F25F1-B18F-4C17-B705-E9BAABAE3597}"/>
    <dgm:cxn modelId="{49E17192-DD98-429E-9A0A-C6EC73EB0FA8}" srcId="{A595BF45-F01F-48F4-BFBB-B1B4ED710842}" destId="{90193423-9011-4E77-9280-A722375479F1}" srcOrd="0" destOrd="0" parTransId="{DCA7DD57-6118-4D80-AD0A-80E891270D7A}" sibTransId="{80B22E2A-D40D-4025-8AA3-4934166A9D75}"/>
    <dgm:cxn modelId="{9E3CB21B-3204-4AB5-A1DF-7EE4BC68C57B}" type="presOf" srcId="{DFEBE5D3-F8C1-45CC-AA2C-2AA44E39D46C}" destId="{7FEEE0F8-BA37-4C76-9F76-E659EECE1702}" srcOrd="0" destOrd="1" presId="urn:microsoft.com/office/officeart/2005/8/layout/StepDownProcess"/>
    <dgm:cxn modelId="{C00ABCAF-611E-43C3-8477-B03DEFACFF61}" srcId="{A595BF45-F01F-48F4-BFBB-B1B4ED710842}" destId="{DFEBE5D3-F8C1-45CC-AA2C-2AA44E39D46C}" srcOrd="1" destOrd="0" parTransId="{CFF4FCAD-4242-402E-B664-FE06977E6A59}" sibTransId="{48FD7592-AA37-4D62-B58F-2CEB752FEE12}"/>
    <dgm:cxn modelId="{E4A67EE8-A155-4690-BD35-9E568D3D7C1B}" type="presOf" srcId="{90193423-9011-4E77-9280-A722375479F1}" destId="{7FEEE0F8-BA37-4C76-9F76-E659EECE1702}" srcOrd="0" destOrd="0" presId="urn:microsoft.com/office/officeart/2005/8/layout/StepDownProcess"/>
    <dgm:cxn modelId="{B8879FCB-FC47-41F7-A20D-3E0FC1461AB6}" type="presOf" srcId="{95D3F944-F550-4429-A290-74ABC750D2B4}" destId="{3E17EFDD-C614-495E-A0A9-547785BCCEA0}" srcOrd="0" destOrd="0" presId="urn:microsoft.com/office/officeart/2005/8/layout/StepDownProcess"/>
    <dgm:cxn modelId="{48BE9943-A2B0-4A52-82B7-6C51BEFDB0A5}" type="presOf" srcId="{D8107E89-5838-46E1-82FA-3AC508790EBA}" destId="{ADA1C0F2-0ACD-4304-B71F-67424569DA5D}" srcOrd="0" destOrd="1" presId="urn:microsoft.com/office/officeart/2005/8/layout/StepDownProcess"/>
    <dgm:cxn modelId="{DD31856D-AD8E-4FCD-A0FA-2A8815AFD3AB}" srcId="{B1C90713-BF5C-4E39-826C-5F1411FD7865}" destId="{59E94803-4146-464C-9441-94574BC458B0}" srcOrd="2" destOrd="0" parTransId="{60C26A73-56CF-4BBE-928A-6D00FD84591C}" sibTransId="{0A731237-C508-4AF2-B7F5-D93DD0C37982}"/>
    <dgm:cxn modelId="{BB2FCD4B-1D29-4C68-8192-152653921DEB}" srcId="{95D3F944-F550-4429-A290-74ABC750D2B4}" destId="{B9D1D7C0-00BB-40EA-8933-E40F2629E193}" srcOrd="2" destOrd="0" parTransId="{1E77790C-28B2-450D-AB6A-88BB438B04F3}" sibTransId="{E8F7CAE0-683C-45AA-9DB6-9088F7CEA8B9}"/>
    <dgm:cxn modelId="{11D87F22-BFF4-4AD9-907A-F5D20AA30142}" srcId="{8A51E0EC-1D5A-493C-83B9-9E75FFFBE2E0}" destId="{B1C90713-BF5C-4E39-826C-5F1411FD7865}" srcOrd="0" destOrd="0" parTransId="{98C685E9-1E6A-4B29-8630-3A1732482685}" sibTransId="{452520B3-B437-4D57-9DB8-0DD924482BF1}"/>
    <dgm:cxn modelId="{EE8CFB77-1C6A-4EC8-BDF4-E364EE4965D8}" srcId="{8A51E0EC-1D5A-493C-83B9-9E75FFFBE2E0}" destId="{95D3F944-F550-4429-A290-74ABC750D2B4}" srcOrd="1" destOrd="0" parTransId="{7EEEAC9B-D0B9-47EE-AC4E-1A716358FF89}" sibTransId="{CDE525D1-6A3D-4788-871C-47CD9E5149B3}"/>
    <dgm:cxn modelId="{43917FA4-5D3B-45CD-92DE-7B265D0AACCC}" type="presOf" srcId="{11F54923-AF40-4D20-B32C-DCCEFE3F2660}" destId="{CC59484F-F8FE-45CC-BB26-8155AED5DF3D}" srcOrd="0" destOrd="0" presId="urn:microsoft.com/office/officeart/2005/8/layout/StepDownProcess"/>
    <dgm:cxn modelId="{D825AB47-6F46-421B-81A4-5060818142FF}" srcId="{B1C90713-BF5C-4E39-826C-5F1411FD7865}" destId="{11F54923-AF40-4D20-B32C-DCCEFE3F2660}" srcOrd="0" destOrd="0" parTransId="{BE191A28-5674-46BC-8145-FBBEE2978CA0}" sibTransId="{30013F13-1EFB-412A-9B4E-74D803CA15AC}"/>
    <dgm:cxn modelId="{6FFD804B-44DD-445F-86CD-D7785D3E7116}" type="presParOf" srcId="{4D34C13C-8ACB-40A9-83CB-8C89E1BA6335}" destId="{77056C8B-1808-4763-88A0-7BD6125876F4}" srcOrd="0" destOrd="0" presId="urn:microsoft.com/office/officeart/2005/8/layout/StepDownProcess"/>
    <dgm:cxn modelId="{40451293-8925-4343-9BD8-8C97E5A5BB2A}" type="presParOf" srcId="{77056C8B-1808-4763-88A0-7BD6125876F4}" destId="{8CE6DB84-4C1F-49D4-AF14-4A3F65828679}" srcOrd="0" destOrd="0" presId="urn:microsoft.com/office/officeart/2005/8/layout/StepDownProcess"/>
    <dgm:cxn modelId="{53BB9C23-E0D2-41E4-B73E-169DC98C1243}" type="presParOf" srcId="{77056C8B-1808-4763-88A0-7BD6125876F4}" destId="{A9E6F283-7473-49B2-89A1-5DDEDE3A30C4}" srcOrd="1" destOrd="0" presId="urn:microsoft.com/office/officeart/2005/8/layout/StepDownProcess"/>
    <dgm:cxn modelId="{6768455E-7060-4F24-A6D0-1AC15FB20217}" type="presParOf" srcId="{77056C8B-1808-4763-88A0-7BD6125876F4}" destId="{CC59484F-F8FE-45CC-BB26-8155AED5DF3D}" srcOrd="2" destOrd="0" presId="urn:microsoft.com/office/officeart/2005/8/layout/StepDownProcess"/>
    <dgm:cxn modelId="{C411AA57-2B66-4B23-B140-1C55BC889A05}" type="presParOf" srcId="{4D34C13C-8ACB-40A9-83CB-8C89E1BA6335}" destId="{2F3BEBBD-AA90-4C12-9513-3CF5B657115F}" srcOrd="1" destOrd="0" presId="urn:microsoft.com/office/officeart/2005/8/layout/StepDownProcess"/>
    <dgm:cxn modelId="{3EA9F599-7483-4C6A-85A9-FC120E67EF95}" type="presParOf" srcId="{4D34C13C-8ACB-40A9-83CB-8C89E1BA6335}" destId="{C60328A0-ADD1-4DE0-9778-8F33BAD2B1F3}" srcOrd="2" destOrd="0" presId="urn:microsoft.com/office/officeart/2005/8/layout/StepDownProcess"/>
    <dgm:cxn modelId="{6CBA3649-AA35-4C8D-86BE-069D46D41DB9}" type="presParOf" srcId="{C60328A0-ADD1-4DE0-9778-8F33BAD2B1F3}" destId="{FA48786C-31D9-4A17-AC47-F40331DE3F3A}" srcOrd="0" destOrd="0" presId="urn:microsoft.com/office/officeart/2005/8/layout/StepDownProcess"/>
    <dgm:cxn modelId="{AE99B55A-890A-402A-88F8-2024CD2E656C}" type="presParOf" srcId="{C60328A0-ADD1-4DE0-9778-8F33BAD2B1F3}" destId="{3E17EFDD-C614-495E-A0A9-547785BCCEA0}" srcOrd="1" destOrd="0" presId="urn:microsoft.com/office/officeart/2005/8/layout/StepDownProcess"/>
    <dgm:cxn modelId="{C3978616-02EB-4849-9AE8-32974BE44812}" type="presParOf" srcId="{C60328A0-ADD1-4DE0-9778-8F33BAD2B1F3}" destId="{ADA1C0F2-0ACD-4304-B71F-67424569DA5D}" srcOrd="2" destOrd="0" presId="urn:microsoft.com/office/officeart/2005/8/layout/StepDownProcess"/>
    <dgm:cxn modelId="{F3198A0B-D4B8-4DB5-AE13-A855DF15B495}" type="presParOf" srcId="{4D34C13C-8ACB-40A9-83CB-8C89E1BA6335}" destId="{9B97D883-4EA4-4222-8A65-63B89EB62CF7}" srcOrd="3" destOrd="0" presId="urn:microsoft.com/office/officeart/2005/8/layout/StepDownProcess"/>
    <dgm:cxn modelId="{C0A01696-FFA7-4932-862B-D924F8C6B0E3}" type="presParOf" srcId="{4D34C13C-8ACB-40A9-83CB-8C89E1BA6335}" destId="{34F4D417-3DEF-4A6F-BD4A-39EF231E4078}" srcOrd="4" destOrd="0" presId="urn:microsoft.com/office/officeart/2005/8/layout/StepDownProcess"/>
    <dgm:cxn modelId="{FDAF38FA-AAFA-4066-AEB7-30A875D7DE85}" type="presParOf" srcId="{34F4D417-3DEF-4A6F-BD4A-39EF231E4078}" destId="{30696FBC-1E2F-4349-A34B-1F0305D5C86B}" srcOrd="0" destOrd="0" presId="urn:microsoft.com/office/officeart/2005/8/layout/StepDownProcess"/>
    <dgm:cxn modelId="{F09B7C7A-8AC3-436E-A4C9-ED187B4510E5}" type="presParOf" srcId="{34F4D417-3DEF-4A6F-BD4A-39EF231E4078}" destId="{7FEEE0F8-BA37-4C76-9F76-E659EECE170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DB84-4C1F-49D4-AF14-4A3F65828679}">
      <dsp:nvSpPr>
        <dsp:cNvPr id="0" name=""/>
        <dsp:cNvSpPr/>
      </dsp:nvSpPr>
      <dsp:spPr>
        <a:xfrm rot="5400000">
          <a:off x="437494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6F283-7473-49B2-89A1-5DDEDE3A30C4}">
      <dsp:nvSpPr>
        <dsp:cNvPr id="0" name=""/>
        <dsp:cNvSpPr/>
      </dsp:nvSpPr>
      <dsp:spPr>
        <a:xfrm>
          <a:off x="127647" y="25930"/>
          <a:ext cx="1968752" cy="137806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Realidade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Caótica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931" y="93214"/>
        <a:ext cx="1834184" cy="1243494"/>
      </dsp:txXfrm>
    </dsp:sp>
    <dsp:sp modelId="{CC59484F-F8FE-45CC-BB26-8155AED5DF3D}">
      <dsp:nvSpPr>
        <dsp:cNvPr id="0" name=""/>
        <dsp:cNvSpPr/>
      </dsp:nvSpPr>
      <dsp:spPr>
        <a:xfrm>
          <a:off x="2309786" y="172619"/>
          <a:ext cx="4464768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mundo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é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caótico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Simplificação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Tomada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decisão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Sistematizar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as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observações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fatos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9786" y="172619"/>
        <a:ext cx="4464768" cy="1113811"/>
      </dsp:txXfrm>
    </dsp:sp>
    <dsp:sp modelId="{FA48786C-31D9-4A17-AC47-F40331DE3F3A}">
      <dsp:nvSpPr>
        <dsp:cNvPr id="0" name=""/>
        <dsp:cNvSpPr/>
      </dsp:nvSpPr>
      <dsp:spPr>
        <a:xfrm rot="5400000">
          <a:off x="2797692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7EFDD-C614-495E-A0A9-547785BCCEA0}">
      <dsp:nvSpPr>
        <dsp:cNvPr id="0" name=""/>
        <dsp:cNvSpPr/>
      </dsp:nvSpPr>
      <dsp:spPr>
        <a:xfrm>
          <a:off x="2487845" y="1573950"/>
          <a:ext cx="1968752" cy="137806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Teoria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5129" y="1641234"/>
        <a:ext cx="1834184" cy="1243494"/>
      </dsp:txXfrm>
    </dsp:sp>
    <dsp:sp modelId="{ADA1C0F2-0ACD-4304-B71F-67424569DA5D}">
      <dsp:nvSpPr>
        <dsp:cNvPr id="0" name=""/>
        <dsp:cNvSpPr/>
      </dsp:nvSpPr>
      <dsp:spPr>
        <a:xfrm>
          <a:off x="4445357" y="1684785"/>
          <a:ext cx="3880145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Avaliação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mundo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Atribui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significado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eventos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Cria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ordem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no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caos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religião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5357" y="1684785"/>
        <a:ext cx="3880145" cy="1113811"/>
      </dsp:txXfrm>
    </dsp:sp>
    <dsp:sp modelId="{30696FBC-1E2F-4349-A34B-1F0305D5C86B}">
      <dsp:nvSpPr>
        <dsp:cNvPr id="0" name=""/>
        <dsp:cNvSpPr/>
      </dsp:nvSpPr>
      <dsp:spPr>
        <a:xfrm>
          <a:off x="4848043" y="3121969"/>
          <a:ext cx="1968752" cy="137806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Conhecimento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Aplicado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ou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não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15327" y="3189253"/>
        <a:ext cx="1834184" cy="1243494"/>
      </dsp:txXfrm>
    </dsp:sp>
    <dsp:sp modelId="{7FEEE0F8-BA37-4C76-9F76-E659EECE1702}">
      <dsp:nvSpPr>
        <dsp:cNvPr id="0" name=""/>
        <dsp:cNvSpPr/>
      </dsp:nvSpPr>
      <dsp:spPr>
        <a:xfrm>
          <a:off x="6741474" y="3196951"/>
          <a:ext cx="1837821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Matemática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cria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nova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realidade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Explicação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Fenômenos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: Guerra,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colheita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, tsunamis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41474" y="3196951"/>
        <a:ext cx="1837821" cy="1113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69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18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43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32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36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67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51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7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51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57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6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61E9-4AEF-4E4B-88BA-3D2F01D53CB9}" type="datetimeFigureOut">
              <a:rPr lang="pt-BR" smtClean="0"/>
              <a:t>17/08/2019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F26D7-C315-4AE7-9165-754DBA1741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6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1.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Internacionais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IRI-USP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1052736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Tipologia Teorias de Relações Internacionais</a:t>
            </a: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" t="10050" r="16759" b="13998"/>
          <a:stretch/>
        </p:blipFill>
        <p:spPr>
          <a:xfrm>
            <a:off x="1619672" y="1075434"/>
            <a:ext cx="6216808" cy="5508000"/>
          </a:xfrm>
        </p:spPr>
      </p:pic>
      <p:sp>
        <p:nvSpPr>
          <p:cNvPr id="8" name="CaixaDeTexto 7"/>
          <p:cNvSpPr txBox="1"/>
          <p:nvPr/>
        </p:nvSpPr>
        <p:spPr>
          <a:xfrm>
            <a:off x="1233183" y="6259759"/>
            <a:ext cx="21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Fonte: Sorensen (1998)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47864" y="3523239"/>
            <a:ext cx="12091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Marxismo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ontologicamente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opostas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Fim da Guerra Fria</a:t>
            </a: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Importantes mudanças em distintas Organizações Internacionais: UE, OTAN, BM, GATT      OMC</a:t>
            </a: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Conselho de Segurança da ONU (CSONU) permanece inalterado</a:t>
            </a: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203848" y="37170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4" r="-20"/>
          <a:stretch/>
        </p:blipFill>
        <p:spPr bwMode="auto">
          <a:xfrm>
            <a:off x="7071" y="318948"/>
            <a:ext cx="9108000" cy="503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071" y="318948"/>
            <a:ext cx="42873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 de Atividade do CSONU</a:t>
            </a:r>
          </a:p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edido pelo Orçamento Anual 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Empregado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o Número de 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Missões de Paz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nuais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467544" y="6067454"/>
            <a:ext cx="1872208" cy="0"/>
          </a:xfrm>
          <a:prstGeom prst="line">
            <a:avLst/>
          </a:prstGeom>
          <a:ln w="38100">
            <a:solidFill>
              <a:srgbClr val="0070C0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67544" y="6499502"/>
            <a:ext cx="18722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658086" y="5836622"/>
            <a:ext cx="3856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 Anual Empregado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58086" y="6268670"/>
            <a:ext cx="473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 Total de Tropas Disponíveis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Problematização</a:t>
            </a:r>
            <a:endParaRPr lang="pt-BR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nível de atividade do Conselho de Segurança da ONU aumentou tanto concomitante a tão poucas mudanças em sua estrutura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institucional?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Número de Vetos no CSONU por país</a:t>
            </a:r>
            <a:endParaRPr lang="pt-BR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6" y="1484784"/>
            <a:ext cx="9002688" cy="47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51520" y="6340678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Dyson 2013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6">
                    <a:lumMod val="50000"/>
                  </a:schemeClr>
                </a:solidFill>
              </a:rPr>
              <a:t>Índice de Convergência na AGONU e Pontos Ideais Dinâmicos de EUA e URSS/Rússia</a:t>
            </a:r>
            <a:endParaRPr lang="pt-B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7962825" cy="52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187" y="26431"/>
            <a:ext cx="4248356" cy="68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66228" y="-27709"/>
            <a:ext cx="4198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 atual dos membros </a:t>
            </a:r>
          </a:p>
          <a:p>
            <a:pPr algn="ctr"/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permanentes </a:t>
            </a:r>
          </a:p>
          <a:p>
            <a:pPr algn="ctr"/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CSONU</a:t>
            </a:r>
            <a:endParaRPr lang="pt-BR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://upload.wikimedia.org/wikipedia/commons/thumb/a/aa/United_Nations_Security_Council_regional_groups.svg/410px-United_Nations_Security_Council_regional_group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84" y="1450264"/>
            <a:ext cx="3165905" cy="26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9512" y="494116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dirty="0"/>
              <a:t>  </a:t>
            </a:r>
            <a:r>
              <a:rPr lang="en-US" dirty="0" smtClean="0"/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África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Ásia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Europa do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América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Latina e Caribe</a:t>
            </a:r>
          </a:p>
          <a:p>
            <a:pPr algn="just"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Europa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Ocidental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outros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5089610"/>
            <a:ext cx="180000" cy="144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79512" y="5458010"/>
            <a:ext cx="180000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92504" y="5838664"/>
            <a:ext cx="180000" cy="14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99642" y="6237312"/>
            <a:ext cx="180000" cy="144000"/>
          </a:xfrm>
          <a:prstGeom prst="rect">
            <a:avLst/>
          </a:prstGeom>
          <a:solidFill>
            <a:srgbClr val="B30D88"/>
          </a:solidFill>
          <a:ln>
            <a:solidFill>
              <a:srgbClr val="B30D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6228" y="6597352"/>
            <a:ext cx="180000" cy="144000"/>
          </a:xfrm>
          <a:prstGeom prst="rect">
            <a:avLst/>
          </a:prstGeom>
          <a:solidFill>
            <a:srgbClr val="908530"/>
          </a:solidFill>
          <a:ln>
            <a:solidFill>
              <a:srgbClr val="9085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8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Construtivismo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ulo\Documents\Documents\LD\Pontos Concurso\UN_Construtivism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3" y="1196751"/>
            <a:ext cx="9073178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39"/>
            <a:ext cx="9117044" cy="23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Distribuição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9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Neorealismo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ulo\Documents\Documents\LD\Pontos Concurso\UN_Ratio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4" y="1628800"/>
            <a:ext cx="8860574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43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serve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583974"/>
              </p:ext>
            </p:extLst>
          </p:nvPr>
        </p:nvGraphicFramePr>
        <p:xfrm>
          <a:off x="457200" y="1600200"/>
          <a:ext cx="85792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2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Qualidades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Empírica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Parcimonia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Explicar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Fenômenos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descrição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Logicamente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Consistente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Falseável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Tabela da Verdade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Lógica: dicotômico – verdadeiro (V) ou Falso (F)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48552"/>
              </p:ext>
            </p:extLst>
          </p:nvPr>
        </p:nvGraphicFramePr>
        <p:xfrm>
          <a:off x="323529" y="2936081"/>
          <a:ext cx="8424936" cy="2590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Comércio (C)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 (P)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C^P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Inconsistentes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954059"/>
              </p:ext>
            </p:extLst>
          </p:nvPr>
        </p:nvGraphicFramePr>
        <p:xfrm>
          <a:off x="395536" y="1268760"/>
          <a:ext cx="8424936" cy="15544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26768"/>
                <a:gridCol w="2880320"/>
                <a:gridCol w="17178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Natureza</a:t>
                      </a:r>
                      <a:r>
                        <a:rPr lang="pt-BR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Humana</a:t>
                      </a:r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Guerra (G)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N^G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282759"/>
              </p:ext>
            </p:extLst>
          </p:nvPr>
        </p:nvGraphicFramePr>
        <p:xfrm>
          <a:off x="395536" y="3140968"/>
          <a:ext cx="8424936" cy="15544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26768"/>
                <a:gridCol w="2880320"/>
                <a:gridCol w="17178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Luta</a:t>
                      </a:r>
                      <a:r>
                        <a:rPr lang="pt-BR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Classes</a:t>
                      </a:r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(LC)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Estado (E)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LC^E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519870"/>
              </p:ext>
            </p:extLst>
          </p:nvPr>
        </p:nvGraphicFramePr>
        <p:xfrm>
          <a:off x="467544" y="4797152"/>
          <a:ext cx="8280920" cy="1981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761353"/>
                <a:gridCol w="3104025"/>
                <a:gridCol w="1415542"/>
              </a:tblGrid>
              <a:tr h="892899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Inconsciente (I)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Paralisias histéricas (PH)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I^PH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Avalie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lógica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afirmação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"Eu desafio que alguém me apresente um evento do PSL na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USP“.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"É hegemonia política partidária de um lado só. Não tem pluralidade de ideias. Se eu for até lá, serei escoltado pela polícia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.“ (Deputado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stadual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Douglas Garcia (PSL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– CPI da USP na ALESP – 14/08/2019).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evidência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evidência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7232"/>
            <a:ext cx="7886700" cy="984738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onjunto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conceitos, definições, e proposições relacionadas entre si que apresentam uma visão sistemática de fenômenos especificando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 entre variáveis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o objetivo de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explicar e prever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fenômenos</a:t>
            </a:r>
          </a:p>
        </p:txBody>
      </p:sp>
    </p:spTree>
    <p:extLst>
      <p:ext uri="{BB962C8B-B14F-4D97-AF65-F5344CB8AC3E}">
        <p14:creationId xmlns:p14="http://schemas.microsoft.com/office/powerpoint/2010/main" val="6863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273" y="247895"/>
            <a:ext cx="78867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Especificidade das Teorias de Relações Internacionais</a:t>
            </a:r>
            <a:endParaRPr lang="pt-BR" sz="3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06063"/>
            <a:ext cx="7886700" cy="4570901"/>
          </a:xfrm>
        </p:spPr>
        <p:txBody>
          <a:bodyPr>
            <a:normAutofit fontScale="92500"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Sociologia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iência Política: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de estudo envolvem as relações entre Estado e 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ociedade 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elações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nternacionais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possuem uma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especificidade: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sistema internacional carece de uma instituição supra-estatal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(definição de Estado de Weber)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Aron caracteriza a legitimidade ou legalidade do recurso às forças armadas por parte dos atores como principal elemento das Ris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80150" y="0"/>
            <a:ext cx="6172200" cy="105273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Conceitos Relevantes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3238" y="1177342"/>
            <a:ext cx="8414239" cy="5001419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pt-BR" sz="36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Ontologia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 ser – Do que o mundo é feito? Quais objetos podemos estudar? – diferenças na observação dos domínios do objeto </a:t>
            </a:r>
          </a:p>
          <a:p>
            <a:pPr algn="just">
              <a:spcAft>
                <a:spcPts val="1800"/>
              </a:spcAft>
            </a:pPr>
            <a:r>
              <a:rPr lang="pt-B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Epistemologia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Teoria do Conhecimento – como adquirimos conhecimento sobre o mundo? – aceitar ou rejeitar alguns pressupostos sobre o 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conhecimeto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527</Words>
  <Application>Microsoft Office PowerPoint</Application>
  <PresentationFormat>Apresentação na tela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Aula 1. Teoria de Relações Internacionais</vt:lpstr>
      <vt:lpstr>Para que serve uma teoria?</vt:lpstr>
      <vt:lpstr>Qualidades de uma Teoria</vt:lpstr>
      <vt:lpstr>Tabela da Verdade</vt:lpstr>
      <vt:lpstr>Exemplos Inconsistentes</vt:lpstr>
      <vt:lpstr>Avalie a lógica da afirmação</vt:lpstr>
      <vt:lpstr>Definição de Teoria</vt:lpstr>
      <vt:lpstr>Especificidade das Teorias de Relações Internacionais</vt:lpstr>
      <vt:lpstr>Conceitos Relevantes</vt:lpstr>
      <vt:lpstr>Tipologia Teorias de Relações Internacionais</vt:lpstr>
      <vt:lpstr>Exemplo de teorias ontologicamente opostas</vt:lpstr>
      <vt:lpstr>Apresentação do PowerPoint</vt:lpstr>
      <vt:lpstr>Problematização</vt:lpstr>
      <vt:lpstr>Número de Vetos no CSONU por país</vt:lpstr>
      <vt:lpstr>Índice de Convergência na AGONU e Pontos Ideais Dinâmicos de EUA e URSS/Rússia</vt:lpstr>
      <vt:lpstr>Apresentação do PowerPoint</vt:lpstr>
      <vt:lpstr>Construtivismo</vt:lpstr>
      <vt:lpstr>Distribuição de Poder</vt:lpstr>
      <vt:lpstr>Neorealismo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1. Teoria de Relações Internacionais</dc:title>
  <dc:creator>Paulo</dc:creator>
  <cp:lastModifiedBy>Paulo</cp:lastModifiedBy>
  <cp:revision>29</cp:revision>
  <dcterms:created xsi:type="dcterms:W3CDTF">2019-08-17T23:29:11Z</dcterms:created>
  <dcterms:modified xsi:type="dcterms:W3CDTF">2019-08-19T13:13:32Z</dcterms:modified>
</cp:coreProperties>
</file>