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516" r:id="rId2"/>
    <p:sldId id="51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964"/>
  </p:normalViewPr>
  <p:slideViewPr>
    <p:cSldViewPr snapToGrid="0" snapToObjects="1">
      <p:cViewPr varScale="1">
        <p:scale>
          <a:sx n="90" d="100"/>
          <a:sy n="90" d="100"/>
        </p:scale>
        <p:origin x="232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5BDAF1-6D92-35DC-C5CA-451390361A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E41AE92-05EB-80D9-C2C9-3EEA1A3BD9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88D61D5-D5E0-022A-DFA1-116D43992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0BF2-570D-624E-9427-70C729C27EF5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F6C61C-E413-5FCD-2880-3A2456004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25543E-14CD-303E-23BA-C41A3AFE2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D815-EB11-E44F-8B5A-6B140DB70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980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E7C8F4-F6CC-DC9F-BBCF-69C8558A8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ACD221C-5F48-923C-2510-D6C2B0FDDB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178DB38-8712-8ADD-DE64-8F073F275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0BF2-570D-624E-9427-70C729C27EF5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B786827-0749-C548-E2E6-547BB4E88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845F54-CF08-EDAE-0CA4-0E6090568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D815-EB11-E44F-8B5A-6B140DB70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5105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991EBAC-B3C4-630D-42D1-6ACBFD312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CF1FFF6-3374-0B69-C7C1-7034E90CD0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DEAF672-6794-66A9-A5BF-80472DDCA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0BF2-570D-624E-9427-70C729C27EF5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D666972-8108-74C4-2D71-85E16CE97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D657713-BD73-BE98-10D0-6B2CAE3B7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D815-EB11-E44F-8B5A-6B140DB70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5177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743050-EDDE-E56B-9AE3-96C04D00E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5653638-E4E9-FA21-50AD-EB08D0117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9D03AC-BF08-BF24-70D4-5A184E5EC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0BF2-570D-624E-9427-70C729C27EF5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C1BD56-2814-22B9-CABA-0D5A90A36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157B73E-CF7C-1548-31A3-1F9131899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D815-EB11-E44F-8B5A-6B140DB70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2492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5FE7F7-805B-D283-B1E9-3B80C3CBB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0C2213D-2B6B-971D-22B3-05AD816A3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3F1D87-96F8-5F43-1433-E11472FF8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0BF2-570D-624E-9427-70C729C27EF5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D0BB38C-E82C-FE9B-D5B4-3C75AD14D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EBD1DD2-1210-8D76-0361-1520F03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D815-EB11-E44F-8B5A-6B140DB70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7494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7EC8DD-68CE-FAF9-5A36-9EA9166C4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1B858F-9BCF-C9B9-CB45-2E51E1F0CD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CA18558-E153-C376-DF28-4B90BB73D8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97E6F2A-F404-60A9-E0BC-3CBFBE349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0BF2-570D-624E-9427-70C729C27EF5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13A3636-F1ED-2962-5812-D50B3786F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F574732-D024-7E4A-7704-6413BC5D6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D815-EB11-E44F-8B5A-6B140DB70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1445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EDFFD-AE05-6442-B586-62C13ACE6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794FE0A-33E6-D86F-FB8E-CE5A7B81E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18068D2-FA2C-F9E0-850A-25BB480A97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209964C-18CE-2712-7B01-204D27743A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319A666-FD64-251B-DA40-1C7FAC8F2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B8C3952-19A5-F762-2F05-04406F4BE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0BF2-570D-624E-9427-70C729C27EF5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D0EB4EF-2A9D-5BC1-3932-5E07F0DB6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2DC7C04-4672-FE7B-DAFA-567311B67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D815-EB11-E44F-8B5A-6B140DB70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807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EAFAE6-DF1A-998E-B351-9F21A8C66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1E5443-7FDF-A066-1146-082ADF1AA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0BF2-570D-624E-9427-70C729C27EF5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DD2FB95-2377-7671-17EB-940CAA5EE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38DE120-6C2A-F0C0-D244-2A2E41507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D815-EB11-E44F-8B5A-6B140DB70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0727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BCBCCD5-A950-D4CF-C8EF-2C20D16A8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0BF2-570D-624E-9427-70C729C27EF5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260F4C1-828E-42FE-8AF0-927EDF17F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37286DA-13FF-9503-3934-4EFAC99CA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D815-EB11-E44F-8B5A-6B140DB70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5106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0B9090-5530-76ED-1F91-3098D930B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3ED58CC-26AC-C9F0-A327-CEC2E6B6E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6863426-645A-1F8A-EFB7-3D2E70F94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D864916-55F4-B5DF-7B92-991590772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0BF2-570D-624E-9427-70C729C27EF5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68BA2A2-EC15-6C16-263A-87D22767E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87304F5-D5E0-0297-F295-46A4FB9BA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D815-EB11-E44F-8B5A-6B140DB70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9898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C34A5A-E693-C222-40CA-9CD3759C8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B4861FA-94D4-2705-3126-A3CAC38F7C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910A634-7DD7-C668-3917-5D5726C201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6270A61-4CF3-8517-4F04-EEA1122EE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0BF2-570D-624E-9427-70C729C27EF5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57DB28A-A269-6D83-AAB0-6A6DCF964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328A188-81C4-4A77-0760-6953C6D58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D815-EB11-E44F-8B5A-6B140DB70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506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BC3EA31-62D7-7AF1-3BCB-CF498BC51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CDB6BDC-5EA1-78B2-D363-8041AA0671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0C2A0D7-13C9-DCF6-8FD8-5FCB72C4C5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60BF2-570D-624E-9427-70C729C27EF5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FC87998-988C-B194-2955-C4457233C9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5617B37-2E30-5A87-0820-037A519982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8D815-EB11-E44F-8B5A-6B140DB70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3189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5" name="Picture 2">
            <a:extLst>
              <a:ext uri="{FF2B5EF4-FFF2-40B4-BE49-F238E27FC236}">
                <a16:creationId xmlns:a16="http://schemas.microsoft.com/office/drawing/2014/main" id="{6F41ADD0-FDFE-3D61-D6F9-C7E0126679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5795963" cy="446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66" name="Picture 3">
            <a:extLst>
              <a:ext uri="{FF2B5EF4-FFF2-40B4-BE49-F238E27FC236}">
                <a16:creationId xmlns:a16="http://schemas.microsoft.com/office/drawing/2014/main" id="{304F5C1F-5731-2FE1-7353-D55B64EB0F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76" y="2709864"/>
            <a:ext cx="5292725" cy="414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67" name="Line 4">
            <a:extLst>
              <a:ext uri="{FF2B5EF4-FFF2-40B4-BE49-F238E27FC236}">
                <a16:creationId xmlns:a16="http://schemas.microsoft.com/office/drawing/2014/main" id="{58BFD281-FF2D-8E77-1B5A-82777416F03F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4200" y="42926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8068" name="Line 5">
            <a:extLst>
              <a:ext uri="{FF2B5EF4-FFF2-40B4-BE49-F238E27FC236}">
                <a16:creationId xmlns:a16="http://schemas.microsoft.com/office/drawing/2014/main" id="{387F5C72-A852-804A-98B3-9B72B6ABCB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2420938"/>
            <a:ext cx="0" cy="187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8069" name="Line 6">
            <a:extLst>
              <a:ext uri="{FF2B5EF4-FFF2-40B4-BE49-F238E27FC236}">
                <a16:creationId xmlns:a16="http://schemas.microsoft.com/office/drawing/2014/main" id="{F7927A0C-0318-6F45-88FA-AEA04C9A7ED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1" y="2420938"/>
            <a:ext cx="1871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8070" name="Line 7">
            <a:extLst>
              <a:ext uri="{FF2B5EF4-FFF2-40B4-BE49-F238E27FC236}">
                <a16:creationId xmlns:a16="http://schemas.microsoft.com/office/drawing/2014/main" id="{E3CC76AA-D002-5AAB-29C4-E546F01335C3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7663" y="2420939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38312" name="Text Box 8">
            <a:extLst>
              <a:ext uri="{FF2B5EF4-FFF2-40B4-BE49-F238E27FC236}">
                <a16:creationId xmlns:a16="http://schemas.microsoft.com/office/drawing/2014/main" id="{35A57360-065B-638F-A1E3-D33C24749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2264" y="260350"/>
            <a:ext cx="3995737" cy="10795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FF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ABATE  DE  BOVINOS - ÁREA  SUJA</a:t>
            </a:r>
            <a:endParaRPr lang="pt-BR" sz="2800" dirty="0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advClick="0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89" name="Picture 2">
            <a:extLst>
              <a:ext uri="{FF2B5EF4-FFF2-40B4-BE49-F238E27FC236}">
                <a16:creationId xmlns:a16="http://schemas.microsoft.com/office/drawing/2014/main" id="{AFC323E5-FB45-510A-3D59-5FFB5CBB0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713" y="1268413"/>
            <a:ext cx="5002212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0" name="Picture 3">
            <a:extLst>
              <a:ext uri="{FF2B5EF4-FFF2-40B4-BE49-F238E27FC236}">
                <a16:creationId xmlns:a16="http://schemas.microsoft.com/office/drawing/2014/main" id="{D4DD637D-95BB-A0BD-C8AB-88149D4EF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388" y="1268413"/>
            <a:ext cx="4011612" cy="488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9332" name="Text Box 4">
            <a:extLst>
              <a:ext uri="{FF2B5EF4-FFF2-40B4-BE49-F238E27FC236}">
                <a16:creationId xmlns:a16="http://schemas.microsoft.com/office/drawing/2014/main" id="{B87C3FE6-C8FB-B0C9-F403-4DA2BEB80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0" y="333376"/>
            <a:ext cx="7848600" cy="574675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rgbClr val="003399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pt-BR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ABATE  DE  BOVINOS - ÁREA  LIMPA</a:t>
            </a:r>
            <a:endParaRPr lang="pt-BR" sz="280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Macintosh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Fernando Baldi</dc:creator>
  <cp:lastModifiedBy>Fernando Baldi</cp:lastModifiedBy>
  <cp:revision>1</cp:revision>
  <dcterms:created xsi:type="dcterms:W3CDTF">2022-06-10T20:13:38Z</dcterms:created>
  <dcterms:modified xsi:type="dcterms:W3CDTF">2022-06-10T20:14:12Z</dcterms:modified>
</cp:coreProperties>
</file>