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40"/>
  </p:notesMasterIdLst>
  <p:sldIdLst>
    <p:sldId id="436" r:id="rId2"/>
    <p:sldId id="467" r:id="rId3"/>
    <p:sldId id="454" r:id="rId4"/>
    <p:sldId id="468" r:id="rId5"/>
    <p:sldId id="469" r:id="rId6"/>
    <p:sldId id="470" r:id="rId7"/>
    <p:sldId id="471" r:id="rId8"/>
    <p:sldId id="472" r:id="rId9"/>
    <p:sldId id="473" r:id="rId10"/>
    <p:sldId id="416" r:id="rId11"/>
    <p:sldId id="460" r:id="rId12"/>
    <p:sldId id="461" r:id="rId13"/>
    <p:sldId id="451" r:id="rId14"/>
    <p:sldId id="455" r:id="rId15"/>
    <p:sldId id="456" r:id="rId16"/>
    <p:sldId id="457" r:id="rId17"/>
    <p:sldId id="458" r:id="rId18"/>
    <p:sldId id="459" r:id="rId19"/>
    <p:sldId id="437" r:id="rId20"/>
    <p:sldId id="438" r:id="rId21"/>
    <p:sldId id="462" r:id="rId22"/>
    <p:sldId id="463" r:id="rId23"/>
    <p:sldId id="464" r:id="rId24"/>
    <p:sldId id="465" r:id="rId25"/>
    <p:sldId id="466" r:id="rId26"/>
    <p:sldId id="439" r:id="rId27"/>
    <p:sldId id="317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48" r:id="rId37"/>
    <p:sldId id="449" r:id="rId38"/>
    <p:sldId id="45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0A74-FE87-43EC-980C-975E8FDEDFED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1911-EA80-43F6-AE25-410DFCCFB2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83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64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606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69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822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7479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508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461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7484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321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158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344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288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910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814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747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706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66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pPr/>
              <a:t>30/03/2023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90373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PTC5609-Teoria Quântica da Informação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de </a:t>
            </a:r>
            <a:r>
              <a:rPr lang="pt-BR" sz="3600" dirty="0" smtClean="0">
                <a:latin typeface="Arial Black" panose="020B0A04020102020204" pitchFamily="34" charset="0"/>
              </a:rPr>
              <a:t>05</a:t>
            </a:r>
            <a:r>
              <a:rPr lang="pt-BR" sz="3600" dirty="0" smtClean="0">
                <a:latin typeface="Arial Black" panose="020B0A04020102020204" pitchFamily="34" charset="0"/>
              </a:rPr>
              <a:t>/04/2023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xmlns="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2DFB7A-C6A6-4FDE-9FDA-C1849A5B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 adicional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CA8259E1-3183-44BD-BD4A-DDDBDCCC7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8965" y="2391695"/>
            <a:ext cx="7338349" cy="31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9741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Matriz unitária: </a:t>
            </a:r>
            <a:r>
              <a:rPr lang="pt-BR" dirty="0" err="1"/>
              <a:t>A.At</a:t>
            </a:r>
            <a:r>
              <a:rPr lang="pt-BR" dirty="0"/>
              <a:t>* = I</a:t>
            </a:r>
          </a:p>
          <a:p>
            <a:endParaRPr lang="pt-BR" dirty="0"/>
          </a:p>
          <a:p>
            <a:r>
              <a:rPr lang="pt-BR" dirty="0"/>
              <a:t>Matriz </a:t>
            </a:r>
            <a:r>
              <a:rPr lang="pt-BR" dirty="0" err="1"/>
              <a:t>hermitiana</a:t>
            </a:r>
            <a:r>
              <a:rPr lang="pt-BR" dirty="0"/>
              <a:t>: A=</a:t>
            </a:r>
            <a:r>
              <a:rPr lang="pt-BR" dirty="0" err="1"/>
              <a:t>At</a:t>
            </a:r>
            <a:r>
              <a:rPr lang="pt-BR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xmlns="" val="720946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Postulados da Mecânica Quântica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194" y="2317773"/>
            <a:ext cx="6830716" cy="400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D31E3F-6686-4C22-8470-DD309E69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Produto interno - Ortogonalidade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74D78A27-6E40-4BE5-8DB5-ABC4DD0D4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8352" y="2190296"/>
            <a:ext cx="3160747" cy="9447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914ECEB-DAC0-4579-958A-3D0E3358FF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8351" y="3578229"/>
            <a:ext cx="3160747" cy="10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074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9254FA-0E2E-4CD0-AE40-23DD0D58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Produto tensorial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855ED1AA-BB3E-42A6-8AEC-68DA312CE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5886" y="2127794"/>
            <a:ext cx="5914785" cy="397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54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DAC2ED-6685-4712-997D-5B10EC64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xmlns="" id="{2C8DB4C6-D79B-4BAE-8F32-2B82DFBF0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994" y="2157990"/>
            <a:ext cx="7369199" cy="27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88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884769-F11B-4F55-B0B4-0D5257C99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 do exemplo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B24426C9-1D8D-4A26-A0D5-29BDD0EAC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6877" y="2262014"/>
            <a:ext cx="2725675" cy="30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959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277CE5-313B-4129-858A-4462F305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Simplificações de notação (I)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DAFE03AA-9C8D-4199-BB0E-519ECA3F9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161561"/>
            <a:ext cx="7644500" cy="20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02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21A04E-A6C1-413E-BA6D-A2EB0749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Simplificações de notação (II)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EC3F755A-4523-4387-9DFA-B5A447EF9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2268" y="2388150"/>
            <a:ext cx="6956796" cy="20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35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2DA389-F96C-28EC-C711-8AE408C0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Dinâmica da QC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4372BC15-CF38-BE85-1765-55F918861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4800" y="2372948"/>
            <a:ext cx="9759382" cy="2414342"/>
          </a:xfrm>
        </p:spPr>
      </p:pic>
    </p:spTree>
    <p:extLst>
      <p:ext uri="{BB962C8B-B14F-4D97-AF65-F5344CB8AC3E}">
        <p14:creationId xmlns:p14="http://schemas.microsoft.com/office/powerpoint/2010/main" xmlns="" val="378445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 </a:t>
            </a:r>
            <a:r>
              <a:rPr lang="pt-BR" smtClean="0"/>
              <a:t>e Programação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34532"/>
          </a:xfrm>
        </p:spPr>
        <p:txBody>
          <a:bodyPr>
            <a:normAutofit/>
          </a:bodyPr>
          <a:lstStyle/>
          <a:p>
            <a:r>
              <a:rPr lang="pt-BR" dirty="0"/>
              <a:t>Aula 1: Teoria clássica da </a:t>
            </a:r>
            <a:r>
              <a:rPr lang="pt-BR" dirty="0" smtClean="0"/>
              <a:t>informação (15/03)</a:t>
            </a:r>
            <a:endParaRPr lang="pt-BR" dirty="0"/>
          </a:p>
          <a:p>
            <a:r>
              <a:rPr lang="pt-BR" dirty="0"/>
              <a:t>Aula 2: Computação </a:t>
            </a:r>
            <a:r>
              <a:rPr lang="pt-BR" dirty="0" smtClean="0"/>
              <a:t>reversível (22/03)</a:t>
            </a:r>
            <a:endParaRPr lang="pt-BR" dirty="0"/>
          </a:p>
          <a:p>
            <a:r>
              <a:rPr lang="pt-BR" dirty="0"/>
              <a:t>Aula 3: Princípio da </a:t>
            </a:r>
            <a:r>
              <a:rPr lang="pt-BR" dirty="0" smtClean="0"/>
              <a:t>superposição (29/03)</a:t>
            </a:r>
            <a:endParaRPr lang="pt-BR" dirty="0"/>
          </a:p>
          <a:p>
            <a:r>
              <a:rPr lang="pt-BR" dirty="0"/>
              <a:t>Aula 4: Dinâmica </a:t>
            </a:r>
            <a:r>
              <a:rPr lang="pt-BR" dirty="0" smtClean="0"/>
              <a:t>quântica (05/04)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4368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1C898-C2C3-A3FF-FB9E-2E8F9FAA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Transição de estado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F5868F48-6574-5BED-F99B-6A519D18C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179600"/>
            <a:ext cx="10020708" cy="3725441"/>
          </a:xfrm>
        </p:spPr>
      </p:pic>
    </p:spTree>
    <p:extLst>
      <p:ext uri="{BB962C8B-B14F-4D97-AF65-F5344CB8AC3E}">
        <p14:creationId xmlns:p14="http://schemas.microsoft.com/office/powerpoint/2010/main" xmlns="" val="1900074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Operação identidade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40" y="2359138"/>
            <a:ext cx="10072188" cy="269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Operação inversa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776" y="2330835"/>
            <a:ext cx="9121031" cy="204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Operação inversa (II)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078" y="2262527"/>
            <a:ext cx="8901624" cy="129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Operação de </a:t>
            </a:r>
            <a:r>
              <a:rPr lang="pt-BR" dirty="0" err="1"/>
              <a:t>Hadamard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4866" y="2364852"/>
            <a:ext cx="9038544" cy="266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Moeda quântica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9561" y="2439556"/>
            <a:ext cx="6486640" cy="351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EFF7E6-90EA-B0DA-A863-811F816F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Dinâmicas usuais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8A657595-F0D5-54A4-08CC-CEB2F1E7C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2837" y="2193581"/>
            <a:ext cx="8536585" cy="4330053"/>
          </a:xfrm>
        </p:spPr>
      </p:pic>
    </p:spTree>
    <p:extLst>
      <p:ext uri="{BB962C8B-B14F-4D97-AF65-F5344CB8AC3E}">
        <p14:creationId xmlns:p14="http://schemas.microsoft.com/office/powerpoint/2010/main" xmlns="" val="237867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6DBA96-8458-4F5B-FED7-005990A2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quântica (ideia inicial)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9CC4E67-3E80-B1FF-D0E2-7D23F45B5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5174" y="2364746"/>
            <a:ext cx="9827398" cy="2416574"/>
          </a:xfrm>
        </p:spPr>
      </p:pic>
    </p:spTree>
    <p:extLst>
      <p:ext uri="{BB962C8B-B14F-4D97-AF65-F5344CB8AC3E}">
        <p14:creationId xmlns:p14="http://schemas.microsoft.com/office/powerpoint/2010/main" xmlns="" val="2831507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655E3C-ACEC-3B7E-29B9-1BE3AFB8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 </a:t>
            </a:r>
            <a:r>
              <a:rPr lang="pt-BR" dirty="0" err="1"/>
              <a:t>Not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5670A40-8797-C7A7-0DDA-EC610F09A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514599"/>
            <a:ext cx="9878127" cy="2509235"/>
          </a:xfrm>
        </p:spPr>
      </p:pic>
    </p:spTree>
    <p:extLst>
      <p:ext uri="{BB962C8B-B14F-4D97-AF65-F5344CB8AC3E}">
        <p14:creationId xmlns:p14="http://schemas.microsoft.com/office/powerpoint/2010/main" xmlns="" val="898534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783D57-05D3-5427-5353-9A91605B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Matriz </a:t>
            </a:r>
            <a:r>
              <a:rPr lang="pt-BR" dirty="0" err="1"/>
              <a:t>Hermitiana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52ABF129-1646-7CDA-FF3D-B83A027AE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344" y="2407494"/>
            <a:ext cx="10852676" cy="1261939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2476916-2844-767F-E90C-E3E6DDFD86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344" y="3669433"/>
            <a:ext cx="10870021" cy="11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486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BD595C-B9D1-45D5-13AC-35367EF6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Dinâmica Quântica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8BF5D28-5987-47A2-E456-9B84E8963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Introduction</a:t>
            </a:r>
            <a:r>
              <a:rPr lang="pt-BR" dirty="0"/>
              <a:t> to Quantum </a:t>
            </a:r>
            <a:r>
              <a:rPr lang="pt-BR" dirty="0" err="1"/>
              <a:t>Information</a:t>
            </a:r>
            <a:r>
              <a:rPr lang="pt-BR" dirty="0"/>
              <a:t> </a:t>
            </a:r>
            <a:r>
              <a:rPr lang="pt-BR" dirty="0" err="1"/>
              <a:t>Science</a:t>
            </a:r>
            <a:r>
              <a:rPr lang="pt-BR" dirty="0"/>
              <a:t> - </a:t>
            </a:r>
            <a:r>
              <a:rPr lang="pt-BR" dirty="0" err="1"/>
              <a:t>Vlatko</a:t>
            </a:r>
            <a:r>
              <a:rPr lang="pt-BR" dirty="0"/>
              <a:t> </a:t>
            </a:r>
            <a:r>
              <a:rPr lang="pt-BR" dirty="0" err="1"/>
              <a:t>Vedral</a:t>
            </a:r>
            <a:endParaRPr lang="pt-BR" dirty="0"/>
          </a:p>
          <a:p>
            <a:pPr>
              <a:buNone/>
            </a:pPr>
            <a:r>
              <a:rPr lang="pt-BR" dirty="0"/>
              <a:t>- Oxford </a:t>
            </a:r>
            <a:r>
              <a:rPr lang="pt-BR" dirty="0" err="1"/>
              <a:t>Graduate</a:t>
            </a:r>
            <a:r>
              <a:rPr lang="pt-BR" dirty="0"/>
              <a:t> </a:t>
            </a:r>
            <a:r>
              <a:rPr lang="pt-BR" dirty="0" err="1"/>
              <a:t>Texts</a:t>
            </a:r>
            <a:r>
              <a:rPr lang="pt-BR" dirty="0"/>
              <a:t> – 2006</a:t>
            </a:r>
          </a:p>
          <a:p>
            <a:endParaRPr lang="pt-BR" dirty="0"/>
          </a:p>
          <a:p>
            <a:r>
              <a:rPr lang="pt-BR" dirty="0"/>
              <a:t>Emmanuel </a:t>
            </a:r>
            <a:r>
              <a:rPr lang="pt-BR" dirty="0" err="1"/>
              <a:t>Desurvire</a:t>
            </a:r>
            <a:r>
              <a:rPr lang="pt-BR" dirty="0"/>
              <a:t> – </a:t>
            </a:r>
            <a:r>
              <a:rPr lang="pt-BR" dirty="0" err="1"/>
              <a:t>Classical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Quantum </a:t>
            </a:r>
            <a:r>
              <a:rPr lang="pt-BR" dirty="0" err="1"/>
              <a:t>Information</a:t>
            </a:r>
            <a:r>
              <a:rPr lang="pt-BR" dirty="0"/>
              <a:t> </a:t>
            </a:r>
            <a:r>
              <a:rPr lang="pt-BR" dirty="0" err="1"/>
              <a:t>Theory</a:t>
            </a:r>
            <a:r>
              <a:rPr lang="pt-BR" dirty="0"/>
              <a:t> – Cambridge </a:t>
            </a:r>
            <a:r>
              <a:rPr lang="pt-BR" dirty="0" err="1"/>
              <a:t>University</a:t>
            </a:r>
            <a:r>
              <a:rPr lang="pt-BR" dirty="0"/>
              <a:t> Press – 2009 - </a:t>
            </a:r>
            <a:r>
              <a:rPr lang="en-US" dirty="0" err="1"/>
              <a:t>Capítulo</a:t>
            </a:r>
            <a:r>
              <a:rPr lang="en-US" dirty="0"/>
              <a:t> 16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13575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5478F1-826F-D1F5-D002-2FE2E037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5CB51FE-A3D7-4D98-9707-36C3133DA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7197" y="2372989"/>
            <a:ext cx="7384648" cy="2598516"/>
          </a:xfrm>
        </p:spPr>
      </p:pic>
    </p:spTree>
    <p:extLst>
      <p:ext uri="{BB962C8B-B14F-4D97-AF65-F5344CB8AC3E}">
        <p14:creationId xmlns:p14="http://schemas.microsoft.com/office/powerpoint/2010/main" xmlns="" val="2210438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2C0CDC-54EB-E06A-1F12-3A81F879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7902A0F-1278-C55B-D381-89A26EBE1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4746" y="2509898"/>
            <a:ext cx="9228534" cy="1751017"/>
          </a:xfrm>
        </p:spPr>
      </p:pic>
    </p:spTree>
    <p:extLst>
      <p:ext uri="{BB962C8B-B14F-4D97-AF65-F5344CB8AC3E}">
        <p14:creationId xmlns:p14="http://schemas.microsoft.com/office/powerpoint/2010/main" xmlns="" val="4279418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87E873-0291-46F8-9227-7FE8F9D4B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operador unitário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F075CF2-3F17-49F4-8880-426513ED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67204"/>
            <a:ext cx="9613861" cy="3599316"/>
          </a:xfrm>
        </p:spPr>
        <p:txBody>
          <a:bodyPr/>
          <a:lstStyle/>
          <a:p>
            <a:r>
              <a:rPr lang="pt-BR" dirty="0"/>
              <a:t>Operador de </a:t>
            </a:r>
            <a:r>
              <a:rPr lang="pt-BR" dirty="0" err="1"/>
              <a:t>Hadamard</a:t>
            </a:r>
            <a:r>
              <a:rPr lang="pt-BR" dirty="0"/>
              <a:t>: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Forma matricial: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1E1D6BC-DDDC-4B59-BCE9-CF4CA2535A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9872" y="2909765"/>
            <a:ext cx="2786139" cy="51923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526ED4F-976E-40E8-A618-661C586B91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8577" y="3878738"/>
            <a:ext cx="3923108" cy="17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626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7D9A67-9F14-4FF4-841B-E94A009A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Efeitos do operador de </a:t>
            </a:r>
            <a:r>
              <a:rPr lang="pt-BR" dirty="0" err="1"/>
              <a:t>Hadamard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78E5A8B7-B806-4B8C-8CCB-386E2888B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0771" y="2470690"/>
            <a:ext cx="2219244" cy="95831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8DC3845-AE5E-478F-8F16-6C36D80DE1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6662" y="3917451"/>
            <a:ext cx="2113353" cy="9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180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7AEFA8-5B1F-9302-BFD9-16B90443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61C5F7BA-91D0-E4BD-1462-CC52B4703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5898" y="2393555"/>
            <a:ext cx="9780048" cy="3121125"/>
          </a:xfrm>
        </p:spPr>
      </p:pic>
    </p:spTree>
    <p:extLst>
      <p:ext uri="{BB962C8B-B14F-4D97-AF65-F5344CB8AC3E}">
        <p14:creationId xmlns:p14="http://schemas.microsoft.com/office/powerpoint/2010/main" xmlns="" val="60020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ACCAF1-D65B-99F5-E7CF-517A25F5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 de </a:t>
            </a:r>
            <a:r>
              <a:rPr lang="pt-BR" dirty="0" err="1"/>
              <a:t>Hadamard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A01464F5-B730-2A95-932B-56637BD4B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048097"/>
            <a:ext cx="9177493" cy="3778968"/>
          </a:xfrm>
        </p:spPr>
      </p:pic>
    </p:spTree>
    <p:extLst>
      <p:ext uri="{BB962C8B-B14F-4D97-AF65-F5344CB8AC3E}">
        <p14:creationId xmlns:p14="http://schemas.microsoft.com/office/powerpoint/2010/main" xmlns="" val="37867406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3DC043-2F6E-AB5E-6D50-CDD7C3952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portas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9F3674A2-4AA4-749B-77B6-C7BF921F8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2271" y="2324524"/>
            <a:ext cx="9875269" cy="2077794"/>
          </a:xfrm>
        </p:spPr>
      </p:pic>
    </p:spTree>
    <p:extLst>
      <p:ext uri="{BB962C8B-B14F-4D97-AF65-F5344CB8AC3E}">
        <p14:creationId xmlns:p14="http://schemas.microsoft.com/office/powerpoint/2010/main" xmlns="" val="3951684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C9C46A-7207-8477-198F-EDD71F67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em cascata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63E11FF-D396-55D7-4261-99B5ECEA4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336299"/>
            <a:ext cx="9444437" cy="1649649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9E8B10DE-9869-B900-0DBF-3E4C20CC87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320" y="4011872"/>
            <a:ext cx="9444437" cy="20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197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DD49DE-1742-A458-97EC-51D92A86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xmlns="" id="{754B8B39-3789-62A0-3E39-2E0A2F14B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105" y="2813794"/>
            <a:ext cx="10388121" cy="1514201"/>
          </a:xfrm>
        </p:spPr>
      </p:pic>
    </p:spTree>
    <p:extLst>
      <p:ext uri="{BB962C8B-B14F-4D97-AF65-F5344CB8AC3E}">
        <p14:creationId xmlns:p14="http://schemas.microsoft.com/office/powerpoint/2010/main" xmlns="" val="156835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C93085-D1B8-285F-38C3-77A8EC85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Mais de um q-bit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BD982F8-4074-A5DE-5263-AD642C5E7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036" y="2321387"/>
            <a:ext cx="10582034" cy="1754854"/>
          </a:xfrm>
        </p:spPr>
      </p:pic>
    </p:spTree>
    <p:extLst>
      <p:ext uri="{BB962C8B-B14F-4D97-AF65-F5344CB8AC3E}">
        <p14:creationId xmlns="" xmlns:p14="http://schemas.microsoft.com/office/powerpoint/2010/main" val="232631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BB3ADB-FF0F-22B0-C61A-871738EDC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A6475265-6485-F93B-6855-33F251375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3808" y="2365222"/>
            <a:ext cx="10374026" cy="2127555"/>
          </a:xfrm>
        </p:spPr>
      </p:pic>
    </p:spTree>
    <p:extLst>
      <p:ext uri="{BB962C8B-B14F-4D97-AF65-F5344CB8AC3E}">
        <p14:creationId xmlns="" xmlns:p14="http://schemas.microsoft.com/office/powerpoint/2010/main" val="380719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D60587-D496-9C5C-FEEA-4CAC2E37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Extensão do conceito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B3C0AAC7-7DDF-7A9A-DFFF-1FF70CB69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321" y="2290637"/>
            <a:ext cx="10259831" cy="1805940"/>
          </a:xfrm>
        </p:spPr>
      </p:pic>
    </p:spTree>
    <p:extLst>
      <p:ext uri="{BB962C8B-B14F-4D97-AF65-F5344CB8AC3E}">
        <p14:creationId xmlns="" xmlns:p14="http://schemas.microsoft.com/office/powerpoint/2010/main" val="69465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6174BB-1B37-F62E-E5D9-FA7958868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AAB39BBE-EE8D-78BB-6D91-6E44DC728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5400" y="2268637"/>
            <a:ext cx="9957221" cy="3360981"/>
          </a:xfrm>
        </p:spPr>
      </p:pic>
    </p:spTree>
    <p:extLst>
      <p:ext uri="{BB962C8B-B14F-4D97-AF65-F5344CB8AC3E}">
        <p14:creationId xmlns="" xmlns:p14="http://schemas.microsoft.com/office/powerpoint/2010/main" val="406702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F493EC-7E8B-134E-E1F4-5DAEFEAB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FFB45303-B6EF-4638-CDD0-1523F6B2F4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9102" y="2145316"/>
            <a:ext cx="9167096" cy="4339905"/>
          </a:xfrm>
        </p:spPr>
      </p:pic>
    </p:spTree>
    <p:extLst>
      <p:ext uri="{BB962C8B-B14F-4D97-AF65-F5344CB8AC3E}">
        <p14:creationId xmlns="" xmlns:p14="http://schemas.microsoft.com/office/powerpoint/2010/main" val="397635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6DBA96-8458-4F5B-FED7-005990A2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quântica (ideia inicial)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9CC4E67-3E80-B1FF-D0E2-7D23F45B5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5174" y="2364746"/>
            <a:ext cx="9827398" cy="2416574"/>
          </a:xfrm>
        </p:spPr>
      </p:pic>
    </p:spTree>
    <p:extLst>
      <p:ext uri="{BB962C8B-B14F-4D97-AF65-F5344CB8AC3E}">
        <p14:creationId xmlns="" xmlns:p14="http://schemas.microsoft.com/office/powerpoint/2010/main" val="41530790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1718</TotalTime>
  <Words>199</Words>
  <Application>Microsoft Office PowerPoint</Application>
  <PresentationFormat>Personalizar</PresentationFormat>
  <Paragraphs>57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Berlim</vt:lpstr>
      <vt:lpstr>PTC5609-Teoria Quântica da Informação Aula de 05/04/2023</vt:lpstr>
      <vt:lpstr>Resumo e Programação</vt:lpstr>
      <vt:lpstr>Dinâmica Quântica</vt:lpstr>
      <vt:lpstr>Mais de um q-bit</vt:lpstr>
      <vt:lpstr>Discussão</vt:lpstr>
      <vt:lpstr>Extensão do conceito</vt:lpstr>
      <vt:lpstr>Exemplo</vt:lpstr>
      <vt:lpstr>EPR</vt:lpstr>
      <vt:lpstr>Computação quântica (ideia inicial)</vt:lpstr>
      <vt:lpstr>Referência adicional</vt:lpstr>
      <vt:lpstr>Notação</vt:lpstr>
      <vt:lpstr>Postulados da Mecânica Quântica</vt:lpstr>
      <vt:lpstr>Produto interno - Ortogonalidade</vt:lpstr>
      <vt:lpstr>Produto tensorial</vt:lpstr>
      <vt:lpstr>Exemplo</vt:lpstr>
      <vt:lpstr>Resultado do exemplo</vt:lpstr>
      <vt:lpstr>Simplificações de notação (I)</vt:lpstr>
      <vt:lpstr>Simplificações de notação (II)</vt:lpstr>
      <vt:lpstr>Dinâmica da QC</vt:lpstr>
      <vt:lpstr>Transição de estado</vt:lpstr>
      <vt:lpstr>Operação identidade</vt:lpstr>
      <vt:lpstr>Operação inversa</vt:lpstr>
      <vt:lpstr>Operação inversa (II)</vt:lpstr>
      <vt:lpstr>Operação de Hadamard</vt:lpstr>
      <vt:lpstr>Moeda quântica</vt:lpstr>
      <vt:lpstr>Dinâmicas usuais</vt:lpstr>
      <vt:lpstr>Computação quântica (ideia inicial)</vt:lpstr>
      <vt:lpstr>Porta Not</vt:lpstr>
      <vt:lpstr>Matriz Hermitiana</vt:lpstr>
      <vt:lpstr>Exemplo</vt:lpstr>
      <vt:lpstr>Exemplo</vt:lpstr>
      <vt:lpstr>Exemplo de operador unitário</vt:lpstr>
      <vt:lpstr>Efeitos do operador de Hadamard</vt:lpstr>
      <vt:lpstr>Conceitos</vt:lpstr>
      <vt:lpstr>Porta de Hadamard</vt:lpstr>
      <vt:lpstr>Principais portas</vt:lpstr>
      <vt:lpstr>Ações em cascata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piqueira</cp:lastModifiedBy>
  <cp:revision>132</cp:revision>
  <dcterms:created xsi:type="dcterms:W3CDTF">2019-06-28T19:51:26Z</dcterms:created>
  <dcterms:modified xsi:type="dcterms:W3CDTF">2023-03-30T18:07:04Z</dcterms:modified>
</cp:coreProperties>
</file>