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9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47B4-666E-4723-8E53-1FADA15EC5AD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29B26-124A-4D87-9B6B-B543D60D3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7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9B26-124A-4D87-9B6B-B543D60D341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3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54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96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8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46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8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1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7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9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842B-1A6F-4102-B881-09EA1D688ED1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E688-5C09-4005-93E0-E7D4A1EFB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tif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tif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tif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tif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colorTemperature colorTemp="6325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5" y="0"/>
            <a:ext cx="9144000" cy="685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619672" y="1412776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HARMONIA II</a:t>
            </a: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MODALISMO NA MÚSICA BRASILEIRA</a:t>
            </a: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ECA/USP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exemplos fazem parte da seguinte  Bibliografia: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1967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Ermelinda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modalismo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Música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Brasília: Editora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Musimed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YRIE II SOL EOL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3533" y="332656"/>
            <a:ext cx="609600" cy="609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9" t="3477" r="60564" b="93585"/>
          <a:stretch/>
        </p:blipFill>
        <p:spPr>
          <a:xfrm>
            <a:off x="611560" y="1916832"/>
            <a:ext cx="81642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nticum naturale Mi li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332656"/>
            <a:ext cx="609600" cy="60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5360" r="3966" b="77979"/>
          <a:stretch/>
        </p:blipFill>
        <p:spPr>
          <a:xfrm>
            <a:off x="395536" y="1945032"/>
            <a:ext cx="81801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uite tacuchian III Danç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332656"/>
            <a:ext cx="609600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3739" r="2481" b="70505"/>
          <a:stretch/>
        </p:blipFill>
        <p:spPr>
          <a:xfrm>
            <a:off x="971600" y="1676547"/>
            <a:ext cx="72313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OMANCE DE SILVANINHA-DO EOL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8321" y="332656"/>
            <a:ext cx="609600" cy="60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5570" r="5532" b="78181"/>
          <a:stretch/>
        </p:blipFill>
        <p:spPr>
          <a:xfrm>
            <a:off x="395536" y="2204864"/>
            <a:ext cx="843252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ATO PRETO SI DORIC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212522"/>
            <a:ext cx="609600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14344" r="7143" b="70101"/>
          <a:stretch/>
        </p:blipFill>
        <p:spPr>
          <a:xfrm>
            <a:off x="539552" y="1790863"/>
            <a:ext cx="815655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584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UNDO QUARTETO RE LI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212522"/>
            <a:ext cx="609600" cy="60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236" r="34870" b="84242"/>
          <a:stretch/>
        </p:blipFill>
        <p:spPr>
          <a:xfrm>
            <a:off x="611560" y="1816193"/>
            <a:ext cx="7878439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ESAFIO MI LI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397188"/>
            <a:ext cx="609600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2054" r="2650" b="70303"/>
          <a:stretch/>
        </p:blipFill>
        <p:spPr>
          <a:xfrm>
            <a:off x="567083" y="1830968"/>
            <a:ext cx="811870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69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Modo ___________________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uite iii dança c.53 si frig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397188"/>
            <a:ext cx="609600" cy="60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14680" r="3273" b="70506"/>
          <a:stretch/>
        </p:blipFill>
        <p:spPr>
          <a:xfrm>
            <a:off x="365092" y="1882196"/>
            <a:ext cx="8399786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88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74</Words>
  <Application>Microsoft Office PowerPoint</Application>
  <PresentationFormat>Apresentação na tela (4:3)</PresentationFormat>
  <Paragraphs>29</Paragraphs>
  <Slides>10</Slides>
  <Notes>8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</dc:creator>
  <cp:lastModifiedBy>Regina</cp:lastModifiedBy>
  <cp:revision>32</cp:revision>
  <dcterms:created xsi:type="dcterms:W3CDTF">2018-08-10T14:09:47Z</dcterms:created>
  <dcterms:modified xsi:type="dcterms:W3CDTF">2018-08-17T03:28:42Z</dcterms:modified>
</cp:coreProperties>
</file>