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735763" cy="98663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D4F50A-0421-489E-8175-E31AA5304B2D}" type="datetimeFigureOut">
              <a:rPr lang="pt-BR" smtClean="0"/>
              <a:pPr/>
              <a:t>26/2/2018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A66B15-24B9-45C4-B80A-37FF765700B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07704" y="394692"/>
            <a:ext cx="4139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FACULDADE DE DIREITO  DA  UNIVERSIDADE  DE  SÃO  PAULO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DEPARTAMENTO  DE  DIREITO  DO  ESTADO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TEORIA GERAL DO ESTADO I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abril/2018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2195736" y="2348880"/>
            <a:ext cx="457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 smtClean="0"/>
          </a:p>
          <a:p>
            <a:pPr algn="ctr"/>
            <a:r>
              <a:rPr lang="pt-BR" dirty="0" smtClean="0"/>
              <a:t>SOBERANIA </a:t>
            </a:r>
          </a:p>
          <a:p>
            <a:pPr algn="just"/>
            <a:r>
              <a:rPr lang="pt-BR" dirty="0" smtClean="0"/>
              <a:t>Ainda comentando o conceito polêmico de soberania ...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Visão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Normativista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H.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Kelsen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(Teoria Pura do Direito)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Abstração dos aspectos políticos, morais, econômicos, históricos  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- Estado como unidade personificada de uma ordem jurídica - um sistema de normas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Função/Estado = criação e aplicação do Direito, portanto função jurídica.  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204864"/>
            <a:ext cx="457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Direito é norma 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Teoria Geral do direito tem por objetivo o estudo dos problemas de validade e de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produção da ordem jurídica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*  seguindo esse pensamento a Teoria Geral do Estado, tendo por objeto as      análises sobre o Estado, seria uma parte de Teoria Geral do Direito ?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* Discutiremos em aula</a:t>
            </a:r>
          </a:p>
          <a:p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124744"/>
            <a:ext cx="457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Visão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Culturalista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Miguel Reale ( Teoria do Direito e do Estado, p. 138 e segs.)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O Estado sendo uma realidade cultural, a soberania é parcialmente jurídica, histórico-social ou política.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O Estado é a unidade integrante de elementos: fatos históricos/dados culturais;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valores e bens formados e escolhidos; Direito formado por normas o suficiente para a organização da convivência e para a tutela dos valores/bens.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72084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Fato = governantes x governados = organização política real com "animus" de permanência  - afinal como surgiu e como convivem?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Valor = há finalidades buscadas na convivência. Organizada em torno de que e por que?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         No mundo fático quais são seus valores? E, que bens merecem a atenção?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Norma = Direito  =  preservação dos valores e resguardo dos bens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           * existência de direitos implícitos, ou seja, não positivados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                VIDE CF/88 = art. 5º, § 2º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997839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Apreendemos com o Mestre Reale ( op.cit., p. 140 e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segs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"Levando em conta os diferentes aspectos do problema do poder do Estado. damos aqui a seguinte noção genérica ou Política da soberania:  Soberania é o poder que tem uma Nação de organizar-se livremente e de fazer valer dentro de seu território a universalidade de suas decisões para a realização do bem comum.”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67744" y="1628800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Analisemos a definição dada. Ela pode ser desdobrada da seguinte maneira: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lphaLcParenR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Soberania é o poder que possui uma sociedade historicamente integralizada como Nação de se  constituir em Estado independente, pondo-se como pessoa jurídica ( é a apreciação genérica ou histórico-social da soberania).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8593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/>
            <a:r>
              <a:rPr lang="pt-BR" dirty="0" smtClean="0">
                <a:latin typeface="Arial" pitchFamily="34" charset="0"/>
                <a:cs typeface="Arial" pitchFamily="34" charset="0"/>
              </a:rPr>
              <a:t>b) Soberania é o poder de Nação juridicamente constituída, é o poder da pessoa jurídica estatal na forma do ordenamento jurídico objetivo que se concretiza como expressão do máximo grau de </a:t>
            </a:r>
            <a:r>
              <a:rPr lang="pt-BR" smtClean="0">
                <a:latin typeface="Arial" pitchFamily="34" charset="0"/>
                <a:cs typeface="Arial" pitchFamily="34" charset="0"/>
              </a:rPr>
              <a:t>positividade 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é a apreciação técnico-jurídica).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916832"/>
            <a:ext cx="457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c) Soberania é o meio indispensável à realização do bem comum em toda a convivência nacional ( é a expressão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ético-política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)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Atualidade: 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NO ÂMBITO DO </a:t>
            </a:r>
            <a:r>
              <a:rPr lang="pt-BR" smtClean="0">
                <a:latin typeface="Arial" pitchFamily="34" charset="0"/>
                <a:cs typeface="Arial" pitchFamily="34" charset="0"/>
              </a:rPr>
              <a:t>ESTADO 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NENHUMA  </a:t>
            </a:r>
            <a:r>
              <a:rPr lang="pt-BR" smtClean="0">
                <a:latin typeface="Arial" pitchFamily="34" charset="0"/>
                <a:cs typeface="Arial" pitchFamily="34" charset="0"/>
              </a:rPr>
              <a:t>MANIFESTAÇÃO SE IGUALA OU  É SUPERIOR 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AO  PODER  DO ESTADO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496</Words>
  <Application>Microsoft Office PowerPoint</Application>
  <PresentationFormat>Apresentação na tela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Balcão Envidraçado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2929375</dc:creator>
  <cp:lastModifiedBy>eunice.a</cp:lastModifiedBy>
  <cp:revision>10</cp:revision>
  <dcterms:created xsi:type="dcterms:W3CDTF">2012-04-23T12:44:29Z</dcterms:created>
  <dcterms:modified xsi:type="dcterms:W3CDTF">2018-02-26T14:33:12Z</dcterms:modified>
</cp:coreProperties>
</file>