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 id="2147483714" r:id="rId2"/>
  </p:sldMasterIdLst>
  <p:notesMasterIdLst>
    <p:notesMasterId r:id="rId21"/>
  </p:notesMasterIdLst>
  <p:sldIdLst>
    <p:sldId id="291" r:id="rId3"/>
    <p:sldId id="258" r:id="rId4"/>
    <p:sldId id="285" r:id="rId5"/>
    <p:sldId id="319" r:id="rId6"/>
    <p:sldId id="313" r:id="rId7"/>
    <p:sldId id="312" r:id="rId8"/>
    <p:sldId id="314" r:id="rId9"/>
    <p:sldId id="321" r:id="rId10"/>
    <p:sldId id="292" r:id="rId11"/>
    <p:sldId id="293" r:id="rId12"/>
    <p:sldId id="294" r:id="rId13"/>
    <p:sldId id="263" r:id="rId14"/>
    <p:sldId id="296" r:id="rId15"/>
    <p:sldId id="300" r:id="rId16"/>
    <p:sldId id="298" r:id="rId17"/>
    <p:sldId id="308" r:id="rId18"/>
    <p:sldId id="309" r:id="rId19"/>
    <p:sldId id="305" r:id="rId20"/>
  </p:sldIdLst>
  <p:sldSz cx="9144000" cy="6858000" type="screen4x3"/>
  <p:notesSz cx="6858000" cy="9144000"/>
  <p:defaultTextStyle>
    <a:defPPr>
      <a:defRPr lang="en-GB"/>
    </a:defPPr>
    <a:lvl1pPr algn="l" defTabSz="449263" rtl="0" fontAlgn="base">
      <a:lnSpc>
        <a:spcPct val="95000"/>
      </a:lnSpc>
      <a:spcBef>
        <a:spcPct val="0"/>
      </a:spcBef>
      <a:spcAft>
        <a:spcPct val="0"/>
      </a:spcAft>
      <a:buClr>
        <a:srgbClr val="FFFFFF"/>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1pPr>
    <a:lvl2pPr marL="457200" algn="l" defTabSz="449263" rtl="0" fontAlgn="base">
      <a:lnSpc>
        <a:spcPct val="95000"/>
      </a:lnSpc>
      <a:spcBef>
        <a:spcPct val="0"/>
      </a:spcBef>
      <a:spcAft>
        <a:spcPct val="0"/>
      </a:spcAft>
      <a:buClr>
        <a:srgbClr val="FFFFFF"/>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2pPr>
    <a:lvl3pPr marL="914400" algn="l" defTabSz="449263" rtl="0" fontAlgn="base">
      <a:lnSpc>
        <a:spcPct val="95000"/>
      </a:lnSpc>
      <a:spcBef>
        <a:spcPct val="0"/>
      </a:spcBef>
      <a:spcAft>
        <a:spcPct val="0"/>
      </a:spcAft>
      <a:buClr>
        <a:srgbClr val="FFFFFF"/>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3pPr>
    <a:lvl4pPr marL="1371600" algn="l" defTabSz="449263" rtl="0" fontAlgn="base">
      <a:lnSpc>
        <a:spcPct val="95000"/>
      </a:lnSpc>
      <a:spcBef>
        <a:spcPct val="0"/>
      </a:spcBef>
      <a:spcAft>
        <a:spcPct val="0"/>
      </a:spcAft>
      <a:buClr>
        <a:srgbClr val="FFFFFF"/>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4pPr>
    <a:lvl5pPr marL="1828800" algn="l" defTabSz="449263" rtl="0" fontAlgn="base">
      <a:lnSpc>
        <a:spcPct val="95000"/>
      </a:lnSpc>
      <a:spcBef>
        <a:spcPct val="0"/>
      </a:spcBef>
      <a:spcAft>
        <a:spcPct val="0"/>
      </a:spcAft>
      <a:buClr>
        <a:srgbClr val="FFFFFF"/>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5pPr>
    <a:lvl6pPr marL="2286000" algn="l" defTabSz="914400" rtl="0" eaLnBrk="1" latinLnBrk="0" hangingPunct="1">
      <a:defRPr sz="2400" kern="1200">
        <a:solidFill>
          <a:schemeClr val="bg1"/>
        </a:solidFill>
        <a:latin typeface="Times New Roman" pitchFamily="18" charset="0"/>
        <a:ea typeface="Arial Unicode MS" pitchFamily="34" charset="-128"/>
        <a:cs typeface="Arial Unicode MS" pitchFamily="34" charset="-128"/>
      </a:defRPr>
    </a:lvl6pPr>
    <a:lvl7pPr marL="2743200" algn="l" defTabSz="914400" rtl="0" eaLnBrk="1" latinLnBrk="0" hangingPunct="1">
      <a:defRPr sz="2400" kern="1200">
        <a:solidFill>
          <a:schemeClr val="bg1"/>
        </a:solidFill>
        <a:latin typeface="Times New Roman" pitchFamily="18" charset="0"/>
        <a:ea typeface="Arial Unicode MS" pitchFamily="34" charset="-128"/>
        <a:cs typeface="Arial Unicode MS" pitchFamily="34" charset="-128"/>
      </a:defRPr>
    </a:lvl7pPr>
    <a:lvl8pPr marL="3200400" algn="l" defTabSz="914400" rtl="0" eaLnBrk="1" latinLnBrk="0" hangingPunct="1">
      <a:defRPr sz="2400" kern="1200">
        <a:solidFill>
          <a:schemeClr val="bg1"/>
        </a:solidFill>
        <a:latin typeface="Times New Roman" pitchFamily="18" charset="0"/>
        <a:ea typeface="Arial Unicode MS" pitchFamily="34" charset="-128"/>
        <a:cs typeface="Arial Unicode MS" pitchFamily="34" charset="-128"/>
      </a:defRPr>
    </a:lvl8pPr>
    <a:lvl9pPr marL="3657600" algn="l" defTabSz="914400" rtl="0" eaLnBrk="1" latinLnBrk="0" hangingPunct="1">
      <a:defRPr sz="2400" kern="1200">
        <a:solidFill>
          <a:schemeClr val="bg1"/>
        </a:solidFill>
        <a:latin typeface="Times New Roman" pitchFamily="18"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CC3300"/>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80" d="100"/>
          <a:sy n="80" d="100"/>
        </p:scale>
        <p:origin x="-100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sz="2400">
                <a:solidFill>
                  <a:schemeClr val="bg1"/>
                </a:solidFill>
                <a:latin typeface="Times New Roman" pitchFamily="18" charset="0"/>
                <a:ea typeface="Arial Unicode MS" pitchFamily="34" charset="-128"/>
                <a:cs typeface="Arial Unicode MS" pitchFamily="34" charset="-128"/>
              </a:defRPr>
            </a:lvl1pPr>
            <a:lvl2pPr marL="742950" indent="-285750" eaLnBrk="0" hangingPunct="0">
              <a:defRPr sz="2400">
                <a:solidFill>
                  <a:schemeClr val="bg1"/>
                </a:solidFill>
                <a:latin typeface="Times New Roman" pitchFamily="18" charset="0"/>
                <a:ea typeface="Arial Unicode MS" pitchFamily="34" charset="-128"/>
                <a:cs typeface="Arial Unicode MS" pitchFamily="34" charset="-128"/>
              </a:defRPr>
            </a:lvl2pPr>
            <a:lvl3pPr marL="1143000" indent="-228600" eaLnBrk="0" hangingPunct="0">
              <a:defRPr sz="2400">
                <a:solidFill>
                  <a:schemeClr val="bg1"/>
                </a:solidFill>
                <a:latin typeface="Times New Roman" pitchFamily="18" charset="0"/>
                <a:ea typeface="Arial Unicode MS" pitchFamily="34" charset="-128"/>
                <a:cs typeface="Arial Unicode MS" pitchFamily="34" charset="-128"/>
              </a:defRPr>
            </a:lvl3pPr>
            <a:lvl4pPr marL="1600200" indent="-228600" eaLnBrk="0" hangingPunct="0">
              <a:defRPr sz="2400">
                <a:solidFill>
                  <a:schemeClr val="bg1"/>
                </a:solidFill>
                <a:latin typeface="Times New Roman" pitchFamily="18" charset="0"/>
                <a:ea typeface="Arial Unicode MS" pitchFamily="34" charset="-128"/>
                <a:cs typeface="Arial Unicode MS" pitchFamily="34" charset="-128"/>
              </a:defRPr>
            </a:lvl4pPr>
            <a:lvl5pPr marL="2057400" indent="-228600" eaLnBrk="0" hangingPunct="0">
              <a:defRPr sz="2400">
                <a:solidFill>
                  <a:schemeClr val="bg1"/>
                </a:solidFill>
                <a:latin typeface="Times New Roman" pitchFamily="18" charset="0"/>
                <a:ea typeface="Arial Unicode MS" pitchFamily="34" charset="-128"/>
                <a:cs typeface="Arial Unicode MS" pitchFamily="34" charset="-128"/>
              </a:defRPr>
            </a:lvl5pPr>
            <a:lvl6pPr marL="2514600" indent="-228600" defTabSz="449263" eaLnBrk="0" fontAlgn="base" hangingPunct="0">
              <a:lnSpc>
                <a:spcPct val="95000"/>
              </a:lnSpc>
              <a:spcBef>
                <a:spcPct val="0"/>
              </a:spcBef>
              <a:spcAft>
                <a:spcPct val="0"/>
              </a:spcAft>
              <a:buClr>
                <a:srgbClr val="FFFFFF"/>
              </a:buClr>
              <a:buSzPct val="100000"/>
              <a:buFont typeface="Times New Roman" pitchFamily="18" charset="0"/>
              <a:defRPr sz="2400">
                <a:solidFill>
                  <a:schemeClr val="bg1"/>
                </a:solidFill>
                <a:latin typeface="Times New Roman" pitchFamily="18" charset="0"/>
                <a:ea typeface="Arial Unicode MS" pitchFamily="34" charset="-128"/>
                <a:cs typeface="Arial Unicode MS" pitchFamily="34" charset="-128"/>
              </a:defRPr>
            </a:lvl6pPr>
            <a:lvl7pPr marL="2971800" indent="-228600" defTabSz="449263" eaLnBrk="0" fontAlgn="base" hangingPunct="0">
              <a:lnSpc>
                <a:spcPct val="95000"/>
              </a:lnSpc>
              <a:spcBef>
                <a:spcPct val="0"/>
              </a:spcBef>
              <a:spcAft>
                <a:spcPct val="0"/>
              </a:spcAft>
              <a:buClr>
                <a:srgbClr val="FFFFFF"/>
              </a:buClr>
              <a:buSzPct val="100000"/>
              <a:buFont typeface="Times New Roman" pitchFamily="18" charset="0"/>
              <a:defRPr sz="2400">
                <a:solidFill>
                  <a:schemeClr val="bg1"/>
                </a:solidFill>
                <a:latin typeface="Times New Roman" pitchFamily="18" charset="0"/>
                <a:ea typeface="Arial Unicode MS" pitchFamily="34" charset="-128"/>
                <a:cs typeface="Arial Unicode MS" pitchFamily="34" charset="-128"/>
              </a:defRPr>
            </a:lvl7pPr>
            <a:lvl8pPr marL="3429000" indent="-228600" defTabSz="449263" eaLnBrk="0" fontAlgn="base" hangingPunct="0">
              <a:lnSpc>
                <a:spcPct val="95000"/>
              </a:lnSpc>
              <a:spcBef>
                <a:spcPct val="0"/>
              </a:spcBef>
              <a:spcAft>
                <a:spcPct val="0"/>
              </a:spcAft>
              <a:buClr>
                <a:srgbClr val="FFFFFF"/>
              </a:buClr>
              <a:buSzPct val="100000"/>
              <a:buFont typeface="Times New Roman" pitchFamily="18" charset="0"/>
              <a:defRPr sz="2400">
                <a:solidFill>
                  <a:schemeClr val="bg1"/>
                </a:solidFill>
                <a:latin typeface="Times New Roman" pitchFamily="18" charset="0"/>
                <a:ea typeface="Arial Unicode MS" pitchFamily="34" charset="-128"/>
                <a:cs typeface="Arial Unicode MS" pitchFamily="34" charset="-128"/>
              </a:defRPr>
            </a:lvl8pPr>
            <a:lvl9pPr marL="3886200" indent="-228600" defTabSz="449263" eaLnBrk="0" fontAlgn="base" hangingPunct="0">
              <a:lnSpc>
                <a:spcPct val="95000"/>
              </a:lnSpc>
              <a:spcBef>
                <a:spcPct val="0"/>
              </a:spcBef>
              <a:spcAft>
                <a:spcPct val="0"/>
              </a:spcAft>
              <a:buClr>
                <a:srgbClr val="FFFFFF"/>
              </a:buClr>
              <a:buSzPct val="100000"/>
              <a:buFont typeface="Times New Roman" pitchFamily="18" charset="0"/>
              <a:defRPr sz="2400">
                <a:solidFill>
                  <a:schemeClr val="bg1"/>
                </a:solidFill>
                <a:latin typeface="Times New Roman" pitchFamily="18" charset="0"/>
                <a:ea typeface="Arial Unicode MS" pitchFamily="34" charset="-128"/>
                <a:cs typeface="Arial Unicode MS" pitchFamily="34" charset="-128"/>
              </a:defRPr>
            </a:lvl9pPr>
          </a:lstStyle>
          <a:p>
            <a:pPr eaLnBrk="1" hangingPunct="1">
              <a:defRPr/>
            </a:pPr>
            <a:endParaRPr lang="es-MX" altLang="es-MX" smtClean="0"/>
          </a:p>
        </p:txBody>
      </p:sp>
      <p:sp>
        <p:nvSpPr>
          <p:cNvPr id="3074" name="Rectangle 2"/>
          <p:cNvSpPr>
            <a:spLocks noGrp="1" noChangeArrowheads="1"/>
          </p:cNvSpPr>
          <p:nvPr>
            <p:ph type="hdr"/>
          </p:nvPr>
        </p:nvSpPr>
        <p:spPr bwMode="auto">
          <a:xfrm>
            <a:off x="0" y="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nSpc>
                <a:spcPct val="100000"/>
              </a:lnSpc>
              <a:buClr>
                <a:srgbClr val="000000"/>
              </a:buClr>
              <a:buSzPct val="45000"/>
              <a:buFont typeface="StarSymbol" charset="0"/>
              <a:buNone/>
              <a:tabLst>
                <a:tab pos="723900" algn="l"/>
                <a:tab pos="1447800" algn="l"/>
                <a:tab pos="2171700" algn="l"/>
                <a:tab pos="2895600" algn="l"/>
              </a:tabLst>
              <a:defRPr sz="1200">
                <a:solidFill>
                  <a:srgbClr val="000000"/>
                </a:solidFill>
              </a:defRPr>
            </a:lvl1pPr>
          </a:lstStyle>
          <a:p>
            <a:pPr>
              <a:defRPr/>
            </a:pPr>
            <a:endParaRPr lang="en-GB" altLang="es-MX"/>
          </a:p>
        </p:txBody>
      </p:sp>
      <p:sp>
        <p:nvSpPr>
          <p:cNvPr id="3075" name="Rectangle 3"/>
          <p:cNvSpPr>
            <a:spLocks noGrp="1" noChangeArrowheads="1"/>
          </p:cNvSpPr>
          <p:nvPr>
            <p:ph type="dt"/>
          </p:nvPr>
        </p:nvSpPr>
        <p:spPr bwMode="auto">
          <a:xfrm>
            <a:off x="3886200" y="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lnSpc>
                <a:spcPct val="100000"/>
              </a:lnSpc>
              <a:buClr>
                <a:srgbClr val="000000"/>
              </a:buClr>
              <a:buSzPct val="45000"/>
              <a:buFont typeface="StarSymbol" charset="0"/>
              <a:buNone/>
              <a:tabLst>
                <a:tab pos="723900" algn="l"/>
                <a:tab pos="1447800" algn="l"/>
                <a:tab pos="2171700" algn="l"/>
                <a:tab pos="2895600" algn="l"/>
              </a:tabLst>
              <a:defRPr sz="1200">
                <a:solidFill>
                  <a:srgbClr val="000000"/>
                </a:solidFill>
              </a:defRPr>
            </a:lvl1pPr>
          </a:lstStyle>
          <a:p>
            <a:pPr>
              <a:defRPr/>
            </a:pPr>
            <a:endParaRPr lang="en-GB" altLang="es-MX"/>
          </a:p>
        </p:txBody>
      </p:sp>
      <p:sp>
        <p:nvSpPr>
          <p:cNvPr id="27653" name="Rectangle 4"/>
          <p:cNvSpPr>
            <a:spLocks noGrp="1" noChangeArrowheads="1"/>
          </p:cNvSpPr>
          <p:nvPr>
            <p:ph type="sldImg"/>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p:nvPr>
        </p:nvSpPr>
        <p:spPr bwMode="auto">
          <a:xfrm>
            <a:off x="914400" y="4343400"/>
            <a:ext cx="50276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pt-BR" altLang="es-MX" noProof="0" smtClean="0"/>
          </a:p>
        </p:txBody>
      </p:sp>
      <p:sp>
        <p:nvSpPr>
          <p:cNvPr id="3078" name="Rectangle 6"/>
          <p:cNvSpPr>
            <a:spLocks noGrp="1" noChangeArrowheads="1"/>
          </p:cNvSpPr>
          <p:nvPr>
            <p:ph type="ftr"/>
          </p:nvPr>
        </p:nvSpPr>
        <p:spPr bwMode="auto">
          <a:xfrm>
            <a:off x="0" y="868680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nSpc>
                <a:spcPct val="100000"/>
              </a:lnSpc>
              <a:buClr>
                <a:srgbClr val="000000"/>
              </a:buClr>
              <a:buSzPct val="45000"/>
              <a:buFont typeface="StarSymbol" charset="0"/>
              <a:buNone/>
              <a:tabLst>
                <a:tab pos="723900" algn="l"/>
                <a:tab pos="1447800" algn="l"/>
                <a:tab pos="2171700" algn="l"/>
                <a:tab pos="2895600" algn="l"/>
              </a:tabLst>
              <a:defRPr sz="1200">
                <a:solidFill>
                  <a:srgbClr val="000000"/>
                </a:solidFill>
              </a:defRPr>
            </a:lvl1pPr>
          </a:lstStyle>
          <a:p>
            <a:pPr>
              <a:defRPr/>
            </a:pPr>
            <a:endParaRPr lang="en-GB" altLang="es-MX"/>
          </a:p>
        </p:txBody>
      </p:sp>
      <p:sp>
        <p:nvSpPr>
          <p:cNvPr id="3079" name="Rectangle 7"/>
          <p:cNvSpPr>
            <a:spLocks noGrp="1" noChangeArrowheads="1"/>
          </p:cNvSpPr>
          <p:nvPr>
            <p:ph type="sldNum"/>
          </p:nvPr>
        </p:nvSpPr>
        <p:spPr bwMode="auto">
          <a:xfrm>
            <a:off x="3886200" y="868680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lnSpc>
                <a:spcPct val="100000"/>
              </a:lnSpc>
              <a:buClr>
                <a:srgbClr val="000000"/>
              </a:buClr>
              <a:buSzPct val="45000"/>
              <a:buFont typeface="StarSymbol" charset="0"/>
              <a:buNone/>
              <a:tabLst>
                <a:tab pos="723900" algn="l"/>
                <a:tab pos="1447800" algn="l"/>
                <a:tab pos="2171700" algn="l"/>
                <a:tab pos="2895600" algn="l"/>
              </a:tabLst>
              <a:defRPr sz="1200">
                <a:solidFill>
                  <a:srgbClr val="000000"/>
                </a:solidFill>
              </a:defRPr>
            </a:lvl1pPr>
          </a:lstStyle>
          <a:p>
            <a:pPr>
              <a:defRPr/>
            </a:pPr>
            <a:fld id="{BDB2A752-7A52-4685-B272-F159FB772744}" type="slidenum">
              <a:rPr lang="en-GB" altLang="es-MX"/>
              <a:pPr>
                <a:defRPr/>
              </a:pPr>
              <a:t>‹nº›</a:t>
            </a:fld>
            <a:endParaRPr lang="en-GB" altLang="es-MX"/>
          </a:p>
        </p:txBody>
      </p:sp>
    </p:spTree>
    <p:extLst>
      <p:ext uri="{BB962C8B-B14F-4D97-AF65-F5344CB8AC3E}">
        <p14:creationId xmlns:p14="http://schemas.microsoft.com/office/powerpoint/2010/main" val="57230361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lvl1pPr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1pPr>
            <a:lvl2pPr marL="742950" indent="-28575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2pPr>
            <a:lvl3pPr marL="11430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3pPr>
            <a:lvl4pPr marL="16002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4pPr>
            <a:lvl5pPr marL="20574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hangingPunct="1">
              <a:spcBef>
                <a:spcPct val="0"/>
              </a:spcBef>
            </a:pPr>
            <a:fld id="{5EBEC78F-218B-4BEA-A0FA-4C6F58B13B32}" type="slidenum">
              <a:rPr lang="en-GB" altLang="es-MX" smtClean="0"/>
              <a:pPr eaLnBrk="1" hangingPunct="1">
                <a:spcBef>
                  <a:spcPct val="0"/>
                </a:spcBef>
              </a:pPr>
              <a:t>2</a:t>
            </a:fld>
            <a:endParaRPr lang="en-GB" altLang="es-MX" smtClean="0"/>
          </a:p>
        </p:txBody>
      </p:sp>
      <p:sp>
        <p:nvSpPr>
          <p:cNvPr id="28675"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30000"/>
              </a:spcBef>
              <a:buClr>
                <a:srgbClr val="000000"/>
              </a:buClr>
              <a:defRPr sz="1200">
                <a:solidFill>
                  <a:srgbClr val="000000"/>
                </a:solidFill>
                <a:latin typeface="Times New Roman" pitchFamily="18" charset="0"/>
              </a:defRPr>
            </a:lvl1pPr>
            <a:lvl2pPr marL="742950" indent="-285750" eaLnBrk="0" hangingPunct="0">
              <a:spcBef>
                <a:spcPct val="30000"/>
              </a:spcBef>
              <a:buClr>
                <a:srgbClr val="000000"/>
              </a:buClr>
              <a:defRPr sz="1200">
                <a:solidFill>
                  <a:srgbClr val="000000"/>
                </a:solidFill>
                <a:latin typeface="Times New Roman" pitchFamily="18" charset="0"/>
              </a:defRPr>
            </a:lvl2pPr>
            <a:lvl3pPr marL="1143000" indent="-228600" eaLnBrk="0" hangingPunct="0">
              <a:spcBef>
                <a:spcPct val="30000"/>
              </a:spcBef>
              <a:buClr>
                <a:srgbClr val="000000"/>
              </a:buClr>
              <a:defRPr sz="1200">
                <a:solidFill>
                  <a:srgbClr val="000000"/>
                </a:solidFill>
                <a:latin typeface="Times New Roman" pitchFamily="18" charset="0"/>
              </a:defRPr>
            </a:lvl3pPr>
            <a:lvl4pPr marL="1600200" indent="-228600" eaLnBrk="0" hangingPunct="0">
              <a:spcBef>
                <a:spcPct val="30000"/>
              </a:spcBef>
              <a:buClr>
                <a:srgbClr val="000000"/>
              </a:buClr>
              <a:defRPr sz="1200">
                <a:solidFill>
                  <a:srgbClr val="000000"/>
                </a:solidFill>
                <a:latin typeface="Times New Roman" pitchFamily="18" charset="0"/>
              </a:defRPr>
            </a:lvl4pPr>
            <a:lvl5pPr marL="2057400" indent="-228600" eaLnBrk="0" hangingPunct="0">
              <a:spcBef>
                <a:spcPct val="30000"/>
              </a:spcBef>
              <a:buClr>
                <a:srgbClr val="000000"/>
              </a:buClr>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buClr>
                <a:srgbClr val="FFFFFF"/>
              </a:buClr>
            </a:pPr>
            <a:endParaRPr lang="es-MX" altLang="es-MX" sz="2400">
              <a:solidFill>
                <a:schemeClr val="bg1"/>
              </a:solidFill>
            </a:endParaRPr>
          </a:p>
        </p:txBody>
      </p:sp>
      <p:sp>
        <p:nvSpPr>
          <p:cNvPr id="28676" name="Text Box 2"/>
          <p:cNvSpPr>
            <a:spLocks noChangeArrowheads="1"/>
          </p:cNvSpPr>
          <p:nvPr>
            <p:ph type="body"/>
          </p:nvPr>
        </p:nvSpPr>
        <p:spPr>
          <a:xfrm>
            <a:off x="914400" y="4343400"/>
            <a:ext cx="50292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This research is informed by previous work on Activity spaces, distance decay in offender travel and more general theories of crime that emphasis the convergence of victims and offenders.</a:t>
            </a:r>
          </a:p>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GB" altLang="es-MX" sz="1000" smtClean="0">
              <a:ea typeface="Arial Unicode MS" pitchFamily="34" charset="-128"/>
              <a:cs typeface="Arial Unicode MS" pitchFamily="34" charset="-128"/>
            </a:endParaRPr>
          </a:p>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Travel is purposeful behavior</a:t>
            </a:r>
          </a:p>
          <a:p>
            <a:pPr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Action Space – Horton and Reynolds (1971)</a:t>
            </a:r>
          </a:p>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The locations and the routes with which an individual is familiar.</a:t>
            </a:r>
          </a:p>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Size and shape of action spaces varies by place of residence (urban/suburban, sex, socioeconomic class and age) Travel behavior - “distance decay”</a:t>
            </a:r>
          </a:p>
          <a:p>
            <a:pPr marL="914400" lvl="2"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Goal:  minimize money and effort involved in travel</a:t>
            </a:r>
          </a:p>
          <a:p>
            <a:pPr marL="914400" lvl="2"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People are more familiar with areas closer to activity nodes (easier to identify potential suitable targets)</a:t>
            </a:r>
          </a:p>
          <a:p>
            <a:pPr eaLnBrk="1" hangingPunct="1">
              <a:spcBef>
                <a:spcPts val="450"/>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mtClean="0">
                <a:ea typeface="Arial Unicode MS" pitchFamily="34" charset="-128"/>
                <a:cs typeface="Arial Unicode MS" pitchFamily="34" charset="-128"/>
              </a:rPr>
              <a:t>Close locations are cheaper to visit both in time and money.</a:t>
            </a:r>
          </a:p>
          <a:p>
            <a:pPr eaLnBrk="1" hangingPunct="1">
              <a:spcBef>
                <a:spcPts val="450"/>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mtClean="0">
                <a:ea typeface="Arial Unicode MS" pitchFamily="34" charset="-128"/>
                <a:cs typeface="Arial Unicode MS" pitchFamily="34" charset="-128"/>
              </a:rPr>
              <a:t>More information available about suitable targets and potential for getting away with the crime in areas with which the offender is familiar.</a:t>
            </a:r>
          </a:p>
          <a:p>
            <a:pPr eaLnBrk="1" hangingPunct="1">
              <a:spcBef>
                <a:spcPts val="450"/>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mtClean="0">
                <a:ea typeface="Arial Unicode MS" pitchFamily="34" charset="-128"/>
                <a:cs typeface="Arial Unicode MS" pitchFamily="34" charset="-128"/>
              </a:rPr>
              <a:t>Look at suitable targets, potential gain and potential risk (rational choices)</a:t>
            </a:r>
          </a:p>
          <a:p>
            <a:pPr marL="457200" lvl="1"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Routine activity theory (Cohen and Felson 1979)</a:t>
            </a:r>
          </a:p>
          <a:p>
            <a:pPr marL="914400" lvl="2"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Need offender, victim and lack of capable guardians for a crime to occur</a:t>
            </a:r>
          </a:p>
          <a:p>
            <a:pPr marL="914400" lvl="2"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Changes in crime rates are due to changes in when and where offenders and victims converge in time and space</a:t>
            </a:r>
          </a:p>
          <a:p>
            <a:pPr marL="457200" lvl="1"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Environmental Criminology/Crime pattern theory (Brantingham and Brantingham 1981)</a:t>
            </a:r>
          </a:p>
          <a:p>
            <a:pPr marL="914400" lvl="2"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Crime requires a law, offender, victim and a place.  </a:t>
            </a:r>
          </a:p>
          <a:p>
            <a:pPr marL="914400" lvl="2"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Focuses on activity patterns of individuals and characteristics of places as starting points to understanding crime patterns</a:t>
            </a:r>
          </a:p>
          <a:p>
            <a:pPr eaLnBrk="1" hangingPunct="1">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GB" altLang="es-MX" sz="900" smtClean="0">
              <a:ea typeface="Arial Unicode MS" pitchFamily="34" charset="-128"/>
              <a:cs typeface="Arial Unicode MS"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p:cNvSpPr>
            <a:spLocks noGrp="1" noChangeArrowheads="1"/>
          </p:cNvSpPr>
          <p:nvPr>
            <p:ph type="sldNum" sz="quarter"/>
          </p:nvPr>
        </p:nvSpPr>
        <p:spPr>
          <a:noFill/>
        </p:spPr>
        <p:txBody>
          <a:bodyPr/>
          <a:lstStyle>
            <a:lvl1pPr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1pPr>
            <a:lvl2pPr marL="742950" indent="-28575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2pPr>
            <a:lvl3pPr marL="11430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3pPr>
            <a:lvl4pPr marL="16002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4pPr>
            <a:lvl5pPr marL="20574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hangingPunct="1">
              <a:spcBef>
                <a:spcPct val="0"/>
              </a:spcBef>
            </a:pPr>
            <a:fld id="{23A87B14-722B-4E66-9801-D11FD0C11211}" type="slidenum">
              <a:rPr lang="en-GB" altLang="es-MX" smtClean="0"/>
              <a:pPr eaLnBrk="1" hangingPunct="1">
                <a:spcBef>
                  <a:spcPct val="0"/>
                </a:spcBef>
              </a:pPr>
              <a:t>3</a:t>
            </a:fld>
            <a:endParaRPr lang="en-GB" altLang="es-MX" smtClean="0"/>
          </a:p>
        </p:txBody>
      </p:sp>
      <p:sp>
        <p:nvSpPr>
          <p:cNvPr id="29699" name="Text Box 2"/>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30000"/>
              </a:spcBef>
              <a:buClr>
                <a:srgbClr val="000000"/>
              </a:buClr>
              <a:defRPr sz="1200">
                <a:solidFill>
                  <a:srgbClr val="000000"/>
                </a:solidFill>
                <a:latin typeface="Times New Roman" pitchFamily="18" charset="0"/>
              </a:defRPr>
            </a:lvl1pPr>
            <a:lvl2pPr marL="742950" indent="-285750" eaLnBrk="0" hangingPunct="0">
              <a:spcBef>
                <a:spcPct val="30000"/>
              </a:spcBef>
              <a:buClr>
                <a:srgbClr val="000000"/>
              </a:buClr>
              <a:defRPr sz="1200">
                <a:solidFill>
                  <a:srgbClr val="000000"/>
                </a:solidFill>
                <a:latin typeface="Times New Roman" pitchFamily="18" charset="0"/>
              </a:defRPr>
            </a:lvl2pPr>
            <a:lvl3pPr marL="1143000" indent="-228600" eaLnBrk="0" hangingPunct="0">
              <a:spcBef>
                <a:spcPct val="30000"/>
              </a:spcBef>
              <a:buClr>
                <a:srgbClr val="000000"/>
              </a:buClr>
              <a:defRPr sz="1200">
                <a:solidFill>
                  <a:srgbClr val="000000"/>
                </a:solidFill>
                <a:latin typeface="Times New Roman" pitchFamily="18" charset="0"/>
              </a:defRPr>
            </a:lvl3pPr>
            <a:lvl4pPr marL="1600200" indent="-228600" eaLnBrk="0" hangingPunct="0">
              <a:spcBef>
                <a:spcPct val="30000"/>
              </a:spcBef>
              <a:buClr>
                <a:srgbClr val="000000"/>
              </a:buClr>
              <a:defRPr sz="1200">
                <a:solidFill>
                  <a:srgbClr val="000000"/>
                </a:solidFill>
                <a:latin typeface="Times New Roman" pitchFamily="18" charset="0"/>
              </a:defRPr>
            </a:lvl4pPr>
            <a:lvl5pPr marL="2057400" indent="-228600" eaLnBrk="0" hangingPunct="0">
              <a:spcBef>
                <a:spcPct val="30000"/>
              </a:spcBef>
              <a:buClr>
                <a:srgbClr val="000000"/>
              </a:buClr>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buClr>
                <a:srgbClr val="FFFFFF"/>
              </a:buClr>
            </a:pPr>
            <a:endParaRPr lang="es-MX" altLang="es-MX" sz="2400">
              <a:solidFill>
                <a:schemeClr val="bg1"/>
              </a:solidFill>
            </a:endParaRPr>
          </a:p>
        </p:txBody>
      </p:sp>
      <p:sp>
        <p:nvSpPr>
          <p:cNvPr id="29700" name="Text Box 3"/>
          <p:cNvSpPr>
            <a:spLocks noChangeArrowheads="1"/>
          </p:cNvSpPr>
          <p:nvPr>
            <p:ph type="body"/>
          </p:nvPr>
        </p:nvSpPr>
        <p:spPr>
          <a:xfrm>
            <a:off x="914400" y="4343400"/>
            <a:ext cx="50292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This research is informed by previous work on Activity spaces, distance decay in offender travel and more general theories of crime that emphasis the convergence of victims and offenders.</a:t>
            </a:r>
          </a:p>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GB" altLang="es-MX" sz="1000" smtClean="0">
              <a:ea typeface="Arial Unicode MS" pitchFamily="34" charset="-128"/>
              <a:cs typeface="Arial Unicode MS" pitchFamily="34" charset="-128"/>
            </a:endParaRPr>
          </a:p>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Travel is purposeful behavior</a:t>
            </a:r>
          </a:p>
          <a:p>
            <a:pPr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Action Space – Horton and Reynolds (1971)</a:t>
            </a:r>
          </a:p>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The locations and the routes with which an individual is familiar.</a:t>
            </a:r>
          </a:p>
          <a:p>
            <a:pPr marL="457200" lvl="1"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Size and shape of action spaces varies by place of residence (urban/suburban, sex, socioeconomic class and age) Travel behavior - “distance decay”</a:t>
            </a:r>
          </a:p>
          <a:p>
            <a:pPr marL="914400" lvl="2"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Goal:  minimize money and effort involved in travel</a:t>
            </a:r>
          </a:p>
          <a:p>
            <a:pPr marL="914400" lvl="2" indent="0" eaLnBrk="1" hangingPunct="1">
              <a:lnSpc>
                <a:spcPct val="80000"/>
              </a:lnSpc>
              <a:spcBef>
                <a:spcPts val="375"/>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1000" smtClean="0">
                <a:ea typeface="Arial Unicode MS" pitchFamily="34" charset="-128"/>
                <a:cs typeface="Arial Unicode MS" pitchFamily="34" charset="-128"/>
              </a:rPr>
              <a:t>People are more familiar with areas closer to activity nodes (easier to identify potential suitable targets)</a:t>
            </a:r>
          </a:p>
          <a:p>
            <a:pPr eaLnBrk="1" hangingPunct="1">
              <a:spcBef>
                <a:spcPts val="450"/>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mtClean="0">
                <a:ea typeface="Arial Unicode MS" pitchFamily="34" charset="-128"/>
                <a:cs typeface="Arial Unicode MS" pitchFamily="34" charset="-128"/>
              </a:rPr>
              <a:t>Close locations are cheaper to visit both in time and money.</a:t>
            </a:r>
          </a:p>
          <a:p>
            <a:pPr eaLnBrk="1" hangingPunct="1">
              <a:spcBef>
                <a:spcPts val="450"/>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mtClean="0">
                <a:ea typeface="Arial Unicode MS" pitchFamily="34" charset="-128"/>
                <a:cs typeface="Arial Unicode MS" pitchFamily="34" charset="-128"/>
              </a:rPr>
              <a:t>More information available about suitable targets and potential for getting away with the crime in areas with which the offender is familiar.</a:t>
            </a:r>
          </a:p>
          <a:p>
            <a:pPr eaLnBrk="1" hangingPunct="1">
              <a:spcBef>
                <a:spcPts val="450"/>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mtClean="0">
                <a:ea typeface="Arial Unicode MS" pitchFamily="34" charset="-128"/>
                <a:cs typeface="Arial Unicode MS" pitchFamily="34" charset="-128"/>
              </a:rPr>
              <a:t>Look at suitable targets, potential gain and potential risk (rational choices)</a:t>
            </a:r>
          </a:p>
          <a:p>
            <a:pPr marL="457200" lvl="1"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Routine activity theory (Cohen and Felson 1979)</a:t>
            </a:r>
          </a:p>
          <a:p>
            <a:pPr marL="914400" lvl="2"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Need offender, victim and lack of capable guardians for a crime to occur</a:t>
            </a:r>
          </a:p>
          <a:p>
            <a:pPr marL="914400" lvl="2"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Changes in crime rates are due to changes in when and where offenders and victims converge in time and space</a:t>
            </a:r>
          </a:p>
          <a:p>
            <a:pPr marL="457200" lvl="1"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Environmental Criminology/Crime pattern theory (Brantingham and Brantingham 1981)</a:t>
            </a:r>
          </a:p>
          <a:p>
            <a:pPr marL="914400" lvl="2"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Crime requires a law, offender, victim and a place.  </a:t>
            </a:r>
          </a:p>
          <a:p>
            <a:pPr marL="914400" lvl="2" indent="0" eaLnBrk="1" hangingPunct="1">
              <a:lnSpc>
                <a:spcPct val="80000"/>
              </a:lnSpc>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es-MX" sz="900" smtClean="0">
                <a:ea typeface="Arial Unicode MS" pitchFamily="34" charset="-128"/>
                <a:cs typeface="Arial Unicode MS" pitchFamily="34" charset="-128"/>
              </a:rPr>
              <a:t>Focuses on activity patterns of individuals and characteristics of places as starting points to understanding crime patterns</a:t>
            </a:r>
          </a:p>
          <a:p>
            <a:pPr eaLnBrk="1" hangingPunct="1">
              <a:spcBef>
                <a:spcPts val="338"/>
              </a:spcBef>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GB" altLang="es-MX" sz="900" smtClean="0">
              <a:ea typeface="Arial Unicode MS" pitchFamily="34" charset="-128"/>
              <a:cs typeface="Arial Unicode MS"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lvl1pPr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1pPr>
            <a:lvl2pPr marL="742950" indent="-28575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2pPr>
            <a:lvl3pPr marL="11430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3pPr>
            <a:lvl4pPr marL="16002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4pPr>
            <a:lvl5pPr marL="20574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hangingPunct="1">
              <a:spcBef>
                <a:spcPct val="0"/>
              </a:spcBef>
            </a:pPr>
            <a:fld id="{9370A9F5-3A97-4A2B-BF1D-81A1F653764C}" type="slidenum">
              <a:rPr lang="en-GB" altLang="es-MX" smtClean="0"/>
              <a:pPr eaLnBrk="1" hangingPunct="1">
                <a:spcBef>
                  <a:spcPct val="0"/>
                </a:spcBef>
              </a:pPr>
              <a:t>9</a:t>
            </a:fld>
            <a:endParaRPr lang="en-GB" altLang="es-MX" smtClean="0"/>
          </a:p>
        </p:txBody>
      </p:sp>
      <p:sp>
        <p:nvSpPr>
          <p:cNvPr id="30723" name="Rectangle 2"/>
          <p:cNvSpPr>
            <a:spLocks noChangeArrowheads="1" noTextEdit="1"/>
          </p:cNvSpPr>
          <p:nvPr>
            <p:ph type="sldImg"/>
          </p:nvPr>
        </p:nvSpPr>
        <p:spPr>
          <a:xfrm>
            <a:off x="1143000" y="685800"/>
            <a:ext cx="4572000" cy="3429000"/>
          </a:xfrm>
          <a:ln/>
        </p:spPr>
      </p:sp>
      <p:sp>
        <p:nvSpPr>
          <p:cNvPr id="30724" name="Rectangle 3"/>
          <p:cNvSpPr>
            <a:spLocks noChangeArrowheads="1"/>
          </p:cNvSpPr>
          <p:nvPr>
            <p:ph type="body" idx="1"/>
          </p:nvPr>
        </p:nvSpPr>
        <p:spPr>
          <a:xfrm>
            <a:off x="685800" y="4343400"/>
            <a:ext cx="5486400" cy="4116388"/>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pt-BR" altLang="es-MX"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p:spPr>
        <p:txBody>
          <a:bodyPr/>
          <a:lstStyle>
            <a:lvl1pPr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1pPr>
            <a:lvl2pPr marL="742950" indent="-28575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2pPr>
            <a:lvl3pPr marL="11430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3pPr>
            <a:lvl4pPr marL="16002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4pPr>
            <a:lvl5pPr marL="20574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hangingPunct="1">
              <a:spcBef>
                <a:spcPct val="0"/>
              </a:spcBef>
            </a:pPr>
            <a:fld id="{B6653854-051E-4E00-B412-60DBC18244B9}" type="slidenum">
              <a:rPr lang="en-GB" altLang="es-MX" smtClean="0"/>
              <a:pPr eaLnBrk="1" hangingPunct="1">
                <a:spcBef>
                  <a:spcPct val="0"/>
                </a:spcBef>
              </a:pPr>
              <a:t>10</a:t>
            </a:fld>
            <a:endParaRPr lang="en-GB" altLang="es-MX" smtClean="0"/>
          </a:p>
        </p:txBody>
      </p:sp>
      <p:sp>
        <p:nvSpPr>
          <p:cNvPr id="31747" name="Text Box 2"/>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30000"/>
              </a:spcBef>
              <a:buClr>
                <a:srgbClr val="000000"/>
              </a:buClr>
              <a:defRPr sz="1200">
                <a:solidFill>
                  <a:srgbClr val="000000"/>
                </a:solidFill>
                <a:latin typeface="Times New Roman" pitchFamily="18" charset="0"/>
              </a:defRPr>
            </a:lvl1pPr>
            <a:lvl2pPr marL="742950" indent="-285750" eaLnBrk="0" hangingPunct="0">
              <a:spcBef>
                <a:spcPct val="30000"/>
              </a:spcBef>
              <a:buClr>
                <a:srgbClr val="000000"/>
              </a:buClr>
              <a:defRPr sz="1200">
                <a:solidFill>
                  <a:srgbClr val="000000"/>
                </a:solidFill>
                <a:latin typeface="Times New Roman" pitchFamily="18" charset="0"/>
              </a:defRPr>
            </a:lvl2pPr>
            <a:lvl3pPr marL="1143000" indent="-228600" eaLnBrk="0" hangingPunct="0">
              <a:spcBef>
                <a:spcPct val="30000"/>
              </a:spcBef>
              <a:buClr>
                <a:srgbClr val="000000"/>
              </a:buClr>
              <a:defRPr sz="1200">
                <a:solidFill>
                  <a:srgbClr val="000000"/>
                </a:solidFill>
                <a:latin typeface="Times New Roman" pitchFamily="18" charset="0"/>
              </a:defRPr>
            </a:lvl3pPr>
            <a:lvl4pPr marL="1600200" indent="-228600" eaLnBrk="0" hangingPunct="0">
              <a:spcBef>
                <a:spcPct val="30000"/>
              </a:spcBef>
              <a:buClr>
                <a:srgbClr val="000000"/>
              </a:buClr>
              <a:defRPr sz="1200">
                <a:solidFill>
                  <a:srgbClr val="000000"/>
                </a:solidFill>
                <a:latin typeface="Times New Roman" pitchFamily="18" charset="0"/>
              </a:defRPr>
            </a:lvl4pPr>
            <a:lvl5pPr marL="2057400" indent="-228600" eaLnBrk="0" hangingPunct="0">
              <a:spcBef>
                <a:spcPct val="30000"/>
              </a:spcBef>
              <a:buClr>
                <a:srgbClr val="000000"/>
              </a:buClr>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buClr>
                <a:srgbClr val="FFFFFF"/>
              </a:buClr>
            </a:pPr>
            <a:endParaRPr lang="es-MX" altLang="es-MX" sz="2400">
              <a:solidFill>
                <a:schemeClr val="bg1"/>
              </a:solidFill>
            </a:endParaRPr>
          </a:p>
        </p:txBody>
      </p:sp>
      <p:sp>
        <p:nvSpPr>
          <p:cNvPr id="31748" name="Rectangle 3"/>
          <p:cNvSpPr>
            <a:spLocks noChangeArrowheads="1"/>
          </p:cNvSpPr>
          <p:nvPr>
            <p:ph type="body"/>
          </p:nvPr>
        </p:nvSpPr>
        <p:spPr>
          <a:xfrm>
            <a:off x="685800" y="4343400"/>
            <a:ext cx="5486400" cy="4116388"/>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pt-BR" altLang="es-MX"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lvl1pPr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1pPr>
            <a:lvl2pPr marL="742950" indent="-28575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2pPr>
            <a:lvl3pPr marL="11430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3pPr>
            <a:lvl4pPr marL="16002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4pPr>
            <a:lvl5pPr marL="20574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hangingPunct="1">
              <a:spcBef>
                <a:spcPct val="0"/>
              </a:spcBef>
            </a:pPr>
            <a:fld id="{1E5EA56B-E8EF-4CD8-BE04-3F7894EE5C45}" type="slidenum">
              <a:rPr lang="en-GB" altLang="es-MX" smtClean="0"/>
              <a:pPr eaLnBrk="1" hangingPunct="1">
                <a:spcBef>
                  <a:spcPct val="0"/>
                </a:spcBef>
              </a:pPr>
              <a:t>11</a:t>
            </a:fld>
            <a:endParaRPr lang="en-GB" altLang="es-MX" smtClean="0"/>
          </a:p>
        </p:txBody>
      </p:sp>
      <p:sp>
        <p:nvSpPr>
          <p:cNvPr id="32771" name="Text Box 2"/>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30000"/>
              </a:spcBef>
              <a:buClr>
                <a:srgbClr val="000000"/>
              </a:buClr>
              <a:defRPr sz="1200">
                <a:solidFill>
                  <a:srgbClr val="000000"/>
                </a:solidFill>
                <a:latin typeface="Times New Roman" pitchFamily="18" charset="0"/>
              </a:defRPr>
            </a:lvl1pPr>
            <a:lvl2pPr marL="742950" indent="-285750" eaLnBrk="0" hangingPunct="0">
              <a:spcBef>
                <a:spcPct val="30000"/>
              </a:spcBef>
              <a:buClr>
                <a:srgbClr val="000000"/>
              </a:buClr>
              <a:defRPr sz="1200">
                <a:solidFill>
                  <a:srgbClr val="000000"/>
                </a:solidFill>
                <a:latin typeface="Times New Roman" pitchFamily="18" charset="0"/>
              </a:defRPr>
            </a:lvl2pPr>
            <a:lvl3pPr marL="1143000" indent="-228600" eaLnBrk="0" hangingPunct="0">
              <a:spcBef>
                <a:spcPct val="30000"/>
              </a:spcBef>
              <a:buClr>
                <a:srgbClr val="000000"/>
              </a:buClr>
              <a:defRPr sz="1200">
                <a:solidFill>
                  <a:srgbClr val="000000"/>
                </a:solidFill>
                <a:latin typeface="Times New Roman" pitchFamily="18" charset="0"/>
              </a:defRPr>
            </a:lvl3pPr>
            <a:lvl4pPr marL="1600200" indent="-228600" eaLnBrk="0" hangingPunct="0">
              <a:spcBef>
                <a:spcPct val="30000"/>
              </a:spcBef>
              <a:buClr>
                <a:srgbClr val="000000"/>
              </a:buClr>
              <a:defRPr sz="1200">
                <a:solidFill>
                  <a:srgbClr val="000000"/>
                </a:solidFill>
                <a:latin typeface="Times New Roman" pitchFamily="18" charset="0"/>
              </a:defRPr>
            </a:lvl4pPr>
            <a:lvl5pPr marL="2057400" indent="-228600" eaLnBrk="0" hangingPunct="0">
              <a:spcBef>
                <a:spcPct val="30000"/>
              </a:spcBef>
              <a:buClr>
                <a:srgbClr val="000000"/>
              </a:buClr>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buClr>
                <a:srgbClr val="FFFFFF"/>
              </a:buClr>
            </a:pPr>
            <a:endParaRPr lang="es-MX" altLang="es-MX" sz="2400">
              <a:solidFill>
                <a:schemeClr val="bg1"/>
              </a:solidFill>
            </a:endParaRPr>
          </a:p>
        </p:txBody>
      </p:sp>
      <p:sp>
        <p:nvSpPr>
          <p:cNvPr id="32772" name="Rectangle 3"/>
          <p:cNvSpPr>
            <a:spLocks noChangeArrowheads="1"/>
          </p:cNvSpPr>
          <p:nvPr>
            <p:ph type="body"/>
          </p:nvPr>
        </p:nvSpPr>
        <p:spPr>
          <a:xfrm>
            <a:off x="685800" y="4343400"/>
            <a:ext cx="5486400" cy="4116388"/>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pt-BR" altLang="es-MX"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p:cNvSpPr>
            <a:spLocks noGrp="1" noChangeArrowheads="1"/>
          </p:cNvSpPr>
          <p:nvPr>
            <p:ph type="sldNum" sz="quarter"/>
          </p:nvPr>
        </p:nvSpPr>
        <p:spPr>
          <a:noFill/>
        </p:spPr>
        <p:txBody>
          <a:bodyPr/>
          <a:lstStyle>
            <a:lvl1pPr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1pPr>
            <a:lvl2pPr marL="742950" indent="-28575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2pPr>
            <a:lvl3pPr marL="11430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3pPr>
            <a:lvl4pPr marL="16002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4pPr>
            <a:lvl5pPr marL="20574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hangingPunct="1">
              <a:spcBef>
                <a:spcPct val="0"/>
              </a:spcBef>
            </a:pPr>
            <a:fld id="{11E44D08-7FD1-4EF8-B48A-3D8F3417AEB5}" type="slidenum">
              <a:rPr lang="en-GB" altLang="es-MX" smtClean="0"/>
              <a:pPr eaLnBrk="1" hangingPunct="1">
                <a:spcBef>
                  <a:spcPct val="0"/>
                </a:spcBef>
              </a:pPr>
              <a:t>12</a:t>
            </a:fld>
            <a:endParaRPr lang="en-GB" altLang="es-MX" smtClean="0"/>
          </a:p>
        </p:txBody>
      </p:sp>
      <p:sp>
        <p:nvSpPr>
          <p:cNvPr id="33795" name="Rectangle 1"/>
          <p:cNvSpPr>
            <a:spLocks noChangeArrowheads="1" noTextEdit="1"/>
          </p:cNvSpPr>
          <p:nvPr>
            <p:ph type="sldImg"/>
          </p:nvPr>
        </p:nvSpPr>
        <p:spPr>
          <a:xfrm>
            <a:off x="1143000" y="685800"/>
            <a:ext cx="4572000" cy="34290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p:cNvSpPr>
            <a:spLocks noChangeArrowheads="1"/>
          </p:cNvSpPr>
          <p:nvPr>
            <p:ph type="body" idx="1"/>
          </p:nvPr>
        </p:nvSpPr>
        <p:spPr>
          <a:xfrm>
            <a:off x="914400" y="4343400"/>
            <a:ext cx="5029200" cy="411638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ltLang="es-MX"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lvl1pPr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1pPr>
            <a:lvl2pPr marL="742950" indent="-28575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2pPr>
            <a:lvl3pPr marL="11430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3pPr>
            <a:lvl4pPr marL="16002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4pPr>
            <a:lvl5pPr marL="2057400" indent="-228600" eaLnBrk="0" hangingPunct="0">
              <a:spcBef>
                <a:spcPct val="30000"/>
              </a:spcBef>
              <a:buClr>
                <a:srgbClr val="000000"/>
              </a:buClr>
              <a:tabLst>
                <a:tab pos="723900" algn="l"/>
                <a:tab pos="1447800" algn="l"/>
                <a:tab pos="2171700"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hangingPunct="1">
              <a:spcBef>
                <a:spcPct val="0"/>
              </a:spcBef>
            </a:pPr>
            <a:fld id="{2FAC1DE7-2B20-4488-AE4E-28C80A9B5768}" type="slidenum">
              <a:rPr lang="en-GB" altLang="es-MX" smtClean="0"/>
              <a:pPr eaLnBrk="1" hangingPunct="1">
                <a:spcBef>
                  <a:spcPct val="0"/>
                </a:spcBef>
              </a:pPr>
              <a:t>13</a:t>
            </a:fld>
            <a:endParaRPr lang="en-GB" altLang="es-MX" smtClean="0"/>
          </a:p>
        </p:txBody>
      </p:sp>
      <p:sp>
        <p:nvSpPr>
          <p:cNvPr id="34819" name="Text Box 2"/>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30000"/>
              </a:spcBef>
              <a:buClr>
                <a:srgbClr val="000000"/>
              </a:buClr>
              <a:defRPr sz="1200">
                <a:solidFill>
                  <a:srgbClr val="000000"/>
                </a:solidFill>
                <a:latin typeface="Times New Roman" pitchFamily="18" charset="0"/>
              </a:defRPr>
            </a:lvl1pPr>
            <a:lvl2pPr marL="742950" indent="-285750" eaLnBrk="0" hangingPunct="0">
              <a:spcBef>
                <a:spcPct val="30000"/>
              </a:spcBef>
              <a:buClr>
                <a:srgbClr val="000000"/>
              </a:buClr>
              <a:defRPr sz="1200">
                <a:solidFill>
                  <a:srgbClr val="000000"/>
                </a:solidFill>
                <a:latin typeface="Times New Roman" pitchFamily="18" charset="0"/>
              </a:defRPr>
            </a:lvl2pPr>
            <a:lvl3pPr marL="1143000" indent="-228600" eaLnBrk="0" hangingPunct="0">
              <a:spcBef>
                <a:spcPct val="30000"/>
              </a:spcBef>
              <a:buClr>
                <a:srgbClr val="000000"/>
              </a:buClr>
              <a:defRPr sz="1200">
                <a:solidFill>
                  <a:srgbClr val="000000"/>
                </a:solidFill>
                <a:latin typeface="Times New Roman" pitchFamily="18" charset="0"/>
              </a:defRPr>
            </a:lvl3pPr>
            <a:lvl4pPr marL="1600200" indent="-228600" eaLnBrk="0" hangingPunct="0">
              <a:spcBef>
                <a:spcPct val="30000"/>
              </a:spcBef>
              <a:buClr>
                <a:srgbClr val="000000"/>
              </a:buClr>
              <a:defRPr sz="1200">
                <a:solidFill>
                  <a:srgbClr val="000000"/>
                </a:solidFill>
                <a:latin typeface="Times New Roman" pitchFamily="18" charset="0"/>
              </a:defRPr>
            </a:lvl4pPr>
            <a:lvl5pPr marL="2057400" indent="-228600" eaLnBrk="0" hangingPunct="0">
              <a:spcBef>
                <a:spcPct val="30000"/>
              </a:spcBef>
              <a:buClr>
                <a:srgbClr val="000000"/>
              </a:buClr>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buClr>
                <a:srgbClr val="FFFFFF"/>
              </a:buClr>
            </a:pPr>
            <a:endParaRPr lang="es-MX" altLang="es-MX" sz="2400">
              <a:solidFill>
                <a:schemeClr val="bg1"/>
              </a:solidFill>
            </a:endParaRPr>
          </a:p>
        </p:txBody>
      </p:sp>
      <p:sp>
        <p:nvSpPr>
          <p:cNvPr id="34820" name="Rectangle 3"/>
          <p:cNvSpPr>
            <a:spLocks noChangeArrowheads="1"/>
          </p:cNvSpPr>
          <p:nvPr>
            <p:ph type="body"/>
          </p:nvPr>
        </p:nvSpPr>
        <p:spPr>
          <a:xfrm>
            <a:off x="685800" y="4343400"/>
            <a:ext cx="5486400" cy="4116388"/>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pt-BR" altLang="es-MX"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s-MX"/>
          </a:p>
        </p:txBody>
      </p:sp>
      <p:sp>
        <p:nvSpPr>
          <p:cNvPr id="4" name="Espaço Reservado para Data 3"/>
          <p:cNvSpPr>
            <a:spLocks noGrp="1"/>
          </p:cNvSpPr>
          <p:nvPr>
            <p:ph type="dt" sz="half" idx="10"/>
          </p:nvPr>
        </p:nvSpPr>
        <p:spPr/>
        <p:txBody>
          <a:bodyPr/>
          <a:lstStyle>
            <a:lvl1pPr>
              <a:defRPr/>
            </a:lvl1pPr>
          </a:lstStyle>
          <a:p>
            <a:pPr>
              <a:defRPr/>
            </a:pPr>
            <a:endParaRPr lang="en-GB" altLang="es-MX"/>
          </a:p>
        </p:txBody>
      </p:sp>
      <p:sp>
        <p:nvSpPr>
          <p:cNvPr id="5" name="Espaço Reservado para Rodapé 4"/>
          <p:cNvSpPr>
            <a:spLocks noGrp="1"/>
          </p:cNvSpPr>
          <p:nvPr>
            <p:ph type="ftr" sz="quarter" idx="11"/>
          </p:nvPr>
        </p:nvSpPr>
        <p:spPr/>
        <p:txBody>
          <a:bodyPr/>
          <a:lstStyle>
            <a:lvl1pPr>
              <a:defRPr/>
            </a:lvl1pPr>
          </a:lstStyle>
          <a:p>
            <a:pPr>
              <a:defRPr/>
            </a:pPr>
            <a:endParaRPr lang="en-GB" altLang="es-MX"/>
          </a:p>
        </p:txBody>
      </p:sp>
      <p:sp>
        <p:nvSpPr>
          <p:cNvPr id="6" name="Espaço Reservado para Número de Slide 5"/>
          <p:cNvSpPr>
            <a:spLocks noGrp="1"/>
          </p:cNvSpPr>
          <p:nvPr>
            <p:ph type="sldNum" sz="quarter" idx="12"/>
          </p:nvPr>
        </p:nvSpPr>
        <p:spPr/>
        <p:txBody>
          <a:bodyPr/>
          <a:lstStyle>
            <a:lvl1pPr>
              <a:defRPr/>
            </a:lvl1pPr>
          </a:lstStyle>
          <a:p>
            <a:pPr>
              <a:defRPr/>
            </a:pPr>
            <a:fld id="{52AEAF8D-68EC-4AFB-B627-1EF4FE294390}" type="slidenum">
              <a:rPr lang="en-GB" altLang="es-MX"/>
              <a:pPr>
                <a:defRPr/>
              </a:pPr>
              <a:t>‹nº›</a:t>
            </a:fld>
            <a:endParaRPr lang="en-GB" altLang="es-MX"/>
          </a:p>
        </p:txBody>
      </p:sp>
    </p:spTree>
    <p:extLst>
      <p:ext uri="{BB962C8B-B14F-4D97-AF65-F5344CB8AC3E}">
        <p14:creationId xmlns:p14="http://schemas.microsoft.com/office/powerpoint/2010/main" val="1680270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MX"/>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Data 3"/>
          <p:cNvSpPr>
            <a:spLocks noGrp="1"/>
          </p:cNvSpPr>
          <p:nvPr>
            <p:ph type="dt" sz="half" idx="10"/>
          </p:nvPr>
        </p:nvSpPr>
        <p:spPr/>
        <p:txBody>
          <a:bodyPr/>
          <a:lstStyle>
            <a:lvl1pPr>
              <a:defRPr/>
            </a:lvl1pPr>
          </a:lstStyle>
          <a:p>
            <a:pPr>
              <a:defRPr/>
            </a:pPr>
            <a:endParaRPr lang="en-GB" altLang="es-MX"/>
          </a:p>
        </p:txBody>
      </p:sp>
      <p:sp>
        <p:nvSpPr>
          <p:cNvPr id="5" name="Espaço Reservado para Rodapé 4"/>
          <p:cNvSpPr>
            <a:spLocks noGrp="1"/>
          </p:cNvSpPr>
          <p:nvPr>
            <p:ph type="ftr" sz="quarter" idx="11"/>
          </p:nvPr>
        </p:nvSpPr>
        <p:spPr/>
        <p:txBody>
          <a:bodyPr/>
          <a:lstStyle>
            <a:lvl1pPr>
              <a:defRPr/>
            </a:lvl1pPr>
          </a:lstStyle>
          <a:p>
            <a:pPr>
              <a:defRPr/>
            </a:pPr>
            <a:endParaRPr lang="en-GB" altLang="es-MX"/>
          </a:p>
        </p:txBody>
      </p:sp>
      <p:sp>
        <p:nvSpPr>
          <p:cNvPr id="6" name="Espaço Reservado para Número de Slide 5"/>
          <p:cNvSpPr>
            <a:spLocks noGrp="1"/>
          </p:cNvSpPr>
          <p:nvPr>
            <p:ph type="sldNum" sz="quarter" idx="12"/>
          </p:nvPr>
        </p:nvSpPr>
        <p:spPr/>
        <p:txBody>
          <a:bodyPr/>
          <a:lstStyle>
            <a:lvl1pPr>
              <a:defRPr/>
            </a:lvl1pPr>
          </a:lstStyle>
          <a:p>
            <a:pPr>
              <a:defRPr/>
            </a:pPr>
            <a:fld id="{B209EB30-5ED7-48C1-BEB8-307EDA51432C}" type="slidenum">
              <a:rPr lang="en-GB" altLang="es-MX"/>
              <a:pPr>
                <a:defRPr/>
              </a:pPr>
              <a:t>‹nº›</a:t>
            </a:fld>
            <a:endParaRPr lang="en-GB" altLang="es-MX"/>
          </a:p>
        </p:txBody>
      </p:sp>
    </p:spTree>
    <p:extLst>
      <p:ext uri="{BB962C8B-B14F-4D97-AF65-F5344CB8AC3E}">
        <p14:creationId xmlns:p14="http://schemas.microsoft.com/office/powerpoint/2010/main" val="104045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es-MX"/>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Data 3"/>
          <p:cNvSpPr>
            <a:spLocks noGrp="1"/>
          </p:cNvSpPr>
          <p:nvPr>
            <p:ph type="dt" sz="half" idx="10"/>
          </p:nvPr>
        </p:nvSpPr>
        <p:spPr/>
        <p:txBody>
          <a:bodyPr/>
          <a:lstStyle>
            <a:lvl1pPr>
              <a:defRPr/>
            </a:lvl1pPr>
          </a:lstStyle>
          <a:p>
            <a:pPr>
              <a:defRPr/>
            </a:pPr>
            <a:endParaRPr lang="en-GB" altLang="es-MX"/>
          </a:p>
        </p:txBody>
      </p:sp>
      <p:sp>
        <p:nvSpPr>
          <p:cNvPr id="5" name="Espaço Reservado para Rodapé 4"/>
          <p:cNvSpPr>
            <a:spLocks noGrp="1"/>
          </p:cNvSpPr>
          <p:nvPr>
            <p:ph type="ftr" sz="quarter" idx="11"/>
          </p:nvPr>
        </p:nvSpPr>
        <p:spPr/>
        <p:txBody>
          <a:bodyPr/>
          <a:lstStyle>
            <a:lvl1pPr>
              <a:defRPr/>
            </a:lvl1pPr>
          </a:lstStyle>
          <a:p>
            <a:pPr>
              <a:defRPr/>
            </a:pPr>
            <a:endParaRPr lang="en-GB" altLang="es-MX"/>
          </a:p>
        </p:txBody>
      </p:sp>
      <p:sp>
        <p:nvSpPr>
          <p:cNvPr id="6" name="Espaço Reservado para Número de Slide 5"/>
          <p:cNvSpPr>
            <a:spLocks noGrp="1"/>
          </p:cNvSpPr>
          <p:nvPr>
            <p:ph type="sldNum" sz="quarter" idx="12"/>
          </p:nvPr>
        </p:nvSpPr>
        <p:spPr/>
        <p:txBody>
          <a:bodyPr/>
          <a:lstStyle>
            <a:lvl1pPr>
              <a:defRPr/>
            </a:lvl1pPr>
          </a:lstStyle>
          <a:p>
            <a:pPr>
              <a:defRPr/>
            </a:pPr>
            <a:fld id="{397A06AD-9842-412F-BD05-EDE6CBBBEA80}" type="slidenum">
              <a:rPr lang="en-GB" altLang="es-MX"/>
              <a:pPr>
                <a:defRPr/>
              </a:pPr>
              <a:t>‹nº›</a:t>
            </a:fld>
            <a:endParaRPr lang="en-GB" altLang="es-MX"/>
          </a:p>
        </p:txBody>
      </p:sp>
    </p:spTree>
    <p:extLst>
      <p:ext uri="{BB962C8B-B14F-4D97-AF65-F5344CB8AC3E}">
        <p14:creationId xmlns:p14="http://schemas.microsoft.com/office/powerpoint/2010/main" val="3631363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1169988" y="936625"/>
            <a:ext cx="7378700" cy="1231900"/>
          </a:xfrm>
        </p:spPr>
        <p:txBody>
          <a:bodyPr/>
          <a:lstStyle/>
          <a:p>
            <a:r>
              <a:rPr lang="pt-BR" smtClean="0"/>
              <a:t>Clique para editar o título mestre</a:t>
            </a:r>
            <a:endParaRPr lang="es-MX"/>
          </a:p>
        </p:txBody>
      </p:sp>
      <p:sp>
        <p:nvSpPr>
          <p:cNvPr id="3" name="Espaço Reservado para Data 2"/>
          <p:cNvSpPr>
            <a:spLocks noGrp="1"/>
          </p:cNvSpPr>
          <p:nvPr>
            <p:ph type="dt" idx="10"/>
          </p:nvPr>
        </p:nvSpPr>
        <p:spPr>
          <a:xfrm>
            <a:off x="1387475" y="6357938"/>
            <a:ext cx="1903413" cy="455612"/>
          </a:xfrm>
        </p:spPr>
        <p:txBody>
          <a:bodyPr/>
          <a:lstStyle>
            <a:lvl1pPr>
              <a:defRPr/>
            </a:lvl1pPr>
          </a:lstStyle>
          <a:p>
            <a:pPr>
              <a:defRPr/>
            </a:pPr>
            <a:endParaRPr lang="en-GB" altLang="es-MX"/>
          </a:p>
        </p:txBody>
      </p:sp>
      <p:sp>
        <p:nvSpPr>
          <p:cNvPr id="4" name="Espaço Reservado para Rodapé 3"/>
          <p:cNvSpPr>
            <a:spLocks noGrp="1"/>
          </p:cNvSpPr>
          <p:nvPr>
            <p:ph type="ftr" idx="11"/>
          </p:nvPr>
        </p:nvSpPr>
        <p:spPr>
          <a:xfrm>
            <a:off x="3722688" y="6357938"/>
            <a:ext cx="2270125" cy="455612"/>
          </a:xfrm>
        </p:spPr>
        <p:txBody>
          <a:bodyPr/>
          <a:lstStyle>
            <a:lvl1pPr>
              <a:defRPr/>
            </a:lvl1pPr>
          </a:lstStyle>
          <a:p>
            <a:pPr>
              <a:defRPr/>
            </a:pPr>
            <a:endParaRPr lang="en-GB" altLang="es-MX"/>
          </a:p>
        </p:txBody>
      </p:sp>
      <p:sp>
        <p:nvSpPr>
          <p:cNvPr id="5" name="Espaço Reservado para Número de Slide 4"/>
          <p:cNvSpPr>
            <a:spLocks noGrp="1"/>
          </p:cNvSpPr>
          <p:nvPr>
            <p:ph type="sldNum" idx="12"/>
          </p:nvPr>
        </p:nvSpPr>
        <p:spPr>
          <a:xfrm>
            <a:off x="6464300" y="6361113"/>
            <a:ext cx="1905000" cy="455612"/>
          </a:xfrm>
        </p:spPr>
        <p:txBody>
          <a:bodyPr/>
          <a:lstStyle>
            <a:lvl1pPr>
              <a:defRPr/>
            </a:lvl1pPr>
          </a:lstStyle>
          <a:p>
            <a:pPr>
              <a:defRPr/>
            </a:pPr>
            <a:fld id="{3E24C570-81FD-40FF-9C51-A2C3C270D3F9}" type="slidenum">
              <a:rPr lang="en-GB" altLang="es-MX"/>
              <a:pPr>
                <a:defRPr/>
              </a:pPr>
              <a:t>‹nº›</a:t>
            </a:fld>
            <a:endParaRPr lang="en-GB" altLang="es-MX"/>
          </a:p>
        </p:txBody>
      </p:sp>
    </p:spTree>
    <p:extLst>
      <p:ext uri="{BB962C8B-B14F-4D97-AF65-F5344CB8AC3E}">
        <p14:creationId xmlns:p14="http://schemas.microsoft.com/office/powerpoint/2010/main" val="3729909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457200" y="751679"/>
            <a:ext cx="8229600" cy="4012800"/>
          </a:xfrm>
          <a:prstGeom prst="rect">
            <a:avLst/>
          </a:prstGeom>
        </p:spPr>
        <p:txBody>
          <a:bodyPr lIns="91425" tIns="91425" rIns="91425" bIns="91425" anchor="t" anchorCtr="0"/>
          <a:lstStyle>
            <a:lvl1pPr indent="457200">
              <a:buSzPct val="100000"/>
              <a:defRPr sz="7200"/>
            </a:lvl1pPr>
            <a:lvl2pPr indent="457200">
              <a:buSzPct val="100000"/>
              <a:defRPr sz="7200"/>
            </a:lvl2pPr>
            <a:lvl3pPr indent="457200">
              <a:buSzPct val="100000"/>
              <a:defRPr sz="7200"/>
            </a:lvl3pPr>
            <a:lvl4pPr indent="457200">
              <a:buSzPct val="100000"/>
              <a:defRPr sz="7200"/>
            </a:lvl4pPr>
            <a:lvl5pPr indent="457200">
              <a:buSzPct val="100000"/>
              <a:defRPr sz="7200"/>
            </a:lvl5pPr>
            <a:lvl6pPr indent="457200">
              <a:buSzPct val="100000"/>
              <a:defRPr sz="7200"/>
            </a:lvl6pPr>
            <a:lvl7pPr indent="457200">
              <a:buSzPct val="100000"/>
              <a:defRPr sz="7200"/>
            </a:lvl7pPr>
            <a:lvl8pPr indent="457200">
              <a:buSzPct val="100000"/>
              <a:defRPr sz="7200"/>
            </a:lvl8pPr>
            <a:lvl9pPr indent="457200">
              <a:buSzPct val="100000"/>
              <a:defRPr sz="7200"/>
            </a:lvl9pPr>
          </a:lstStyle>
          <a:p>
            <a:endParaRPr/>
          </a:p>
        </p:txBody>
      </p:sp>
      <p:sp>
        <p:nvSpPr>
          <p:cNvPr id="10" name="Shape 10"/>
          <p:cNvSpPr txBox="1">
            <a:spLocks noGrp="1"/>
          </p:cNvSpPr>
          <p:nvPr>
            <p:ph type="subTitle" idx="1"/>
          </p:nvPr>
        </p:nvSpPr>
        <p:spPr>
          <a:xfrm>
            <a:off x="457200" y="4955190"/>
            <a:ext cx="8229600" cy="1643599"/>
          </a:xfrm>
          <a:prstGeom prst="rect">
            <a:avLst/>
          </a:prstGeom>
        </p:spPr>
        <p:txBody>
          <a:bodyPr lIns="91425" tIns="91425" rIns="91425" bIns="91425" anchor="t" anchorCtr="0"/>
          <a:lstStyle>
            <a:lvl1pPr marL="0" indent="304800">
              <a:spcBef>
                <a:spcPts val="0"/>
              </a:spcBef>
              <a:buClr>
                <a:schemeClr val="dk2"/>
              </a:buClr>
              <a:buSzPct val="100000"/>
              <a:buNone/>
              <a:defRPr sz="4800">
                <a:solidFill>
                  <a:schemeClr val="dk2"/>
                </a:solidFill>
              </a:defRPr>
            </a:lvl1pPr>
            <a:lvl2pPr marL="0" indent="304800">
              <a:spcBef>
                <a:spcPts val="0"/>
              </a:spcBef>
              <a:buClr>
                <a:schemeClr val="dk2"/>
              </a:buClr>
              <a:buSzPct val="100000"/>
              <a:buNone/>
              <a:defRPr sz="4800">
                <a:solidFill>
                  <a:schemeClr val="dk2"/>
                </a:solidFill>
              </a:defRPr>
            </a:lvl2pPr>
            <a:lvl3pPr marL="0" indent="304800">
              <a:spcBef>
                <a:spcPts val="0"/>
              </a:spcBef>
              <a:buClr>
                <a:schemeClr val="dk2"/>
              </a:buClr>
              <a:buSzPct val="100000"/>
              <a:buNone/>
              <a:defRPr sz="4800">
                <a:solidFill>
                  <a:schemeClr val="dk2"/>
                </a:solidFill>
              </a:defRPr>
            </a:lvl3pPr>
            <a:lvl4pPr marL="0" indent="304800">
              <a:spcBef>
                <a:spcPts val="0"/>
              </a:spcBef>
              <a:buClr>
                <a:schemeClr val="dk2"/>
              </a:buClr>
              <a:buSzPct val="100000"/>
              <a:buNone/>
              <a:defRPr sz="4800">
                <a:solidFill>
                  <a:schemeClr val="dk2"/>
                </a:solidFill>
              </a:defRPr>
            </a:lvl4pPr>
            <a:lvl5pPr marL="0" indent="304800">
              <a:spcBef>
                <a:spcPts val="0"/>
              </a:spcBef>
              <a:buClr>
                <a:schemeClr val="dk2"/>
              </a:buClr>
              <a:buSzPct val="100000"/>
              <a:buNone/>
              <a:defRPr sz="4800">
                <a:solidFill>
                  <a:schemeClr val="dk2"/>
                </a:solidFill>
              </a:defRPr>
            </a:lvl5pPr>
            <a:lvl6pPr marL="0" indent="304800">
              <a:spcBef>
                <a:spcPts val="0"/>
              </a:spcBef>
              <a:buClr>
                <a:schemeClr val="dk2"/>
              </a:buClr>
              <a:buSzPct val="100000"/>
              <a:buNone/>
              <a:defRPr sz="4800">
                <a:solidFill>
                  <a:schemeClr val="dk2"/>
                </a:solidFill>
              </a:defRPr>
            </a:lvl6pPr>
            <a:lvl7pPr marL="0" indent="304800">
              <a:spcBef>
                <a:spcPts val="0"/>
              </a:spcBef>
              <a:buClr>
                <a:schemeClr val="dk2"/>
              </a:buClr>
              <a:buSzPct val="100000"/>
              <a:buNone/>
              <a:defRPr sz="4800">
                <a:solidFill>
                  <a:schemeClr val="dk2"/>
                </a:solidFill>
              </a:defRPr>
            </a:lvl7pPr>
            <a:lvl8pPr marL="0" indent="304800">
              <a:spcBef>
                <a:spcPts val="0"/>
              </a:spcBef>
              <a:buClr>
                <a:schemeClr val="dk2"/>
              </a:buClr>
              <a:buSzPct val="100000"/>
              <a:buNone/>
              <a:defRPr sz="4800">
                <a:solidFill>
                  <a:schemeClr val="dk2"/>
                </a:solidFill>
              </a:defRPr>
            </a:lvl8pPr>
            <a:lvl9pPr marL="0" indent="304800">
              <a:spcBef>
                <a:spcPts val="0"/>
              </a:spcBef>
              <a:buClr>
                <a:schemeClr val="dk2"/>
              </a:buClr>
              <a:buSzPct val="100000"/>
              <a:buNone/>
              <a:defRPr sz="4800">
                <a:solidFill>
                  <a:schemeClr val="dk2"/>
                </a:solidFill>
              </a:defRPr>
            </a:lvl9pPr>
          </a:lstStyle>
          <a:p>
            <a:endParaRPr/>
          </a:p>
        </p:txBody>
      </p:sp>
      <p:cxnSp>
        <p:nvCxnSpPr>
          <p:cNvPr id="11" name="Shape 11"/>
          <p:cNvCxnSpPr/>
          <p:nvPr/>
        </p:nvCxnSpPr>
        <p:spPr>
          <a:xfrm>
            <a:off x="457200" y="548639"/>
            <a:ext cx="8229600" cy="0"/>
          </a:xfrm>
          <a:prstGeom prst="straightConnector1">
            <a:avLst/>
          </a:prstGeom>
          <a:noFill/>
          <a:ln w="57150" cap="flat">
            <a:solidFill>
              <a:schemeClr val="accent1"/>
            </a:solidFill>
            <a:prstDash val="solid"/>
            <a:round/>
            <a:headEnd type="none" w="med" len="med"/>
            <a:tailEnd type="none" w="med" len="med"/>
          </a:ln>
        </p:spPr>
      </p:cxnSp>
      <p:cxnSp>
        <p:nvCxnSpPr>
          <p:cNvPr id="12" name="Shape 12"/>
          <p:cNvCxnSpPr/>
          <p:nvPr/>
        </p:nvCxnSpPr>
        <p:spPr>
          <a:xfrm>
            <a:off x="457200" y="4844509"/>
            <a:ext cx="8229600" cy="0"/>
          </a:xfrm>
          <a:prstGeom prst="straightConnector1">
            <a:avLst/>
          </a:prstGeom>
          <a:noFill/>
          <a:ln w="57150" cap="flat">
            <a:solidFill>
              <a:schemeClr val="accent1"/>
            </a:solidFill>
            <a:prstDash val="solid"/>
            <a:round/>
            <a:headEnd type="none" w="med" len="med"/>
            <a:tailEnd type="none" w="med" len="med"/>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200"/>
          </a:xfrm>
          <a:prstGeom prst="rect">
            <a:avLst/>
          </a:prstGeom>
        </p:spPr>
        <p:txBody>
          <a:bodyPr lIns="91425" tIns="91425" rIns="91425" bIns="91425" anchor="b" anchorCtr="0"/>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5" name="Shape 15"/>
          <p:cNvSpPr txBox="1">
            <a:spLocks noGrp="1"/>
          </p:cNvSpPr>
          <p:nvPr>
            <p:ph type="body" idx="1"/>
          </p:nvPr>
        </p:nvSpPr>
        <p:spPr>
          <a:xfrm>
            <a:off x="457200" y="1600201"/>
            <a:ext cx="8229600" cy="49675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16" name="Shape 16"/>
          <p:cNvCxnSpPr/>
          <p:nvPr/>
        </p:nvCxnSpPr>
        <p:spPr>
          <a:xfrm>
            <a:off x="457200" y="1524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a:xfrm>
            <a:off x="457200" y="6248400"/>
            <a:ext cx="2133600" cy="457200"/>
          </a:xfrm>
          <a:prstGeom prst="rect">
            <a:avLst/>
          </a:prstGeom>
        </p:spPr>
        <p:txBody>
          <a:bodyPr/>
          <a:lstStyle>
            <a:lvl1pPr>
              <a:defRPr/>
            </a:lvl1pPr>
          </a:lstStyle>
          <a:p>
            <a:pPr>
              <a:defRPr/>
            </a:pPr>
            <a:endParaRPr lang="en-GB" altLang="es-MX"/>
          </a:p>
        </p:txBody>
      </p:sp>
      <p:sp>
        <p:nvSpPr>
          <p:cNvPr id="8" name="Espaço Reservado para Rodapé 7"/>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GB" altLang="es-MX"/>
          </a:p>
        </p:txBody>
      </p:sp>
      <p:sp>
        <p:nvSpPr>
          <p:cNvPr id="9" name="Espaço Reservado para Número de Slide 8"/>
          <p:cNvSpPr>
            <a:spLocks noGrp="1"/>
          </p:cNvSpPr>
          <p:nvPr>
            <p:ph type="sldNum" sz="quarter" idx="12"/>
          </p:nvPr>
        </p:nvSpPr>
        <p:spPr>
          <a:xfrm>
            <a:off x="6553200" y="6248400"/>
            <a:ext cx="2133600" cy="457200"/>
          </a:xfrm>
          <a:prstGeom prst="rect">
            <a:avLst/>
          </a:prstGeom>
        </p:spPr>
        <p:txBody>
          <a:bodyPr/>
          <a:lstStyle>
            <a:lvl1pPr>
              <a:defRPr/>
            </a:lvl1pPr>
          </a:lstStyle>
          <a:p>
            <a:pPr>
              <a:defRPr/>
            </a:pPr>
            <a:fld id="{31F06FE6-548E-4CCF-8C95-B2EDA1F7A492}" type="slidenum">
              <a:rPr lang="en-GB" altLang="es-MX" smtClean="0"/>
              <a:pPr>
                <a:defRPr/>
              </a:pPr>
              <a:t>‹nº›</a:t>
            </a:fld>
            <a:endParaRPr lang="en-GB" altLang="es-MX"/>
          </a:p>
        </p:txBody>
      </p:sp>
    </p:spTree>
    <p:extLst>
      <p:ext uri="{BB962C8B-B14F-4D97-AF65-F5344CB8AC3E}">
        <p14:creationId xmlns:p14="http://schemas.microsoft.com/office/powerpoint/2010/main" val="3455018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457200" y="6245225"/>
            <a:ext cx="2133600" cy="476251"/>
          </a:xfrm>
          <a:prstGeom prst="rect">
            <a:avLst/>
          </a:prstGeom>
        </p:spPr>
        <p:txBody>
          <a:bodyPr/>
          <a:lstStyle>
            <a:lvl1pPr>
              <a:defRPr/>
            </a:lvl1pPr>
          </a:lstStyle>
          <a:p>
            <a:pPr>
              <a:defRPr/>
            </a:pPr>
            <a:endParaRPr lang="en-GB" altLang="es-MX"/>
          </a:p>
        </p:txBody>
      </p:sp>
      <p:sp>
        <p:nvSpPr>
          <p:cNvPr id="6" name="Espaço Reservado para Rodapé 5"/>
          <p:cNvSpPr>
            <a:spLocks noGrp="1"/>
          </p:cNvSpPr>
          <p:nvPr>
            <p:ph type="ftr" sz="quarter" idx="11"/>
          </p:nvPr>
        </p:nvSpPr>
        <p:spPr>
          <a:xfrm>
            <a:off x="3124200" y="6245225"/>
            <a:ext cx="2895600" cy="476251"/>
          </a:xfrm>
          <a:prstGeom prst="rect">
            <a:avLst/>
          </a:prstGeom>
        </p:spPr>
        <p:txBody>
          <a:bodyPr/>
          <a:lstStyle>
            <a:lvl1pPr>
              <a:defRPr/>
            </a:lvl1pPr>
          </a:lstStyle>
          <a:p>
            <a:pPr>
              <a:defRPr/>
            </a:pPr>
            <a:endParaRPr lang="en-GB" altLang="es-MX"/>
          </a:p>
        </p:txBody>
      </p:sp>
      <p:sp>
        <p:nvSpPr>
          <p:cNvPr id="7" name="Espaço Reservado para Número de Slide 6"/>
          <p:cNvSpPr>
            <a:spLocks noGrp="1"/>
          </p:cNvSpPr>
          <p:nvPr>
            <p:ph type="sldNum" sz="quarter" idx="12"/>
          </p:nvPr>
        </p:nvSpPr>
        <p:spPr>
          <a:xfrm>
            <a:off x="6553200" y="6245225"/>
            <a:ext cx="2133600" cy="476251"/>
          </a:xfrm>
          <a:prstGeom prst="rect">
            <a:avLst/>
          </a:prstGeom>
        </p:spPr>
        <p:txBody>
          <a:bodyPr/>
          <a:lstStyle>
            <a:lvl1pPr>
              <a:defRPr/>
            </a:lvl1pPr>
          </a:lstStyle>
          <a:p>
            <a:pPr>
              <a:defRPr/>
            </a:pPr>
            <a:fld id="{265B79F3-9745-4213-84FA-D74B15EC19DD}" type="slidenum">
              <a:rPr lang="en-GB" altLang="es-MX" smtClean="0"/>
              <a:pPr>
                <a:defRPr/>
              </a:pPr>
              <a:t>‹nº›</a:t>
            </a:fld>
            <a:endParaRPr lang="en-GB" altLang="es-MX"/>
          </a:p>
        </p:txBody>
      </p:sp>
    </p:spTree>
    <p:extLst>
      <p:ext uri="{BB962C8B-B14F-4D97-AF65-F5344CB8AC3E}">
        <p14:creationId xmlns:p14="http://schemas.microsoft.com/office/powerpoint/2010/main" val="170938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245225"/>
            <a:ext cx="2133600" cy="476251"/>
          </a:xfrm>
          <a:prstGeom prst="rect">
            <a:avLst/>
          </a:prstGeom>
        </p:spPr>
        <p:txBody>
          <a:bodyPr/>
          <a:lstStyle>
            <a:lvl1pPr>
              <a:defRPr/>
            </a:lvl1pPr>
          </a:lstStyle>
          <a:p>
            <a:pPr>
              <a:defRPr/>
            </a:pPr>
            <a:endParaRPr lang="en-GB" altLang="es-MX"/>
          </a:p>
        </p:txBody>
      </p:sp>
      <p:sp>
        <p:nvSpPr>
          <p:cNvPr id="5" name="Espaço Reservado para Rodapé 4"/>
          <p:cNvSpPr>
            <a:spLocks noGrp="1"/>
          </p:cNvSpPr>
          <p:nvPr>
            <p:ph type="ftr" sz="quarter" idx="11"/>
          </p:nvPr>
        </p:nvSpPr>
        <p:spPr>
          <a:xfrm>
            <a:off x="3124200" y="6245225"/>
            <a:ext cx="2895600" cy="476251"/>
          </a:xfrm>
          <a:prstGeom prst="rect">
            <a:avLst/>
          </a:prstGeom>
        </p:spPr>
        <p:txBody>
          <a:bodyPr/>
          <a:lstStyle>
            <a:lvl1pPr>
              <a:defRPr/>
            </a:lvl1pPr>
          </a:lstStyle>
          <a:p>
            <a:pPr>
              <a:defRPr/>
            </a:pPr>
            <a:endParaRPr lang="en-GB" altLang="es-MX"/>
          </a:p>
        </p:txBody>
      </p:sp>
      <p:sp>
        <p:nvSpPr>
          <p:cNvPr id="6" name="Espaço Reservado para Número de Slide 5"/>
          <p:cNvSpPr>
            <a:spLocks noGrp="1"/>
          </p:cNvSpPr>
          <p:nvPr>
            <p:ph type="sldNum" sz="quarter" idx="12"/>
          </p:nvPr>
        </p:nvSpPr>
        <p:spPr>
          <a:xfrm>
            <a:off x="6553200" y="6245225"/>
            <a:ext cx="2133600" cy="476251"/>
          </a:xfrm>
          <a:prstGeom prst="rect">
            <a:avLst/>
          </a:prstGeom>
        </p:spPr>
        <p:txBody>
          <a:bodyPr/>
          <a:lstStyle>
            <a:lvl1pPr>
              <a:defRPr/>
            </a:lvl1pPr>
          </a:lstStyle>
          <a:p>
            <a:pPr>
              <a:defRPr/>
            </a:pPr>
            <a:fld id="{751CD97F-31F2-44D6-8BEB-0A0CF9033B4A}" type="slidenum">
              <a:rPr lang="en-GB" altLang="es-MX" smtClean="0"/>
              <a:pPr>
                <a:defRPr/>
              </a:pPr>
              <a:t>‹nº›</a:t>
            </a:fld>
            <a:endParaRPr lang="en-GB" altLang="es-MX"/>
          </a:p>
        </p:txBody>
      </p:sp>
    </p:spTree>
    <p:extLst>
      <p:ext uri="{BB962C8B-B14F-4D97-AF65-F5344CB8AC3E}">
        <p14:creationId xmlns:p14="http://schemas.microsoft.com/office/powerpoint/2010/main" val="706373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1169988" y="936626"/>
            <a:ext cx="7378700" cy="1231900"/>
          </a:xfrm>
        </p:spPr>
        <p:txBody>
          <a:bodyPr/>
          <a:lstStyle/>
          <a:p>
            <a:r>
              <a:rPr lang="pt-BR" smtClean="0"/>
              <a:t>Clique para editar o título mestre</a:t>
            </a:r>
            <a:endParaRPr lang="es-MX"/>
          </a:p>
        </p:txBody>
      </p:sp>
      <p:sp>
        <p:nvSpPr>
          <p:cNvPr id="3" name="Espaço Reservado para Data 2"/>
          <p:cNvSpPr>
            <a:spLocks noGrp="1"/>
          </p:cNvSpPr>
          <p:nvPr>
            <p:ph type="dt" idx="10"/>
          </p:nvPr>
        </p:nvSpPr>
        <p:spPr>
          <a:xfrm>
            <a:off x="1387475" y="6357939"/>
            <a:ext cx="1903413" cy="455612"/>
          </a:xfrm>
          <a:prstGeom prst="rect">
            <a:avLst/>
          </a:prstGeom>
        </p:spPr>
        <p:txBody>
          <a:bodyPr/>
          <a:lstStyle>
            <a:lvl1pPr>
              <a:defRPr/>
            </a:lvl1pPr>
          </a:lstStyle>
          <a:p>
            <a:pPr>
              <a:defRPr/>
            </a:pPr>
            <a:endParaRPr lang="en-GB" altLang="es-MX"/>
          </a:p>
        </p:txBody>
      </p:sp>
      <p:sp>
        <p:nvSpPr>
          <p:cNvPr id="4" name="Espaço Reservado para Rodapé 3"/>
          <p:cNvSpPr>
            <a:spLocks noGrp="1"/>
          </p:cNvSpPr>
          <p:nvPr>
            <p:ph type="ftr" idx="11"/>
          </p:nvPr>
        </p:nvSpPr>
        <p:spPr>
          <a:xfrm>
            <a:off x="3722690" y="6357939"/>
            <a:ext cx="2270125" cy="455612"/>
          </a:xfrm>
          <a:prstGeom prst="rect">
            <a:avLst/>
          </a:prstGeom>
        </p:spPr>
        <p:txBody>
          <a:bodyPr/>
          <a:lstStyle>
            <a:lvl1pPr>
              <a:defRPr/>
            </a:lvl1pPr>
          </a:lstStyle>
          <a:p>
            <a:pPr>
              <a:defRPr/>
            </a:pPr>
            <a:endParaRPr lang="en-GB" altLang="es-MX"/>
          </a:p>
        </p:txBody>
      </p:sp>
      <p:sp>
        <p:nvSpPr>
          <p:cNvPr id="5" name="Espaço Reservado para Número de Slide 4"/>
          <p:cNvSpPr>
            <a:spLocks noGrp="1"/>
          </p:cNvSpPr>
          <p:nvPr>
            <p:ph type="sldNum" idx="12"/>
          </p:nvPr>
        </p:nvSpPr>
        <p:spPr>
          <a:xfrm>
            <a:off x="6464300" y="6361114"/>
            <a:ext cx="1905000" cy="455612"/>
          </a:xfrm>
          <a:prstGeom prst="rect">
            <a:avLst/>
          </a:prstGeom>
        </p:spPr>
        <p:txBody>
          <a:bodyPr/>
          <a:lstStyle>
            <a:lvl1pPr>
              <a:defRPr/>
            </a:lvl1pPr>
          </a:lstStyle>
          <a:p>
            <a:pPr>
              <a:defRPr/>
            </a:pPr>
            <a:fld id="{3E24C570-81FD-40FF-9C51-A2C3C270D3F9}" type="slidenum">
              <a:rPr lang="en-GB" altLang="es-MX" smtClean="0"/>
              <a:pPr>
                <a:defRPr/>
              </a:pPr>
              <a:t>‹nº›</a:t>
            </a:fld>
            <a:endParaRPr lang="en-GB" altLang="es-MX"/>
          </a:p>
        </p:txBody>
      </p:sp>
    </p:spTree>
    <p:extLst>
      <p:ext uri="{BB962C8B-B14F-4D97-AF65-F5344CB8AC3E}">
        <p14:creationId xmlns:p14="http://schemas.microsoft.com/office/powerpoint/2010/main" val="227953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MX"/>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Data 3"/>
          <p:cNvSpPr>
            <a:spLocks noGrp="1"/>
          </p:cNvSpPr>
          <p:nvPr>
            <p:ph type="dt" sz="half" idx="10"/>
          </p:nvPr>
        </p:nvSpPr>
        <p:spPr/>
        <p:txBody>
          <a:bodyPr/>
          <a:lstStyle>
            <a:lvl1pPr>
              <a:defRPr/>
            </a:lvl1pPr>
          </a:lstStyle>
          <a:p>
            <a:pPr>
              <a:defRPr/>
            </a:pPr>
            <a:endParaRPr lang="en-GB" altLang="es-MX"/>
          </a:p>
        </p:txBody>
      </p:sp>
      <p:sp>
        <p:nvSpPr>
          <p:cNvPr id="5" name="Espaço Reservado para Rodapé 4"/>
          <p:cNvSpPr>
            <a:spLocks noGrp="1"/>
          </p:cNvSpPr>
          <p:nvPr>
            <p:ph type="ftr" sz="quarter" idx="11"/>
          </p:nvPr>
        </p:nvSpPr>
        <p:spPr/>
        <p:txBody>
          <a:bodyPr/>
          <a:lstStyle>
            <a:lvl1pPr>
              <a:defRPr/>
            </a:lvl1pPr>
          </a:lstStyle>
          <a:p>
            <a:pPr>
              <a:defRPr/>
            </a:pPr>
            <a:endParaRPr lang="en-GB" altLang="es-MX"/>
          </a:p>
        </p:txBody>
      </p:sp>
      <p:sp>
        <p:nvSpPr>
          <p:cNvPr id="6" name="Espaço Reservado para Número de Slide 5"/>
          <p:cNvSpPr>
            <a:spLocks noGrp="1"/>
          </p:cNvSpPr>
          <p:nvPr>
            <p:ph type="sldNum" sz="quarter" idx="12"/>
          </p:nvPr>
        </p:nvSpPr>
        <p:spPr/>
        <p:txBody>
          <a:bodyPr/>
          <a:lstStyle>
            <a:lvl1pPr>
              <a:defRPr/>
            </a:lvl1pPr>
          </a:lstStyle>
          <a:p>
            <a:pPr>
              <a:defRPr/>
            </a:pPr>
            <a:fld id="{751CD97F-31F2-44D6-8BEB-0A0CF9033B4A}" type="slidenum">
              <a:rPr lang="en-GB" altLang="es-MX"/>
              <a:pPr>
                <a:defRPr/>
              </a:pPr>
              <a:t>‹nº›</a:t>
            </a:fld>
            <a:endParaRPr lang="en-GB" altLang="es-MX"/>
          </a:p>
        </p:txBody>
      </p:sp>
    </p:spTree>
    <p:extLst>
      <p:ext uri="{BB962C8B-B14F-4D97-AF65-F5344CB8AC3E}">
        <p14:creationId xmlns:p14="http://schemas.microsoft.com/office/powerpoint/2010/main" val="2527391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es-MX"/>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endParaRPr lang="en-GB" altLang="es-MX"/>
          </a:p>
        </p:txBody>
      </p:sp>
      <p:sp>
        <p:nvSpPr>
          <p:cNvPr id="5" name="Espaço Reservado para Rodapé 4"/>
          <p:cNvSpPr>
            <a:spLocks noGrp="1"/>
          </p:cNvSpPr>
          <p:nvPr>
            <p:ph type="ftr" sz="quarter" idx="11"/>
          </p:nvPr>
        </p:nvSpPr>
        <p:spPr/>
        <p:txBody>
          <a:bodyPr/>
          <a:lstStyle>
            <a:lvl1pPr>
              <a:defRPr/>
            </a:lvl1pPr>
          </a:lstStyle>
          <a:p>
            <a:pPr>
              <a:defRPr/>
            </a:pPr>
            <a:endParaRPr lang="en-GB" altLang="es-MX"/>
          </a:p>
        </p:txBody>
      </p:sp>
      <p:sp>
        <p:nvSpPr>
          <p:cNvPr id="6" name="Espaço Reservado para Número de Slide 5"/>
          <p:cNvSpPr>
            <a:spLocks noGrp="1"/>
          </p:cNvSpPr>
          <p:nvPr>
            <p:ph type="sldNum" sz="quarter" idx="12"/>
          </p:nvPr>
        </p:nvSpPr>
        <p:spPr/>
        <p:txBody>
          <a:bodyPr/>
          <a:lstStyle>
            <a:lvl1pPr>
              <a:defRPr/>
            </a:lvl1pPr>
          </a:lstStyle>
          <a:p>
            <a:pPr>
              <a:defRPr/>
            </a:pPr>
            <a:fld id="{C14FE9AF-583F-4508-9F87-C454F82EE9BE}" type="slidenum">
              <a:rPr lang="en-GB" altLang="es-MX"/>
              <a:pPr>
                <a:defRPr/>
              </a:pPr>
              <a:t>‹nº›</a:t>
            </a:fld>
            <a:endParaRPr lang="en-GB" altLang="es-MX"/>
          </a:p>
        </p:txBody>
      </p:sp>
    </p:spTree>
    <p:extLst>
      <p:ext uri="{BB962C8B-B14F-4D97-AF65-F5344CB8AC3E}">
        <p14:creationId xmlns:p14="http://schemas.microsoft.com/office/powerpoint/2010/main" val="413619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MX"/>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5" name="Espaço Reservado para Data 3"/>
          <p:cNvSpPr>
            <a:spLocks noGrp="1"/>
          </p:cNvSpPr>
          <p:nvPr>
            <p:ph type="dt" sz="half" idx="10"/>
          </p:nvPr>
        </p:nvSpPr>
        <p:spPr/>
        <p:txBody>
          <a:bodyPr/>
          <a:lstStyle>
            <a:lvl1pPr>
              <a:defRPr/>
            </a:lvl1pPr>
          </a:lstStyle>
          <a:p>
            <a:pPr>
              <a:defRPr/>
            </a:pPr>
            <a:endParaRPr lang="en-GB" altLang="es-MX"/>
          </a:p>
        </p:txBody>
      </p:sp>
      <p:sp>
        <p:nvSpPr>
          <p:cNvPr id="6" name="Espaço Reservado para Rodapé 4"/>
          <p:cNvSpPr>
            <a:spLocks noGrp="1"/>
          </p:cNvSpPr>
          <p:nvPr>
            <p:ph type="ftr" sz="quarter" idx="11"/>
          </p:nvPr>
        </p:nvSpPr>
        <p:spPr/>
        <p:txBody>
          <a:bodyPr/>
          <a:lstStyle>
            <a:lvl1pPr>
              <a:defRPr/>
            </a:lvl1pPr>
          </a:lstStyle>
          <a:p>
            <a:pPr>
              <a:defRPr/>
            </a:pPr>
            <a:endParaRPr lang="en-GB" altLang="es-MX"/>
          </a:p>
        </p:txBody>
      </p:sp>
      <p:sp>
        <p:nvSpPr>
          <p:cNvPr id="7" name="Espaço Reservado para Número de Slide 5"/>
          <p:cNvSpPr>
            <a:spLocks noGrp="1"/>
          </p:cNvSpPr>
          <p:nvPr>
            <p:ph type="sldNum" sz="quarter" idx="12"/>
          </p:nvPr>
        </p:nvSpPr>
        <p:spPr/>
        <p:txBody>
          <a:bodyPr/>
          <a:lstStyle>
            <a:lvl1pPr>
              <a:defRPr/>
            </a:lvl1pPr>
          </a:lstStyle>
          <a:p>
            <a:pPr>
              <a:defRPr/>
            </a:pPr>
            <a:fld id="{265B79F3-9745-4213-84FA-D74B15EC19DD}" type="slidenum">
              <a:rPr lang="en-GB" altLang="es-MX"/>
              <a:pPr>
                <a:defRPr/>
              </a:pPr>
              <a:t>‹nº›</a:t>
            </a:fld>
            <a:endParaRPr lang="en-GB" altLang="es-MX"/>
          </a:p>
        </p:txBody>
      </p:sp>
    </p:spTree>
    <p:extLst>
      <p:ext uri="{BB962C8B-B14F-4D97-AF65-F5344CB8AC3E}">
        <p14:creationId xmlns:p14="http://schemas.microsoft.com/office/powerpoint/2010/main" val="91178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es-MX"/>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7" name="Espaço Reservado para Data 3"/>
          <p:cNvSpPr>
            <a:spLocks noGrp="1"/>
          </p:cNvSpPr>
          <p:nvPr>
            <p:ph type="dt" sz="half" idx="10"/>
          </p:nvPr>
        </p:nvSpPr>
        <p:spPr/>
        <p:txBody>
          <a:bodyPr/>
          <a:lstStyle>
            <a:lvl1pPr>
              <a:defRPr/>
            </a:lvl1pPr>
          </a:lstStyle>
          <a:p>
            <a:pPr>
              <a:defRPr/>
            </a:pPr>
            <a:endParaRPr lang="en-GB" altLang="es-MX"/>
          </a:p>
        </p:txBody>
      </p:sp>
      <p:sp>
        <p:nvSpPr>
          <p:cNvPr id="8" name="Espaço Reservado para Rodapé 4"/>
          <p:cNvSpPr>
            <a:spLocks noGrp="1"/>
          </p:cNvSpPr>
          <p:nvPr>
            <p:ph type="ftr" sz="quarter" idx="11"/>
          </p:nvPr>
        </p:nvSpPr>
        <p:spPr/>
        <p:txBody>
          <a:bodyPr/>
          <a:lstStyle>
            <a:lvl1pPr>
              <a:defRPr/>
            </a:lvl1pPr>
          </a:lstStyle>
          <a:p>
            <a:pPr>
              <a:defRPr/>
            </a:pPr>
            <a:endParaRPr lang="en-GB" altLang="es-MX"/>
          </a:p>
        </p:txBody>
      </p:sp>
      <p:sp>
        <p:nvSpPr>
          <p:cNvPr id="9" name="Espaço Reservado para Número de Slide 5"/>
          <p:cNvSpPr>
            <a:spLocks noGrp="1"/>
          </p:cNvSpPr>
          <p:nvPr>
            <p:ph type="sldNum" sz="quarter" idx="12"/>
          </p:nvPr>
        </p:nvSpPr>
        <p:spPr/>
        <p:txBody>
          <a:bodyPr/>
          <a:lstStyle>
            <a:lvl1pPr>
              <a:defRPr/>
            </a:lvl1pPr>
          </a:lstStyle>
          <a:p>
            <a:pPr>
              <a:defRPr/>
            </a:pPr>
            <a:fld id="{31F06FE6-548E-4CCF-8C95-B2EDA1F7A492}" type="slidenum">
              <a:rPr lang="en-GB" altLang="es-MX"/>
              <a:pPr>
                <a:defRPr/>
              </a:pPr>
              <a:t>‹nº›</a:t>
            </a:fld>
            <a:endParaRPr lang="en-GB" altLang="es-MX"/>
          </a:p>
        </p:txBody>
      </p:sp>
    </p:spTree>
    <p:extLst>
      <p:ext uri="{BB962C8B-B14F-4D97-AF65-F5344CB8AC3E}">
        <p14:creationId xmlns:p14="http://schemas.microsoft.com/office/powerpoint/2010/main" val="471226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MX"/>
          </a:p>
        </p:txBody>
      </p:sp>
      <p:sp>
        <p:nvSpPr>
          <p:cNvPr id="3" name="Espaço Reservado para Data 3"/>
          <p:cNvSpPr>
            <a:spLocks noGrp="1"/>
          </p:cNvSpPr>
          <p:nvPr>
            <p:ph type="dt" sz="half" idx="10"/>
          </p:nvPr>
        </p:nvSpPr>
        <p:spPr/>
        <p:txBody>
          <a:bodyPr/>
          <a:lstStyle>
            <a:lvl1pPr>
              <a:defRPr/>
            </a:lvl1pPr>
          </a:lstStyle>
          <a:p>
            <a:pPr>
              <a:defRPr/>
            </a:pPr>
            <a:endParaRPr lang="en-GB" altLang="es-MX"/>
          </a:p>
        </p:txBody>
      </p:sp>
      <p:sp>
        <p:nvSpPr>
          <p:cNvPr id="4" name="Espaço Reservado para Rodapé 4"/>
          <p:cNvSpPr>
            <a:spLocks noGrp="1"/>
          </p:cNvSpPr>
          <p:nvPr>
            <p:ph type="ftr" sz="quarter" idx="11"/>
          </p:nvPr>
        </p:nvSpPr>
        <p:spPr/>
        <p:txBody>
          <a:bodyPr/>
          <a:lstStyle>
            <a:lvl1pPr>
              <a:defRPr/>
            </a:lvl1pPr>
          </a:lstStyle>
          <a:p>
            <a:pPr>
              <a:defRPr/>
            </a:pPr>
            <a:endParaRPr lang="en-GB" altLang="es-MX"/>
          </a:p>
        </p:txBody>
      </p:sp>
      <p:sp>
        <p:nvSpPr>
          <p:cNvPr id="5" name="Espaço Reservado para Número de Slide 5"/>
          <p:cNvSpPr>
            <a:spLocks noGrp="1"/>
          </p:cNvSpPr>
          <p:nvPr>
            <p:ph type="sldNum" sz="quarter" idx="12"/>
          </p:nvPr>
        </p:nvSpPr>
        <p:spPr/>
        <p:txBody>
          <a:bodyPr/>
          <a:lstStyle>
            <a:lvl1pPr>
              <a:defRPr/>
            </a:lvl1pPr>
          </a:lstStyle>
          <a:p>
            <a:pPr>
              <a:defRPr/>
            </a:pPr>
            <a:fld id="{419341E4-362F-46CE-A35A-A907EAA87518}" type="slidenum">
              <a:rPr lang="en-GB" altLang="es-MX"/>
              <a:pPr>
                <a:defRPr/>
              </a:pPr>
              <a:t>‹nº›</a:t>
            </a:fld>
            <a:endParaRPr lang="en-GB" altLang="es-MX"/>
          </a:p>
        </p:txBody>
      </p:sp>
    </p:spTree>
    <p:extLst>
      <p:ext uri="{BB962C8B-B14F-4D97-AF65-F5344CB8AC3E}">
        <p14:creationId xmlns:p14="http://schemas.microsoft.com/office/powerpoint/2010/main" val="212043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endParaRPr lang="en-GB" altLang="es-MX"/>
          </a:p>
        </p:txBody>
      </p:sp>
      <p:sp>
        <p:nvSpPr>
          <p:cNvPr id="3" name="Espaço Reservado para Rodapé 4"/>
          <p:cNvSpPr>
            <a:spLocks noGrp="1"/>
          </p:cNvSpPr>
          <p:nvPr>
            <p:ph type="ftr" sz="quarter" idx="11"/>
          </p:nvPr>
        </p:nvSpPr>
        <p:spPr/>
        <p:txBody>
          <a:bodyPr/>
          <a:lstStyle>
            <a:lvl1pPr>
              <a:defRPr/>
            </a:lvl1pPr>
          </a:lstStyle>
          <a:p>
            <a:pPr>
              <a:defRPr/>
            </a:pPr>
            <a:endParaRPr lang="en-GB" altLang="es-MX"/>
          </a:p>
        </p:txBody>
      </p:sp>
      <p:sp>
        <p:nvSpPr>
          <p:cNvPr id="4" name="Espaço Reservado para Número de Slide 5"/>
          <p:cNvSpPr>
            <a:spLocks noGrp="1"/>
          </p:cNvSpPr>
          <p:nvPr>
            <p:ph type="sldNum" sz="quarter" idx="12"/>
          </p:nvPr>
        </p:nvSpPr>
        <p:spPr/>
        <p:txBody>
          <a:bodyPr/>
          <a:lstStyle>
            <a:lvl1pPr>
              <a:defRPr/>
            </a:lvl1pPr>
          </a:lstStyle>
          <a:p>
            <a:pPr>
              <a:defRPr/>
            </a:pPr>
            <a:fld id="{CD9E62FA-DDD5-401B-AF18-ED318F442041}" type="slidenum">
              <a:rPr lang="en-GB" altLang="es-MX"/>
              <a:pPr>
                <a:defRPr/>
              </a:pPr>
              <a:t>‹nº›</a:t>
            </a:fld>
            <a:endParaRPr lang="en-GB" altLang="es-MX"/>
          </a:p>
        </p:txBody>
      </p:sp>
    </p:spTree>
    <p:extLst>
      <p:ext uri="{BB962C8B-B14F-4D97-AF65-F5344CB8AC3E}">
        <p14:creationId xmlns:p14="http://schemas.microsoft.com/office/powerpoint/2010/main" val="1287248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es-MX"/>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endParaRPr lang="en-GB" altLang="es-MX"/>
          </a:p>
        </p:txBody>
      </p:sp>
      <p:sp>
        <p:nvSpPr>
          <p:cNvPr id="6" name="Espaço Reservado para Rodapé 4"/>
          <p:cNvSpPr>
            <a:spLocks noGrp="1"/>
          </p:cNvSpPr>
          <p:nvPr>
            <p:ph type="ftr" sz="quarter" idx="11"/>
          </p:nvPr>
        </p:nvSpPr>
        <p:spPr/>
        <p:txBody>
          <a:bodyPr/>
          <a:lstStyle>
            <a:lvl1pPr>
              <a:defRPr/>
            </a:lvl1pPr>
          </a:lstStyle>
          <a:p>
            <a:pPr>
              <a:defRPr/>
            </a:pPr>
            <a:endParaRPr lang="en-GB" altLang="es-MX"/>
          </a:p>
        </p:txBody>
      </p:sp>
      <p:sp>
        <p:nvSpPr>
          <p:cNvPr id="7" name="Espaço Reservado para Número de Slide 5"/>
          <p:cNvSpPr>
            <a:spLocks noGrp="1"/>
          </p:cNvSpPr>
          <p:nvPr>
            <p:ph type="sldNum" sz="quarter" idx="12"/>
          </p:nvPr>
        </p:nvSpPr>
        <p:spPr/>
        <p:txBody>
          <a:bodyPr/>
          <a:lstStyle>
            <a:lvl1pPr>
              <a:defRPr/>
            </a:lvl1pPr>
          </a:lstStyle>
          <a:p>
            <a:pPr>
              <a:defRPr/>
            </a:pPr>
            <a:fld id="{E8B93252-EE7E-4A05-A93F-51EE78A9938C}" type="slidenum">
              <a:rPr lang="en-GB" altLang="es-MX"/>
              <a:pPr>
                <a:defRPr/>
              </a:pPr>
              <a:t>‹nº›</a:t>
            </a:fld>
            <a:endParaRPr lang="en-GB" altLang="es-MX"/>
          </a:p>
        </p:txBody>
      </p:sp>
    </p:spTree>
    <p:extLst>
      <p:ext uri="{BB962C8B-B14F-4D97-AF65-F5344CB8AC3E}">
        <p14:creationId xmlns:p14="http://schemas.microsoft.com/office/powerpoint/2010/main" val="1697996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es-MX"/>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endParaRPr lang="en-GB" altLang="es-MX"/>
          </a:p>
        </p:txBody>
      </p:sp>
      <p:sp>
        <p:nvSpPr>
          <p:cNvPr id="6" name="Espaço Reservado para Rodapé 4"/>
          <p:cNvSpPr>
            <a:spLocks noGrp="1"/>
          </p:cNvSpPr>
          <p:nvPr>
            <p:ph type="ftr" sz="quarter" idx="11"/>
          </p:nvPr>
        </p:nvSpPr>
        <p:spPr/>
        <p:txBody>
          <a:bodyPr/>
          <a:lstStyle>
            <a:lvl1pPr>
              <a:defRPr/>
            </a:lvl1pPr>
          </a:lstStyle>
          <a:p>
            <a:pPr>
              <a:defRPr/>
            </a:pPr>
            <a:endParaRPr lang="en-GB" altLang="es-MX"/>
          </a:p>
        </p:txBody>
      </p:sp>
      <p:sp>
        <p:nvSpPr>
          <p:cNvPr id="7" name="Espaço Reservado para Número de Slide 5"/>
          <p:cNvSpPr>
            <a:spLocks noGrp="1"/>
          </p:cNvSpPr>
          <p:nvPr>
            <p:ph type="sldNum" sz="quarter" idx="12"/>
          </p:nvPr>
        </p:nvSpPr>
        <p:spPr/>
        <p:txBody>
          <a:bodyPr/>
          <a:lstStyle>
            <a:lvl1pPr>
              <a:defRPr/>
            </a:lvl1pPr>
          </a:lstStyle>
          <a:p>
            <a:pPr>
              <a:defRPr/>
            </a:pPr>
            <a:fld id="{7A2BD644-1226-47CB-B326-576350125F64}" type="slidenum">
              <a:rPr lang="en-GB" altLang="es-MX"/>
              <a:pPr>
                <a:defRPr/>
              </a:pPr>
              <a:t>‹nº›</a:t>
            </a:fld>
            <a:endParaRPr lang="en-GB" altLang="es-MX"/>
          </a:p>
        </p:txBody>
      </p:sp>
    </p:spTree>
    <p:extLst>
      <p:ext uri="{BB962C8B-B14F-4D97-AF65-F5344CB8AC3E}">
        <p14:creationId xmlns:p14="http://schemas.microsoft.com/office/powerpoint/2010/main" val="1220292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es-MX" smtClean="0"/>
              <a:t>Clique para editar o título mestre</a:t>
            </a:r>
            <a:endParaRPr lang="es-MX" altLang="es-MX" smtClean="0"/>
          </a:p>
        </p:txBody>
      </p:sp>
      <p:sp>
        <p:nvSpPr>
          <p:cNvPr id="1027" name="Espaço Reservado para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es-MX" smtClean="0"/>
              <a:t>Clique para editar o texto mestre</a:t>
            </a:r>
          </a:p>
          <a:p>
            <a:pPr lvl="1"/>
            <a:r>
              <a:rPr lang="pt-BR" altLang="es-MX" smtClean="0"/>
              <a:t>Segundo nível</a:t>
            </a:r>
          </a:p>
          <a:p>
            <a:pPr lvl="2"/>
            <a:r>
              <a:rPr lang="pt-BR" altLang="es-MX" smtClean="0"/>
              <a:t>Terceiro nível</a:t>
            </a:r>
          </a:p>
          <a:p>
            <a:pPr lvl="3"/>
            <a:r>
              <a:rPr lang="pt-BR" altLang="es-MX" smtClean="0"/>
              <a:t>Quarto nível</a:t>
            </a:r>
          </a:p>
          <a:p>
            <a:pPr lvl="4"/>
            <a:r>
              <a:rPr lang="pt-BR" altLang="es-MX" smtClean="0"/>
              <a:t>Quinto nível</a:t>
            </a:r>
            <a:endParaRPr lang="es-MX" altLang="es-MX" smtClean="0"/>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ltLang="es-MX"/>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ltLang="es-MX"/>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A9F583A-1850-4916-8FA6-22856B92E855}" type="slidenum">
              <a:rPr lang="en-GB" altLang="es-MX"/>
              <a:pPr>
                <a:defRPr/>
              </a:pPr>
              <a:t>‹nº›</a:t>
            </a:fld>
            <a:endParaRPr lang="en-GB" altLang="es-MX"/>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200"/>
          </a:xfrm>
          <a:prstGeom prst="rect">
            <a:avLst/>
          </a:prstGeom>
        </p:spPr>
        <p:txBody>
          <a:bodyPr lIns="91425" tIns="91425" rIns="91425" bIns="91425" anchor="b" anchorCtr="0"/>
          <a:lstStyle>
            <a:lvl1pPr marL="0">
              <a:buClr>
                <a:schemeClr val="accent1"/>
              </a:buClr>
              <a:buSzPct val="100000"/>
              <a:buNone/>
              <a:defRPr sz="3600" b="1">
                <a:solidFill>
                  <a:schemeClr val="accent1"/>
                </a:solidFill>
              </a:defRPr>
            </a:lvl1pPr>
            <a:lvl2pPr marL="0" indent="228600">
              <a:buClr>
                <a:schemeClr val="accent1"/>
              </a:buClr>
              <a:buSzPct val="100000"/>
              <a:buNone/>
              <a:defRPr sz="3600" b="1">
                <a:solidFill>
                  <a:schemeClr val="accent1"/>
                </a:solidFill>
              </a:defRPr>
            </a:lvl2pPr>
            <a:lvl3pPr marL="0" indent="228600">
              <a:buClr>
                <a:schemeClr val="accent1"/>
              </a:buClr>
              <a:buSzPct val="100000"/>
              <a:buNone/>
              <a:defRPr sz="3600" b="1">
                <a:solidFill>
                  <a:schemeClr val="accent1"/>
                </a:solidFill>
              </a:defRPr>
            </a:lvl3pPr>
            <a:lvl4pPr marL="0" indent="228600">
              <a:buClr>
                <a:schemeClr val="accent1"/>
              </a:buClr>
              <a:buSzPct val="100000"/>
              <a:buNone/>
              <a:defRPr sz="3600" b="1">
                <a:solidFill>
                  <a:schemeClr val="accent1"/>
                </a:solidFill>
              </a:defRPr>
            </a:lvl4pPr>
            <a:lvl5pPr marL="0" indent="228600">
              <a:buClr>
                <a:schemeClr val="accent1"/>
              </a:buClr>
              <a:buSzPct val="100000"/>
              <a:buNone/>
              <a:defRPr sz="3600" b="1">
                <a:solidFill>
                  <a:schemeClr val="accent1"/>
                </a:solidFill>
              </a:defRPr>
            </a:lvl5pPr>
            <a:lvl6pPr marL="0" indent="228600">
              <a:buClr>
                <a:schemeClr val="accent1"/>
              </a:buClr>
              <a:buSzPct val="100000"/>
              <a:buNone/>
              <a:defRPr sz="3600" b="1">
                <a:solidFill>
                  <a:schemeClr val="accent1"/>
                </a:solidFill>
              </a:defRPr>
            </a:lvl6pPr>
            <a:lvl7pPr marL="0" indent="228600">
              <a:buClr>
                <a:schemeClr val="accent1"/>
              </a:buClr>
              <a:buSzPct val="100000"/>
              <a:buNone/>
              <a:defRPr sz="3600" b="1">
                <a:solidFill>
                  <a:schemeClr val="accent1"/>
                </a:solidFill>
              </a:defRPr>
            </a:lvl7pPr>
            <a:lvl8pPr marL="0" indent="228600">
              <a:buClr>
                <a:schemeClr val="accent1"/>
              </a:buClr>
              <a:buSzPct val="100000"/>
              <a:buNone/>
              <a:defRPr sz="3600" b="1">
                <a:solidFill>
                  <a:schemeClr val="accent1"/>
                </a:solidFill>
              </a:defRPr>
            </a:lvl8pPr>
            <a:lvl9pPr marL="0" indent="228600">
              <a:buClr>
                <a:schemeClr val="accent1"/>
              </a:buClr>
              <a:buSzPct val="100000"/>
              <a:buNone/>
              <a:defRPr sz="3600" b="1">
                <a:solidFill>
                  <a:schemeClr val="accent1"/>
                </a:solidFill>
              </a:defRPr>
            </a:lvl9pPr>
          </a:lstStyle>
          <a:p>
            <a:endParaRPr/>
          </a:p>
        </p:txBody>
      </p:sp>
      <p:sp>
        <p:nvSpPr>
          <p:cNvPr id="6" name="Shape 6"/>
          <p:cNvSpPr txBox="1">
            <a:spLocks noGrp="1"/>
          </p:cNvSpPr>
          <p:nvPr>
            <p:ph type="body" idx="1"/>
          </p:nvPr>
        </p:nvSpPr>
        <p:spPr>
          <a:xfrm>
            <a:off x="457200" y="1600201"/>
            <a:ext cx="8229600" cy="4967599"/>
          </a:xfrm>
          <a:prstGeom prst="rect">
            <a:avLst/>
          </a:prstGeom>
        </p:spPr>
        <p:txBody>
          <a:bodyPr lIns="91425" tIns="91425" rIns="91425" bIns="91425" anchor="t" anchorCtr="0"/>
          <a:lstStyle>
            <a:lvl1pPr marL="342900" indent="-152400">
              <a:spcBef>
                <a:spcPts val="600"/>
              </a:spcBef>
              <a:buClr>
                <a:schemeClr val="dk1"/>
              </a:buClr>
              <a:buSzPct val="100000"/>
              <a:defRPr sz="3000">
                <a:solidFill>
                  <a:schemeClr val="dk1"/>
                </a:solidFill>
              </a:defRPr>
            </a:lvl1pPr>
            <a:lvl2pPr marL="742950" indent="-133350">
              <a:spcBef>
                <a:spcPts val="480"/>
              </a:spcBef>
              <a:buClr>
                <a:schemeClr val="dk1"/>
              </a:buClr>
              <a:buSzPct val="100000"/>
              <a:defRPr sz="2400">
                <a:solidFill>
                  <a:schemeClr val="dk1"/>
                </a:solidFill>
              </a:defRPr>
            </a:lvl2pPr>
            <a:lvl3pPr marL="1143000" indent="-76200">
              <a:spcBef>
                <a:spcPts val="480"/>
              </a:spcBef>
              <a:buClr>
                <a:schemeClr val="dk1"/>
              </a:buClr>
              <a:buSzPct val="100000"/>
              <a:defRPr sz="2400">
                <a:solidFill>
                  <a:schemeClr val="dk1"/>
                </a:solidFill>
              </a:defRPr>
            </a:lvl3pPr>
            <a:lvl4pPr marL="1600200" indent="-114300">
              <a:spcBef>
                <a:spcPts val="360"/>
              </a:spcBef>
              <a:buClr>
                <a:schemeClr val="dk1"/>
              </a:buClr>
              <a:buSzPct val="100000"/>
              <a:defRPr sz="1800">
                <a:solidFill>
                  <a:schemeClr val="dk1"/>
                </a:solidFill>
              </a:defRPr>
            </a:lvl4pPr>
            <a:lvl5pPr marL="2057400" indent="-114300">
              <a:spcBef>
                <a:spcPts val="360"/>
              </a:spcBef>
              <a:buClr>
                <a:schemeClr val="dk1"/>
              </a:buClr>
              <a:buSzPct val="100000"/>
              <a:defRPr sz="1800">
                <a:solidFill>
                  <a:schemeClr val="dk1"/>
                </a:solidFill>
              </a:defRPr>
            </a:lvl5pPr>
            <a:lvl6pPr marL="2514600" indent="-114300">
              <a:spcBef>
                <a:spcPts val="360"/>
              </a:spcBef>
              <a:buClr>
                <a:schemeClr val="dk1"/>
              </a:buClr>
              <a:buSzPct val="100000"/>
              <a:defRPr sz="1800">
                <a:solidFill>
                  <a:schemeClr val="dk1"/>
                </a:solidFill>
              </a:defRPr>
            </a:lvl6pPr>
            <a:lvl7pPr marL="2971800" indent="-114300">
              <a:spcBef>
                <a:spcPts val="360"/>
              </a:spcBef>
              <a:buClr>
                <a:schemeClr val="dk1"/>
              </a:buClr>
              <a:buSzPct val="100000"/>
              <a:defRPr sz="1800">
                <a:solidFill>
                  <a:schemeClr val="dk1"/>
                </a:solidFill>
              </a:defRPr>
            </a:lvl7pPr>
            <a:lvl8pPr marL="3429000" indent="-114300">
              <a:spcBef>
                <a:spcPts val="360"/>
              </a:spcBef>
              <a:buClr>
                <a:schemeClr val="dk1"/>
              </a:buClr>
              <a:buSzPct val="100000"/>
              <a:defRPr sz="1800">
                <a:solidFill>
                  <a:schemeClr val="dk1"/>
                </a:solidFill>
              </a:defRPr>
            </a:lvl8pPr>
            <a:lvl9pPr marL="3886200" indent="-114300">
              <a:spcBef>
                <a:spcPts val="360"/>
              </a:spcBef>
              <a:buClr>
                <a:schemeClr val="dk1"/>
              </a:buClr>
              <a:buSzPct val="100000"/>
              <a:defRPr sz="1800">
                <a:solidFill>
                  <a:schemeClr val="dk1"/>
                </a:solidFill>
              </a:defRPr>
            </a:lvl9pPr>
          </a:lstStyle>
          <a:p>
            <a:endParaRPr/>
          </a:p>
        </p:txBody>
      </p:sp>
      <p:cxnSp>
        <p:nvCxnSpPr>
          <p:cNvPr id="7" name="Shape 7"/>
          <p:cNvCxnSpPr/>
          <p:nvPr/>
        </p:nvCxnSpPr>
        <p:spPr>
          <a:xfrm>
            <a:off x="457200" y="6697679"/>
            <a:ext cx="8229600" cy="0"/>
          </a:xfrm>
          <a:prstGeom prst="straightConnector1">
            <a:avLst/>
          </a:prstGeom>
          <a:noFill/>
          <a:ln w="50800" cap="flat">
            <a:solidFill>
              <a:schemeClr val="lt2"/>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42" name="Rectangle 4"/>
          <p:cNvSpPr>
            <a:spLocks noGrp="1" noChangeArrowheads="1"/>
          </p:cNvSpPr>
          <p:nvPr>
            <p:ph type="ctrTitle"/>
          </p:nvPr>
        </p:nvSpPr>
        <p:spPr/>
        <p:txBody>
          <a:bodyPr/>
          <a:lstStyle/>
          <a:p>
            <a:pPr algn="ctr" eaLnBrk="1" hangingPunct="1"/>
            <a:r>
              <a:rPr lang="pt-BR" altLang="es-MX" sz="4000" dirty="0" smtClean="0"/>
              <a:t>Crime Organizado, Tráfico de Drogas e Economia Global</a:t>
            </a:r>
          </a:p>
        </p:txBody>
      </p:sp>
      <p:sp>
        <p:nvSpPr>
          <p:cNvPr id="75781" name="Rectangle 5"/>
          <p:cNvSpPr>
            <a:spLocks noGrp="1" noChangeArrowheads="1"/>
          </p:cNvSpPr>
          <p:nvPr>
            <p:ph type="subTitle" idx="1"/>
          </p:nvPr>
        </p:nvSpPr>
        <p:spPr>
          <a:xfrm>
            <a:off x="467544" y="2420888"/>
            <a:ext cx="8229600" cy="1643599"/>
          </a:xfrm>
        </p:spPr>
        <p:txBody>
          <a:bodyPr rtlCol="0">
            <a:normAutofit fontScale="85000" lnSpcReduction="20000"/>
          </a:bodyPr>
          <a:lstStyle/>
          <a:p>
            <a:pPr algn="ctr" eaLnBrk="1" fontAlgn="auto" hangingPunct="1">
              <a:spcAft>
                <a:spcPts val="0"/>
              </a:spcAft>
              <a:buFont typeface="Arial" panose="020B0604020202020204" pitchFamily="34" charset="0"/>
              <a:buNone/>
              <a:defRPr/>
            </a:pPr>
            <a:r>
              <a:rPr lang="pt-BR" altLang="es-MX" sz="3200" dirty="0" smtClean="0"/>
              <a:t>Evidências sobre a Produção, Tráfico e </a:t>
            </a:r>
            <a:r>
              <a:rPr lang="pt-BR" altLang="es-MX" sz="3200" dirty="0" smtClean="0"/>
              <a:t>Distribuição</a:t>
            </a:r>
          </a:p>
          <a:p>
            <a:pPr algn="ctr" eaLnBrk="1" fontAlgn="auto" hangingPunct="1">
              <a:spcAft>
                <a:spcPts val="0"/>
              </a:spcAft>
              <a:buFont typeface="Arial" panose="020B0604020202020204" pitchFamily="34" charset="0"/>
              <a:buNone/>
              <a:defRPr/>
            </a:pPr>
            <a:endParaRPr lang="pt-BR" altLang="es-MX" sz="3200" dirty="0"/>
          </a:p>
          <a:p>
            <a:pPr algn="ctr" eaLnBrk="1" fontAlgn="auto" hangingPunct="1">
              <a:spcAft>
                <a:spcPts val="0"/>
              </a:spcAft>
              <a:buFont typeface="Arial" panose="020B0604020202020204" pitchFamily="34" charset="0"/>
              <a:buNone/>
              <a:defRPr/>
            </a:pPr>
            <a:r>
              <a:rPr lang="pt-BR" altLang="es-MX" sz="3200" b="1" dirty="0" smtClean="0">
                <a:solidFill>
                  <a:srgbClr val="FF0000"/>
                </a:solidFill>
              </a:rPr>
              <a:t>Aula 7</a:t>
            </a:r>
            <a:endParaRPr lang="pt-BR" altLang="es-MX" sz="3200" b="1" dirty="0" smtClean="0">
              <a:solidFill>
                <a:srgbClr val="FF0000"/>
              </a:solidFill>
            </a:endParaRPr>
          </a:p>
        </p:txBody>
      </p:sp>
      <p:sp>
        <p:nvSpPr>
          <p:cNvPr id="4" name="Subtítulo 2"/>
          <p:cNvSpPr txBox="1">
            <a:spLocks/>
          </p:cNvSpPr>
          <p:nvPr/>
        </p:nvSpPr>
        <p:spPr>
          <a:xfrm>
            <a:off x="1259632" y="5013176"/>
            <a:ext cx="6400800" cy="1752600"/>
          </a:xfrm>
          <a:prstGeom prst="rect">
            <a:avLst/>
          </a:prstGeom>
        </p:spPr>
        <p:txBody>
          <a:bodyPr lIns="91425" tIns="91425" rIns="91425" bIns="91425" rtlCol="0" anchor="t" anchorCtr="0">
            <a:normAutofit/>
          </a:bodyPr>
          <a:lstStyle>
            <a:defPPr marR="0" algn="l" rtl="0">
              <a:lnSpc>
                <a:spcPct val="100000"/>
              </a:lnSpc>
              <a:spcBef>
                <a:spcPts val="0"/>
              </a:spcBef>
              <a:spcAft>
                <a:spcPts val="0"/>
              </a:spcAft>
            </a:defPPr>
            <a:lvl1pPr marL="0" marR="0" indent="304800" algn="l" rtl="0">
              <a:lnSpc>
                <a:spcPct val="100000"/>
              </a:lnSpc>
              <a:spcBef>
                <a:spcPts val="0"/>
              </a:spcBef>
              <a:spcAft>
                <a:spcPts val="0"/>
              </a:spcAft>
              <a:buClr>
                <a:schemeClr val="dk2"/>
              </a:buClr>
              <a:buSzPct val="100000"/>
              <a:buNone/>
              <a:defRPr sz="4800" b="0" i="0" u="none" strike="noStrike" cap="none" baseline="0">
                <a:solidFill>
                  <a:schemeClr val="dk2"/>
                </a:solidFill>
                <a:latin typeface="Arial"/>
                <a:ea typeface="Arial"/>
                <a:cs typeface="Arial"/>
                <a:sym typeface="Arial"/>
                <a:rtl val="0"/>
              </a:defRPr>
            </a:lvl1pPr>
            <a:lvl2pPr marL="0" marR="0" indent="304800" algn="l" rtl="0">
              <a:lnSpc>
                <a:spcPct val="100000"/>
              </a:lnSpc>
              <a:spcBef>
                <a:spcPts val="0"/>
              </a:spcBef>
              <a:spcAft>
                <a:spcPts val="0"/>
              </a:spcAft>
              <a:buClr>
                <a:schemeClr val="dk2"/>
              </a:buClr>
              <a:buSzPct val="100000"/>
              <a:buNone/>
              <a:defRPr sz="4800" b="0" i="0" u="none" strike="noStrike" cap="none" baseline="0">
                <a:solidFill>
                  <a:schemeClr val="dk2"/>
                </a:solidFill>
                <a:latin typeface="Arial"/>
                <a:ea typeface="Arial"/>
                <a:cs typeface="Arial"/>
                <a:sym typeface="Arial"/>
                <a:rtl val="0"/>
              </a:defRPr>
            </a:lvl2pPr>
            <a:lvl3pPr marL="0" marR="0" indent="304800" algn="l" rtl="0">
              <a:lnSpc>
                <a:spcPct val="100000"/>
              </a:lnSpc>
              <a:spcBef>
                <a:spcPts val="0"/>
              </a:spcBef>
              <a:spcAft>
                <a:spcPts val="0"/>
              </a:spcAft>
              <a:buClr>
                <a:schemeClr val="dk2"/>
              </a:buClr>
              <a:buSzPct val="100000"/>
              <a:buNone/>
              <a:defRPr sz="4800" b="0" i="0" u="none" strike="noStrike" cap="none" baseline="0">
                <a:solidFill>
                  <a:schemeClr val="dk2"/>
                </a:solidFill>
                <a:latin typeface="Arial"/>
                <a:ea typeface="Arial"/>
                <a:cs typeface="Arial"/>
                <a:sym typeface="Arial"/>
                <a:rtl val="0"/>
              </a:defRPr>
            </a:lvl3pPr>
            <a:lvl4pPr marL="0" marR="0" indent="304800" algn="l" rtl="0">
              <a:lnSpc>
                <a:spcPct val="100000"/>
              </a:lnSpc>
              <a:spcBef>
                <a:spcPts val="0"/>
              </a:spcBef>
              <a:spcAft>
                <a:spcPts val="0"/>
              </a:spcAft>
              <a:buClr>
                <a:schemeClr val="dk2"/>
              </a:buClr>
              <a:buSzPct val="100000"/>
              <a:buNone/>
              <a:defRPr sz="4800" b="0" i="0" u="none" strike="noStrike" cap="none" baseline="0">
                <a:solidFill>
                  <a:schemeClr val="dk2"/>
                </a:solidFill>
                <a:latin typeface="Arial"/>
                <a:ea typeface="Arial"/>
                <a:cs typeface="Arial"/>
                <a:sym typeface="Arial"/>
                <a:rtl val="0"/>
              </a:defRPr>
            </a:lvl4pPr>
            <a:lvl5pPr marL="0" marR="0" indent="304800" algn="l" rtl="0">
              <a:lnSpc>
                <a:spcPct val="100000"/>
              </a:lnSpc>
              <a:spcBef>
                <a:spcPts val="0"/>
              </a:spcBef>
              <a:spcAft>
                <a:spcPts val="0"/>
              </a:spcAft>
              <a:buClr>
                <a:schemeClr val="dk2"/>
              </a:buClr>
              <a:buSzPct val="100000"/>
              <a:buNone/>
              <a:defRPr sz="4800" b="0" i="0" u="none" strike="noStrike" cap="none" baseline="0">
                <a:solidFill>
                  <a:schemeClr val="dk2"/>
                </a:solidFill>
                <a:latin typeface="Arial"/>
                <a:ea typeface="Arial"/>
                <a:cs typeface="Arial"/>
                <a:sym typeface="Arial"/>
                <a:rtl val="0"/>
              </a:defRPr>
            </a:lvl5pPr>
            <a:lvl6pPr marL="0" marR="0" indent="304800" algn="l" rtl="0">
              <a:lnSpc>
                <a:spcPct val="100000"/>
              </a:lnSpc>
              <a:spcBef>
                <a:spcPts val="0"/>
              </a:spcBef>
              <a:spcAft>
                <a:spcPts val="0"/>
              </a:spcAft>
              <a:buClr>
                <a:schemeClr val="dk2"/>
              </a:buClr>
              <a:buSzPct val="100000"/>
              <a:buNone/>
              <a:defRPr sz="4800" b="0" i="0" u="none" strike="noStrike" cap="none" baseline="0">
                <a:solidFill>
                  <a:schemeClr val="dk2"/>
                </a:solidFill>
                <a:latin typeface="Arial"/>
                <a:ea typeface="Arial"/>
                <a:cs typeface="Arial"/>
                <a:sym typeface="Arial"/>
                <a:rtl val="0"/>
              </a:defRPr>
            </a:lvl6pPr>
            <a:lvl7pPr marL="0" marR="0" indent="304800" algn="l" rtl="0">
              <a:lnSpc>
                <a:spcPct val="100000"/>
              </a:lnSpc>
              <a:spcBef>
                <a:spcPts val="0"/>
              </a:spcBef>
              <a:spcAft>
                <a:spcPts val="0"/>
              </a:spcAft>
              <a:buClr>
                <a:schemeClr val="dk2"/>
              </a:buClr>
              <a:buSzPct val="100000"/>
              <a:buNone/>
              <a:defRPr sz="4800" b="0" i="0" u="none" strike="noStrike" cap="none" baseline="0">
                <a:solidFill>
                  <a:schemeClr val="dk2"/>
                </a:solidFill>
                <a:latin typeface="Arial"/>
                <a:ea typeface="Arial"/>
                <a:cs typeface="Arial"/>
                <a:sym typeface="Arial"/>
                <a:rtl val="0"/>
              </a:defRPr>
            </a:lvl7pPr>
            <a:lvl8pPr marL="0" marR="0" indent="304800" algn="l" rtl="0">
              <a:lnSpc>
                <a:spcPct val="100000"/>
              </a:lnSpc>
              <a:spcBef>
                <a:spcPts val="0"/>
              </a:spcBef>
              <a:spcAft>
                <a:spcPts val="0"/>
              </a:spcAft>
              <a:buClr>
                <a:schemeClr val="dk2"/>
              </a:buClr>
              <a:buSzPct val="100000"/>
              <a:buNone/>
              <a:defRPr sz="4800" b="0" i="0" u="none" strike="noStrike" cap="none" baseline="0">
                <a:solidFill>
                  <a:schemeClr val="dk2"/>
                </a:solidFill>
                <a:latin typeface="Arial"/>
                <a:ea typeface="Arial"/>
                <a:cs typeface="Arial"/>
                <a:sym typeface="Arial"/>
                <a:rtl val="0"/>
              </a:defRPr>
            </a:lvl8pPr>
            <a:lvl9pPr marL="0" marR="0" indent="304800" algn="l" rtl="0">
              <a:lnSpc>
                <a:spcPct val="100000"/>
              </a:lnSpc>
              <a:spcBef>
                <a:spcPts val="0"/>
              </a:spcBef>
              <a:spcAft>
                <a:spcPts val="0"/>
              </a:spcAft>
              <a:buClr>
                <a:schemeClr val="dk2"/>
              </a:buClr>
              <a:buSzPct val="100000"/>
              <a:buNone/>
              <a:defRPr sz="4800" b="0" i="0" u="none" strike="noStrike" cap="none" baseline="0">
                <a:solidFill>
                  <a:schemeClr val="dk2"/>
                </a:solidFill>
                <a:latin typeface="Arial"/>
                <a:ea typeface="Arial"/>
                <a:cs typeface="Arial"/>
                <a:sym typeface="Arial"/>
                <a:rtl val="0"/>
              </a:defRPr>
            </a:lvl9pPr>
          </a:lstStyle>
          <a:p>
            <a:pPr defTabSz="914400" fontAlgn="auto">
              <a:buFont typeface="Arial" panose="020B0604020202020204" pitchFamily="34" charset="0"/>
              <a:buNone/>
              <a:defRPr/>
            </a:pPr>
            <a:r>
              <a:rPr lang="pt-BR" sz="2800" kern="0" dirty="0" smtClean="0"/>
              <a:t>Instituto de Relações Internacionais</a:t>
            </a:r>
          </a:p>
          <a:p>
            <a:pPr algn="ctr" defTabSz="914400" fontAlgn="auto">
              <a:buFont typeface="Arial" panose="020B0604020202020204" pitchFamily="34" charset="0"/>
              <a:buNone/>
              <a:defRPr/>
            </a:pPr>
            <a:r>
              <a:rPr lang="pt-BR" sz="2800" kern="0" dirty="0" smtClean="0"/>
              <a:t>2019</a:t>
            </a:r>
          </a:p>
          <a:p>
            <a:pPr defTabSz="914400" fontAlgn="auto">
              <a:buFont typeface="Arial" panose="020B0604020202020204" pitchFamily="34" charset="0"/>
              <a:buNone/>
              <a:defRPr/>
            </a:pPr>
            <a:endParaRPr lang="es-MX" kern="0" dirty="0" smtClean="0"/>
          </a:p>
        </p:txBody>
      </p:sp>
    </p:spTree>
  </p:cSld>
  <p:clrMapOvr>
    <a:overrideClrMapping bg1="lt1" tx1="dk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0"/>
            <a:ext cx="532765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1" name="Oval 3"/>
          <p:cNvSpPr>
            <a:spLocks noChangeArrowheads="1"/>
          </p:cNvSpPr>
          <p:nvPr/>
        </p:nvSpPr>
        <p:spPr bwMode="auto">
          <a:xfrm>
            <a:off x="6934200" y="4800600"/>
            <a:ext cx="228600" cy="2286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292" name="Oval 4"/>
          <p:cNvSpPr>
            <a:spLocks noChangeArrowheads="1"/>
          </p:cNvSpPr>
          <p:nvPr/>
        </p:nvSpPr>
        <p:spPr bwMode="auto">
          <a:xfrm>
            <a:off x="7010400" y="51816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293" name="Oval 5"/>
          <p:cNvSpPr>
            <a:spLocks noChangeArrowheads="1"/>
          </p:cNvSpPr>
          <p:nvPr/>
        </p:nvSpPr>
        <p:spPr bwMode="auto">
          <a:xfrm>
            <a:off x="6858000" y="43434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294" name="Oval 6"/>
          <p:cNvSpPr>
            <a:spLocks noChangeArrowheads="1"/>
          </p:cNvSpPr>
          <p:nvPr/>
        </p:nvSpPr>
        <p:spPr bwMode="auto">
          <a:xfrm>
            <a:off x="6781800" y="3810000"/>
            <a:ext cx="381000" cy="3810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295" name="Oval 7"/>
          <p:cNvSpPr>
            <a:spLocks noChangeArrowheads="1"/>
          </p:cNvSpPr>
          <p:nvPr/>
        </p:nvSpPr>
        <p:spPr bwMode="auto">
          <a:xfrm>
            <a:off x="6705600" y="3200400"/>
            <a:ext cx="457200" cy="457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296" name="Oval 8"/>
          <p:cNvSpPr>
            <a:spLocks noChangeArrowheads="1"/>
          </p:cNvSpPr>
          <p:nvPr/>
        </p:nvSpPr>
        <p:spPr bwMode="auto">
          <a:xfrm>
            <a:off x="7086600" y="5562600"/>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297" name="Text Box 9"/>
          <p:cNvSpPr txBox="1">
            <a:spLocks noChangeArrowheads="1"/>
          </p:cNvSpPr>
          <p:nvPr/>
        </p:nvSpPr>
        <p:spPr bwMode="auto">
          <a:xfrm>
            <a:off x="7162800" y="541020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10 ou menos</a:t>
            </a:r>
          </a:p>
        </p:txBody>
      </p:sp>
      <p:sp>
        <p:nvSpPr>
          <p:cNvPr id="12298" name="Text Box 10"/>
          <p:cNvSpPr txBox="1">
            <a:spLocks noChangeArrowheads="1"/>
          </p:cNvSpPr>
          <p:nvPr/>
        </p:nvSpPr>
        <p:spPr bwMode="auto">
          <a:xfrm>
            <a:off x="7162800" y="50736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11 a 30</a:t>
            </a:r>
          </a:p>
        </p:txBody>
      </p:sp>
      <p:sp>
        <p:nvSpPr>
          <p:cNvPr id="12299" name="Text Box 11"/>
          <p:cNvSpPr txBox="1">
            <a:spLocks noChangeArrowheads="1"/>
          </p:cNvSpPr>
          <p:nvPr/>
        </p:nvSpPr>
        <p:spPr bwMode="auto">
          <a:xfrm>
            <a:off x="7162800" y="4768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31 a 50</a:t>
            </a:r>
          </a:p>
        </p:txBody>
      </p:sp>
      <p:sp>
        <p:nvSpPr>
          <p:cNvPr id="12300" name="Text Box 12"/>
          <p:cNvSpPr txBox="1">
            <a:spLocks noChangeArrowheads="1"/>
          </p:cNvSpPr>
          <p:nvPr/>
        </p:nvSpPr>
        <p:spPr bwMode="auto">
          <a:xfrm>
            <a:off x="7162800" y="4387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51 a 70</a:t>
            </a:r>
          </a:p>
        </p:txBody>
      </p:sp>
      <p:sp>
        <p:nvSpPr>
          <p:cNvPr id="12301" name="Text Box 13"/>
          <p:cNvSpPr txBox="1">
            <a:spLocks noChangeArrowheads="1"/>
          </p:cNvSpPr>
          <p:nvPr/>
        </p:nvSpPr>
        <p:spPr bwMode="auto">
          <a:xfrm>
            <a:off x="7162800" y="388620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71 a 90</a:t>
            </a:r>
          </a:p>
        </p:txBody>
      </p:sp>
      <p:sp>
        <p:nvSpPr>
          <p:cNvPr id="12302" name="Text Box 14"/>
          <p:cNvSpPr txBox="1">
            <a:spLocks noChangeArrowheads="1"/>
          </p:cNvSpPr>
          <p:nvPr/>
        </p:nvSpPr>
        <p:spPr bwMode="auto">
          <a:xfrm>
            <a:off x="7162800" y="3244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Acima de 90</a:t>
            </a:r>
          </a:p>
        </p:txBody>
      </p:sp>
      <p:sp>
        <p:nvSpPr>
          <p:cNvPr id="12303" name="Text Box 15"/>
          <p:cNvSpPr txBox="1">
            <a:spLocks noChangeArrowheads="1"/>
          </p:cNvSpPr>
          <p:nvPr/>
        </p:nvSpPr>
        <p:spPr bwMode="auto">
          <a:xfrm>
            <a:off x="6553200" y="2146300"/>
            <a:ext cx="2362200"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b="1">
                <a:solidFill>
                  <a:srgbClr val="000000"/>
                </a:solidFill>
                <a:latin typeface="Verdana" pitchFamily="34" charset="0"/>
              </a:rPr>
              <a:t>Taxas de Homicídio por 100 mil habitantes:</a:t>
            </a:r>
          </a:p>
        </p:txBody>
      </p:sp>
      <p:sp>
        <p:nvSpPr>
          <p:cNvPr id="79888" name="Oval 16"/>
          <p:cNvSpPr>
            <a:spLocks noChangeArrowheads="1"/>
          </p:cNvSpPr>
          <p:nvPr/>
        </p:nvSpPr>
        <p:spPr bwMode="auto">
          <a:xfrm>
            <a:off x="5638800" y="22860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0" name="Oval 18"/>
          <p:cNvSpPr>
            <a:spLocks noChangeArrowheads="1"/>
          </p:cNvSpPr>
          <p:nvPr/>
        </p:nvSpPr>
        <p:spPr bwMode="auto">
          <a:xfrm>
            <a:off x="4427984" y="3640832"/>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1" name="Oval 19"/>
          <p:cNvSpPr>
            <a:spLocks noChangeArrowheads="1"/>
          </p:cNvSpPr>
          <p:nvPr/>
        </p:nvSpPr>
        <p:spPr bwMode="auto">
          <a:xfrm>
            <a:off x="4114800" y="22098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2" name="Oval 20"/>
          <p:cNvSpPr>
            <a:spLocks noChangeArrowheads="1"/>
          </p:cNvSpPr>
          <p:nvPr/>
        </p:nvSpPr>
        <p:spPr bwMode="auto">
          <a:xfrm>
            <a:off x="5292080" y="27432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3" name="Oval 21"/>
          <p:cNvSpPr>
            <a:spLocks noChangeArrowheads="1"/>
          </p:cNvSpPr>
          <p:nvPr/>
        </p:nvSpPr>
        <p:spPr bwMode="auto">
          <a:xfrm>
            <a:off x="5562600" y="2133600"/>
            <a:ext cx="457200" cy="457200"/>
          </a:xfrm>
          <a:prstGeom prst="ellipse">
            <a:avLst/>
          </a:prstGeom>
          <a:solidFill>
            <a:srgbClr val="FF0000">
              <a:alpha val="12941"/>
            </a:srgbClr>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4" name="Oval 22"/>
          <p:cNvSpPr>
            <a:spLocks noChangeArrowheads="1"/>
          </p:cNvSpPr>
          <p:nvPr/>
        </p:nvSpPr>
        <p:spPr bwMode="auto">
          <a:xfrm>
            <a:off x="3124200" y="457200"/>
            <a:ext cx="457200" cy="457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5" name="Oval 23"/>
          <p:cNvSpPr>
            <a:spLocks noChangeArrowheads="1"/>
          </p:cNvSpPr>
          <p:nvPr/>
        </p:nvSpPr>
        <p:spPr bwMode="auto">
          <a:xfrm>
            <a:off x="3200400" y="1143000"/>
            <a:ext cx="228600" cy="2286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6" name="Oval 24"/>
          <p:cNvSpPr>
            <a:spLocks noChangeArrowheads="1"/>
          </p:cNvSpPr>
          <p:nvPr/>
        </p:nvSpPr>
        <p:spPr bwMode="auto">
          <a:xfrm>
            <a:off x="2362200" y="23622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7" name="Oval 25"/>
          <p:cNvSpPr>
            <a:spLocks noChangeArrowheads="1"/>
          </p:cNvSpPr>
          <p:nvPr/>
        </p:nvSpPr>
        <p:spPr bwMode="auto">
          <a:xfrm>
            <a:off x="2362200" y="27432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8" name="Oval 26"/>
          <p:cNvSpPr>
            <a:spLocks noChangeArrowheads="1"/>
          </p:cNvSpPr>
          <p:nvPr/>
        </p:nvSpPr>
        <p:spPr bwMode="auto">
          <a:xfrm>
            <a:off x="1981200" y="17526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899" name="Oval 27"/>
          <p:cNvSpPr>
            <a:spLocks noChangeArrowheads="1"/>
          </p:cNvSpPr>
          <p:nvPr/>
        </p:nvSpPr>
        <p:spPr bwMode="auto">
          <a:xfrm>
            <a:off x="3352800" y="50292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900" name="Oval 28"/>
          <p:cNvSpPr>
            <a:spLocks noChangeArrowheads="1"/>
          </p:cNvSpPr>
          <p:nvPr/>
        </p:nvSpPr>
        <p:spPr bwMode="auto">
          <a:xfrm>
            <a:off x="3733800" y="4610100"/>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901" name="Oval 29"/>
          <p:cNvSpPr>
            <a:spLocks noChangeArrowheads="1"/>
          </p:cNvSpPr>
          <p:nvPr/>
        </p:nvSpPr>
        <p:spPr bwMode="auto">
          <a:xfrm>
            <a:off x="4038600" y="44196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902" name="Oval 30"/>
          <p:cNvSpPr>
            <a:spLocks noChangeArrowheads="1"/>
          </p:cNvSpPr>
          <p:nvPr/>
        </p:nvSpPr>
        <p:spPr bwMode="auto">
          <a:xfrm>
            <a:off x="3555504" y="3564632"/>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903" name="Oval 31"/>
          <p:cNvSpPr>
            <a:spLocks noChangeArrowheads="1"/>
          </p:cNvSpPr>
          <p:nvPr/>
        </p:nvSpPr>
        <p:spPr bwMode="auto">
          <a:xfrm>
            <a:off x="2971800" y="39624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904" name="Oval 32"/>
          <p:cNvSpPr>
            <a:spLocks noChangeArrowheads="1"/>
          </p:cNvSpPr>
          <p:nvPr/>
        </p:nvSpPr>
        <p:spPr bwMode="auto">
          <a:xfrm>
            <a:off x="2339752" y="1447800"/>
            <a:ext cx="304800" cy="3048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905" name="Oval 33"/>
          <p:cNvSpPr>
            <a:spLocks noChangeArrowheads="1"/>
          </p:cNvSpPr>
          <p:nvPr/>
        </p:nvSpPr>
        <p:spPr bwMode="auto">
          <a:xfrm>
            <a:off x="2209800" y="609600"/>
            <a:ext cx="457200" cy="457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906" name="Oval 34"/>
          <p:cNvSpPr>
            <a:spLocks noChangeArrowheads="1"/>
          </p:cNvSpPr>
          <p:nvPr/>
        </p:nvSpPr>
        <p:spPr bwMode="auto">
          <a:xfrm>
            <a:off x="2362200" y="11430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79907" name="Oval 35"/>
          <p:cNvSpPr>
            <a:spLocks noChangeArrowheads="1"/>
          </p:cNvSpPr>
          <p:nvPr/>
        </p:nvSpPr>
        <p:spPr bwMode="auto">
          <a:xfrm>
            <a:off x="2971800" y="4572000"/>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324" name="Oval 36"/>
          <p:cNvSpPr>
            <a:spLocks noChangeArrowheads="1"/>
          </p:cNvSpPr>
          <p:nvPr/>
        </p:nvSpPr>
        <p:spPr bwMode="auto">
          <a:xfrm>
            <a:off x="6781800" y="60198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325" name="Text Box 37"/>
          <p:cNvSpPr txBox="1">
            <a:spLocks noChangeArrowheads="1"/>
          </p:cNvSpPr>
          <p:nvPr/>
        </p:nvSpPr>
        <p:spPr bwMode="auto">
          <a:xfrm>
            <a:off x="7086600" y="5911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País</a:t>
            </a:r>
          </a:p>
        </p:txBody>
      </p:sp>
      <p:sp>
        <p:nvSpPr>
          <p:cNvPr id="12326" name="Oval 38"/>
          <p:cNvSpPr>
            <a:spLocks noChangeArrowheads="1"/>
          </p:cNvSpPr>
          <p:nvPr/>
        </p:nvSpPr>
        <p:spPr bwMode="auto">
          <a:xfrm>
            <a:off x="6781800" y="63246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327" name="Text Box 39"/>
          <p:cNvSpPr txBox="1">
            <a:spLocks noChangeArrowheads="1"/>
          </p:cNvSpPr>
          <p:nvPr/>
        </p:nvSpPr>
        <p:spPr bwMode="auto">
          <a:xfrm>
            <a:off x="7086600" y="62166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Cidades</a:t>
            </a:r>
          </a:p>
        </p:txBody>
      </p:sp>
      <p:sp>
        <p:nvSpPr>
          <p:cNvPr id="79912" name="Freeform 40"/>
          <p:cNvSpPr>
            <a:spLocks noChangeArrowheads="1"/>
          </p:cNvSpPr>
          <p:nvPr/>
        </p:nvSpPr>
        <p:spPr bwMode="auto">
          <a:xfrm>
            <a:off x="2151063" y="2154238"/>
            <a:ext cx="1263650" cy="1346200"/>
          </a:xfrm>
          <a:custGeom>
            <a:avLst/>
            <a:gdLst>
              <a:gd name="T0" fmla="*/ 214214075 w 796"/>
              <a:gd name="T1" fmla="*/ 647680950 h 848"/>
              <a:gd name="T2" fmla="*/ 501511888 w 796"/>
              <a:gd name="T3" fmla="*/ 667842200 h 848"/>
              <a:gd name="T4" fmla="*/ 556955325 w 796"/>
              <a:gd name="T5" fmla="*/ 685482500 h 848"/>
              <a:gd name="T6" fmla="*/ 690522813 w 796"/>
              <a:gd name="T7" fmla="*/ 1010583450 h 848"/>
              <a:gd name="T8" fmla="*/ 864414388 w 796"/>
              <a:gd name="T9" fmla="*/ 1164312188 h 848"/>
              <a:gd name="T10" fmla="*/ 1035785013 w 796"/>
              <a:gd name="T11" fmla="*/ 1373485950 h 848"/>
              <a:gd name="T12" fmla="*/ 1189513750 w 796"/>
              <a:gd name="T13" fmla="*/ 1451610000 h 848"/>
              <a:gd name="T14" fmla="*/ 1398687513 w 796"/>
              <a:gd name="T15" fmla="*/ 1585179075 h 848"/>
              <a:gd name="T16" fmla="*/ 1436489063 w 796"/>
              <a:gd name="T17" fmla="*/ 1640622513 h 848"/>
              <a:gd name="T18" fmla="*/ 1494453450 w 796"/>
              <a:gd name="T19" fmla="*/ 1680945013 h 848"/>
              <a:gd name="T20" fmla="*/ 1532255000 w 796"/>
              <a:gd name="T21" fmla="*/ 1794351250 h 848"/>
              <a:gd name="T22" fmla="*/ 1570058138 w 796"/>
              <a:gd name="T23" fmla="*/ 1852315638 h 848"/>
              <a:gd name="T24" fmla="*/ 1819552813 w 796"/>
              <a:gd name="T25" fmla="*/ 2119452200 h 848"/>
              <a:gd name="T26" fmla="*/ 1953121888 w 796"/>
              <a:gd name="T27" fmla="*/ 2099290950 h 848"/>
              <a:gd name="T28" fmla="*/ 1819552813 w 796"/>
              <a:gd name="T29" fmla="*/ 1756549700 h 848"/>
              <a:gd name="T30" fmla="*/ 1244957188 w 796"/>
              <a:gd name="T31" fmla="*/ 1164312188 h 848"/>
              <a:gd name="T32" fmla="*/ 1053425313 w 796"/>
              <a:gd name="T33" fmla="*/ 955140013 h 848"/>
              <a:gd name="T34" fmla="*/ 864414388 w 796"/>
              <a:gd name="T35" fmla="*/ 821570938 h 848"/>
              <a:gd name="T36" fmla="*/ 635079375 w 796"/>
              <a:gd name="T37" fmla="*/ 630039063 h 848"/>
              <a:gd name="T38" fmla="*/ 597277825 w 796"/>
              <a:gd name="T39" fmla="*/ 572076263 h 848"/>
              <a:gd name="T40" fmla="*/ 556955325 w 796"/>
              <a:gd name="T41" fmla="*/ 534273125 h 848"/>
              <a:gd name="T42" fmla="*/ 481350638 w 796"/>
              <a:gd name="T43" fmla="*/ 418345938 h 848"/>
              <a:gd name="T44" fmla="*/ 289818763 w 796"/>
              <a:gd name="T45" fmla="*/ 171370625 h 848"/>
              <a:gd name="T46" fmla="*/ 156249688 w 796"/>
              <a:gd name="T47" fmla="*/ 17641888 h 848"/>
              <a:gd name="T48" fmla="*/ 42843450 w 796"/>
              <a:gd name="T49" fmla="*/ 37803138 h 848"/>
              <a:gd name="T50" fmla="*/ 138609388 w 796"/>
              <a:gd name="T51" fmla="*/ 496471575 h 848"/>
              <a:gd name="T52" fmla="*/ 252015625 w 796"/>
              <a:gd name="T53" fmla="*/ 572076263 h 848"/>
              <a:gd name="T54" fmla="*/ 309980013 w 796"/>
              <a:gd name="T55" fmla="*/ 609877813 h 848"/>
              <a:gd name="T56" fmla="*/ 214214075 w 796"/>
              <a:gd name="T57" fmla="*/ 647680950 h 8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96" h="848">
                <a:moveTo>
                  <a:pt x="85" y="257"/>
                </a:moveTo>
                <a:cubicBezTo>
                  <a:pt x="123" y="260"/>
                  <a:pt x="161" y="261"/>
                  <a:pt x="199" y="265"/>
                </a:cubicBezTo>
                <a:cubicBezTo>
                  <a:pt x="207" y="266"/>
                  <a:pt x="216" y="266"/>
                  <a:pt x="221" y="272"/>
                </a:cubicBezTo>
                <a:cubicBezTo>
                  <a:pt x="257" y="318"/>
                  <a:pt x="202" y="384"/>
                  <a:pt x="274" y="401"/>
                </a:cubicBezTo>
                <a:cubicBezTo>
                  <a:pt x="298" y="424"/>
                  <a:pt x="312" y="451"/>
                  <a:pt x="343" y="462"/>
                </a:cubicBezTo>
                <a:cubicBezTo>
                  <a:pt x="351" y="474"/>
                  <a:pt x="400" y="538"/>
                  <a:pt x="411" y="545"/>
                </a:cubicBezTo>
                <a:cubicBezTo>
                  <a:pt x="430" y="558"/>
                  <a:pt x="453" y="563"/>
                  <a:pt x="472" y="576"/>
                </a:cubicBezTo>
                <a:cubicBezTo>
                  <a:pt x="534" y="621"/>
                  <a:pt x="506" y="604"/>
                  <a:pt x="555" y="629"/>
                </a:cubicBezTo>
                <a:cubicBezTo>
                  <a:pt x="560" y="636"/>
                  <a:pt x="564" y="645"/>
                  <a:pt x="570" y="651"/>
                </a:cubicBezTo>
                <a:cubicBezTo>
                  <a:pt x="577" y="658"/>
                  <a:pt x="588" y="659"/>
                  <a:pt x="593" y="667"/>
                </a:cubicBezTo>
                <a:cubicBezTo>
                  <a:pt x="601" y="680"/>
                  <a:pt x="599" y="699"/>
                  <a:pt x="608" y="712"/>
                </a:cubicBezTo>
                <a:cubicBezTo>
                  <a:pt x="613" y="720"/>
                  <a:pt x="618" y="727"/>
                  <a:pt x="623" y="735"/>
                </a:cubicBezTo>
                <a:cubicBezTo>
                  <a:pt x="636" y="810"/>
                  <a:pt x="658" y="810"/>
                  <a:pt x="722" y="841"/>
                </a:cubicBezTo>
                <a:cubicBezTo>
                  <a:pt x="740" y="838"/>
                  <a:pt x="766" y="848"/>
                  <a:pt x="775" y="833"/>
                </a:cubicBezTo>
                <a:cubicBezTo>
                  <a:pt x="796" y="798"/>
                  <a:pt x="751" y="717"/>
                  <a:pt x="722" y="697"/>
                </a:cubicBezTo>
                <a:cubicBezTo>
                  <a:pt x="674" y="607"/>
                  <a:pt x="595" y="497"/>
                  <a:pt x="494" y="462"/>
                </a:cubicBezTo>
                <a:cubicBezTo>
                  <a:pt x="467" y="434"/>
                  <a:pt x="446" y="406"/>
                  <a:pt x="418" y="379"/>
                </a:cubicBezTo>
                <a:cubicBezTo>
                  <a:pt x="396" y="358"/>
                  <a:pt x="364" y="348"/>
                  <a:pt x="343" y="326"/>
                </a:cubicBezTo>
                <a:cubicBezTo>
                  <a:pt x="316" y="297"/>
                  <a:pt x="285" y="272"/>
                  <a:pt x="252" y="250"/>
                </a:cubicBezTo>
                <a:cubicBezTo>
                  <a:pt x="247" y="242"/>
                  <a:pt x="243" y="234"/>
                  <a:pt x="237" y="227"/>
                </a:cubicBezTo>
                <a:cubicBezTo>
                  <a:pt x="232" y="221"/>
                  <a:pt x="225" y="218"/>
                  <a:pt x="221" y="212"/>
                </a:cubicBezTo>
                <a:cubicBezTo>
                  <a:pt x="210" y="197"/>
                  <a:pt x="191" y="166"/>
                  <a:pt x="191" y="166"/>
                </a:cubicBezTo>
                <a:cubicBezTo>
                  <a:pt x="179" y="127"/>
                  <a:pt x="149" y="90"/>
                  <a:pt x="115" y="68"/>
                </a:cubicBezTo>
                <a:cubicBezTo>
                  <a:pt x="80" y="14"/>
                  <a:pt x="100" y="32"/>
                  <a:pt x="62" y="7"/>
                </a:cubicBezTo>
                <a:cubicBezTo>
                  <a:pt x="47" y="10"/>
                  <a:pt x="21" y="0"/>
                  <a:pt x="17" y="15"/>
                </a:cubicBezTo>
                <a:cubicBezTo>
                  <a:pt x="2" y="77"/>
                  <a:pt x="0" y="161"/>
                  <a:pt x="55" y="197"/>
                </a:cubicBezTo>
                <a:cubicBezTo>
                  <a:pt x="81" y="235"/>
                  <a:pt x="55" y="208"/>
                  <a:pt x="100" y="227"/>
                </a:cubicBezTo>
                <a:cubicBezTo>
                  <a:pt x="108" y="231"/>
                  <a:pt x="127" y="234"/>
                  <a:pt x="123" y="242"/>
                </a:cubicBezTo>
                <a:cubicBezTo>
                  <a:pt x="117" y="254"/>
                  <a:pt x="98" y="252"/>
                  <a:pt x="85" y="257"/>
                </a:cubicBezTo>
                <a:close/>
              </a:path>
            </a:pathLst>
          </a:custGeom>
          <a:solidFill>
            <a:srgbClr val="FF9900">
              <a:alpha val="27843"/>
            </a:srgbClr>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
        <p:nvSpPr>
          <p:cNvPr id="79913" name="Freeform 41"/>
          <p:cNvSpPr>
            <a:spLocks noChangeArrowheads="1"/>
          </p:cNvSpPr>
          <p:nvPr/>
        </p:nvSpPr>
        <p:spPr bwMode="auto">
          <a:xfrm>
            <a:off x="1909763" y="1158875"/>
            <a:ext cx="490537" cy="519112"/>
          </a:xfrm>
          <a:custGeom>
            <a:avLst/>
            <a:gdLst>
              <a:gd name="T0" fmla="*/ 650199650 w 309"/>
              <a:gd name="T1" fmla="*/ 0 h 327"/>
              <a:gd name="T2" fmla="*/ 400703642 w 309"/>
              <a:gd name="T3" fmla="*/ 191531691 h 327"/>
              <a:gd name="T4" fmla="*/ 191531680 w 309"/>
              <a:gd name="T5" fmla="*/ 476308279 h 327"/>
              <a:gd name="T6" fmla="*/ 0 w 309"/>
              <a:gd name="T7" fmla="*/ 725804301 h 327"/>
              <a:gd name="T8" fmla="*/ 171370450 w 309"/>
              <a:gd name="T9" fmla="*/ 783767045 h 327"/>
              <a:gd name="T10" fmla="*/ 307458749 w 309"/>
              <a:gd name="T11" fmla="*/ 554433841 h 327"/>
              <a:gd name="T12" fmla="*/ 441026100 w 309"/>
              <a:gd name="T13" fmla="*/ 400703664 h 327"/>
              <a:gd name="T14" fmla="*/ 745965490 w 309"/>
              <a:gd name="T15" fmla="*/ 171370460 h 327"/>
              <a:gd name="T16" fmla="*/ 650199650 w 309"/>
              <a:gd name="T17" fmla="*/ 0 h 3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9" h="327">
                <a:moveTo>
                  <a:pt x="258" y="0"/>
                </a:moveTo>
                <a:cubicBezTo>
                  <a:pt x="222" y="23"/>
                  <a:pt x="186" y="43"/>
                  <a:pt x="159" y="76"/>
                </a:cubicBezTo>
                <a:cubicBezTo>
                  <a:pt x="130" y="111"/>
                  <a:pt x="107" y="156"/>
                  <a:pt x="76" y="189"/>
                </a:cubicBezTo>
                <a:cubicBezTo>
                  <a:pt x="49" y="217"/>
                  <a:pt x="22" y="255"/>
                  <a:pt x="0" y="288"/>
                </a:cubicBezTo>
                <a:cubicBezTo>
                  <a:pt x="13" y="327"/>
                  <a:pt x="30" y="318"/>
                  <a:pt x="68" y="311"/>
                </a:cubicBezTo>
                <a:cubicBezTo>
                  <a:pt x="82" y="271"/>
                  <a:pt x="85" y="244"/>
                  <a:pt x="122" y="220"/>
                </a:cubicBezTo>
                <a:cubicBezTo>
                  <a:pt x="157" y="166"/>
                  <a:pt x="137" y="184"/>
                  <a:pt x="175" y="159"/>
                </a:cubicBezTo>
                <a:cubicBezTo>
                  <a:pt x="197" y="85"/>
                  <a:pt x="222" y="81"/>
                  <a:pt x="296" y="68"/>
                </a:cubicBezTo>
                <a:cubicBezTo>
                  <a:pt x="309" y="25"/>
                  <a:pt x="297" y="23"/>
                  <a:pt x="258" y="0"/>
                </a:cubicBezTo>
                <a:close/>
              </a:path>
            </a:pathLst>
          </a:custGeom>
          <a:solidFill>
            <a:srgbClr val="FF9900">
              <a:alpha val="32156"/>
            </a:srgbClr>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
        <p:nvSpPr>
          <p:cNvPr id="79914" name="AutoShape 42"/>
          <p:cNvSpPr>
            <a:spLocks noChangeArrowheads="1"/>
          </p:cNvSpPr>
          <p:nvPr/>
        </p:nvSpPr>
        <p:spPr bwMode="auto">
          <a:xfrm>
            <a:off x="2590800" y="11430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79915" name="AutoShape 43"/>
          <p:cNvSpPr>
            <a:spLocks noChangeArrowheads="1"/>
          </p:cNvSpPr>
          <p:nvPr/>
        </p:nvSpPr>
        <p:spPr bwMode="auto">
          <a:xfrm>
            <a:off x="2743200" y="12954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79916" name="AutoShape 44"/>
          <p:cNvSpPr>
            <a:spLocks noChangeArrowheads="1"/>
          </p:cNvSpPr>
          <p:nvPr/>
        </p:nvSpPr>
        <p:spPr bwMode="auto">
          <a:xfrm>
            <a:off x="2819400" y="10668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79917" name="AutoShape 45"/>
          <p:cNvSpPr>
            <a:spLocks noChangeArrowheads="1"/>
          </p:cNvSpPr>
          <p:nvPr/>
        </p:nvSpPr>
        <p:spPr bwMode="auto">
          <a:xfrm>
            <a:off x="2362200" y="10668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12334" name="Rectangle 46"/>
          <p:cNvSpPr>
            <a:spLocks noChangeArrowheads="1"/>
          </p:cNvSpPr>
          <p:nvPr/>
        </p:nvSpPr>
        <p:spPr bwMode="auto">
          <a:xfrm>
            <a:off x="6553200" y="1524000"/>
            <a:ext cx="381000" cy="228600"/>
          </a:xfrm>
          <a:prstGeom prst="rect">
            <a:avLst/>
          </a:prstGeom>
          <a:solidFill>
            <a:srgbClr val="FF9900">
              <a:alpha val="27843"/>
            </a:srgbClr>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335" name="Text Box 47"/>
          <p:cNvSpPr txBox="1">
            <a:spLocks noChangeArrowheads="1"/>
          </p:cNvSpPr>
          <p:nvPr/>
        </p:nvSpPr>
        <p:spPr bwMode="auto">
          <a:xfrm>
            <a:off x="7086600" y="1524000"/>
            <a:ext cx="18288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Produção de Coca</a:t>
            </a:r>
          </a:p>
        </p:txBody>
      </p:sp>
      <p:sp>
        <p:nvSpPr>
          <p:cNvPr id="79920" name="AutoShape 48"/>
          <p:cNvSpPr>
            <a:spLocks noChangeArrowheads="1"/>
          </p:cNvSpPr>
          <p:nvPr/>
        </p:nvSpPr>
        <p:spPr bwMode="auto">
          <a:xfrm>
            <a:off x="6629400" y="11430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12337" name="Text Box 49"/>
          <p:cNvSpPr txBox="1">
            <a:spLocks noChangeArrowheads="1"/>
          </p:cNvSpPr>
          <p:nvPr/>
        </p:nvSpPr>
        <p:spPr bwMode="auto">
          <a:xfrm>
            <a:off x="7086600" y="1143000"/>
            <a:ext cx="20574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Refino e distribuição</a:t>
            </a:r>
          </a:p>
        </p:txBody>
      </p:sp>
      <p:sp>
        <p:nvSpPr>
          <p:cNvPr id="79922" name="AutoShape 50"/>
          <p:cNvSpPr>
            <a:spLocks noChangeArrowheads="1"/>
          </p:cNvSpPr>
          <p:nvPr/>
        </p:nvSpPr>
        <p:spPr bwMode="auto">
          <a:xfrm>
            <a:off x="2667000" y="2590800"/>
            <a:ext cx="76200" cy="762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79923" name="AutoShape 51"/>
          <p:cNvSpPr>
            <a:spLocks noChangeArrowheads="1"/>
          </p:cNvSpPr>
          <p:nvPr/>
        </p:nvSpPr>
        <p:spPr bwMode="auto">
          <a:xfrm>
            <a:off x="4953000" y="3581400"/>
            <a:ext cx="152400" cy="1524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12340" name="AutoShape 52"/>
          <p:cNvSpPr>
            <a:spLocks noChangeArrowheads="1"/>
          </p:cNvSpPr>
          <p:nvPr/>
        </p:nvSpPr>
        <p:spPr bwMode="auto">
          <a:xfrm>
            <a:off x="6629400" y="838200"/>
            <a:ext cx="304800" cy="228600"/>
          </a:xfrm>
          <a:prstGeom prst="rightArrow">
            <a:avLst>
              <a:gd name="adj1" fmla="val 50000"/>
              <a:gd name="adj2" fmla="val 33333"/>
            </a:avLst>
          </a:pr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341" name="Text Box 53"/>
          <p:cNvSpPr txBox="1">
            <a:spLocks noChangeArrowheads="1"/>
          </p:cNvSpPr>
          <p:nvPr/>
        </p:nvSpPr>
        <p:spPr bwMode="auto">
          <a:xfrm>
            <a:off x="7086600" y="838200"/>
            <a:ext cx="20574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Rota Regional</a:t>
            </a:r>
          </a:p>
        </p:txBody>
      </p:sp>
      <p:sp>
        <p:nvSpPr>
          <p:cNvPr id="12342" name="AutoShape 54"/>
          <p:cNvSpPr>
            <a:spLocks noChangeArrowheads="1"/>
          </p:cNvSpPr>
          <p:nvPr/>
        </p:nvSpPr>
        <p:spPr bwMode="auto">
          <a:xfrm>
            <a:off x="6629400" y="457200"/>
            <a:ext cx="304800" cy="228600"/>
          </a:xfrm>
          <a:prstGeom prst="rightArrow">
            <a:avLst>
              <a:gd name="adj1" fmla="val 50000"/>
              <a:gd name="adj2" fmla="val 33333"/>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2343" name="Text Box 55"/>
          <p:cNvSpPr txBox="1">
            <a:spLocks noChangeArrowheads="1"/>
          </p:cNvSpPr>
          <p:nvPr/>
        </p:nvSpPr>
        <p:spPr bwMode="auto">
          <a:xfrm>
            <a:off x="7086600" y="457200"/>
            <a:ext cx="20574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Rota Internacional</a:t>
            </a:r>
          </a:p>
        </p:txBody>
      </p:sp>
      <p:sp>
        <p:nvSpPr>
          <p:cNvPr id="12344" name="Text Box 56"/>
          <p:cNvSpPr txBox="1">
            <a:spLocks noChangeArrowheads="1"/>
          </p:cNvSpPr>
          <p:nvPr/>
        </p:nvSpPr>
        <p:spPr bwMode="auto">
          <a:xfrm>
            <a:off x="6553200" y="0"/>
            <a:ext cx="19812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125"/>
              </a:spcBef>
              <a:buClr>
                <a:srgbClr val="000000"/>
              </a:buClr>
              <a:buSzTx/>
              <a:buFont typeface="Verdana" pitchFamily="34" charset="0"/>
              <a:buNone/>
            </a:pPr>
            <a:r>
              <a:rPr lang="en-GB" altLang="es-MX" sz="1800">
                <a:solidFill>
                  <a:srgbClr val="000000"/>
                </a:solidFill>
                <a:latin typeface="Verdana" pitchFamily="34" charset="0"/>
              </a:rPr>
              <a:t>Cocaína</a:t>
            </a:r>
          </a:p>
        </p:txBody>
      </p:sp>
      <p:sp>
        <p:nvSpPr>
          <p:cNvPr id="79929" name="AutoShape 57"/>
          <p:cNvSpPr>
            <a:spLocks noChangeArrowheads="1"/>
          </p:cNvSpPr>
          <p:nvPr/>
        </p:nvSpPr>
        <p:spPr bwMode="auto">
          <a:xfrm>
            <a:off x="3200400" y="1981200"/>
            <a:ext cx="76200" cy="762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58" name="Oval 3"/>
          <p:cNvSpPr>
            <a:spLocks noChangeArrowheads="1"/>
          </p:cNvSpPr>
          <p:nvPr/>
        </p:nvSpPr>
        <p:spPr bwMode="auto">
          <a:xfrm>
            <a:off x="4788024" y="3416424"/>
            <a:ext cx="228600" cy="2286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59" name="Oval 5"/>
          <p:cNvSpPr>
            <a:spLocks noChangeArrowheads="1"/>
          </p:cNvSpPr>
          <p:nvPr/>
        </p:nvSpPr>
        <p:spPr bwMode="auto">
          <a:xfrm>
            <a:off x="5220072" y="1916832"/>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grpId="0" nodeType="clickEffect">
                                  <p:stCondLst>
                                    <p:cond delay="0"/>
                                  </p:stCondLst>
                                  <p:childTnLst>
                                    <p:set>
                                      <p:cBhvr>
                                        <p:cTn id="6" dur="1" fill="hold">
                                          <p:stCondLst>
                                            <p:cond delay="0"/>
                                          </p:stCondLst>
                                        </p:cTn>
                                        <p:tgtEl>
                                          <p:spTgt spid="79912"/>
                                        </p:tgtEl>
                                        <p:attrNameLst>
                                          <p:attrName>style.visibility</p:attrName>
                                        </p:attrNameLst>
                                      </p:cBhvr>
                                      <p:to>
                                        <p:strVal val="visible"/>
                                      </p:to>
                                    </p:set>
                                    <p:animEffect transition="in" filter="checkerboard(down)">
                                      <p:cBhvr>
                                        <p:cTn id="7" dur="2000"/>
                                        <p:tgtEl>
                                          <p:spTgt spid="79912"/>
                                        </p:tgtEl>
                                      </p:cBhvr>
                                    </p:animEffect>
                                  </p:childTnLst>
                                </p:cTn>
                              </p:par>
                            </p:childTnLst>
                          </p:cTn>
                        </p:par>
                        <p:par>
                          <p:cTn id="8" fill="hold" nodeType="afterGroup">
                            <p:stCondLst>
                              <p:cond delay="2000"/>
                            </p:stCondLst>
                            <p:childTnLst>
                              <p:par>
                                <p:cTn id="9" presetID="5" presetClass="entr" presetSubtype="5" fill="hold" grpId="0" nodeType="afterEffect">
                                  <p:stCondLst>
                                    <p:cond delay="0"/>
                                  </p:stCondLst>
                                  <p:childTnLst>
                                    <p:set>
                                      <p:cBhvr>
                                        <p:cTn id="10" dur="1" fill="hold">
                                          <p:stCondLst>
                                            <p:cond delay="0"/>
                                          </p:stCondLst>
                                        </p:cTn>
                                        <p:tgtEl>
                                          <p:spTgt spid="79913"/>
                                        </p:tgtEl>
                                        <p:attrNameLst>
                                          <p:attrName>style.visibility</p:attrName>
                                        </p:attrNameLst>
                                      </p:cBhvr>
                                      <p:to>
                                        <p:strVal val="visible"/>
                                      </p:to>
                                    </p:set>
                                    <p:animEffect transition="in" filter="checkerboard(down)">
                                      <p:cBhvr>
                                        <p:cTn id="11" dur="2000"/>
                                        <p:tgtEl>
                                          <p:spTgt spid="7991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8" presetClass="entr" presetSubtype="16" fill="hold" nodeType="clickEffect">
                                  <p:stCondLst>
                                    <p:cond delay="0"/>
                                  </p:stCondLst>
                                  <p:childTnLst>
                                    <p:set>
                                      <p:cBhvr>
                                        <p:cTn id="15" dur="1" fill="hold">
                                          <p:stCondLst>
                                            <p:cond delay="0"/>
                                          </p:stCondLst>
                                        </p:cTn>
                                        <p:tgtEl>
                                          <p:spTgt spid="79914"/>
                                        </p:tgtEl>
                                        <p:attrNameLst>
                                          <p:attrName>style.visibility</p:attrName>
                                        </p:attrNameLst>
                                      </p:cBhvr>
                                      <p:to>
                                        <p:strVal val="visible"/>
                                      </p:to>
                                    </p:set>
                                    <p:animEffect transition="in" filter="diamond(in)">
                                      <p:cBhvr>
                                        <p:cTn id="16" dur="2000"/>
                                        <p:tgtEl>
                                          <p:spTgt spid="79914"/>
                                        </p:tgtEl>
                                      </p:cBhvr>
                                    </p:animEffect>
                                  </p:childTnLst>
                                </p:cTn>
                              </p:par>
                              <p:par>
                                <p:cTn id="17" presetID="8" presetClass="entr" presetSubtype="16" fill="hold" nodeType="withEffect">
                                  <p:stCondLst>
                                    <p:cond delay="0"/>
                                  </p:stCondLst>
                                  <p:childTnLst>
                                    <p:set>
                                      <p:cBhvr>
                                        <p:cTn id="18" dur="1" fill="hold">
                                          <p:stCondLst>
                                            <p:cond delay="0"/>
                                          </p:stCondLst>
                                        </p:cTn>
                                        <p:tgtEl>
                                          <p:spTgt spid="79916"/>
                                        </p:tgtEl>
                                        <p:attrNameLst>
                                          <p:attrName>style.visibility</p:attrName>
                                        </p:attrNameLst>
                                      </p:cBhvr>
                                      <p:to>
                                        <p:strVal val="visible"/>
                                      </p:to>
                                    </p:set>
                                    <p:animEffect transition="in" filter="diamond(in)">
                                      <p:cBhvr>
                                        <p:cTn id="19" dur="2000"/>
                                        <p:tgtEl>
                                          <p:spTgt spid="79916"/>
                                        </p:tgtEl>
                                      </p:cBhvr>
                                    </p:animEffect>
                                  </p:childTnLst>
                                </p:cTn>
                              </p:par>
                              <p:par>
                                <p:cTn id="20" presetID="8" presetClass="entr" presetSubtype="16" fill="hold" nodeType="withEffect">
                                  <p:stCondLst>
                                    <p:cond delay="0"/>
                                  </p:stCondLst>
                                  <p:childTnLst>
                                    <p:set>
                                      <p:cBhvr>
                                        <p:cTn id="21" dur="1" fill="hold">
                                          <p:stCondLst>
                                            <p:cond delay="0"/>
                                          </p:stCondLst>
                                        </p:cTn>
                                        <p:tgtEl>
                                          <p:spTgt spid="79915"/>
                                        </p:tgtEl>
                                        <p:attrNameLst>
                                          <p:attrName>style.visibility</p:attrName>
                                        </p:attrNameLst>
                                      </p:cBhvr>
                                      <p:to>
                                        <p:strVal val="visible"/>
                                      </p:to>
                                    </p:set>
                                    <p:animEffect transition="in" filter="diamond(in)">
                                      <p:cBhvr>
                                        <p:cTn id="22" dur="2000"/>
                                        <p:tgtEl>
                                          <p:spTgt spid="79915"/>
                                        </p:tgtEl>
                                      </p:cBhvr>
                                    </p:animEffect>
                                  </p:childTnLst>
                                </p:cTn>
                              </p:par>
                              <p:par>
                                <p:cTn id="23" presetID="8" presetClass="entr" presetSubtype="16" fill="hold" nodeType="withEffect">
                                  <p:stCondLst>
                                    <p:cond delay="0"/>
                                  </p:stCondLst>
                                  <p:childTnLst>
                                    <p:set>
                                      <p:cBhvr>
                                        <p:cTn id="24" dur="1" fill="hold">
                                          <p:stCondLst>
                                            <p:cond delay="0"/>
                                          </p:stCondLst>
                                        </p:cTn>
                                        <p:tgtEl>
                                          <p:spTgt spid="79922"/>
                                        </p:tgtEl>
                                        <p:attrNameLst>
                                          <p:attrName>style.visibility</p:attrName>
                                        </p:attrNameLst>
                                      </p:cBhvr>
                                      <p:to>
                                        <p:strVal val="visible"/>
                                      </p:to>
                                    </p:set>
                                    <p:animEffect transition="in" filter="diamond(in)">
                                      <p:cBhvr>
                                        <p:cTn id="25" dur="2000"/>
                                        <p:tgtEl>
                                          <p:spTgt spid="79922"/>
                                        </p:tgtEl>
                                      </p:cBhvr>
                                    </p:animEffect>
                                  </p:childTnLst>
                                </p:cTn>
                              </p:par>
                              <p:par>
                                <p:cTn id="26" presetID="8" presetClass="entr" presetSubtype="16" fill="hold" nodeType="withEffect">
                                  <p:stCondLst>
                                    <p:cond delay="0"/>
                                  </p:stCondLst>
                                  <p:childTnLst>
                                    <p:set>
                                      <p:cBhvr>
                                        <p:cTn id="27" dur="1" fill="hold">
                                          <p:stCondLst>
                                            <p:cond delay="0"/>
                                          </p:stCondLst>
                                        </p:cTn>
                                        <p:tgtEl>
                                          <p:spTgt spid="79923"/>
                                        </p:tgtEl>
                                        <p:attrNameLst>
                                          <p:attrName>style.visibility</p:attrName>
                                        </p:attrNameLst>
                                      </p:cBhvr>
                                      <p:to>
                                        <p:strVal val="visible"/>
                                      </p:to>
                                    </p:set>
                                    <p:animEffect transition="in" filter="diamond(in)">
                                      <p:cBhvr>
                                        <p:cTn id="28" dur="2000"/>
                                        <p:tgtEl>
                                          <p:spTgt spid="79923"/>
                                        </p:tgtEl>
                                      </p:cBhvr>
                                    </p:animEffect>
                                  </p:childTnLst>
                                </p:cTn>
                              </p:par>
                              <p:par>
                                <p:cTn id="29" presetID="8" presetClass="entr" presetSubtype="16" fill="hold" nodeType="withEffect">
                                  <p:stCondLst>
                                    <p:cond delay="0"/>
                                  </p:stCondLst>
                                  <p:childTnLst>
                                    <p:set>
                                      <p:cBhvr>
                                        <p:cTn id="30" dur="1" fill="hold">
                                          <p:stCondLst>
                                            <p:cond delay="0"/>
                                          </p:stCondLst>
                                        </p:cTn>
                                        <p:tgtEl>
                                          <p:spTgt spid="79917"/>
                                        </p:tgtEl>
                                        <p:attrNameLst>
                                          <p:attrName>style.visibility</p:attrName>
                                        </p:attrNameLst>
                                      </p:cBhvr>
                                      <p:to>
                                        <p:strVal val="visible"/>
                                      </p:to>
                                    </p:set>
                                    <p:animEffect transition="in" filter="diamond(in)">
                                      <p:cBhvr>
                                        <p:cTn id="31" dur="2000"/>
                                        <p:tgtEl>
                                          <p:spTgt spid="79917"/>
                                        </p:tgtEl>
                                      </p:cBhvr>
                                    </p:animEffect>
                                  </p:childTnLst>
                                </p:cTn>
                              </p:par>
                              <p:par>
                                <p:cTn id="32" presetID="8" presetClass="entr" presetSubtype="16" fill="hold" nodeType="withEffect">
                                  <p:stCondLst>
                                    <p:cond delay="0"/>
                                  </p:stCondLst>
                                  <p:childTnLst>
                                    <p:set>
                                      <p:cBhvr>
                                        <p:cTn id="33" dur="1" fill="hold">
                                          <p:stCondLst>
                                            <p:cond delay="0"/>
                                          </p:stCondLst>
                                        </p:cTn>
                                        <p:tgtEl>
                                          <p:spTgt spid="79929"/>
                                        </p:tgtEl>
                                        <p:attrNameLst>
                                          <p:attrName>style.visibility</p:attrName>
                                        </p:attrNameLst>
                                      </p:cBhvr>
                                      <p:to>
                                        <p:strVal val="visible"/>
                                      </p:to>
                                    </p:set>
                                    <p:animEffect transition="in" filter="diamond(in)">
                                      <p:cBhvr>
                                        <p:cTn id="34" dur="2000"/>
                                        <p:tgtEl>
                                          <p:spTgt spid="7992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79895"/>
                                        </p:tgtEl>
                                        <p:attrNameLst>
                                          <p:attrName>style.visibility</p:attrName>
                                        </p:attrNameLst>
                                      </p:cBhvr>
                                      <p:to>
                                        <p:strVal val="visible"/>
                                      </p:to>
                                    </p:set>
                                    <p:animEffect transition="in" filter="diamond(in)">
                                      <p:cBhvr>
                                        <p:cTn id="39" dur="2000"/>
                                        <p:tgtEl>
                                          <p:spTgt spid="79895"/>
                                        </p:tgtEl>
                                      </p:cBhvr>
                                    </p:animEffect>
                                  </p:childTnLst>
                                </p:cTn>
                              </p:par>
                              <p:par>
                                <p:cTn id="40" presetID="8" presetClass="entr" presetSubtype="16" fill="hold" grpId="0" nodeType="withEffect">
                                  <p:stCondLst>
                                    <p:cond delay="0"/>
                                  </p:stCondLst>
                                  <p:childTnLst>
                                    <p:set>
                                      <p:cBhvr>
                                        <p:cTn id="41" dur="1" fill="hold">
                                          <p:stCondLst>
                                            <p:cond delay="0"/>
                                          </p:stCondLst>
                                        </p:cTn>
                                        <p:tgtEl>
                                          <p:spTgt spid="79904"/>
                                        </p:tgtEl>
                                        <p:attrNameLst>
                                          <p:attrName>style.visibility</p:attrName>
                                        </p:attrNameLst>
                                      </p:cBhvr>
                                      <p:to>
                                        <p:strVal val="visible"/>
                                      </p:to>
                                    </p:set>
                                    <p:animEffect transition="in" filter="diamond(in)">
                                      <p:cBhvr>
                                        <p:cTn id="42" dur="2000"/>
                                        <p:tgtEl>
                                          <p:spTgt spid="79904"/>
                                        </p:tgtEl>
                                      </p:cBhvr>
                                    </p:animEffect>
                                  </p:childTnLst>
                                </p:cTn>
                              </p:par>
                              <p:par>
                                <p:cTn id="43" presetID="8" presetClass="entr" presetSubtype="16" fill="hold" grpId="0" nodeType="withEffect">
                                  <p:stCondLst>
                                    <p:cond delay="0"/>
                                  </p:stCondLst>
                                  <p:childTnLst>
                                    <p:set>
                                      <p:cBhvr>
                                        <p:cTn id="44" dur="1" fill="hold">
                                          <p:stCondLst>
                                            <p:cond delay="0"/>
                                          </p:stCondLst>
                                        </p:cTn>
                                        <p:tgtEl>
                                          <p:spTgt spid="79898"/>
                                        </p:tgtEl>
                                        <p:attrNameLst>
                                          <p:attrName>style.visibility</p:attrName>
                                        </p:attrNameLst>
                                      </p:cBhvr>
                                      <p:to>
                                        <p:strVal val="visible"/>
                                      </p:to>
                                    </p:set>
                                    <p:animEffect transition="in" filter="diamond(in)">
                                      <p:cBhvr>
                                        <p:cTn id="45" dur="2000"/>
                                        <p:tgtEl>
                                          <p:spTgt spid="79898"/>
                                        </p:tgtEl>
                                      </p:cBhvr>
                                    </p:animEffect>
                                  </p:childTnLst>
                                </p:cTn>
                              </p:par>
                              <p:par>
                                <p:cTn id="46" presetID="8" presetClass="entr" presetSubtype="16" fill="hold" grpId="0" nodeType="withEffect">
                                  <p:stCondLst>
                                    <p:cond delay="0"/>
                                  </p:stCondLst>
                                  <p:childTnLst>
                                    <p:set>
                                      <p:cBhvr>
                                        <p:cTn id="47" dur="1" fill="hold">
                                          <p:stCondLst>
                                            <p:cond delay="0"/>
                                          </p:stCondLst>
                                        </p:cTn>
                                        <p:tgtEl>
                                          <p:spTgt spid="79891"/>
                                        </p:tgtEl>
                                        <p:attrNameLst>
                                          <p:attrName>style.visibility</p:attrName>
                                        </p:attrNameLst>
                                      </p:cBhvr>
                                      <p:to>
                                        <p:strVal val="visible"/>
                                      </p:to>
                                    </p:set>
                                    <p:animEffect transition="in" filter="diamond(in)">
                                      <p:cBhvr>
                                        <p:cTn id="48" dur="2000"/>
                                        <p:tgtEl>
                                          <p:spTgt spid="79891"/>
                                        </p:tgtEl>
                                      </p:cBhvr>
                                    </p:animEffect>
                                  </p:childTnLst>
                                </p:cTn>
                              </p:par>
                              <p:par>
                                <p:cTn id="49" presetID="8" presetClass="entr" presetSubtype="16" fill="hold" grpId="0" nodeType="withEffect">
                                  <p:stCondLst>
                                    <p:cond delay="0"/>
                                  </p:stCondLst>
                                  <p:childTnLst>
                                    <p:set>
                                      <p:cBhvr>
                                        <p:cTn id="50" dur="1" fill="hold">
                                          <p:stCondLst>
                                            <p:cond delay="0"/>
                                          </p:stCondLst>
                                        </p:cTn>
                                        <p:tgtEl>
                                          <p:spTgt spid="79896"/>
                                        </p:tgtEl>
                                        <p:attrNameLst>
                                          <p:attrName>style.visibility</p:attrName>
                                        </p:attrNameLst>
                                      </p:cBhvr>
                                      <p:to>
                                        <p:strVal val="visible"/>
                                      </p:to>
                                    </p:set>
                                    <p:animEffect transition="in" filter="diamond(in)">
                                      <p:cBhvr>
                                        <p:cTn id="51" dur="2000"/>
                                        <p:tgtEl>
                                          <p:spTgt spid="79896"/>
                                        </p:tgtEl>
                                      </p:cBhvr>
                                    </p:animEffect>
                                  </p:childTnLst>
                                </p:cTn>
                              </p:par>
                              <p:par>
                                <p:cTn id="52" presetID="8" presetClass="entr" presetSubtype="16" fill="hold" grpId="0" nodeType="withEffect">
                                  <p:stCondLst>
                                    <p:cond delay="0"/>
                                  </p:stCondLst>
                                  <p:childTnLst>
                                    <p:set>
                                      <p:cBhvr>
                                        <p:cTn id="53" dur="1" fill="hold">
                                          <p:stCondLst>
                                            <p:cond delay="0"/>
                                          </p:stCondLst>
                                        </p:cTn>
                                        <p:tgtEl>
                                          <p:spTgt spid="79902"/>
                                        </p:tgtEl>
                                        <p:attrNameLst>
                                          <p:attrName>style.visibility</p:attrName>
                                        </p:attrNameLst>
                                      </p:cBhvr>
                                      <p:to>
                                        <p:strVal val="visible"/>
                                      </p:to>
                                    </p:set>
                                    <p:animEffect transition="in" filter="diamond(in)">
                                      <p:cBhvr>
                                        <p:cTn id="54" dur="2000"/>
                                        <p:tgtEl>
                                          <p:spTgt spid="79902"/>
                                        </p:tgtEl>
                                      </p:cBhvr>
                                    </p:animEffect>
                                  </p:childTnLst>
                                </p:cTn>
                              </p:par>
                              <p:par>
                                <p:cTn id="55" presetID="8" presetClass="entr" presetSubtype="16" fill="hold" grpId="0" nodeType="withEffect">
                                  <p:stCondLst>
                                    <p:cond delay="0"/>
                                  </p:stCondLst>
                                  <p:childTnLst>
                                    <p:set>
                                      <p:cBhvr>
                                        <p:cTn id="56" dur="1" fill="hold">
                                          <p:stCondLst>
                                            <p:cond delay="0"/>
                                          </p:stCondLst>
                                        </p:cTn>
                                        <p:tgtEl>
                                          <p:spTgt spid="79901"/>
                                        </p:tgtEl>
                                        <p:attrNameLst>
                                          <p:attrName>style.visibility</p:attrName>
                                        </p:attrNameLst>
                                      </p:cBhvr>
                                      <p:to>
                                        <p:strVal val="visible"/>
                                      </p:to>
                                    </p:set>
                                    <p:animEffect transition="in" filter="diamond(in)">
                                      <p:cBhvr>
                                        <p:cTn id="57" dur="2000"/>
                                        <p:tgtEl>
                                          <p:spTgt spid="79901"/>
                                        </p:tgtEl>
                                      </p:cBhvr>
                                    </p:animEffect>
                                  </p:childTnLst>
                                </p:cTn>
                              </p:par>
                              <p:par>
                                <p:cTn id="58" presetID="8" presetClass="entr" presetSubtype="16" fill="hold" grpId="0" nodeType="withEffect">
                                  <p:stCondLst>
                                    <p:cond delay="0"/>
                                  </p:stCondLst>
                                  <p:childTnLst>
                                    <p:set>
                                      <p:cBhvr>
                                        <p:cTn id="59" dur="1" fill="hold">
                                          <p:stCondLst>
                                            <p:cond delay="0"/>
                                          </p:stCondLst>
                                        </p:cTn>
                                        <p:tgtEl>
                                          <p:spTgt spid="79899"/>
                                        </p:tgtEl>
                                        <p:attrNameLst>
                                          <p:attrName>style.visibility</p:attrName>
                                        </p:attrNameLst>
                                      </p:cBhvr>
                                      <p:to>
                                        <p:strVal val="visible"/>
                                      </p:to>
                                    </p:set>
                                    <p:animEffect transition="in" filter="diamond(in)">
                                      <p:cBhvr>
                                        <p:cTn id="60" dur="2000"/>
                                        <p:tgtEl>
                                          <p:spTgt spid="79899"/>
                                        </p:tgtEl>
                                      </p:cBhvr>
                                    </p:animEffect>
                                  </p:childTnLst>
                                </p:cTn>
                              </p:par>
                              <p:par>
                                <p:cTn id="61" presetID="8" presetClass="entr" presetSubtype="16" fill="hold" grpId="0" nodeType="withEffect">
                                  <p:stCondLst>
                                    <p:cond delay="0"/>
                                  </p:stCondLst>
                                  <p:childTnLst>
                                    <p:set>
                                      <p:cBhvr>
                                        <p:cTn id="62" dur="1" fill="hold">
                                          <p:stCondLst>
                                            <p:cond delay="0"/>
                                          </p:stCondLst>
                                        </p:cTn>
                                        <p:tgtEl>
                                          <p:spTgt spid="79903"/>
                                        </p:tgtEl>
                                        <p:attrNameLst>
                                          <p:attrName>style.visibility</p:attrName>
                                        </p:attrNameLst>
                                      </p:cBhvr>
                                      <p:to>
                                        <p:strVal val="visible"/>
                                      </p:to>
                                    </p:set>
                                    <p:animEffect transition="in" filter="diamond(in)">
                                      <p:cBhvr>
                                        <p:cTn id="63" dur="2000"/>
                                        <p:tgtEl>
                                          <p:spTgt spid="79903"/>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ntr" presetSubtype="16" fill="hold" grpId="0" nodeType="clickEffect">
                                  <p:stCondLst>
                                    <p:cond delay="0"/>
                                  </p:stCondLst>
                                  <p:childTnLst>
                                    <p:set>
                                      <p:cBhvr>
                                        <p:cTn id="67" dur="1" fill="hold">
                                          <p:stCondLst>
                                            <p:cond delay="0"/>
                                          </p:stCondLst>
                                        </p:cTn>
                                        <p:tgtEl>
                                          <p:spTgt spid="79905"/>
                                        </p:tgtEl>
                                        <p:attrNameLst>
                                          <p:attrName>style.visibility</p:attrName>
                                        </p:attrNameLst>
                                      </p:cBhvr>
                                      <p:to>
                                        <p:strVal val="visible"/>
                                      </p:to>
                                    </p:set>
                                    <p:animEffect transition="in" filter="diamond(in)">
                                      <p:cBhvr>
                                        <p:cTn id="68" dur="2000"/>
                                        <p:tgtEl>
                                          <p:spTgt spid="79905"/>
                                        </p:tgtEl>
                                      </p:cBhvr>
                                    </p:animEffect>
                                  </p:childTnLst>
                                </p:cTn>
                              </p:par>
                              <p:par>
                                <p:cTn id="69" presetID="8" presetClass="entr" presetSubtype="16" fill="hold" grpId="0" nodeType="withEffect">
                                  <p:stCondLst>
                                    <p:cond delay="0"/>
                                  </p:stCondLst>
                                  <p:childTnLst>
                                    <p:set>
                                      <p:cBhvr>
                                        <p:cTn id="70" dur="1" fill="hold">
                                          <p:stCondLst>
                                            <p:cond delay="0"/>
                                          </p:stCondLst>
                                        </p:cTn>
                                        <p:tgtEl>
                                          <p:spTgt spid="79894"/>
                                        </p:tgtEl>
                                        <p:attrNameLst>
                                          <p:attrName>style.visibility</p:attrName>
                                        </p:attrNameLst>
                                      </p:cBhvr>
                                      <p:to>
                                        <p:strVal val="visible"/>
                                      </p:to>
                                    </p:set>
                                    <p:animEffect transition="in" filter="diamond(in)">
                                      <p:cBhvr>
                                        <p:cTn id="71" dur="2000"/>
                                        <p:tgtEl>
                                          <p:spTgt spid="79894"/>
                                        </p:tgtEl>
                                      </p:cBhvr>
                                    </p:animEffect>
                                  </p:childTnLst>
                                </p:cTn>
                              </p:par>
                              <p:par>
                                <p:cTn id="72" presetID="8" presetClass="entr" presetSubtype="16" fill="hold" grpId="0" nodeType="withEffect">
                                  <p:stCondLst>
                                    <p:cond delay="0"/>
                                  </p:stCondLst>
                                  <p:childTnLst>
                                    <p:set>
                                      <p:cBhvr>
                                        <p:cTn id="73" dur="1" fill="hold">
                                          <p:stCondLst>
                                            <p:cond delay="0"/>
                                          </p:stCondLst>
                                        </p:cTn>
                                        <p:tgtEl>
                                          <p:spTgt spid="79893"/>
                                        </p:tgtEl>
                                        <p:attrNameLst>
                                          <p:attrName>style.visibility</p:attrName>
                                        </p:attrNameLst>
                                      </p:cBhvr>
                                      <p:to>
                                        <p:strVal val="visible"/>
                                      </p:to>
                                    </p:set>
                                    <p:animEffect transition="in" filter="diamond(in)">
                                      <p:cBhvr>
                                        <p:cTn id="74" dur="2000"/>
                                        <p:tgtEl>
                                          <p:spTgt spid="79893"/>
                                        </p:tgtEl>
                                      </p:cBhvr>
                                    </p:animEffect>
                                  </p:childTnLst>
                                </p:cTn>
                              </p:par>
                              <p:par>
                                <p:cTn id="75" presetID="8" presetClass="entr" presetSubtype="16" fill="hold" grpId="0" nodeType="withEffect">
                                  <p:stCondLst>
                                    <p:cond delay="0"/>
                                  </p:stCondLst>
                                  <p:childTnLst>
                                    <p:set>
                                      <p:cBhvr>
                                        <p:cTn id="76" dur="1" fill="hold">
                                          <p:stCondLst>
                                            <p:cond delay="0"/>
                                          </p:stCondLst>
                                        </p:cTn>
                                        <p:tgtEl>
                                          <p:spTgt spid="79892"/>
                                        </p:tgtEl>
                                        <p:attrNameLst>
                                          <p:attrName>style.visibility</p:attrName>
                                        </p:attrNameLst>
                                      </p:cBhvr>
                                      <p:to>
                                        <p:strVal val="visible"/>
                                      </p:to>
                                    </p:set>
                                    <p:animEffect transition="in" filter="diamond(in)">
                                      <p:cBhvr>
                                        <p:cTn id="77" dur="2000"/>
                                        <p:tgtEl>
                                          <p:spTgt spid="79892"/>
                                        </p:tgtEl>
                                      </p:cBhvr>
                                    </p:animEffect>
                                  </p:childTnLst>
                                </p:cTn>
                              </p:par>
                              <p:par>
                                <p:cTn id="78" presetID="8" presetClass="entr" presetSubtype="16" fill="hold" grpId="0" nodeType="withEffect">
                                  <p:stCondLst>
                                    <p:cond delay="0"/>
                                  </p:stCondLst>
                                  <p:childTnLst>
                                    <p:set>
                                      <p:cBhvr>
                                        <p:cTn id="79" dur="1" fill="hold">
                                          <p:stCondLst>
                                            <p:cond delay="0"/>
                                          </p:stCondLst>
                                        </p:cTn>
                                        <p:tgtEl>
                                          <p:spTgt spid="79890"/>
                                        </p:tgtEl>
                                        <p:attrNameLst>
                                          <p:attrName>style.visibility</p:attrName>
                                        </p:attrNameLst>
                                      </p:cBhvr>
                                      <p:to>
                                        <p:strVal val="visible"/>
                                      </p:to>
                                    </p:set>
                                    <p:animEffect transition="in" filter="diamond(in)">
                                      <p:cBhvr>
                                        <p:cTn id="80" dur="2000"/>
                                        <p:tgtEl>
                                          <p:spTgt spid="79890"/>
                                        </p:tgtEl>
                                      </p:cBhvr>
                                    </p:animEffect>
                                  </p:childTnLst>
                                </p:cTn>
                              </p:par>
                              <p:par>
                                <p:cTn id="81" presetID="8" presetClass="entr" presetSubtype="16" fill="hold" grpId="0" nodeType="withEffect">
                                  <p:stCondLst>
                                    <p:cond delay="0"/>
                                  </p:stCondLst>
                                  <p:childTnLst>
                                    <p:set>
                                      <p:cBhvr>
                                        <p:cTn id="82" dur="1" fill="hold">
                                          <p:stCondLst>
                                            <p:cond delay="0"/>
                                          </p:stCondLst>
                                        </p:cTn>
                                        <p:tgtEl>
                                          <p:spTgt spid="79900"/>
                                        </p:tgtEl>
                                        <p:attrNameLst>
                                          <p:attrName>style.visibility</p:attrName>
                                        </p:attrNameLst>
                                      </p:cBhvr>
                                      <p:to>
                                        <p:strVal val="visible"/>
                                      </p:to>
                                    </p:set>
                                    <p:animEffect transition="in" filter="diamond(in)">
                                      <p:cBhvr>
                                        <p:cTn id="83" dur="2000"/>
                                        <p:tgtEl>
                                          <p:spTgt spid="79900"/>
                                        </p:tgtEl>
                                      </p:cBhvr>
                                    </p:animEffect>
                                  </p:childTnLst>
                                </p:cTn>
                              </p:par>
                              <p:par>
                                <p:cTn id="84" presetID="8" presetClass="entr" presetSubtype="16" fill="hold" grpId="0" nodeType="withEffect">
                                  <p:stCondLst>
                                    <p:cond delay="0"/>
                                  </p:stCondLst>
                                  <p:childTnLst>
                                    <p:set>
                                      <p:cBhvr>
                                        <p:cTn id="85" dur="1" fill="hold">
                                          <p:stCondLst>
                                            <p:cond delay="0"/>
                                          </p:stCondLst>
                                        </p:cTn>
                                        <p:tgtEl>
                                          <p:spTgt spid="79907"/>
                                        </p:tgtEl>
                                        <p:attrNameLst>
                                          <p:attrName>style.visibility</p:attrName>
                                        </p:attrNameLst>
                                      </p:cBhvr>
                                      <p:to>
                                        <p:strVal val="visible"/>
                                      </p:to>
                                    </p:set>
                                    <p:animEffect transition="in" filter="diamond(in)">
                                      <p:cBhvr>
                                        <p:cTn id="86" dur="2000"/>
                                        <p:tgtEl>
                                          <p:spTgt spid="79907"/>
                                        </p:tgtEl>
                                      </p:cBhvr>
                                    </p:animEffect>
                                  </p:childTnLst>
                                </p:cTn>
                              </p:par>
                              <p:par>
                                <p:cTn id="87" presetID="8" presetClass="entr" presetSubtype="16" fill="hold" grpId="0" nodeType="withEffect">
                                  <p:stCondLst>
                                    <p:cond delay="0"/>
                                  </p:stCondLst>
                                  <p:childTnLst>
                                    <p:set>
                                      <p:cBhvr>
                                        <p:cTn id="88" dur="1" fill="hold">
                                          <p:stCondLst>
                                            <p:cond delay="0"/>
                                          </p:stCondLst>
                                        </p:cTn>
                                        <p:tgtEl>
                                          <p:spTgt spid="79897"/>
                                        </p:tgtEl>
                                        <p:attrNameLst>
                                          <p:attrName>style.visibility</p:attrName>
                                        </p:attrNameLst>
                                      </p:cBhvr>
                                      <p:to>
                                        <p:strVal val="visible"/>
                                      </p:to>
                                    </p:set>
                                    <p:animEffect transition="in" filter="diamond(in)">
                                      <p:cBhvr>
                                        <p:cTn id="89" dur="2000"/>
                                        <p:tgtEl>
                                          <p:spTgt spid="79897"/>
                                        </p:tgtEl>
                                      </p:cBhvr>
                                    </p:animEffect>
                                  </p:childTnLst>
                                </p:cTn>
                              </p:par>
                              <p:par>
                                <p:cTn id="90" presetID="8" presetClass="entr" presetSubtype="16" fill="hold" grpId="0" nodeType="withEffect">
                                  <p:stCondLst>
                                    <p:cond delay="0"/>
                                  </p:stCondLst>
                                  <p:childTnLst>
                                    <p:set>
                                      <p:cBhvr>
                                        <p:cTn id="91" dur="1" fill="hold">
                                          <p:stCondLst>
                                            <p:cond delay="0"/>
                                          </p:stCondLst>
                                        </p:cTn>
                                        <p:tgtEl>
                                          <p:spTgt spid="79906"/>
                                        </p:tgtEl>
                                        <p:attrNameLst>
                                          <p:attrName>style.visibility</p:attrName>
                                        </p:attrNameLst>
                                      </p:cBhvr>
                                      <p:to>
                                        <p:strVal val="visible"/>
                                      </p:to>
                                    </p:set>
                                    <p:animEffect transition="in" filter="diamond(in)">
                                      <p:cBhvr>
                                        <p:cTn id="92" dur="2000"/>
                                        <p:tgtEl>
                                          <p:spTgt spid="79906"/>
                                        </p:tgtEl>
                                      </p:cBhvr>
                                    </p:animEffect>
                                  </p:childTnLst>
                                </p:cTn>
                              </p:par>
                              <p:par>
                                <p:cTn id="93" presetID="8" presetClass="entr" presetSubtype="16" fill="hold" grpId="0" nodeType="withEffect">
                                  <p:stCondLst>
                                    <p:cond delay="0"/>
                                  </p:stCondLst>
                                  <p:childTnLst>
                                    <p:set>
                                      <p:cBhvr>
                                        <p:cTn id="94" dur="1" fill="hold">
                                          <p:stCondLst>
                                            <p:cond delay="0"/>
                                          </p:stCondLst>
                                        </p:cTn>
                                        <p:tgtEl>
                                          <p:spTgt spid="79888"/>
                                        </p:tgtEl>
                                        <p:attrNameLst>
                                          <p:attrName>style.visibility</p:attrName>
                                        </p:attrNameLst>
                                      </p:cBhvr>
                                      <p:to>
                                        <p:strVal val="visible"/>
                                      </p:to>
                                    </p:set>
                                    <p:animEffect transition="in" filter="diamond(in)">
                                      <p:cBhvr>
                                        <p:cTn id="95" dur="2000"/>
                                        <p:tgtEl>
                                          <p:spTgt spid="798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8" grpId="0" animBg="1"/>
      <p:bldP spid="79890" grpId="0" animBg="1"/>
      <p:bldP spid="79891" grpId="0" animBg="1"/>
      <p:bldP spid="79892" grpId="0" animBg="1"/>
      <p:bldP spid="79893" grpId="0" animBg="1"/>
      <p:bldP spid="79894" grpId="0" animBg="1"/>
      <p:bldP spid="79895" grpId="0" animBg="1"/>
      <p:bldP spid="79896" grpId="0" animBg="1"/>
      <p:bldP spid="79897" grpId="0" animBg="1"/>
      <p:bldP spid="79898" grpId="0" animBg="1"/>
      <p:bldP spid="79899" grpId="0" animBg="1"/>
      <p:bldP spid="79900" grpId="0" animBg="1"/>
      <p:bldP spid="79901" grpId="0" animBg="1"/>
      <p:bldP spid="79902" grpId="0" animBg="1"/>
      <p:bldP spid="79903" grpId="0" animBg="1"/>
      <p:bldP spid="79904" grpId="0" animBg="1"/>
      <p:bldP spid="79905" grpId="0" animBg="1"/>
      <p:bldP spid="79906" grpId="0" animBg="1"/>
      <p:bldP spid="79907" grpId="0" animBg="1"/>
      <p:bldP spid="79912" grpId="0" animBg="1"/>
      <p:bldP spid="799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532765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5" name="Oval 3"/>
          <p:cNvSpPr>
            <a:spLocks noChangeArrowheads="1"/>
          </p:cNvSpPr>
          <p:nvPr/>
        </p:nvSpPr>
        <p:spPr bwMode="auto">
          <a:xfrm>
            <a:off x="6934200" y="4800600"/>
            <a:ext cx="228600" cy="2286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16" name="Oval 4"/>
          <p:cNvSpPr>
            <a:spLocks noChangeArrowheads="1"/>
          </p:cNvSpPr>
          <p:nvPr/>
        </p:nvSpPr>
        <p:spPr bwMode="auto">
          <a:xfrm>
            <a:off x="7010400" y="51816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17" name="Oval 5"/>
          <p:cNvSpPr>
            <a:spLocks noChangeArrowheads="1"/>
          </p:cNvSpPr>
          <p:nvPr/>
        </p:nvSpPr>
        <p:spPr bwMode="auto">
          <a:xfrm>
            <a:off x="6858000" y="43434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18" name="Oval 6"/>
          <p:cNvSpPr>
            <a:spLocks noChangeArrowheads="1"/>
          </p:cNvSpPr>
          <p:nvPr/>
        </p:nvSpPr>
        <p:spPr bwMode="auto">
          <a:xfrm>
            <a:off x="6781800" y="3810000"/>
            <a:ext cx="381000" cy="3810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19" name="Oval 7"/>
          <p:cNvSpPr>
            <a:spLocks noChangeArrowheads="1"/>
          </p:cNvSpPr>
          <p:nvPr/>
        </p:nvSpPr>
        <p:spPr bwMode="auto">
          <a:xfrm>
            <a:off x="6705600" y="3200400"/>
            <a:ext cx="457200" cy="457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20" name="Oval 8"/>
          <p:cNvSpPr>
            <a:spLocks noChangeArrowheads="1"/>
          </p:cNvSpPr>
          <p:nvPr/>
        </p:nvSpPr>
        <p:spPr bwMode="auto">
          <a:xfrm>
            <a:off x="7086600" y="5562600"/>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21" name="Text Box 9"/>
          <p:cNvSpPr txBox="1">
            <a:spLocks noChangeArrowheads="1"/>
          </p:cNvSpPr>
          <p:nvPr/>
        </p:nvSpPr>
        <p:spPr bwMode="auto">
          <a:xfrm>
            <a:off x="7162800" y="541020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10 ou menos</a:t>
            </a:r>
          </a:p>
        </p:txBody>
      </p:sp>
      <p:sp>
        <p:nvSpPr>
          <p:cNvPr id="13322" name="Text Box 10"/>
          <p:cNvSpPr txBox="1">
            <a:spLocks noChangeArrowheads="1"/>
          </p:cNvSpPr>
          <p:nvPr/>
        </p:nvSpPr>
        <p:spPr bwMode="auto">
          <a:xfrm>
            <a:off x="7162800" y="50736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11 a 30</a:t>
            </a:r>
          </a:p>
        </p:txBody>
      </p:sp>
      <p:sp>
        <p:nvSpPr>
          <p:cNvPr id="13323" name="Text Box 11"/>
          <p:cNvSpPr txBox="1">
            <a:spLocks noChangeArrowheads="1"/>
          </p:cNvSpPr>
          <p:nvPr/>
        </p:nvSpPr>
        <p:spPr bwMode="auto">
          <a:xfrm>
            <a:off x="7162800" y="4768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31 a 50</a:t>
            </a:r>
          </a:p>
        </p:txBody>
      </p:sp>
      <p:sp>
        <p:nvSpPr>
          <p:cNvPr id="13324" name="Text Box 12"/>
          <p:cNvSpPr txBox="1">
            <a:spLocks noChangeArrowheads="1"/>
          </p:cNvSpPr>
          <p:nvPr/>
        </p:nvSpPr>
        <p:spPr bwMode="auto">
          <a:xfrm>
            <a:off x="7162800" y="4387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51 a 70</a:t>
            </a:r>
          </a:p>
        </p:txBody>
      </p:sp>
      <p:sp>
        <p:nvSpPr>
          <p:cNvPr id="13325" name="Text Box 13"/>
          <p:cNvSpPr txBox="1">
            <a:spLocks noChangeArrowheads="1"/>
          </p:cNvSpPr>
          <p:nvPr/>
        </p:nvSpPr>
        <p:spPr bwMode="auto">
          <a:xfrm>
            <a:off x="7162800" y="388620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71 a 90</a:t>
            </a:r>
          </a:p>
        </p:txBody>
      </p:sp>
      <p:sp>
        <p:nvSpPr>
          <p:cNvPr id="13326" name="Text Box 14"/>
          <p:cNvSpPr txBox="1">
            <a:spLocks noChangeArrowheads="1"/>
          </p:cNvSpPr>
          <p:nvPr/>
        </p:nvSpPr>
        <p:spPr bwMode="auto">
          <a:xfrm>
            <a:off x="7162800" y="3244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Acima de 90</a:t>
            </a:r>
          </a:p>
        </p:txBody>
      </p:sp>
      <p:sp>
        <p:nvSpPr>
          <p:cNvPr id="13327" name="Text Box 15"/>
          <p:cNvSpPr txBox="1">
            <a:spLocks noChangeArrowheads="1"/>
          </p:cNvSpPr>
          <p:nvPr/>
        </p:nvSpPr>
        <p:spPr bwMode="auto">
          <a:xfrm>
            <a:off x="6553200" y="2146300"/>
            <a:ext cx="2362200"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b="1">
                <a:solidFill>
                  <a:srgbClr val="000000"/>
                </a:solidFill>
                <a:latin typeface="Verdana" pitchFamily="34" charset="0"/>
              </a:rPr>
              <a:t>Taxas de Homicídio por 100 mil habitantes:</a:t>
            </a:r>
          </a:p>
        </p:txBody>
      </p:sp>
      <p:sp>
        <p:nvSpPr>
          <p:cNvPr id="13328" name="Oval 16"/>
          <p:cNvSpPr>
            <a:spLocks noChangeArrowheads="1"/>
          </p:cNvSpPr>
          <p:nvPr/>
        </p:nvSpPr>
        <p:spPr bwMode="auto">
          <a:xfrm>
            <a:off x="5638800" y="22860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29" name="Oval 17"/>
          <p:cNvSpPr>
            <a:spLocks noChangeArrowheads="1"/>
          </p:cNvSpPr>
          <p:nvPr/>
        </p:nvSpPr>
        <p:spPr bwMode="auto">
          <a:xfrm>
            <a:off x="5181600" y="36576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0" name="Oval 18"/>
          <p:cNvSpPr>
            <a:spLocks noChangeArrowheads="1"/>
          </p:cNvSpPr>
          <p:nvPr/>
        </p:nvSpPr>
        <p:spPr bwMode="auto">
          <a:xfrm>
            <a:off x="4572000" y="34290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1" name="Oval 19"/>
          <p:cNvSpPr>
            <a:spLocks noChangeArrowheads="1"/>
          </p:cNvSpPr>
          <p:nvPr/>
        </p:nvSpPr>
        <p:spPr bwMode="auto">
          <a:xfrm>
            <a:off x="4114800" y="22098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2" name="Oval 20"/>
          <p:cNvSpPr>
            <a:spLocks noChangeArrowheads="1"/>
          </p:cNvSpPr>
          <p:nvPr/>
        </p:nvSpPr>
        <p:spPr bwMode="auto">
          <a:xfrm>
            <a:off x="5486400" y="27432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3" name="Oval 21"/>
          <p:cNvSpPr>
            <a:spLocks noChangeArrowheads="1"/>
          </p:cNvSpPr>
          <p:nvPr/>
        </p:nvSpPr>
        <p:spPr bwMode="auto">
          <a:xfrm>
            <a:off x="5562600" y="2133600"/>
            <a:ext cx="457200" cy="457200"/>
          </a:xfrm>
          <a:prstGeom prst="ellipse">
            <a:avLst/>
          </a:prstGeom>
          <a:solidFill>
            <a:srgbClr val="FF0000">
              <a:alpha val="12941"/>
            </a:srgbClr>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4" name="Oval 22"/>
          <p:cNvSpPr>
            <a:spLocks noChangeArrowheads="1"/>
          </p:cNvSpPr>
          <p:nvPr/>
        </p:nvSpPr>
        <p:spPr bwMode="auto">
          <a:xfrm>
            <a:off x="3124200" y="457200"/>
            <a:ext cx="457200" cy="457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5" name="Oval 23"/>
          <p:cNvSpPr>
            <a:spLocks noChangeArrowheads="1"/>
          </p:cNvSpPr>
          <p:nvPr/>
        </p:nvSpPr>
        <p:spPr bwMode="auto">
          <a:xfrm>
            <a:off x="3200400" y="1143000"/>
            <a:ext cx="228600" cy="2286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6" name="Oval 24"/>
          <p:cNvSpPr>
            <a:spLocks noChangeArrowheads="1"/>
          </p:cNvSpPr>
          <p:nvPr/>
        </p:nvSpPr>
        <p:spPr bwMode="auto">
          <a:xfrm>
            <a:off x="2362200" y="23622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7" name="Oval 25"/>
          <p:cNvSpPr>
            <a:spLocks noChangeArrowheads="1"/>
          </p:cNvSpPr>
          <p:nvPr/>
        </p:nvSpPr>
        <p:spPr bwMode="auto">
          <a:xfrm>
            <a:off x="2362200" y="27432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8" name="Oval 26"/>
          <p:cNvSpPr>
            <a:spLocks noChangeArrowheads="1"/>
          </p:cNvSpPr>
          <p:nvPr/>
        </p:nvSpPr>
        <p:spPr bwMode="auto">
          <a:xfrm>
            <a:off x="1981200" y="17526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39" name="Oval 27"/>
          <p:cNvSpPr>
            <a:spLocks noChangeArrowheads="1"/>
          </p:cNvSpPr>
          <p:nvPr/>
        </p:nvSpPr>
        <p:spPr bwMode="auto">
          <a:xfrm>
            <a:off x="3352800" y="50292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0" name="Oval 28"/>
          <p:cNvSpPr>
            <a:spLocks noChangeArrowheads="1"/>
          </p:cNvSpPr>
          <p:nvPr/>
        </p:nvSpPr>
        <p:spPr bwMode="auto">
          <a:xfrm>
            <a:off x="3886200" y="4724400"/>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1" name="Oval 29"/>
          <p:cNvSpPr>
            <a:spLocks noChangeArrowheads="1"/>
          </p:cNvSpPr>
          <p:nvPr/>
        </p:nvSpPr>
        <p:spPr bwMode="auto">
          <a:xfrm>
            <a:off x="4038600" y="44196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2" name="Oval 30"/>
          <p:cNvSpPr>
            <a:spLocks noChangeArrowheads="1"/>
          </p:cNvSpPr>
          <p:nvPr/>
        </p:nvSpPr>
        <p:spPr bwMode="auto">
          <a:xfrm>
            <a:off x="3733800" y="34290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3" name="Oval 31"/>
          <p:cNvSpPr>
            <a:spLocks noChangeArrowheads="1"/>
          </p:cNvSpPr>
          <p:nvPr/>
        </p:nvSpPr>
        <p:spPr bwMode="auto">
          <a:xfrm>
            <a:off x="2971800" y="39624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4" name="Oval 32"/>
          <p:cNvSpPr>
            <a:spLocks noChangeArrowheads="1"/>
          </p:cNvSpPr>
          <p:nvPr/>
        </p:nvSpPr>
        <p:spPr bwMode="auto">
          <a:xfrm>
            <a:off x="2514600" y="1447800"/>
            <a:ext cx="304800" cy="3048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5" name="Oval 33"/>
          <p:cNvSpPr>
            <a:spLocks noChangeArrowheads="1"/>
          </p:cNvSpPr>
          <p:nvPr/>
        </p:nvSpPr>
        <p:spPr bwMode="auto">
          <a:xfrm>
            <a:off x="2209800" y="609600"/>
            <a:ext cx="457200" cy="457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6" name="Oval 34"/>
          <p:cNvSpPr>
            <a:spLocks noChangeArrowheads="1"/>
          </p:cNvSpPr>
          <p:nvPr/>
        </p:nvSpPr>
        <p:spPr bwMode="auto">
          <a:xfrm>
            <a:off x="2362200" y="11430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7" name="Oval 35"/>
          <p:cNvSpPr>
            <a:spLocks noChangeArrowheads="1"/>
          </p:cNvSpPr>
          <p:nvPr/>
        </p:nvSpPr>
        <p:spPr bwMode="auto">
          <a:xfrm>
            <a:off x="2971800" y="4572000"/>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8" name="Oval 36"/>
          <p:cNvSpPr>
            <a:spLocks noChangeArrowheads="1"/>
          </p:cNvSpPr>
          <p:nvPr/>
        </p:nvSpPr>
        <p:spPr bwMode="auto">
          <a:xfrm>
            <a:off x="6781800" y="60198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49" name="Text Box 37"/>
          <p:cNvSpPr txBox="1">
            <a:spLocks noChangeArrowheads="1"/>
          </p:cNvSpPr>
          <p:nvPr/>
        </p:nvSpPr>
        <p:spPr bwMode="auto">
          <a:xfrm>
            <a:off x="7086600" y="5911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País</a:t>
            </a:r>
          </a:p>
        </p:txBody>
      </p:sp>
      <p:sp>
        <p:nvSpPr>
          <p:cNvPr id="13350" name="Oval 38"/>
          <p:cNvSpPr>
            <a:spLocks noChangeArrowheads="1"/>
          </p:cNvSpPr>
          <p:nvPr/>
        </p:nvSpPr>
        <p:spPr bwMode="auto">
          <a:xfrm>
            <a:off x="6781800" y="63246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51" name="Text Box 39"/>
          <p:cNvSpPr txBox="1">
            <a:spLocks noChangeArrowheads="1"/>
          </p:cNvSpPr>
          <p:nvPr/>
        </p:nvSpPr>
        <p:spPr bwMode="auto">
          <a:xfrm>
            <a:off x="7086600" y="62166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Cidades</a:t>
            </a:r>
          </a:p>
        </p:txBody>
      </p:sp>
      <p:sp>
        <p:nvSpPr>
          <p:cNvPr id="13352" name="Freeform 40"/>
          <p:cNvSpPr>
            <a:spLocks noChangeArrowheads="1"/>
          </p:cNvSpPr>
          <p:nvPr/>
        </p:nvSpPr>
        <p:spPr bwMode="auto">
          <a:xfrm>
            <a:off x="2151063" y="2154238"/>
            <a:ext cx="1263650" cy="1346200"/>
          </a:xfrm>
          <a:custGeom>
            <a:avLst/>
            <a:gdLst>
              <a:gd name="T0" fmla="*/ 214214075 w 796"/>
              <a:gd name="T1" fmla="*/ 647680950 h 848"/>
              <a:gd name="T2" fmla="*/ 501511888 w 796"/>
              <a:gd name="T3" fmla="*/ 667842200 h 848"/>
              <a:gd name="T4" fmla="*/ 556955325 w 796"/>
              <a:gd name="T5" fmla="*/ 685482500 h 848"/>
              <a:gd name="T6" fmla="*/ 690522813 w 796"/>
              <a:gd name="T7" fmla="*/ 1010583450 h 848"/>
              <a:gd name="T8" fmla="*/ 864414388 w 796"/>
              <a:gd name="T9" fmla="*/ 1164312188 h 848"/>
              <a:gd name="T10" fmla="*/ 1035785013 w 796"/>
              <a:gd name="T11" fmla="*/ 1373485950 h 848"/>
              <a:gd name="T12" fmla="*/ 1189513750 w 796"/>
              <a:gd name="T13" fmla="*/ 1451610000 h 848"/>
              <a:gd name="T14" fmla="*/ 1398687513 w 796"/>
              <a:gd name="T15" fmla="*/ 1585179075 h 848"/>
              <a:gd name="T16" fmla="*/ 1436489063 w 796"/>
              <a:gd name="T17" fmla="*/ 1640622513 h 848"/>
              <a:gd name="T18" fmla="*/ 1494453450 w 796"/>
              <a:gd name="T19" fmla="*/ 1680945013 h 848"/>
              <a:gd name="T20" fmla="*/ 1532255000 w 796"/>
              <a:gd name="T21" fmla="*/ 1794351250 h 848"/>
              <a:gd name="T22" fmla="*/ 1570058138 w 796"/>
              <a:gd name="T23" fmla="*/ 1852315638 h 848"/>
              <a:gd name="T24" fmla="*/ 1819552813 w 796"/>
              <a:gd name="T25" fmla="*/ 2119452200 h 848"/>
              <a:gd name="T26" fmla="*/ 1953121888 w 796"/>
              <a:gd name="T27" fmla="*/ 2099290950 h 848"/>
              <a:gd name="T28" fmla="*/ 1819552813 w 796"/>
              <a:gd name="T29" fmla="*/ 1756549700 h 848"/>
              <a:gd name="T30" fmla="*/ 1244957188 w 796"/>
              <a:gd name="T31" fmla="*/ 1164312188 h 848"/>
              <a:gd name="T32" fmla="*/ 1053425313 w 796"/>
              <a:gd name="T33" fmla="*/ 955140013 h 848"/>
              <a:gd name="T34" fmla="*/ 864414388 w 796"/>
              <a:gd name="T35" fmla="*/ 821570938 h 848"/>
              <a:gd name="T36" fmla="*/ 635079375 w 796"/>
              <a:gd name="T37" fmla="*/ 630039063 h 848"/>
              <a:gd name="T38" fmla="*/ 597277825 w 796"/>
              <a:gd name="T39" fmla="*/ 572076263 h 848"/>
              <a:gd name="T40" fmla="*/ 556955325 w 796"/>
              <a:gd name="T41" fmla="*/ 534273125 h 848"/>
              <a:gd name="T42" fmla="*/ 481350638 w 796"/>
              <a:gd name="T43" fmla="*/ 418345938 h 848"/>
              <a:gd name="T44" fmla="*/ 289818763 w 796"/>
              <a:gd name="T45" fmla="*/ 171370625 h 848"/>
              <a:gd name="T46" fmla="*/ 156249688 w 796"/>
              <a:gd name="T47" fmla="*/ 17641888 h 848"/>
              <a:gd name="T48" fmla="*/ 42843450 w 796"/>
              <a:gd name="T49" fmla="*/ 37803138 h 848"/>
              <a:gd name="T50" fmla="*/ 138609388 w 796"/>
              <a:gd name="T51" fmla="*/ 496471575 h 848"/>
              <a:gd name="T52" fmla="*/ 252015625 w 796"/>
              <a:gd name="T53" fmla="*/ 572076263 h 848"/>
              <a:gd name="T54" fmla="*/ 309980013 w 796"/>
              <a:gd name="T55" fmla="*/ 609877813 h 848"/>
              <a:gd name="T56" fmla="*/ 214214075 w 796"/>
              <a:gd name="T57" fmla="*/ 647680950 h 8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96" h="848">
                <a:moveTo>
                  <a:pt x="85" y="257"/>
                </a:moveTo>
                <a:cubicBezTo>
                  <a:pt x="123" y="260"/>
                  <a:pt x="161" y="261"/>
                  <a:pt x="199" y="265"/>
                </a:cubicBezTo>
                <a:cubicBezTo>
                  <a:pt x="207" y="266"/>
                  <a:pt x="216" y="266"/>
                  <a:pt x="221" y="272"/>
                </a:cubicBezTo>
                <a:cubicBezTo>
                  <a:pt x="257" y="318"/>
                  <a:pt x="202" y="384"/>
                  <a:pt x="274" y="401"/>
                </a:cubicBezTo>
                <a:cubicBezTo>
                  <a:pt x="298" y="424"/>
                  <a:pt x="312" y="451"/>
                  <a:pt x="343" y="462"/>
                </a:cubicBezTo>
                <a:cubicBezTo>
                  <a:pt x="351" y="474"/>
                  <a:pt x="400" y="538"/>
                  <a:pt x="411" y="545"/>
                </a:cubicBezTo>
                <a:cubicBezTo>
                  <a:pt x="430" y="558"/>
                  <a:pt x="453" y="563"/>
                  <a:pt x="472" y="576"/>
                </a:cubicBezTo>
                <a:cubicBezTo>
                  <a:pt x="534" y="621"/>
                  <a:pt x="506" y="604"/>
                  <a:pt x="555" y="629"/>
                </a:cubicBezTo>
                <a:cubicBezTo>
                  <a:pt x="560" y="636"/>
                  <a:pt x="564" y="645"/>
                  <a:pt x="570" y="651"/>
                </a:cubicBezTo>
                <a:cubicBezTo>
                  <a:pt x="577" y="658"/>
                  <a:pt x="588" y="659"/>
                  <a:pt x="593" y="667"/>
                </a:cubicBezTo>
                <a:cubicBezTo>
                  <a:pt x="601" y="680"/>
                  <a:pt x="599" y="699"/>
                  <a:pt x="608" y="712"/>
                </a:cubicBezTo>
                <a:cubicBezTo>
                  <a:pt x="613" y="720"/>
                  <a:pt x="618" y="727"/>
                  <a:pt x="623" y="735"/>
                </a:cubicBezTo>
                <a:cubicBezTo>
                  <a:pt x="636" y="810"/>
                  <a:pt x="658" y="810"/>
                  <a:pt x="722" y="841"/>
                </a:cubicBezTo>
                <a:cubicBezTo>
                  <a:pt x="740" y="838"/>
                  <a:pt x="766" y="848"/>
                  <a:pt x="775" y="833"/>
                </a:cubicBezTo>
                <a:cubicBezTo>
                  <a:pt x="796" y="798"/>
                  <a:pt x="751" y="717"/>
                  <a:pt x="722" y="697"/>
                </a:cubicBezTo>
                <a:cubicBezTo>
                  <a:pt x="674" y="607"/>
                  <a:pt x="595" y="497"/>
                  <a:pt x="494" y="462"/>
                </a:cubicBezTo>
                <a:cubicBezTo>
                  <a:pt x="467" y="434"/>
                  <a:pt x="446" y="406"/>
                  <a:pt x="418" y="379"/>
                </a:cubicBezTo>
                <a:cubicBezTo>
                  <a:pt x="396" y="358"/>
                  <a:pt x="364" y="348"/>
                  <a:pt x="343" y="326"/>
                </a:cubicBezTo>
                <a:cubicBezTo>
                  <a:pt x="316" y="297"/>
                  <a:pt x="285" y="272"/>
                  <a:pt x="252" y="250"/>
                </a:cubicBezTo>
                <a:cubicBezTo>
                  <a:pt x="247" y="242"/>
                  <a:pt x="243" y="234"/>
                  <a:pt x="237" y="227"/>
                </a:cubicBezTo>
                <a:cubicBezTo>
                  <a:pt x="232" y="221"/>
                  <a:pt x="225" y="218"/>
                  <a:pt x="221" y="212"/>
                </a:cubicBezTo>
                <a:cubicBezTo>
                  <a:pt x="210" y="197"/>
                  <a:pt x="191" y="166"/>
                  <a:pt x="191" y="166"/>
                </a:cubicBezTo>
                <a:cubicBezTo>
                  <a:pt x="179" y="127"/>
                  <a:pt x="149" y="90"/>
                  <a:pt x="115" y="68"/>
                </a:cubicBezTo>
                <a:cubicBezTo>
                  <a:pt x="80" y="14"/>
                  <a:pt x="100" y="32"/>
                  <a:pt x="62" y="7"/>
                </a:cubicBezTo>
                <a:cubicBezTo>
                  <a:pt x="47" y="10"/>
                  <a:pt x="21" y="0"/>
                  <a:pt x="17" y="15"/>
                </a:cubicBezTo>
                <a:cubicBezTo>
                  <a:pt x="2" y="77"/>
                  <a:pt x="0" y="161"/>
                  <a:pt x="55" y="197"/>
                </a:cubicBezTo>
                <a:cubicBezTo>
                  <a:pt x="81" y="235"/>
                  <a:pt x="55" y="208"/>
                  <a:pt x="100" y="227"/>
                </a:cubicBezTo>
                <a:cubicBezTo>
                  <a:pt x="108" y="231"/>
                  <a:pt x="127" y="234"/>
                  <a:pt x="123" y="242"/>
                </a:cubicBezTo>
                <a:cubicBezTo>
                  <a:pt x="117" y="254"/>
                  <a:pt x="98" y="252"/>
                  <a:pt x="85" y="257"/>
                </a:cubicBezTo>
                <a:close/>
              </a:path>
            </a:pathLst>
          </a:custGeom>
          <a:solidFill>
            <a:srgbClr val="FF9900">
              <a:alpha val="27843"/>
            </a:srgbClr>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
        <p:nvSpPr>
          <p:cNvPr id="81961" name="AutoShape 41"/>
          <p:cNvSpPr>
            <a:spLocks noChangeArrowheads="1"/>
          </p:cNvSpPr>
          <p:nvPr/>
        </p:nvSpPr>
        <p:spPr bwMode="auto">
          <a:xfrm rot="-5760000">
            <a:off x="2263775" y="1878013"/>
            <a:ext cx="1733550" cy="609600"/>
          </a:xfrm>
          <a:prstGeom prst="curvedUpArrow">
            <a:avLst>
              <a:gd name="adj1" fmla="val 55295"/>
              <a:gd name="adj2" fmla="val 113223"/>
              <a:gd name="adj3" fmla="val 66667"/>
            </a:avLst>
          </a:pr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54" name="Freeform 42"/>
          <p:cNvSpPr>
            <a:spLocks noChangeArrowheads="1"/>
          </p:cNvSpPr>
          <p:nvPr/>
        </p:nvSpPr>
        <p:spPr bwMode="auto">
          <a:xfrm>
            <a:off x="2249488" y="1058863"/>
            <a:ext cx="490537" cy="519112"/>
          </a:xfrm>
          <a:custGeom>
            <a:avLst/>
            <a:gdLst>
              <a:gd name="T0" fmla="*/ 650199650 w 309"/>
              <a:gd name="T1" fmla="*/ 0 h 327"/>
              <a:gd name="T2" fmla="*/ 400703642 w 309"/>
              <a:gd name="T3" fmla="*/ 191531691 h 327"/>
              <a:gd name="T4" fmla="*/ 191531680 w 309"/>
              <a:gd name="T5" fmla="*/ 476308279 h 327"/>
              <a:gd name="T6" fmla="*/ 0 w 309"/>
              <a:gd name="T7" fmla="*/ 725804301 h 327"/>
              <a:gd name="T8" fmla="*/ 171370450 w 309"/>
              <a:gd name="T9" fmla="*/ 783767045 h 327"/>
              <a:gd name="T10" fmla="*/ 307458749 w 309"/>
              <a:gd name="T11" fmla="*/ 554433841 h 327"/>
              <a:gd name="T12" fmla="*/ 441026100 w 309"/>
              <a:gd name="T13" fmla="*/ 400703664 h 327"/>
              <a:gd name="T14" fmla="*/ 745965490 w 309"/>
              <a:gd name="T15" fmla="*/ 171370460 h 327"/>
              <a:gd name="T16" fmla="*/ 650199650 w 309"/>
              <a:gd name="T17" fmla="*/ 0 h 3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9" h="327">
                <a:moveTo>
                  <a:pt x="258" y="0"/>
                </a:moveTo>
                <a:cubicBezTo>
                  <a:pt x="222" y="23"/>
                  <a:pt x="186" y="43"/>
                  <a:pt x="159" y="76"/>
                </a:cubicBezTo>
                <a:cubicBezTo>
                  <a:pt x="130" y="111"/>
                  <a:pt x="107" y="156"/>
                  <a:pt x="76" y="189"/>
                </a:cubicBezTo>
                <a:cubicBezTo>
                  <a:pt x="49" y="217"/>
                  <a:pt x="22" y="255"/>
                  <a:pt x="0" y="288"/>
                </a:cubicBezTo>
                <a:cubicBezTo>
                  <a:pt x="13" y="327"/>
                  <a:pt x="30" y="318"/>
                  <a:pt x="68" y="311"/>
                </a:cubicBezTo>
                <a:cubicBezTo>
                  <a:pt x="82" y="271"/>
                  <a:pt x="85" y="244"/>
                  <a:pt x="122" y="220"/>
                </a:cubicBezTo>
                <a:cubicBezTo>
                  <a:pt x="157" y="166"/>
                  <a:pt x="137" y="184"/>
                  <a:pt x="175" y="159"/>
                </a:cubicBezTo>
                <a:cubicBezTo>
                  <a:pt x="197" y="85"/>
                  <a:pt x="222" y="81"/>
                  <a:pt x="296" y="68"/>
                </a:cubicBezTo>
                <a:cubicBezTo>
                  <a:pt x="309" y="25"/>
                  <a:pt x="297" y="23"/>
                  <a:pt x="258" y="0"/>
                </a:cubicBezTo>
                <a:close/>
              </a:path>
            </a:pathLst>
          </a:custGeom>
          <a:solidFill>
            <a:srgbClr val="FF9900">
              <a:alpha val="32156"/>
            </a:srgbClr>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
        <p:nvSpPr>
          <p:cNvPr id="81963" name="AutoShape 43"/>
          <p:cNvSpPr>
            <a:spLocks noChangeArrowheads="1"/>
          </p:cNvSpPr>
          <p:nvPr/>
        </p:nvSpPr>
        <p:spPr bwMode="auto">
          <a:xfrm>
            <a:off x="2590800" y="11430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81964" name="AutoShape 44"/>
          <p:cNvSpPr>
            <a:spLocks noChangeArrowheads="1"/>
          </p:cNvSpPr>
          <p:nvPr/>
        </p:nvSpPr>
        <p:spPr bwMode="auto">
          <a:xfrm>
            <a:off x="2362200" y="13716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81965" name="AutoShape 45"/>
          <p:cNvSpPr>
            <a:spLocks noChangeArrowheads="1"/>
          </p:cNvSpPr>
          <p:nvPr/>
        </p:nvSpPr>
        <p:spPr bwMode="auto">
          <a:xfrm>
            <a:off x="2819400" y="10668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81966" name="AutoShape 46"/>
          <p:cNvSpPr>
            <a:spLocks noChangeArrowheads="1"/>
          </p:cNvSpPr>
          <p:nvPr/>
        </p:nvSpPr>
        <p:spPr bwMode="auto">
          <a:xfrm>
            <a:off x="2209800" y="10668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81967" name="AutoShape 47"/>
          <p:cNvSpPr>
            <a:spLocks noChangeArrowheads="1"/>
          </p:cNvSpPr>
          <p:nvPr/>
        </p:nvSpPr>
        <p:spPr bwMode="auto">
          <a:xfrm rot="1800000">
            <a:off x="2439988" y="858838"/>
            <a:ext cx="2981325" cy="1196975"/>
          </a:xfrm>
          <a:prstGeom prst="curvedDownArrow">
            <a:avLst>
              <a:gd name="adj1" fmla="val 48431"/>
              <a:gd name="adj2" fmla="val 99167"/>
              <a:gd name="adj3" fmla="val 33333"/>
            </a:avLst>
          </a:pr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81968" name="AutoShape 48"/>
          <p:cNvSpPr>
            <a:spLocks noChangeArrowheads="1"/>
          </p:cNvSpPr>
          <p:nvPr/>
        </p:nvSpPr>
        <p:spPr bwMode="auto">
          <a:xfrm rot="-720000">
            <a:off x="5116513" y="3622675"/>
            <a:ext cx="1512887" cy="950913"/>
          </a:xfrm>
          <a:prstGeom prst="curvedUpArrow">
            <a:avLst>
              <a:gd name="adj1" fmla="val 30936"/>
              <a:gd name="adj2" fmla="val 63345"/>
              <a:gd name="adj3" fmla="val 66667"/>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81969" name="Text Box 49"/>
          <p:cNvSpPr txBox="1">
            <a:spLocks noChangeArrowheads="1"/>
          </p:cNvSpPr>
          <p:nvPr/>
        </p:nvSpPr>
        <p:spPr bwMode="auto">
          <a:xfrm>
            <a:off x="5562600" y="3124200"/>
            <a:ext cx="13716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125"/>
              </a:spcBef>
              <a:buClr>
                <a:srgbClr val="000000"/>
              </a:buClr>
              <a:buSzTx/>
              <a:buFont typeface="Verdana" pitchFamily="34" charset="0"/>
              <a:buNone/>
            </a:pPr>
            <a:r>
              <a:rPr lang="en-GB" altLang="es-MX" sz="1800">
                <a:solidFill>
                  <a:srgbClr val="000000"/>
                </a:solidFill>
                <a:latin typeface="Verdana" pitchFamily="34" charset="0"/>
              </a:rPr>
              <a:t>Europa</a:t>
            </a:r>
          </a:p>
        </p:txBody>
      </p:sp>
      <p:sp>
        <p:nvSpPr>
          <p:cNvPr id="13362" name="Rectangle 50"/>
          <p:cNvSpPr>
            <a:spLocks noChangeArrowheads="1"/>
          </p:cNvSpPr>
          <p:nvPr/>
        </p:nvSpPr>
        <p:spPr bwMode="auto">
          <a:xfrm>
            <a:off x="6553200" y="1524000"/>
            <a:ext cx="381000" cy="228600"/>
          </a:xfrm>
          <a:prstGeom prst="rect">
            <a:avLst/>
          </a:prstGeom>
          <a:solidFill>
            <a:srgbClr val="FF9900">
              <a:alpha val="27843"/>
            </a:srgbClr>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63" name="Text Box 51"/>
          <p:cNvSpPr txBox="1">
            <a:spLocks noChangeArrowheads="1"/>
          </p:cNvSpPr>
          <p:nvPr/>
        </p:nvSpPr>
        <p:spPr bwMode="auto">
          <a:xfrm>
            <a:off x="7086600" y="1524000"/>
            <a:ext cx="18288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Produção de Coca</a:t>
            </a:r>
          </a:p>
        </p:txBody>
      </p:sp>
      <p:sp>
        <p:nvSpPr>
          <p:cNvPr id="81972" name="AutoShape 52"/>
          <p:cNvSpPr>
            <a:spLocks noChangeArrowheads="1"/>
          </p:cNvSpPr>
          <p:nvPr/>
        </p:nvSpPr>
        <p:spPr bwMode="auto">
          <a:xfrm>
            <a:off x="6629400" y="11430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13365" name="Text Box 53"/>
          <p:cNvSpPr txBox="1">
            <a:spLocks noChangeArrowheads="1"/>
          </p:cNvSpPr>
          <p:nvPr/>
        </p:nvSpPr>
        <p:spPr bwMode="auto">
          <a:xfrm>
            <a:off x="7086600" y="1143000"/>
            <a:ext cx="20574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Refino e distribuição</a:t>
            </a:r>
          </a:p>
        </p:txBody>
      </p:sp>
      <p:sp>
        <p:nvSpPr>
          <p:cNvPr id="81974" name="AutoShape 54"/>
          <p:cNvSpPr>
            <a:spLocks noChangeArrowheads="1"/>
          </p:cNvSpPr>
          <p:nvPr/>
        </p:nvSpPr>
        <p:spPr bwMode="auto">
          <a:xfrm>
            <a:off x="2667000" y="2590800"/>
            <a:ext cx="76200" cy="762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81975" name="AutoShape 55"/>
          <p:cNvSpPr>
            <a:spLocks noChangeArrowheads="1"/>
          </p:cNvSpPr>
          <p:nvPr/>
        </p:nvSpPr>
        <p:spPr bwMode="auto">
          <a:xfrm>
            <a:off x="4953000" y="3581400"/>
            <a:ext cx="152400" cy="1524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13368" name="AutoShape 56"/>
          <p:cNvSpPr>
            <a:spLocks noChangeArrowheads="1"/>
          </p:cNvSpPr>
          <p:nvPr/>
        </p:nvSpPr>
        <p:spPr bwMode="auto">
          <a:xfrm>
            <a:off x="6629400" y="838200"/>
            <a:ext cx="304800" cy="228600"/>
          </a:xfrm>
          <a:prstGeom prst="rightArrow">
            <a:avLst>
              <a:gd name="adj1" fmla="val 50000"/>
              <a:gd name="adj2" fmla="val 33333"/>
            </a:avLst>
          </a:pr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69" name="Text Box 57"/>
          <p:cNvSpPr txBox="1">
            <a:spLocks noChangeArrowheads="1"/>
          </p:cNvSpPr>
          <p:nvPr/>
        </p:nvSpPr>
        <p:spPr bwMode="auto">
          <a:xfrm>
            <a:off x="7086600" y="838200"/>
            <a:ext cx="20574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Rota Regional</a:t>
            </a:r>
          </a:p>
        </p:txBody>
      </p:sp>
      <p:sp>
        <p:nvSpPr>
          <p:cNvPr id="13370" name="AutoShape 58"/>
          <p:cNvSpPr>
            <a:spLocks noChangeArrowheads="1"/>
          </p:cNvSpPr>
          <p:nvPr/>
        </p:nvSpPr>
        <p:spPr bwMode="auto">
          <a:xfrm>
            <a:off x="6629400" y="457200"/>
            <a:ext cx="304800" cy="228600"/>
          </a:xfrm>
          <a:prstGeom prst="rightArrow">
            <a:avLst>
              <a:gd name="adj1" fmla="val 50000"/>
              <a:gd name="adj2" fmla="val 33333"/>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71" name="Text Box 59"/>
          <p:cNvSpPr txBox="1">
            <a:spLocks noChangeArrowheads="1"/>
          </p:cNvSpPr>
          <p:nvPr/>
        </p:nvSpPr>
        <p:spPr bwMode="auto">
          <a:xfrm>
            <a:off x="7086600" y="457200"/>
            <a:ext cx="20574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Rota Internacional</a:t>
            </a:r>
          </a:p>
        </p:txBody>
      </p:sp>
      <p:sp>
        <p:nvSpPr>
          <p:cNvPr id="81980" name="AutoShape 60"/>
          <p:cNvSpPr>
            <a:spLocks noChangeArrowheads="1"/>
          </p:cNvSpPr>
          <p:nvPr/>
        </p:nvSpPr>
        <p:spPr bwMode="auto">
          <a:xfrm rot="-6180000">
            <a:off x="1970088" y="141287"/>
            <a:ext cx="1512888" cy="950913"/>
          </a:xfrm>
          <a:prstGeom prst="curvedUpArrow">
            <a:avLst>
              <a:gd name="adj1" fmla="val 30936"/>
              <a:gd name="adj2" fmla="val 63345"/>
              <a:gd name="adj3" fmla="val 66667"/>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81981" name="AutoShape 61"/>
          <p:cNvSpPr>
            <a:spLocks noChangeArrowheads="1"/>
          </p:cNvSpPr>
          <p:nvPr/>
        </p:nvSpPr>
        <p:spPr bwMode="auto">
          <a:xfrm rot="2580000" flipH="1" flipV="1">
            <a:off x="915988" y="1065213"/>
            <a:ext cx="1466850" cy="452437"/>
          </a:xfrm>
          <a:prstGeom prst="curvedDownArrow">
            <a:avLst>
              <a:gd name="adj1" fmla="val 63041"/>
              <a:gd name="adj2" fmla="val 129084"/>
              <a:gd name="adj3" fmla="val 33333"/>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81982" name="Text Box 62"/>
          <p:cNvSpPr txBox="1">
            <a:spLocks noChangeArrowheads="1"/>
          </p:cNvSpPr>
          <p:nvPr/>
        </p:nvSpPr>
        <p:spPr bwMode="auto">
          <a:xfrm>
            <a:off x="1447800" y="152400"/>
            <a:ext cx="13716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125"/>
              </a:spcBef>
              <a:buClr>
                <a:srgbClr val="000000"/>
              </a:buClr>
              <a:buSzTx/>
              <a:buFont typeface="Verdana" pitchFamily="34" charset="0"/>
              <a:buNone/>
            </a:pPr>
            <a:r>
              <a:rPr lang="en-GB" altLang="es-MX" sz="1800">
                <a:solidFill>
                  <a:srgbClr val="000000"/>
                </a:solidFill>
                <a:latin typeface="Verdana" pitchFamily="34" charset="0"/>
              </a:rPr>
              <a:t>EUA</a:t>
            </a:r>
          </a:p>
        </p:txBody>
      </p:sp>
      <p:sp>
        <p:nvSpPr>
          <p:cNvPr id="13375" name="Text Box 63"/>
          <p:cNvSpPr txBox="1">
            <a:spLocks noChangeArrowheads="1"/>
          </p:cNvSpPr>
          <p:nvPr/>
        </p:nvSpPr>
        <p:spPr bwMode="auto">
          <a:xfrm>
            <a:off x="6553200" y="0"/>
            <a:ext cx="19812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125"/>
              </a:spcBef>
              <a:buClr>
                <a:srgbClr val="000000"/>
              </a:buClr>
              <a:buSzTx/>
              <a:buFont typeface="Verdana" pitchFamily="34" charset="0"/>
              <a:buNone/>
            </a:pPr>
            <a:r>
              <a:rPr lang="en-GB" altLang="es-MX" sz="1800">
                <a:solidFill>
                  <a:srgbClr val="000000"/>
                </a:solidFill>
                <a:latin typeface="Verdana" pitchFamily="34" charset="0"/>
              </a:rPr>
              <a:t>Cocaína</a:t>
            </a:r>
          </a:p>
        </p:txBody>
      </p:sp>
      <p:sp>
        <p:nvSpPr>
          <p:cNvPr id="13376" name="AutoShape 64"/>
          <p:cNvSpPr>
            <a:spLocks noChangeArrowheads="1"/>
          </p:cNvSpPr>
          <p:nvPr/>
        </p:nvSpPr>
        <p:spPr bwMode="auto">
          <a:xfrm>
            <a:off x="4114800" y="3733800"/>
            <a:ext cx="381000" cy="304800"/>
          </a:xfrm>
          <a:prstGeom prst="triangle">
            <a:avLst>
              <a:gd name="adj" fmla="val 50000"/>
            </a:avLst>
          </a:pr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77" name="AutoShape 65"/>
          <p:cNvSpPr>
            <a:spLocks noChangeArrowheads="1"/>
          </p:cNvSpPr>
          <p:nvPr/>
        </p:nvSpPr>
        <p:spPr bwMode="auto">
          <a:xfrm>
            <a:off x="6629400" y="1905000"/>
            <a:ext cx="304800" cy="228600"/>
          </a:xfrm>
          <a:prstGeom prst="triangle">
            <a:avLst>
              <a:gd name="adj" fmla="val 50000"/>
            </a:avLst>
          </a:pr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3378" name="Text Box 66"/>
          <p:cNvSpPr txBox="1">
            <a:spLocks noChangeArrowheads="1"/>
          </p:cNvSpPr>
          <p:nvPr/>
        </p:nvSpPr>
        <p:spPr bwMode="auto">
          <a:xfrm>
            <a:off x="7086600" y="1905000"/>
            <a:ext cx="18288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Tríplice Fronteira</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fill="hold" grpId="0" nodeType="clickEffect">
                                  <p:stCondLst>
                                    <p:cond delay="0"/>
                                  </p:stCondLst>
                                  <p:childTnLst>
                                    <p:set>
                                      <p:cBhvr>
                                        <p:cTn id="6" dur="1" fill="hold">
                                          <p:stCondLst>
                                            <p:cond delay="0"/>
                                          </p:stCondLst>
                                        </p:cTn>
                                        <p:tgtEl>
                                          <p:spTgt spid="81961"/>
                                        </p:tgtEl>
                                        <p:attrNameLst>
                                          <p:attrName>style.visibility</p:attrName>
                                        </p:attrNameLst>
                                      </p:cBhvr>
                                      <p:to>
                                        <p:strVal val="visible"/>
                                      </p:to>
                                    </p:set>
                                    <p:animEffect transition="in" filter="wedge">
                                      <p:cBhvr>
                                        <p:cTn id="7" dur="2000"/>
                                        <p:tgtEl>
                                          <p:spTgt spid="81961"/>
                                        </p:tgtEl>
                                      </p:cBhvr>
                                    </p:animEffect>
                                  </p:childTnLst>
                                </p:cTn>
                              </p:par>
                            </p:childTnLst>
                          </p:cTn>
                        </p:par>
                        <p:par>
                          <p:cTn id="8" fill="hold" nodeType="afterGroup">
                            <p:stCondLst>
                              <p:cond delay="2000"/>
                            </p:stCondLst>
                            <p:childTnLst>
                              <p:par>
                                <p:cTn id="9" presetID="20" presetClass="entr" fill="hold" grpId="0" nodeType="afterEffect">
                                  <p:stCondLst>
                                    <p:cond delay="0"/>
                                  </p:stCondLst>
                                  <p:childTnLst>
                                    <p:set>
                                      <p:cBhvr>
                                        <p:cTn id="10" dur="1" fill="hold">
                                          <p:stCondLst>
                                            <p:cond delay="0"/>
                                          </p:stCondLst>
                                        </p:cTn>
                                        <p:tgtEl>
                                          <p:spTgt spid="81967"/>
                                        </p:tgtEl>
                                        <p:attrNameLst>
                                          <p:attrName>style.visibility</p:attrName>
                                        </p:attrNameLst>
                                      </p:cBhvr>
                                      <p:to>
                                        <p:strVal val="visible"/>
                                      </p:to>
                                    </p:set>
                                    <p:animEffect transition="in" filter="wedge">
                                      <p:cBhvr>
                                        <p:cTn id="11" dur="2000"/>
                                        <p:tgtEl>
                                          <p:spTgt spid="81967"/>
                                        </p:tgtEl>
                                      </p:cBhvr>
                                    </p:animEffect>
                                  </p:childTnLst>
                                </p:cTn>
                              </p:par>
                            </p:childTnLst>
                          </p:cTn>
                        </p:par>
                        <p:par>
                          <p:cTn id="12" fill="hold" nodeType="afterGroup">
                            <p:stCondLst>
                              <p:cond delay="4500"/>
                            </p:stCondLst>
                            <p:childTnLst>
                              <p:par>
                                <p:cTn id="13" presetID="20" presetClass="entr" fill="hold" grpId="0" nodeType="afterEffect">
                                  <p:stCondLst>
                                    <p:cond delay="0"/>
                                  </p:stCondLst>
                                  <p:childTnLst>
                                    <p:set>
                                      <p:cBhvr>
                                        <p:cTn id="14" dur="1" fill="hold">
                                          <p:stCondLst>
                                            <p:cond delay="0"/>
                                          </p:stCondLst>
                                        </p:cTn>
                                        <p:tgtEl>
                                          <p:spTgt spid="81968"/>
                                        </p:tgtEl>
                                        <p:attrNameLst>
                                          <p:attrName>style.visibility</p:attrName>
                                        </p:attrNameLst>
                                      </p:cBhvr>
                                      <p:to>
                                        <p:strVal val="visible"/>
                                      </p:to>
                                    </p:set>
                                    <p:animEffect transition="in" filter="wedge">
                                      <p:cBhvr>
                                        <p:cTn id="15" dur="2000"/>
                                        <p:tgtEl>
                                          <p:spTgt spid="81968"/>
                                        </p:tgtEl>
                                      </p:cBhvr>
                                    </p:animEffect>
                                  </p:childTnLst>
                                </p:cTn>
                              </p:par>
                            </p:childTnLst>
                          </p:cTn>
                        </p:par>
                        <p:par>
                          <p:cTn id="16" fill="hold" nodeType="afterGroup">
                            <p:stCondLst>
                              <p:cond delay="7000"/>
                            </p:stCondLst>
                            <p:childTnLst>
                              <p:par>
                                <p:cTn id="17" presetID="3" presetClass="entr" presetSubtype="10" fill="hold" nodeType="afterEffect">
                                  <p:stCondLst>
                                    <p:cond delay="0"/>
                                  </p:stCondLst>
                                  <p:childTnLst>
                                    <p:set>
                                      <p:cBhvr>
                                        <p:cTn id="18" dur="1" fill="hold">
                                          <p:stCondLst>
                                            <p:cond delay="0"/>
                                          </p:stCondLst>
                                        </p:cTn>
                                        <p:tgtEl>
                                          <p:spTgt spid="81969"/>
                                        </p:tgtEl>
                                        <p:attrNameLst>
                                          <p:attrName>style.visibility</p:attrName>
                                        </p:attrNameLst>
                                      </p:cBhvr>
                                      <p:to>
                                        <p:strVal val="visible"/>
                                      </p:to>
                                    </p:set>
                                    <p:animEffect transition="in" filter="blinds(horizontal)">
                                      <p:cBhvr>
                                        <p:cTn id="19" dur="500"/>
                                        <p:tgtEl>
                                          <p:spTgt spid="81969"/>
                                        </p:tgtEl>
                                      </p:cBhvr>
                                    </p:animEffect>
                                  </p:childTnLst>
                                </p:cTn>
                              </p:par>
                              <p:par>
                                <p:cTn id="20" presetID="20" presetClass="entr" fill="hold" grpId="0" nodeType="withEffect">
                                  <p:stCondLst>
                                    <p:cond delay="0"/>
                                  </p:stCondLst>
                                  <p:childTnLst>
                                    <p:set>
                                      <p:cBhvr>
                                        <p:cTn id="21" dur="1" fill="hold">
                                          <p:stCondLst>
                                            <p:cond delay="0"/>
                                          </p:stCondLst>
                                        </p:cTn>
                                        <p:tgtEl>
                                          <p:spTgt spid="81980"/>
                                        </p:tgtEl>
                                        <p:attrNameLst>
                                          <p:attrName>style.visibility</p:attrName>
                                        </p:attrNameLst>
                                      </p:cBhvr>
                                      <p:to>
                                        <p:strVal val="visible"/>
                                      </p:to>
                                    </p:set>
                                    <p:animEffect transition="in" filter="wedge">
                                      <p:cBhvr>
                                        <p:cTn id="22" dur="2000"/>
                                        <p:tgtEl>
                                          <p:spTgt spid="81980"/>
                                        </p:tgtEl>
                                      </p:cBhvr>
                                    </p:animEffect>
                                  </p:childTnLst>
                                </p:cTn>
                              </p:par>
                              <p:par>
                                <p:cTn id="23" presetID="20" presetClass="entr" fill="hold" grpId="0" nodeType="withEffect">
                                  <p:stCondLst>
                                    <p:cond delay="0"/>
                                  </p:stCondLst>
                                  <p:childTnLst>
                                    <p:set>
                                      <p:cBhvr>
                                        <p:cTn id="24" dur="1" fill="hold">
                                          <p:stCondLst>
                                            <p:cond delay="0"/>
                                          </p:stCondLst>
                                        </p:cTn>
                                        <p:tgtEl>
                                          <p:spTgt spid="81981"/>
                                        </p:tgtEl>
                                        <p:attrNameLst>
                                          <p:attrName>style.visibility</p:attrName>
                                        </p:attrNameLst>
                                      </p:cBhvr>
                                      <p:to>
                                        <p:strVal val="visible"/>
                                      </p:to>
                                    </p:set>
                                    <p:animEffect transition="in" filter="wedge">
                                      <p:cBhvr>
                                        <p:cTn id="25" dur="2000"/>
                                        <p:tgtEl>
                                          <p:spTgt spid="81981"/>
                                        </p:tgtEl>
                                      </p:cBhvr>
                                    </p:animEffect>
                                  </p:childTnLst>
                                </p:cTn>
                              </p:par>
                              <p:par>
                                <p:cTn id="26" presetID="3" presetClass="entr" presetSubtype="10" fill="hold" nodeType="withEffect">
                                  <p:stCondLst>
                                    <p:cond delay="0"/>
                                  </p:stCondLst>
                                  <p:childTnLst>
                                    <p:set>
                                      <p:cBhvr>
                                        <p:cTn id="27" dur="1" fill="hold">
                                          <p:stCondLst>
                                            <p:cond delay="0"/>
                                          </p:stCondLst>
                                        </p:cTn>
                                        <p:tgtEl>
                                          <p:spTgt spid="81982"/>
                                        </p:tgtEl>
                                        <p:attrNameLst>
                                          <p:attrName>style.visibility</p:attrName>
                                        </p:attrNameLst>
                                      </p:cBhvr>
                                      <p:to>
                                        <p:strVal val="visible"/>
                                      </p:to>
                                    </p:set>
                                    <p:animEffect transition="in" filter="blinds(horizontal)">
                                      <p:cBhvr>
                                        <p:cTn id="28" dur="500"/>
                                        <p:tgtEl>
                                          <p:spTgt spid="819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1" grpId="0" animBg="1"/>
      <p:bldP spid="81967" grpId="0" animBg="1"/>
      <p:bldP spid="81968" grpId="0" animBg="1"/>
      <p:bldP spid="81980" grpId="0" animBg="1"/>
      <p:bldP spid="8198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1116013" y="549275"/>
            <a:ext cx="7378700" cy="5588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s-MX" sz="3600" smtClean="0">
                <a:cs typeface="Times New Roman" pitchFamily="18" charset="0"/>
              </a:rPr>
              <a:t>Produção</a:t>
            </a:r>
          </a:p>
        </p:txBody>
      </p:sp>
      <p:pic>
        <p:nvPicPr>
          <p:cNvPr id="1433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39825"/>
            <a:ext cx="9307513" cy="57181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70" name="Line 6"/>
          <p:cNvSpPr>
            <a:spLocks noChangeShapeType="1"/>
          </p:cNvSpPr>
          <p:nvPr/>
        </p:nvSpPr>
        <p:spPr bwMode="auto">
          <a:xfrm flipV="1">
            <a:off x="2339975" y="2924175"/>
            <a:ext cx="0" cy="3313113"/>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11271" name="Line 7"/>
          <p:cNvSpPr>
            <a:spLocks noChangeShapeType="1"/>
          </p:cNvSpPr>
          <p:nvPr/>
        </p:nvSpPr>
        <p:spPr bwMode="auto">
          <a:xfrm flipV="1">
            <a:off x="3995738" y="2924175"/>
            <a:ext cx="0" cy="3313113"/>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11272" name="Text Box 8"/>
          <p:cNvSpPr txBox="1">
            <a:spLocks noChangeArrowheads="1"/>
          </p:cNvSpPr>
          <p:nvPr/>
        </p:nvSpPr>
        <p:spPr bwMode="auto">
          <a:xfrm>
            <a:off x="2484438" y="2997200"/>
            <a:ext cx="1366837" cy="43973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SzTx/>
              <a:buFont typeface="Times New Roman" pitchFamily="18" charset="0"/>
              <a:buNone/>
            </a:pPr>
            <a:r>
              <a:rPr lang="pt-BR" altLang="es-MX" sz="2400">
                <a:latin typeface="Times New Roman" pitchFamily="18" charset="0"/>
              </a:rPr>
              <a:t>S Lozada</a:t>
            </a:r>
          </a:p>
        </p:txBody>
      </p:sp>
      <p:sp>
        <p:nvSpPr>
          <p:cNvPr id="11273" name="Line 9"/>
          <p:cNvSpPr>
            <a:spLocks noChangeShapeType="1"/>
          </p:cNvSpPr>
          <p:nvPr/>
        </p:nvSpPr>
        <p:spPr bwMode="auto">
          <a:xfrm flipV="1">
            <a:off x="4716463" y="2133600"/>
            <a:ext cx="0" cy="4103688"/>
          </a:xfrm>
          <a:prstGeom prst="line">
            <a:avLst/>
          </a:prstGeom>
          <a:noFill/>
          <a:ln w="9525">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11274" name="Line 10"/>
          <p:cNvSpPr>
            <a:spLocks noChangeShapeType="1"/>
          </p:cNvSpPr>
          <p:nvPr/>
        </p:nvSpPr>
        <p:spPr bwMode="auto">
          <a:xfrm>
            <a:off x="4716463" y="2133600"/>
            <a:ext cx="1800225"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11275" name="Text Box 11"/>
          <p:cNvSpPr txBox="1">
            <a:spLocks noChangeArrowheads="1"/>
          </p:cNvSpPr>
          <p:nvPr/>
        </p:nvSpPr>
        <p:spPr bwMode="auto">
          <a:xfrm>
            <a:off x="5219700" y="2060575"/>
            <a:ext cx="2017713" cy="43973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SzTx/>
              <a:buFont typeface="Times New Roman" pitchFamily="18" charset="0"/>
              <a:buNone/>
            </a:pPr>
            <a:r>
              <a:rPr lang="pt-BR" altLang="es-MX" sz="2400">
                <a:latin typeface="Times New Roman" pitchFamily="18" charset="0"/>
              </a:rPr>
              <a:t>Plan Colombia</a:t>
            </a:r>
          </a:p>
        </p:txBody>
      </p:sp>
      <p:sp>
        <p:nvSpPr>
          <p:cNvPr id="11276" name="Line 12"/>
          <p:cNvSpPr>
            <a:spLocks noChangeShapeType="1"/>
          </p:cNvSpPr>
          <p:nvPr/>
        </p:nvSpPr>
        <p:spPr bwMode="auto">
          <a:xfrm flipV="1">
            <a:off x="7451725" y="4652963"/>
            <a:ext cx="0" cy="1584325"/>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11277" name="Text Box 13"/>
          <p:cNvSpPr txBox="1">
            <a:spLocks noChangeArrowheads="1"/>
          </p:cNvSpPr>
          <p:nvPr/>
        </p:nvSpPr>
        <p:spPr bwMode="auto">
          <a:xfrm>
            <a:off x="7524750" y="4645025"/>
            <a:ext cx="936625" cy="43973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SzTx/>
              <a:buFont typeface="Times New Roman" pitchFamily="18" charset="0"/>
              <a:buNone/>
            </a:pPr>
            <a:r>
              <a:rPr lang="pt-BR" altLang="es-MX" sz="2400">
                <a:latin typeface="Times New Roman" pitchFamily="18" charset="0"/>
              </a:rPr>
              <a:t>Evo</a:t>
            </a:r>
          </a:p>
        </p:txBody>
      </p:sp>
    </p:spTree>
  </p:cSld>
  <p:clrMapOvr>
    <a:masterClrMapping/>
  </p:clrMapOvr>
  <p:transition spd="med"/>
  <p:timing>
    <p:tnLst>
      <p:par>
        <p:cTn id="1" dur="indefinite" restart="never" nodeType="tmRoot">
          <p:childTnLst>
            <p:seq concurrent="1" nextAc="seek">
              <p:cTn id="2" dur="0"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 calcmode="lin" valueType="num">
                                      <p:cBhvr additive="base">
                                        <p:cTn id="7" dur="1000" fill="hold"/>
                                        <p:tgtEl>
                                          <p:spTgt spid="11270"/>
                                        </p:tgtEl>
                                        <p:attrNameLst>
                                          <p:attrName>ppt_x</p:attrName>
                                        </p:attrNameLst>
                                      </p:cBhvr>
                                      <p:tavLst>
                                        <p:tav tm="0">
                                          <p:val>
                                            <p:strVal val="#ppt_x"/>
                                          </p:val>
                                        </p:tav>
                                        <p:tav tm="100000">
                                          <p:val>
                                            <p:strVal val="#ppt_x"/>
                                          </p:val>
                                        </p:tav>
                                      </p:tavLst>
                                    </p:anim>
                                    <p:anim calcmode="lin" valueType="num">
                                      <p:cBhvr additive="base">
                                        <p:cTn id="8" dur="1000" fill="hold"/>
                                        <p:tgtEl>
                                          <p:spTgt spid="11270"/>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1271"/>
                                        </p:tgtEl>
                                        <p:attrNameLst>
                                          <p:attrName>style.visibility</p:attrName>
                                        </p:attrNameLst>
                                      </p:cBhvr>
                                      <p:to>
                                        <p:strVal val="visible"/>
                                      </p:to>
                                    </p:set>
                                    <p:anim calcmode="lin" valueType="num">
                                      <p:cBhvr additive="base">
                                        <p:cTn id="12" dur="1000" fill="hold"/>
                                        <p:tgtEl>
                                          <p:spTgt spid="11271"/>
                                        </p:tgtEl>
                                        <p:attrNameLst>
                                          <p:attrName>ppt_x</p:attrName>
                                        </p:attrNameLst>
                                      </p:cBhvr>
                                      <p:tavLst>
                                        <p:tav tm="0">
                                          <p:val>
                                            <p:strVal val="#ppt_x"/>
                                          </p:val>
                                        </p:tav>
                                        <p:tav tm="100000">
                                          <p:val>
                                            <p:strVal val="#ppt_x"/>
                                          </p:val>
                                        </p:tav>
                                      </p:tavLst>
                                    </p:anim>
                                    <p:anim calcmode="lin" valueType="num">
                                      <p:cBhvr additive="base">
                                        <p:cTn id="13" dur="1000" fill="hold"/>
                                        <p:tgtEl>
                                          <p:spTgt spid="11271"/>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2000"/>
                            </p:stCondLst>
                            <p:childTnLst>
                              <p:par>
                                <p:cTn id="15" presetID="18" presetClass="entr" presetSubtype="3" fill="hold" grpId="0" nodeType="afterEffect">
                                  <p:stCondLst>
                                    <p:cond delay="0"/>
                                  </p:stCondLst>
                                  <p:childTnLst>
                                    <p:set>
                                      <p:cBhvr>
                                        <p:cTn id="16" dur="1" fill="hold">
                                          <p:stCondLst>
                                            <p:cond delay="0"/>
                                          </p:stCondLst>
                                        </p:cTn>
                                        <p:tgtEl>
                                          <p:spTgt spid="11272"/>
                                        </p:tgtEl>
                                        <p:attrNameLst>
                                          <p:attrName>style.visibility</p:attrName>
                                        </p:attrNameLst>
                                      </p:cBhvr>
                                      <p:to>
                                        <p:strVal val="visible"/>
                                      </p:to>
                                    </p:set>
                                    <p:animEffect transition="in" filter="strips(upRight)">
                                      <p:cBhvr>
                                        <p:cTn id="17" dur="1000"/>
                                        <p:tgtEl>
                                          <p:spTgt spid="1127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273"/>
                                        </p:tgtEl>
                                        <p:attrNameLst>
                                          <p:attrName>style.visibility</p:attrName>
                                        </p:attrNameLst>
                                      </p:cBhvr>
                                      <p:to>
                                        <p:strVal val="visible"/>
                                      </p:to>
                                    </p:set>
                                    <p:anim calcmode="lin" valueType="num">
                                      <p:cBhvr additive="base">
                                        <p:cTn id="22" dur="1000" fill="hold"/>
                                        <p:tgtEl>
                                          <p:spTgt spid="11273"/>
                                        </p:tgtEl>
                                        <p:attrNameLst>
                                          <p:attrName>ppt_x</p:attrName>
                                        </p:attrNameLst>
                                      </p:cBhvr>
                                      <p:tavLst>
                                        <p:tav tm="0">
                                          <p:val>
                                            <p:strVal val="#ppt_x"/>
                                          </p:val>
                                        </p:tav>
                                        <p:tav tm="100000">
                                          <p:val>
                                            <p:strVal val="#ppt_x"/>
                                          </p:val>
                                        </p:tav>
                                      </p:tavLst>
                                    </p:anim>
                                    <p:anim calcmode="lin" valueType="num">
                                      <p:cBhvr additive="base">
                                        <p:cTn id="23" dur="1000" fill="hold"/>
                                        <p:tgtEl>
                                          <p:spTgt spid="11273"/>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1000"/>
                            </p:stCondLst>
                            <p:childTnLst>
                              <p:par>
                                <p:cTn id="25" presetID="18" presetClass="entr" presetSubtype="3" fill="hold" grpId="0" nodeType="afterEffect">
                                  <p:stCondLst>
                                    <p:cond delay="0"/>
                                  </p:stCondLst>
                                  <p:childTnLst>
                                    <p:set>
                                      <p:cBhvr>
                                        <p:cTn id="26" dur="1" fill="hold">
                                          <p:stCondLst>
                                            <p:cond delay="0"/>
                                          </p:stCondLst>
                                        </p:cTn>
                                        <p:tgtEl>
                                          <p:spTgt spid="11274"/>
                                        </p:tgtEl>
                                        <p:attrNameLst>
                                          <p:attrName>style.visibility</p:attrName>
                                        </p:attrNameLst>
                                      </p:cBhvr>
                                      <p:to>
                                        <p:strVal val="visible"/>
                                      </p:to>
                                    </p:set>
                                    <p:animEffect transition="in" filter="strips(upRight)">
                                      <p:cBhvr>
                                        <p:cTn id="27" dur="1000"/>
                                        <p:tgtEl>
                                          <p:spTgt spid="11274"/>
                                        </p:tgtEl>
                                      </p:cBhvr>
                                    </p:animEffect>
                                  </p:childTnLst>
                                </p:cTn>
                              </p:par>
                            </p:childTnLst>
                          </p:cTn>
                        </p:par>
                        <p:par>
                          <p:cTn id="28" fill="hold" nodeType="afterGroup">
                            <p:stCondLst>
                              <p:cond delay="2000"/>
                            </p:stCondLst>
                            <p:childTnLst>
                              <p:par>
                                <p:cTn id="29" presetID="18" presetClass="entr" presetSubtype="3" fill="hold" grpId="0" nodeType="afterEffect">
                                  <p:stCondLst>
                                    <p:cond delay="0"/>
                                  </p:stCondLst>
                                  <p:childTnLst>
                                    <p:set>
                                      <p:cBhvr>
                                        <p:cTn id="30" dur="1" fill="hold">
                                          <p:stCondLst>
                                            <p:cond delay="0"/>
                                          </p:stCondLst>
                                        </p:cTn>
                                        <p:tgtEl>
                                          <p:spTgt spid="11275"/>
                                        </p:tgtEl>
                                        <p:attrNameLst>
                                          <p:attrName>style.visibility</p:attrName>
                                        </p:attrNameLst>
                                      </p:cBhvr>
                                      <p:to>
                                        <p:strVal val="visible"/>
                                      </p:to>
                                    </p:set>
                                    <p:animEffect transition="in" filter="strips(upRight)">
                                      <p:cBhvr>
                                        <p:cTn id="31" dur="1000"/>
                                        <p:tgtEl>
                                          <p:spTgt spid="1127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1276"/>
                                        </p:tgtEl>
                                        <p:attrNameLst>
                                          <p:attrName>style.visibility</p:attrName>
                                        </p:attrNameLst>
                                      </p:cBhvr>
                                      <p:to>
                                        <p:strVal val="visible"/>
                                      </p:to>
                                    </p:set>
                                    <p:anim calcmode="lin" valueType="num">
                                      <p:cBhvr additive="base">
                                        <p:cTn id="36" dur="1000" fill="hold"/>
                                        <p:tgtEl>
                                          <p:spTgt spid="11276"/>
                                        </p:tgtEl>
                                        <p:attrNameLst>
                                          <p:attrName>ppt_x</p:attrName>
                                        </p:attrNameLst>
                                      </p:cBhvr>
                                      <p:tavLst>
                                        <p:tav tm="0">
                                          <p:val>
                                            <p:strVal val="#ppt_x"/>
                                          </p:val>
                                        </p:tav>
                                        <p:tav tm="100000">
                                          <p:val>
                                            <p:strVal val="#ppt_x"/>
                                          </p:val>
                                        </p:tav>
                                      </p:tavLst>
                                    </p:anim>
                                    <p:anim calcmode="lin" valueType="num">
                                      <p:cBhvr additive="base">
                                        <p:cTn id="37" dur="1000" fill="hold"/>
                                        <p:tgtEl>
                                          <p:spTgt spid="11276"/>
                                        </p:tgtEl>
                                        <p:attrNameLst>
                                          <p:attrName>ppt_y</p:attrName>
                                        </p:attrNameLst>
                                      </p:cBhvr>
                                      <p:tavLst>
                                        <p:tav tm="0">
                                          <p:val>
                                            <p:strVal val="1+#ppt_h/2"/>
                                          </p:val>
                                        </p:tav>
                                        <p:tav tm="100000">
                                          <p:val>
                                            <p:strVal val="#ppt_y"/>
                                          </p:val>
                                        </p:tav>
                                      </p:tavLst>
                                    </p:anim>
                                  </p:childTnLst>
                                </p:cTn>
                              </p:par>
                            </p:childTnLst>
                          </p:cTn>
                        </p:par>
                        <p:par>
                          <p:cTn id="38" fill="hold" nodeType="afterGroup">
                            <p:stCondLst>
                              <p:cond delay="1000"/>
                            </p:stCondLst>
                            <p:childTnLst>
                              <p:par>
                                <p:cTn id="39" presetID="2" presetClass="entr" presetSubtype="4" fill="hold" grpId="0" nodeType="afterEffect">
                                  <p:stCondLst>
                                    <p:cond delay="0"/>
                                  </p:stCondLst>
                                  <p:childTnLst>
                                    <p:set>
                                      <p:cBhvr>
                                        <p:cTn id="40" dur="1" fill="hold">
                                          <p:stCondLst>
                                            <p:cond delay="0"/>
                                          </p:stCondLst>
                                        </p:cTn>
                                        <p:tgtEl>
                                          <p:spTgt spid="11277"/>
                                        </p:tgtEl>
                                        <p:attrNameLst>
                                          <p:attrName>style.visibility</p:attrName>
                                        </p:attrNameLst>
                                      </p:cBhvr>
                                      <p:to>
                                        <p:strVal val="visible"/>
                                      </p:to>
                                    </p:set>
                                    <p:anim calcmode="lin" valueType="num">
                                      <p:cBhvr additive="base">
                                        <p:cTn id="41" dur="500" fill="hold"/>
                                        <p:tgtEl>
                                          <p:spTgt spid="11277"/>
                                        </p:tgtEl>
                                        <p:attrNameLst>
                                          <p:attrName>ppt_x</p:attrName>
                                        </p:attrNameLst>
                                      </p:cBhvr>
                                      <p:tavLst>
                                        <p:tav tm="0">
                                          <p:val>
                                            <p:strVal val="#ppt_x"/>
                                          </p:val>
                                        </p:tav>
                                        <p:tav tm="100000">
                                          <p:val>
                                            <p:strVal val="#ppt_x"/>
                                          </p:val>
                                        </p:tav>
                                      </p:tavLst>
                                    </p:anim>
                                    <p:anim calcmode="lin" valueType="num">
                                      <p:cBhvr additive="base">
                                        <p:cTn id="42" dur="500" fill="hold"/>
                                        <p:tgtEl>
                                          <p:spTgt spid="11277"/>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xit" presetSubtype="10" fill="hold" grpId="1" nodeType="clickEffect">
                                  <p:stCondLst>
                                    <p:cond delay="0"/>
                                  </p:stCondLst>
                                  <p:childTnLst>
                                    <p:animEffect transition="out" filter="blinds(horizontal)">
                                      <p:cBhvr>
                                        <p:cTn id="46" dur="500"/>
                                        <p:tgtEl>
                                          <p:spTgt spid="11277"/>
                                        </p:tgtEl>
                                      </p:cBhvr>
                                    </p:animEffect>
                                    <p:set>
                                      <p:cBhvr>
                                        <p:cTn id="47" dur="1" fill="hold">
                                          <p:stCondLst>
                                            <p:cond delay="499"/>
                                          </p:stCondLst>
                                        </p:cTn>
                                        <p:tgtEl>
                                          <p:spTgt spid="1127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nimBg="1"/>
      <p:bldP spid="11271" grpId="0" animBg="1"/>
      <p:bldP spid="11272" grpId="0"/>
      <p:bldP spid="11273" grpId="0" animBg="1"/>
      <p:bldP spid="11274" grpId="0" animBg="1"/>
      <p:bldP spid="11275" grpId="0"/>
      <p:bldP spid="11276" grpId="0" animBg="1"/>
      <p:bldP spid="11277" grpId="0"/>
      <p:bldP spid="11277"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532765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3" name="Oval 3"/>
          <p:cNvSpPr>
            <a:spLocks noChangeArrowheads="1"/>
          </p:cNvSpPr>
          <p:nvPr/>
        </p:nvSpPr>
        <p:spPr bwMode="auto">
          <a:xfrm>
            <a:off x="6934200" y="4800600"/>
            <a:ext cx="228600" cy="2286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64" name="Oval 4"/>
          <p:cNvSpPr>
            <a:spLocks noChangeArrowheads="1"/>
          </p:cNvSpPr>
          <p:nvPr/>
        </p:nvSpPr>
        <p:spPr bwMode="auto">
          <a:xfrm>
            <a:off x="7010400" y="51816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65" name="Oval 5"/>
          <p:cNvSpPr>
            <a:spLocks noChangeArrowheads="1"/>
          </p:cNvSpPr>
          <p:nvPr/>
        </p:nvSpPr>
        <p:spPr bwMode="auto">
          <a:xfrm>
            <a:off x="6858000" y="43434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66" name="Oval 6"/>
          <p:cNvSpPr>
            <a:spLocks noChangeArrowheads="1"/>
          </p:cNvSpPr>
          <p:nvPr/>
        </p:nvSpPr>
        <p:spPr bwMode="auto">
          <a:xfrm>
            <a:off x="6781800" y="3810000"/>
            <a:ext cx="381000" cy="3810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67" name="Oval 7"/>
          <p:cNvSpPr>
            <a:spLocks noChangeArrowheads="1"/>
          </p:cNvSpPr>
          <p:nvPr/>
        </p:nvSpPr>
        <p:spPr bwMode="auto">
          <a:xfrm>
            <a:off x="6705600" y="3200400"/>
            <a:ext cx="457200" cy="457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68" name="Oval 8"/>
          <p:cNvSpPr>
            <a:spLocks noChangeArrowheads="1"/>
          </p:cNvSpPr>
          <p:nvPr/>
        </p:nvSpPr>
        <p:spPr bwMode="auto">
          <a:xfrm>
            <a:off x="7086600" y="5562600"/>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69" name="Text Box 9"/>
          <p:cNvSpPr txBox="1">
            <a:spLocks noChangeArrowheads="1"/>
          </p:cNvSpPr>
          <p:nvPr/>
        </p:nvSpPr>
        <p:spPr bwMode="auto">
          <a:xfrm>
            <a:off x="7162800" y="541020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10 ou menos</a:t>
            </a:r>
          </a:p>
        </p:txBody>
      </p:sp>
      <p:sp>
        <p:nvSpPr>
          <p:cNvPr id="15370" name="Text Box 10"/>
          <p:cNvSpPr txBox="1">
            <a:spLocks noChangeArrowheads="1"/>
          </p:cNvSpPr>
          <p:nvPr/>
        </p:nvSpPr>
        <p:spPr bwMode="auto">
          <a:xfrm>
            <a:off x="7162800" y="50736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11 a 30</a:t>
            </a:r>
          </a:p>
        </p:txBody>
      </p:sp>
      <p:sp>
        <p:nvSpPr>
          <p:cNvPr id="15371" name="Text Box 11"/>
          <p:cNvSpPr txBox="1">
            <a:spLocks noChangeArrowheads="1"/>
          </p:cNvSpPr>
          <p:nvPr/>
        </p:nvSpPr>
        <p:spPr bwMode="auto">
          <a:xfrm>
            <a:off x="7162800" y="4768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31 a 50</a:t>
            </a:r>
          </a:p>
        </p:txBody>
      </p:sp>
      <p:sp>
        <p:nvSpPr>
          <p:cNvPr id="15372" name="Text Box 12"/>
          <p:cNvSpPr txBox="1">
            <a:spLocks noChangeArrowheads="1"/>
          </p:cNvSpPr>
          <p:nvPr/>
        </p:nvSpPr>
        <p:spPr bwMode="auto">
          <a:xfrm>
            <a:off x="7162800" y="4387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51 a 70</a:t>
            </a:r>
          </a:p>
        </p:txBody>
      </p:sp>
      <p:sp>
        <p:nvSpPr>
          <p:cNvPr id="15373" name="Text Box 13"/>
          <p:cNvSpPr txBox="1">
            <a:spLocks noChangeArrowheads="1"/>
          </p:cNvSpPr>
          <p:nvPr/>
        </p:nvSpPr>
        <p:spPr bwMode="auto">
          <a:xfrm>
            <a:off x="7162800" y="388620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71 a 90</a:t>
            </a:r>
          </a:p>
        </p:txBody>
      </p:sp>
      <p:sp>
        <p:nvSpPr>
          <p:cNvPr id="15374" name="Text Box 14"/>
          <p:cNvSpPr txBox="1">
            <a:spLocks noChangeArrowheads="1"/>
          </p:cNvSpPr>
          <p:nvPr/>
        </p:nvSpPr>
        <p:spPr bwMode="auto">
          <a:xfrm>
            <a:off x="7162800" y="3244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Acima de 90</a:t>
            </a:r>
          </a:p>
        </p:txBody>
      </p:sp>
      <p:sp>
        <p:nvSpPr>
          <p:cNvPr id="15375" name="Text Box 15"/>
          <p:cNvSpPr txBox="1">
            <a:spLocks noChangeArrowheads="1"/>
          </p:cNvSpPr>
          <p:nvPr/>
        </p:nvSpPr>
        <p:spPr bwMode="auto">
          <a:xfrm>
            <a:off x="6553200" y="2146300"/>
            <a:ext cx="2362200"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b="1">
                <a:solidFill>
                  <a:srgbClr val="000000"/>
                </a:solidFill>
                <a:latin typeface="Verdana" pitchFamily="34" charset="0"/>
              </a:rPr>
              <a:t>Taxas de Homicídio por 100 mil habitantes:</a:t>
            </a:r>
          </a:p>
        </p:txBody>
      </p:sp>
      <p:sp>
        <p:nvSpPr>
          <p:cNvPr id="15376" name="Oval 16"/>
          <p:cNvSpPr>
            <a:spLocks noChangeArrowheads="1"/>
          </p:cNvSpPr>
          <p:nvPr/>
        </p:nvSpPr>
        <p:spPr bwMode="auto">
          <a:xfrm>
            <a:off x="6019800" y="22098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77" name="Oval 17"/>
          <p:cNvSpPr>
            <a:spLocks noChangeArrowheads="1"/>
          </p:cNvSpPr>
          <p:nvPr/>
        </p:nvSpPr>
        <p:spPr bwMode="auto">
          <a:xfrm>
            <a:off x="5181600" y="36576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78" name="Oval 18"/>
          <p:cNvSpPr>
            <a:spLocks noChangeArrowheads="1"/>
          </p:cNvSpPr>
          <p:nvPr/>
        </p:nvSpPr>
        <p:spPr bwMode="auto">
          <a:xfrm>
            <a:off x="4572000" y="3429000"/>
            <a:ext cx="304800" cy="3048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79" name="Oval 19"/>
          <p:cNvSpPr>
            <a:spLocks noChangeArrowheads="1"/>
          </p:cNvSpPr>
          <p:nvPr/>
        </p:nvSpPr>
        <p:spPr bwMode="auto">
          <a:xfrm>
            <a:off x="4114800" y="22098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0" name="Oval 20"/>
          <p:cNvSpPr>
            <a:spLocks noChangeArrowheads="1"/>
          </p:cNvSpPr>
          <p:nvPr/>
        </p:nvSpPr>
        <p:spPr bwMode="auto">
          <a:xfrm>
            <a:off x="5486400" y="27432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1" name="Oval 21"/>
          <p:cNvSpPr>
            <a:spLocks noChangeArrowheads="1"/>
          </p:cNvSpPr>
          <p:nvPr/>
        </p:nvSpPr>
        <p:spPr bwMode="auto">
          <a:xfrm>
            <a:off x="6019800" y="2133600"/>
            <a:ext cx="457200" cy="457200"/>
          </a:xfrm>
          <a:prstGeom prst="ellipse">
            <a:avLst/>
          </a:prstGeom>
          <a:solidFill>
            <a:srgbClr val="FF0000">
              <a:alpha val="43137"/>
            </a:srgbClr>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2" name="Oval 22"/>
          <p:cNvSpPr>
            <a:spLocks noChangeArrowheads="1"/>
          </p:cNvSpPr>
          <p:nvPr/>
        </p:nvSpPr>
        <p:spPr bwMode="auto">
          <a:xfrm>
            <a:off x="3124200" y="457200"/>
            <a:ext cx="457200" cy="457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3" name="Oval 23"/>
          <p:cNvSpPr>
            <a:spLocks noChangeArrowheads="1"/>
          </p:cNvSpPr>
          <p:nvPr/>
        </p:nvSpPr>
        <p:spPr bwMode="auto">
          <a:xfrm>
            <a:off x="3200400" y="1143000"/>
            <a:ext cx="228600" cy="2286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4" name="Oval 24"/>
          <p:cNvSpPr>
            <a:spLocks noChangeArrowheads="1"/>
          </p:cNvSpPr>
          <p:nvPr/>
        </p:nvSpPr>
        <p:spPr bwMode="auto">
          <a:xfrm>
            <a:off x="2362200" y="23622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5" name="Oval 25"/>
          <p:cNvSpPr>
            <a:spLocks noChangeArrowheads="1"/>
          </p:cNvSpPr>
          <p:nvPr/>
        </p:nvSpPr>
        <p:spPr bwMode="auto">
          <a:xfrm>
            <a:off x="2362200" y="27432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6" name="Oval 26"/>
          <p:cNvSpPr>
            <a:spLocks noChangeArrowheads="1"/>
          </p:cNvSpPr>
          <p:nvPr/>
        </p:nvSpPr>
        <p:spPr bwMode="auto">
          <a:xfrm>
            <a:off x="1981200" y="17526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7" name="Oval 27"/>
          <p:cNvSpPr>
            <a:spLocks noChangeArrowheads="1"/>
          </p:cNvSpPr>
          <p:nvPr/>
        </p:nvSpPr>
        <p:spPr bwMode="auto">
          <a:xfrm>
            <a:off x="3352800" y="50292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8" name="Oval 28"/>
          <p:cNvSpPr>
            <a:spLocks noChangeArrowheads="1"/>
          </p:cNvSpPr>
          <p:nvPr/>
        </p:nvSpPr>
        <p:spPr bwMode="auto">
          <a:xfrm>
            <a:off x="3886200" y="4724400"/>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89" name="Oval 29"/>
          <p:cNvSpPr>
            <a:spLocks noChangeArrowheads="1"/>
          </p:cNvSpPr>
          <p:nvPr/>
        </p:nvSpPr>
        <p:spPr bwMode="auto">
          <a:xfrm>
            <a:off x="4038600" y="44196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90" name="Oval 30"/>
          <p:cNvSpPr>
            <a:spLocks noChangeArrowheads="1"/>
          </p:cNvSpPr>
          <p:nvPr/>
        </p:nvSpPr>
        <p:spPr bwMode="auto">
          <a:xfrm>
            <a:off x="3733800" y="34290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91" name="Oval 31"/>
          <p:cNvSpPr>
            <a:spLocks noChangeArrowheads="1"/>
          </p:cNvSpPr>
          <p:nvPr/>
        </p:nvSpPr>
        <p:spPr bwMode="auto">
          <a:xfrm>
            <a:off x="2971800" y="3962400"/>
            <a:ext cx="76200" cy="762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92" name="Oval 32"/>
          <p:cNvSpPr>
            <a:spLocks noChangeArrowheads="1"/>
          </p:cNvSpPr>
          <p:nvPr/>
        </p:nvSpPr>
        <p:spPr bwMode="auto">
          <a:xfrm>
            <a:off x="2514600" y="1447800"/>
            <a:ext cx="304800" cy="3048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93" name="Oval 33"/>
          <p:cNvSpPr>
            <a:spLocks noChangeArrowheads="1"/>
          </p:cNvSpPr>
          <p:nvPr/>
        </p:nvSpPr>
        <p:spPr bwMode="auto">
          <a:xfrm>
            <a:off x="2209800" y="609600"/>
            <a:ext cx="457200" cy="457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94" name="Oval 34"/>
          <p:cNvSpPr>
            <a:spLocks noChangeArrowheads="1"/>
          </p:cNvSpPr>
          <p:nvPr/>
        </p:nvSpPr>
        <p:spPr bwMode="auto">
          <a:xfrm>
            <a:off x="2362200" y="11430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95" name="Oval 35"/>
          <p:cNvSpPr>
            <a:spLocks noChangeArrowheads="1"/>
          </p:cNvSpPr>
          <p:nvPr/>
        </p:nvSpPr>
        <p:spPr bwMode="auto">
          <a:xfrm>
            <a:off x="2971800" y="4572000"/>
            <a:ext cx="76200" cy="762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96" name="Oval 36"/>
          <p:cNvSpPr>
            <a:spLocks noChangeArrowheads="1"/>
          </p:cNvSpPr>
          <p:nvPr/>
        </p:nvSpPr>
        <p:spPr bwMode="auto">
          <a:xfrm>
            <a:off x="6781800" y="6019800"/>
            <a:ext cx="152400" cy="152400"/>
          </a:xfrm>
          <a:prstGeom prst="ellipse">
            <a:avLst/>
          </a:prstGeom>
          <a:solidFill>
            <a:srgbClr val="FFFF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97" name="Text Box 37"/>
          <p:cNvSpPr txBox="1">
            <a:spLocks noChangeArrowheads="1"/>
          </p:cNvSpPr>
          <p:nvPr/>
        </p:nvSpPr>
        <p:spPr bwMode="auto">
          <a:xfrm>
            <a:off x="7086600" y="59118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País</a:t>
            </a:r>
          </a:p>
        </p:txBody>
      </p:sp>
      <p:sp>
        <p:nvSpPr>
          <p:cNvPr id="15398" name="Oval 38"/>
          <p:cNvSpPr>
            <a:spLocks noChangeArrowheads="1"/>
          </p:cNvSpPr>
          <p:nvPr/>
        </p:nvSpPr>
        <p:spPr bwMode="auto">
          <a:xfrm>
            <a:off x="6781800" y="6324600"/>
            <a:ext cx="152400" cy="152400"/>
          </a:xfrm>
          <a:prstGeom prst="ellipse">
            <a:avLst/>
          </a:prstGeom>
          <a:solidFill>
            <a:srgbClr val="FF0000"/>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399" name="Text Box 39"/>
          <p:cNvSpPr txBox="1">
            <a:spLocks noChangeArrowheads="1"/>
          </p:cNvSpPr>
          <p:nvPr/>
        </p:nvSpPr>
        <p:spPr bwMode="auto">
          <a:xfrm>
            <a:off x="7086600" y="6216650"/>
            <a:ext cx="175260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000"/>
              </a:spcBef>
              <a:buClr>
                <a:srgbClr val="000000"/>
              </a:buClr>
              <a:buSzTx/>
              <a:buFont typeface="Verdana" pitchFamily="34" charset="0"/>
              <a:buNone/>
            </a:pPr>
            <a:r>
              <a:rPr lang="en-GB" altLang="es-MX" sz="1600">
                <a:solidFill>
                  <a:srgbClr val="000000"/>
                </a:solidFill>
                <a:latin typeface="Verdana" pitchFamily="34" charset="0"/>
              </a:rPr>
              <a:t>Cidades</a:t>
            </a:r>
          </a:p>
        </p:txBody>
      </p:sp>
      <p:sp>
        <p:nvSpPr>
          <p:cNvPr id="15400" name="Rectangle 40"/>
          <p:cNvSpPr>
            <a:spLocks noChangeArrowheads="1"/>
          </p:cNvSpPr>
          <p:nvPr/>
        </p:nvSpPr>
        <p:spPr bwMode="auto">
          <a:xfrm>
            <a:off x="6553200" y="1524000"/>
            <a:ext cx="381000" cy="228600"/>
          </a:xfrm>
          <a:prstGeom prst="rect">
            <a:avLst/>
          </a:prstGeom>
          <a:solidFill>
            <a:srgbClr val="FF9900">
              <a:alpha val="27843"/>
            </a:srgbClr>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401" name="Text Box 41"/>
          <p:cNvSpPr txBox="1">
            <a:spLocks noChangeArrowheads="1"/>
          </p:cNvSpPr>
          <p:nvPr/>
        </p:nvSpPr>
        <p:spPr bwMode="auto">
          <a:xfrm>
            <a:off x="7086600" y="1524000"/>
            <a:ext cx="18288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Produção de Coca</a:t>
            </a:r>
          </a:p>
        </p:txBody>
      </p:sp>
      <p:sp>
        <p:nvSpPr>
          <p:cNvPr id="86058" name="AutoShape 42"/>
          <p:cNvSpPr>
            <a:spLocks noChangeArrowheads="1"/>
          </p:cNvSpPr>
          <p:nvPr/>
        </p:nvSpPr>
        <p:spPr bwMode="auto">
          <a:xfrm>
            <a:off x="6629400" y="1143000"/>
            <a:ext cx="152400" cy="228600"/>
          </a:xfrm>
          <a:prstGeom prst="star5">
            <a:avLst/>
          </a:prstGeom>
          <a:solidFill>
            <a:srgbClr val="0000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s-MX"/>
          </a:p>
        </p:txBody>
      </p:sp>
      <p:sp>
        <p:nvSpPr>
          <p:cNvPr id="15403" name="Text Box 43"/>
          <p:cNvSpPr txBox="1">
            <a:spLocks noChangeArrowheads="1"/>
          </p:cNvSpPr>
          <p:nvPr/>
        </p:nvSpPr>
        <p:spPr bwMode="auto">
          <a:xfrm>
            <a:off x="7086600" y="1143000"/>
            <a:ext cx="20574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Refino e distribuição</a:t>
            </a:r>
          </a:p>
        </p:txBody>
      </p:sp>
      <p:sp>
        <p:nvSpPr>
          <p:cNvPr id="15404" name="AutoShape 44"/>
          <p:cNvSpPr>
            <a:spLocks noChangeArrowheads="1"/>
          </p:cNvSpPr>
          <p:nvPr/>
        </p:nvSpPr>
        <p:spPr bwMode="auto">
          <a:xfrm>
            <a:off x="6629400" y="838200"/>
            <a:ext cx="304800" cy="228600"/>
          </a:xfrm>
          <a:prstGeom prst="rightArrow">
            <a:avLst>
              <a:gd name="adj1" fmla="val 50000"/>
              <a:gd name="adj2" fmla="val 33333"/>
            </a:avLst>
          </a:pr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SzTx/>
              <a:buFont typeface="Times New Roman" pitchFamily="18" charset="0"/>
              <a:buNone/>
            </a:pPr>
            <a:endParaRPr lang="es-MX" altLang="es-MX" sz="2400">
              <a:solidFill>
                <a:schemeClr val="bg1"/>
              </a:solidFill>
              <a:latin typeface="Times New Roman" pitchFamily="18" charset="0"/>
            </a:endParaRPr>
          </a:p>
        </p:txBody>
      </p:sp>
      <p:sp>
        <p:nvSpPr>
          <p:cNvPr id="15405" name="Text Box 45"/>
          <p:cNvSpPr txBox="1">
            <a:spLocks noChangeArrowheads="1"/>
          </p:cNvSpPr>
          <p:nvPr/>
        </p:nvSpPr>
        <p:spPr bwMode="auto">
          <a:xfrm>
            <a:off x="7086600" y="838200"/>
            <a:ext cx="20574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875"/>
              </a:spcBef>
              <a:buClr>
                <a:srgbClr val="000000"/>
              </a:buClr>
              <a:buSzTx/>
              <a:buFont typeface="Verdana" pitchFamily="34" charset="0"/>
              <a:buNone/>
            </a:pPr>
            <a:r>
              <a:rPr lang="en-GB" altLang="es-MX" sz="1400">
                <a:solidFill>
                  <a:srgbClr val="000000"/>
                </a:solidFill>
                <a:latin typeface="Verdana" pitchFamily="34" charset="0"/>
              </a:rPr>
              <a:t>Rota Regional</a:t>
            </a:r>
          </a:p>
        </p:txBody>
      </p:sp>
      <p:sp>
        <p:nvSpPr>
          <p:cNvPr id="15406" name="Text Box 46"/>
          <p:cNvSpPr txBox="1">
            <a:spLocks noChangeArrowheads="1"/>
          </p:cNvSpPr>
          <p:nvPr/>
        </p:nvSpPr>
        <p:spPr bwMode="auto">
          <a:xfrm>
            <a:off x="6553200" y="0"/>
            <a:ext cx="19812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125"/>
              </a:spcBef>
              <a:buClr>
                <a:srgbClr val="000000"/>
              </a:buClr>
              <a:buSzTx/>
              <a:buFont typeface="Verdana" pitchFamily="34" charset="0"/>
              <a:buNone/>
            </a:pPr>
            <a:r>
              <a:rPr lang="en-GB" altLang="es-MX" sz="1800">
                <a:solidFill>
                  <a:srgbClr val="000000"/>
                </a:solidFill>
                <a:latin typeface="Verdana" pitchFamily="34" charset="0"/>
              </a:rPr>
              <a:t>Maconha</a:t>
            </a:r>
          </a:p>
        </p:txBody>
      </p:sp>
      <p:sp>
        <p:nvSpPr>
          <p:cNvPr id="86063" name="Freeform 47"/>
          <p:cNvSpPr>
            <a:spLocks noChangeArrowheads="1"/>
          </p:cNvSpPr>
          <p:nvPr/>
        </p:nvSpPr>
        <p:spPr bwMode="auto">
          <a:xfrm>
            <a:off x="5581650" y="2309813"/>
            <a:ext cx="282575" cy="96837"/>
          </a:xfrm>
          <a:custGeom>
            <a:avLst/>
            <a:gdLst>
              <a:gd name="T0" fmla="*/ 40322500 w 178"/>
              <a:gd name="T1" fmla="*/ 0 h 61"/>
              <a:gd name="T2" fmla="*/ 2520950 w 178"/>
              <a:gd name="T3" fmla="*/ 115926589 h 61"/>
              <a:gd name="T4" fmla="*/ 57964388 w 178"/>
              <a:gd name="T5" fmla="*/ 133566798 h 61"/>
              <a:gd name="T6" fmla="*/ 325100950 w 178"/>
              <a:gd name="T7" fmla="*/ 153727944 h 61"/>
              <a:gd name="T8" fmla="*/ 420866888 w 178"/>
              <a:gd name="T9" fmla="*/ 75604297 h 61"/>
              <a:gd name="T10" fmla="*/ 307459063 w 178"/>
              <a:gd name="T11" fmla="*/ 20161146 h 61"/>
              <a:gd name="T12" fmla="*/ 40322500 w 178"/>
              <a:gd name="T13" fmla="*/ 0 h 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8" h="61">
                <a:moveTo>
                  <a:pt x="16" y="0"/>
                </a:moveTo>
                <a:cubicBezTo>
                  <a:pt x="16" y="1"/>
                  <a:pt x="0" y="44"/>
                  <a:pt x="1" y="46"/>
                </a:cubicBezTo>
                <a:cubicBezTo>
                  <a:pt x="4" y="53"/>
                  <a:pt x="15" y="52"/>
                  <a:pt x="23" y="53"/>
                </a:cubicBezTo>
                <a:cubicBezTo>
                  <a:pt x="58" y="57"/>
                  <a:pt x="94" y="58"/>
                  <a:pt x="129" y="61"/>
                </a:cubicBezTo>
                <a:cubicBezTo>
                  <a:pt x="140" y="58"/>
                  <a:pt x="178" y="58"/>
                  <a:pt x="167" y="30"/>
                </a:cubicBezTo>
                <a:cubicBezTo>
                  <a:pt x="163" y="20"/>
                  <a:pt x="131" y="9"/>
                  <a:pt x="122" y="8"/>
                </a:cubicBezTo>
                <a:cubicBezTo>
                  <a:pt x="87" y="4"/>
                  <a:pt x="51" y="3"/>
                  <a:pt x="16" y="0"/>
                </a:cubicBezTo>
                <a:close/>
              </a:path>
            </a:pathLst>
          </a:custGeom>
          <a:solidFill>
            <a:srgbClr val="99CC00">
              <a:alpha val="81175"/>
            </a:srgbClr>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
        <p:nvSpPr>
          <p:cNvPr id="86064" name="Freeform 48"/>
          <p:cNvSpPr>
            <a:spLocks noChangeArrowheads="1"/>
          </p:cNvSpPr>
          <p:nvPr/>
        </p:nvSpPr>
        <p:spPr bwMode="auto">
          <a:xfrm>
            <a:off x="3962400" y="3636963"/>
            <a:ext cx="152400" cy="173037"/>
          </a:xfrm>
          <a:custGeom>
            <a:avLst/>
            <a:gdLst>
              <a:gd name="T0" fmla="*/ 11728807 w 178"/>
              <a:gd name="T1" fmla="*/ 0 h 61"/>
              <a:gd name="T2" fmla="*/ 732890 w 178"/>
              <a:gd name="T3" fmla="*/ 370148836 h 61"/>
              <a:gd name="T4" fmla="*/ 16859892 w 178"/>
              <a:gd name="T5" fmla="*/ 426476635 h 61"/>
              <a:gd name="T6" fmla="*/ 94562488 w 178"/>
              <a:gd name="T7" fmla="*/ 490849236 h 61"/>
              <a:gd name="T8" fmla="*/ 122418297 w 178"/>
              <a:gd name="T9" fmla="*/ 241400798 h 61"/>
              <a:gd name="T10" fmla="*/ 89431402 w 178"/>
              <a:gd name="T11" fmla="*/ 64372601 h 61"/>
              <a:gd name="T12" fmla="*/ 11728807 w 178"/>
              <a:gd name="T13" fmla="*/ 0 h 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8" h="61">
                <a:moveTo>
                  <a:pt x="16" y="0"/>
                </a:moveTo>
                <a:cubicBezTo>
                  <a:pt x="16" y="1"/>
                  <a:pt x="0" y="44"/>
                  <a:pt x="1" y="46"/>
                </a:cubicBezTo>
                <a:cubicBezTo>
                  <a:pt x="4" y="53"/>
                  <a:pt x="15" y="52"/>
                  <a:pt x="23" y="53"/>
                </a:cubicBezTo>
                <a:cubicBezTo>
                  <a:pt x="58" y="57"/>
                  <a:pt x="94" y="58"/>
                  <a:pt x="129" y="61"/>
                </a:cubicBezTo>
                <a:cubicBezTo>
                  <a:pt x="140" y="58"/>
                  <a:pt x="178" y="58"/>
                  <a:pt x="167" y="30"/>
                </a:cubicBezTo>
                <a:cubicBezTo>
                  <a:pt x="163" y="20"/>
                  <a:pt x="131" y="9"/>
                  <a:pt x="122" y="8"/>
                </a:cubicBezTo>
                <a:cubicBezTo>
                  <a:pt x="87" y="4"/>
                  <a:pt x="51" y="3"/>
                  <a:pt x="16" y="0"/>
                </a:cubicBezTo>
                <a:close/>
              </a:path>
            </a:pathLst>
          </a:custGeom>
          <a:solidFill>
            <a:srgbClr val="99CC00">
              <a:alpha val="81175"/>
            </a:srgbClr>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
        <p:nvSpPr>
          <p:cNvPr id="86065" name="AutoShape 49"/>
          <p:cNvSpPr>
            <a:spLocks noChangeArrowheads="1"/>
          </p:cNvSpPr>
          <p:nvPr/>
        </p:nvSpPr>
        <p:spPr bwMode="auto">
          <a:xfrm rot="6720000">
            <a:off x="3621088" y="3848100"/>
            <a:ext cx="533400" cy="457200"/>
          </a:xfrm>
          <a:custGeom>
            <a:avLst/>
            <a:gdLst>
              <a:gd name="T0" fmla="*/ 9879013 w 21600"/>
              <a:gd name="T1" fmla="*/ 0 h 21600"/>
              <a:gd name="T2" fmla="*/ 0 w 21600"/>
              <a:gd name="T3" fmla="*/ 4838700 h 21600"/>
              <a:gd name="T4" fmla="*/ 9879013 w 21600"/>
              <a:gd name="T5" fmla="*/ 9677400 h 21600"/>
              <a:gd name="T6" fmla="*/ 13172017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
        <p:nvSpPr>
          <p:cNvPr id="86066" name="AutoShape 50"/>
          <p:cNvSpPr>
            <a:spLocks noChangeArrowheads="1"/>
          </p:cNvSpPr>
          <p:nvPr/>
        </p:nvSpPr>
        <p:spPr bwMode="auto">
          <a:xfrm>
            <a:off x="4191000" y="3505200"/>
            <a:ext cx="533400" cy="457200"/>
          </a:xfrm>
          <a:custGeom>
            <a:avLst/>
            <a:gdLst>
              <a:gd name="T0" fmla="*/ 9879013 w 21600"/>
              <a:gd name="T1" fmla="*/ 0 h 21600"/>
              <a:gd name="T2" fmla="*/ 0 w 21600"/>
              <a:gd name="T3" fmla="*/ 4838700 h 21600"/>
              <a:gd name="T4" fmla="*/ 9879013 w 21600"/>
              <a:gd name="T5" fmla="*/ 9677400 h 21600"/>
              <a:gd name="T6" fmla="*/ 13172017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
        <p:nvSpPr>
          <p:cNvPr id="86067" name="AutoShape 51"/>
          <p:cNvSpPr>
            <a:spLocks noChangeArrowheads="1"/>
          </p:cNvSpPr>
          <p:nvPr/>
        </p:nvSpPr>
        <p:spPr bwMode="auto">
          <a:xfrm rot="6720000">
            <a:off x="4823619" y="2790031"/>
            <a:ext cx="1143000" cy="344488"/>
          </a:xfrm>
          <a:custGeom>
            <a:avLst/>
            <a:gdLst>
              <a:gd name="T0" fmla="*/ 45362813 w 21600"/>
              <a:gd name="T1" fmla="*/ 0 h 21600"/>
              <a:gd name="T2" fmla="*/ 0 w 21600"/>
              <a:gd name="T3" fmla="*/ 2747037 h 21600"/>
              <a:gd name="T4" fmla="*/ 45362813 w 21600"/>
              <a:gd name="T5" fmla="*/ 5494073 h 21600"/>
              <a:gd name="T6" fmla="*/ 60483750 w 21600"/>
              <a:gd name="T7" fmla="*/ 274703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BBE0E3"/>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6064"/>
                                        </p:tgtEl>
                                        <p:attrNameLst>
                                          <p:attrName>style.visibility</p:attrName>
                                        </p:attrNameLst>
                                      </p:cBhvr>
                                      <p:to>
                                        <p:strVal val="visible"/>
                                      </p:to>
                                    </p:set>
                                    <p:animEffect transition="in" filter="checkerboard(across)">
                                      <p:cBhvr>
                                        <p:cTn id="7" dur="2000"/>
                                        <p:tgtEl>
                                          <p:spTgt spid="8606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6063"/>
                                        </p:tgtEl>
                                        <p:attrNameLst>
                                          <p:attrName>style.visibility</p:attrName>
                                        </p:attrNameLst>
                                      </p:cBhvr>
                                      <p:to>
                                        <p:strVal val="visible"/>
                                      </p:to>
                                    </p:set>
                                    <p:animEffect transition="in" filter="checkerboard(across)">
                                      <p:cBhvr>
                                        <p:cTn id="10" dur="2000"/>
                                        <p:tgtEl>
                                          <p:spTgt spid="86063"/>
                                        </p:tgtEl>
                                      </p:cBhvr>
                                    </p:animEffect>
                                  </p:childTnLst>
                                </p:cTn>
                              </p:par>
                            </p:childTnLst>
                          </p:cTn>
                        </p:par>
                        <p:par>
                          <p:cTn id="11" fill="hold" nodeType="afterGroup">
                            <p:stCondLst>
                              <p:cond delay="2000"/>
                            </p:stCondLst>
                            <p:childTnLst>
                              <p:par>
                                <p:cTn id="12" presetID="20" presetClass="entr" fill="hold" grpId="0" nodeType="afterEffect">
                                  <p:stCondLst>
                                    <p:cond delay="0"/>
                                  </p:stCondLst>
                                  <p:childTnLst>
                                    <p:set>
                                      <p:cBhvr>
                                        <p:cTn id="13" dur="1" fill="hold">
                                          <p:stCondLst>
                                            <p:cond delay="0"/>
                                          </p:stCondLst>
                                        </p:cTn>
                                        <p:tgtEl>
                                          <p:spTgt spid="86067"/>
                                        </p:tgtEl>
                                        <p:attrNameLst>
                                          <p:attrName>style.visibility</p:attrName>
                                        </p:attrNameLst>
                                      </p:cBhvr>
                                      <p:to>
                                        <p:strVal val="visible"/>
                                      </p:to>
                                    </p:set>
                                    <p:animEffect transition="in" filter="wedge">
                                      <p:cBhvr>
                                        <p:cTn id="14" dur="2000"/>
                                        <p:tgtEl>
                                          <p:spTgt spid="86067"/>
                                        </p:tgtEl>
                                      </p:cBhvr>
                                    </p:animEffect>
                                  </p:childTnLst>
                                </p:cTn>
                              </p:par>
                            </p:childTnLst>
                          </p:cTn>
                        </p:par>
                        <p:par>
                          <p:cTn id="15" fill="hold" nodeType="afterGroup">
                            <p:stCondLst>
                              <p:cond delay="4000"/>
                            </p:stCondLst>
                            <p:childTnLst>
                              <p:par>
                                <p:cTn id="16" presetID="20" presetClass="entr" fill="hold" grpId="0" nodeType="afterEffect">
                                  <p:stCondLst>
                                    <p:cond delay="0"/>
                                  </p:stCondLst>
                                  <p:childTnLst>
                                    <p:set>
                                      <p:cBhvr>
                                        <p:cTn id="17" dur="1" fill="hold">
                                          <p:stCondLst>
                                            <p:cond delay="0"/>
                                          </p:stCondLst>
                                        </p:cTn>
                                        <p:tgtEl>
                                          <p:spTgt spid="86066"/>
                                        </p:tgtEl>
                                        <p:attrNameLst>
                                          <p:attrName>style.visibility</p:attrName>
                                        </p:attrNameLst>
                                      </p:cBhvr>
                                      <p:to>
                                        <p:strVal val="visible"/>
                                      </p:to>
                                    </p:set>
                                    <p:animEffect transition="in" filter="wedge">
                                      <p:cBhvr>
                                        <p:cTn id="18" dur="2000"/>
                                        <p:tgtEl>
                                          <p:spTgt spid="86066"/>
                                        </p:tgtEl>
                                      </p:cBhvr>
                                    </p:animEffect>
                                  </p:childTnLst>
                                </p:cTn>
                              </p:par>
                            </p:childTnLst>
                          </p:cTn>
                        </p:par>
                        <p:par>
                          <p:cTn id="19" fill="hold" nodeType="afterGroup">
                            <p:stCondLst>
                              <p:cond delay="6000"/>
                            </p:stCondLst>
                            <p:childTnLst>
                              <p:par>
                                <p:cTn id="20" presetID="20" presetClass="entr" fill="hold" grpId="0" nodeType="afterEffect">
                                  <p:stCondLst>
                                    <p:cond delay="0"/>
                                  </p:stCondLst>
                                  <p:childTnLst>
                                    <p:set>
                                      <p:cBhvr>
                                        <p:cTn id="21" dur="1" fill="hold">
                                          <p:stCondLst>
                                            <p:cond delay="0"/>
                                          </p:stCondLst>
                                        </p:cTn>
                                        <p:tgtEl>
                                          <p:spTgt spid="86065"/>
                                        </p:tgtEl>
                                        <p:attrNameLst>
                                          <p:attrName>style.visibility</p:attrName>
                                        </p:attrNameLst>
                                      </p:cBhvr>
                                      <p:to>
                                        <p:strVal val="visible"/>
                                      </p:to>
                                    </p:set>
                                    <p:animEffect transition="in" filter="wedge">
                                      <p:cBhvr>
                                        <p:cTn id="22" dur="2000"/>
                                        <p:tgtEl>
                                          <p:spTgt spid="860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63" grpId="0" animBg="1"/>
      <p:bldP spid="86064" grpId="0" animBg="1"/>
      <p:bldP spid="86065" grpId="0" animBg="1"/>
      <p:bldP spid="86066" grpId="0" animBg="1"/>
      <p:bldP spid="8606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GB" altLang="es-MX" sz="4000" smtClean="0"/>
              <a:t>Governos x Narcotraficantes (produção)</a:t>
            </a:r>
            <a:r>
              <a:rPr lang="ar-SA" altLang="es-MX" sz="4000" smtClean="0">
                <a:cs typeface="Arial" charset="0"/>
              </a:rPr>
              <a:t>‏</a:t>
            </a:r>
            <a:endParaRPr lang="en-US" altLang="es-MX" sz="4000" smtClean="0"/>
          </a:p>
        </p:txBody>
      </p:sp>
      <p:sp>
        <p:nvSpPr>
          <p:cNvPr id="16387" name="Rectangle 3"/>
          <p:cNvSpPr>
            <a:spLocks noGrp="1" noChangeArrowheads="1"/>
          </p:cNvSpPr>
          <p:nvPr>
            <p:ph idx="1"/>
          </p:nvPr>
        </p:nvSpPr>
        <p:spPr/>
        <p:txBody>
          <a:bodyPr/>
          <a:lstStyle/>
          <a:p>
            <a:pPr eaLnBrk="1" hangingPunct="1">
              <a:lnSpc>
                <a:spcPct val="90000"/>
              </a:lnSpc>
              <a:spcBef>
                <a:spcPts val="700"/>
              </a:spcBef>
            </a:pPr>
            <a:r>
              <a:rPr lang="en-GB" altLang="es-MX" sz="2800" smtClean="0"/>
              <a:t>Grupos criminosos com base no México têm expandido as áreas de cultivo além da Califórnia para outros estados da costa Oeste Norte-Americana. </a:t>
            </a:r>
          </a:p>
          <a:p>
            <a:pPr eaLnBrk="1" hangingPunct="1">
              <a:lnSpc>
                <a:spcPct val="90000"/>
              </a:lnSpc>
              <a:spcBef>
                <a:spcPts val="700"/>
              </a:spcBef>
            </a:pPr>
            <a:r>
              <a:rPr lang="en-GB" altLang="es-MX" sz="2800" smtClean="0"/>
              <a:t>Paraguai e Brasil são dois grandes produtores de maconha, produção que abastece basicamente o mercado doméstico brasileiro, argentino e chileno. </a:t>
            </a:r>
          </a:p>
          <a:p>
            <a:pPr eaLnBrk="1" hangingPunct="1">
              <a:lnSpc>
                <a:spcPct val="90000"/>
              </a:lnSpc>
              <a:spcBef>
                <a:spcPts val="700"/>
              </a:spcBef>
            </a:pPr>
            <a:r>
              <a:rPr lang="en-GB" altLang="es-MX" sz="2800" smtClean="0"/>
              <a:t>O México tem diminuído as áreas de cultivo, no entanto, a área cultivada é estimada é de 5,600 hectares (2005). </a:t>
            </a:r>
          </a:p>
          <a:p>
            <a:pPr eaLnBrk="1" hangingPunct="1">
              <a:lnSpc>
                <a:spcPct val="90000"/>
              </a:lnSpc>
              <a:buFont typeface="Wingdings" pitchFamily="2" charset="2"/>
              <a:buNone/>
            </a:pPr>
            <a:endParaRPr lang="en-US" altLang="es-MX" sz="2800" smtClean="0"/>
          </a:p>
        </p:txBody>
      </p:sp>
      <p:sp>
        <p:nvSpPr>
          <p:cNvPr id="16388" name="Text Box 4"/>
          <p:cNvSpPr txBox="1">
            <a:spLocks noChangeArrowheads="1"/>
          </p:cNvSpPr>
          <p:nvPr/>
        </p:nvSpPr>
        <p:spPr bwMode="auto">
          <a:xfrm>
            <a:off x="4787900" y="6489700"/>
            <a:ext cx="59436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125"/>
              </a:spcBef>
              <a:buClr>
                <a:srgbClr val="000000"/>
              </a:buClr>
              <a:buSzTx/>
              <a:buFont typeface="Arial" charset="0"/>
              <a:buNone/>
            </a:pPr>
            <a:r>
              <a:rPr lang="en-GB" altLang="es-MX" sz="1800">
                <a:solidFill>
                  <a:srgbClr val="000000"/>
                </a:solidFill>
                <a:latin typeface="Arial" charset="0"/>
              </a:rPr>
              <a:t>Fonte: DEA-USA e CIA Fact Book 2005.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s-MX" sz="4000" smtClean="0"/>
              <a:t>Demanda Inelástica e Tráfico</a:t>
            </a:r>
            <a:endParaRPr lang="en-US" altLang="es-MX" sz="4000" smtClean="0"/>
          </a:p>
        </p:txBody>
      </p:sp>
      <p:sp>
        <p:nvSpPr>
          <p:cNvPr id="17411" name="Rectangle 3"/>
          <p:cNvSpPr>
            <a:spLocks noGrp="1" noChangeArrowheads="1"/>
          </p:cNvSpPr>
          <p:nvPr>
            <p:ph idx="1"/>
          </p:nvPr>
        </p:nvSpPr>
        <p:spPr/>
        <p:txBody>
          <a:bodyPr/>
          <a:lstStyle/>
          <a:p>
            <a:pPr eaLnBrk="1" hangingPunct="1"/>
            <a:r>
              <a:rPr lang="en-GB" altLang="es-MX" smtClean="0">
                <a:latin typeface="Times New Roman" pitchFamily="18" charset="0"/>
              </a:rPr>
              <a:t>Embora a apreensão de cocaína pela DEA tenha sido recorde em 2005 (o quinto recorde consecutivo) não há nenhuma indicação de que houve uma redução significativa da oferta de cocaína no mercado doméstico Norte-Americano.</a:t>
            </a:r>
          </a:p>
          <a:p>
            <a:pPr eaLnBrk="1" hangingPunct="1"/>
            <a:r>
              <a:rPr lang="en-GB" altLang="es-MX" smtClean="0">
                <a:latin typeface="Times New Roman" pitchFamily="18" charset="0"/>
              </a:rPr>
              <a:t>A demanda por cocaína nos Estados Unidos está estável.</a:t>
            </a:r>
          </a:p>
          <a:p>
            <a:pPr eaLnBrk="1" hangingPunct="1">
              <a:buFont typeface="Wingdings" pitchFamily="2" charset="2"/>
              <a:buNone/>
            </a:pPr>
            <a:endParaRPr lang="en-GB" altLang="es-MX" smtClean="0">
              <a:latin typeface="Times New Roman" pitchFamily="18" charset="0"/>
            </a:endParaRPr>
          </a:p>
          <a:p>
            <a:pPr eaLnBrk="1" hangingPunct="1"/>
            <a:endParaRPr lang="en-US" altLang="es-MX" smtClean="0">
              <a:latin typeface="Times New Roman" pitchFamily="18" charset="0"/>
            </a:endParaRPr>
          </a:p>
        </p:txBody>
      </p:sp>
      <p:sp>
        <p:nvSpPr>
          <p:cNvPr id="17412" name="Text Box 4"/>
          <p:cNvSpPr txBox="1">
            <a:spLocks noChangeArrowheads="1"/>
          </p:cNvSpPr>
          <p:nvPr/>
        </p:nvSpPr>
        <p:spPr bwMode="auto">
          <a:xfrm>
            <a:off x="4038600" y="6324600"/>
            <a:ext cx="48768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5pPr>
            <a:lvl6pPr marL="25146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6pPr>
            <a:lvl7pPr marL="29718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7pPr>
            <a:lvl8pPr marL="34290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8pPr>
            <a:lvl9pPr marL="3886200" indent="-228600" defTabSz="449263" eaLnBrk="0" fontAlgn="base" hangingPunct="0">
              <a:spcBef>
                <a:spcPct val="20000"/>
              </a:spcBef>
              <a:spcAft>
                <a:spcPct val="0"/>
              </a:spcAft>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itchFamily="34" charset="0"/>
              </a:defRPr>
            </a:lvl9pPr>
          </a:lstStyle>
          <a:p>
            <a:pPr eaLnBrk="1" hangingPunct="1">
              <a:lnSpc>
                <a:spcPct val="100000"/>
              </a:lnSpc>
              <a:spcBef>
                <a:spcPts val="1125"/>
              </a:spcBef>
              <a:buClr>
                <a:srgbClr val="000000"/>
              </a:buClr>
              <a:buSzTx/>
              <a:buFont typeface="Arial" charset="0"/>
              <a:buNone/>
            </a:pPr>
            <a:r>
              <a:rPr lang="en-GB" altLang="es-MX" sz="1800">
                <a:solidFill>
                  <a:srgbClr val="000000"/>
                </a:solidFill>
                <a:latin typeface="Arial" charset="0"/>
              </a:rPr>
              <a:t>Fonte: Drug Enforcement Agency DEA– USA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pt-BR" altLang="es-MX" sz="4000" smtClean="0"/>
              <a:t>Incentivos assimétricos: Comissão Presidencial (2009)</a:t>
            </a:r>
          </a:p>
        </p:txBody>
      </p:sp>
      <p:sp>
        <p:nvSpPr>
          <p:cNvPr id="24579" name="Rectangle 3"/>
          <p:cNvSpPr>
            <a:spLocks noGrp="1" noChangeArrowheads="1"/>
          </p:cNvSpPr>
          <p:nvPr>
            <p:ph idx="1"/>
          </p:nvPr>
        </p:nvSpPr>
        <p:spPr/>
        <p:txBody>
          <a:bodyPr/>
          <a:lstStyle/>
          <a:p>
            <a:pPr eaLnBrk="1" hangingPunct="1">
              <a:buFont typeface="Wingdings" pitchFamily="2" charset="2"/>
              <a:buNone/>
            </a:pPr>
            <a:r>
              <a:rPr lang="pt-BR" altLang="es-MX" smtClean="0"/>
              <a:t>1)  tratar o consumo de drogas como uma questão de saude pública; </a:t>
            </a:r>
          </a:p>
          <a:p>
            <a:pPr eaLnBrk="1" hangingPunct="1">
              <a:buFont typeface="Wingdings" pitchFamily="2" charset="2"/>
              <a:buNone/>
            </a:pPr>
            <a:r>
              <a:rPr lang="pt-BR" altLang="es-MX" smtClean="0"/>
              <a:t>2) adotar políticas de redução do consumo mediante campanhas de informação e prevenção; </a:t>
            </a:r>
          </a:p>
          <a:p>
            <a:pPr eaLnBrk="1" hangingPunct="1">
              <a:buFont typeface="Wingdings" pitchFamily="2" charset="2"/>
              <a:buNone/>
            </a:pPr>
            <a:r>
              <a:rPr lang="pt-BR" altLang="es-MX" smtClean="0"/>
              <a:t>3) focalizar a repressão sobre o crime organizado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pt-BR" altLang="es-MX" smtClean="0"/>
              <a:t>A proibição como status-quo</a:t>
            </a:r>
          </a:p>
        </p:txBody>
      </p:sp>
      <p:sp>
        <p:nvSpPr>
          <p:cNvPr id="25603" name="Rectangle 3"/>
          <p:cNvSpPr>
            <a:spLocks noGrp="1" noChangeArrowheads="1"/>
          </p:cNvSpPr>
          <p:nvPr>
            <p:ph idx="1"/>
          </p:nvPr>
        </p:nvSpPr>
        <p:spPr/>
        <p:txBody>
          <a:bodyPr/>
          <a:lstStyle/>
          <a:p>
            <a:pPr eaLnBrk="1" hangingPunct="1">
              <a:lnSpc>
                <a:spcPct val="73000"/>
              </a:lnSpc>
              <a:buFont typeface="Wingdings" pitchFamily="2" charset="2"/>
              <a:buNone/>
            </a:pPr>
            <a:r>
              <a:rPr lang="pt-BR" altLang="es-MX" sz="2800" smtClean="0"/>
              <a:t>Por que os grupos de maior renda geralmente pressionam os governos pela adoção de políticas mais duras contra o tráfico de drogas e mais brandas contra o consumo?</a:t>
            </a:r>
          </a:p>
          <a:p>
            <a:pPr eaLnBrk="1" hangingPunct="1">
              <a:lnSpc>
                <a:spcPct val="73000"/>
              </a:lnSpc>
              <a:buFont typeface="Wingdings" pitchFamily="2" charset="2"/>
              <a:buNone/>
            </a:pPr>
            <a:endParaRPr lang="pt-BR" altLang="es-MX" sz="2800" smtClean="0"/>
          </a:p>
          <a:p>
            <a:pPr eaLnBrk="1" hangingPunct="1">
              <a:lnSpc>
                <a:spcPct val="73000"/>
              </a:lnSpc>
              <a:buFont typeface="Wingdings" pitchFamily="2" charset="2"/>
              <a:buNone/>
            </a:pPr>
            <a:r>
              <a:rPr lang="pt-BR" altLang="es-MX" sz="2800" smtClean="0"/>
              <a:t>O custo da reputação é maior para os ricos, eles farão o possível para evitar uma condenação porque isso pode significar perdas substantivas de renda no futuro. </a:t>
            </a:r>
          </a:p>
          <a:p>
            <a:pPr eaLnBrk="1" hangingPunct="1">
              <a:lnSpc>
                <a:spcPct val="73000"/>
              </a:lnSpc>
              <a:buFont typeface="Wingdings" pitchFamily="2" charset="2"/>
              <a:buNone/>
            </a:pPr>
            <a:endParaRPr lang="en-US" altLang="es-MX" sz="2800" smtClean="0"/>
          </a:p>
          <a:p>
            <a:pPr algn="r" eaLnBrk="1" hangingPunct="1">
              <a:lnSpc>
                <a:spcPct val="73000"/>
              </a:lnSpc>
              <a:buFont typeface="Wingdings" pitchFamily="2" charset="2"/>
              <a:buNone/>
            </a:pPr>
            <a:r>
              <a:rPr lang="en-US" altLang="es-MX" sz="1800" smtClean="0"/>
              <a:t>Becker, G.S., Murphy, K.M. &amp; Grossman, M. 2004.</a:t>
            </a:r>
            <a:endParaRPr lang="pt-BR" altLang="es-MX"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GB" altLang="es-MX" smtClean="0"/>
              <a:t>Proibição x Legalização com Taxação</a:t>
            </a:r>
            <a:endParaRPr lang="en-US" altLang="es-MX" smtClean="0"/>
          </a:p>
        </p:txBody>
      </p:sp>
      <p:sp>
        <p:nvSpPr>
          <p:cNvPr id="26627" name="Rectangle 3"/>
          <p:cNvSpPr>
            <a:spLocks noGrp="1" noChangeArrowheads="1"/>
          </p:cNvSpPr>
          <p:nvPr>
            <p:ph idx="1"/>
          </p:nvPr>
        </p:nvSpPr>
        <p:spPr/>
        <p:txBody>
          <a:bodyPr/>
          <a:lstStyle/>
          <a:p>
            <a:pPr eaLnBrk="1" hangingPunct="1">
              <a:lnSpc>
                <a:spcPct val="83000"/>
              </a:lnSpc>
              <a:spcBef>
                <a:spcPts val="700"/>
              </a:spcBef>
              <a:buFont typeface="Verdana" pitchFamily="34" charset="0"/>
              <a:buChar char="•"/>
            </a:pPr>
            <a:r>
              <a:rPr lang="en-GB" altLang="es-MX" sz="2800" smtClean="0">
                <a:latin typeface="Verdana" pitchFamily="34" charset="0"/>
              </a:rPr>
              <a:t>Há alguma chance de sucesso com a política de contenção policial do tráfico de drogas? </a:t>
            </a:r>
          </a:p>
          <a:p>
            <a:pPr eaLnBrk="1" hangingPunct="1">
              <a:lnSpc>
                <a:spcPct val="83000"/>
              </a:lnSpc>
              <a:spcBef>
                <a:spcPts val="700"/>
              </a:spcBef>
              <a:buFont typeface="Verdana" pitchFamily="34" charset="0"/>
              <a:buChar char="•"/>
            </a:pPr>
            <a:r>
              <a:rPr lang="en-GB" altLang="es-MX" sz="2800" smtClean="0">
                <a:latin typeface="Verdana" pitchFamily="34" charset="0"/>
              </a:rPr>
              <a:t>O que a legalização pode fazer para reduzir a demanda e a produção?</a:t>
            </a:r>
          </a:p>
          <a:p>
            <a:pPr eaLnBrk="1" hangingPunct="1">
              <a:lnSpc>
                <a:spcPct val="83000"/>
              </a:lnSpc>
              <a:spcBef>
                <a:spcPts val="700"/>
              </a:spcBef>
              <a:buFont typeface="Verdana" pitchFamily="34" charset="0"/>
              <a:buChar char="•"/>
            </a:pPr>
            <a:r>
              <a:rPr lang="en-GB" altLang="es-MX" sz="2800" smtClean="0">
                <a:latin typeface="Verdana" pitchFamily="34" charset="0"/>
              </a:rPr>
              <a:t>Quais seriam os efeitos (comunitários e na saúde) decorrentes da legalização das drogas?</a:t>
            </a:r>
          </a:p>
          <a:p>
            <a:pPr eaLnBrk="1" hangingPunct="1">
              <a:lnSpc>
                <a:spcPct val="83000"/>
              </a:lnSpc>
              <a:spcBef>
                <a:spcPts val="700"/>
              </a:spcBef>
              <a:buFont typeface="Verdana" pitchFamily="34" charset="0"/>
              <a:buChar char="•"/>
            </a:pPr>
            <a:r>
              <a:rPr lang="en-GB" altLang="es-MX" sz="2800" smtClean="0">
                <a:latin typeface="Verdana" pitchFamily="34" charset="0"/>
              </a:rPr>
              <a:t>Como podemos avaliar essas medidas?</a:t>
            </a:r>
          </a:p>
          <a:p>
            <a:pPr eaLnBrk="1" hangingPunct="1">
              <a:lnSpc>
                <a:spcPct val="83000"/>
              </a:lnSpc>
              <a:buFont typeface="Wingdings" pitchFamily="2" charset="2"/>
              <a:buNone/>
            </a:pPr>
            <a:endParaRPr lang="en-US" altLang="es-MX"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1314450" y="1016000"/>
            <a:ext cx="7378700" cy="661988"/>
          </a:xfrm>
        </p:spPr>
        <p:txBody>
          <a:bodyPr>
            <a:spAutoFit/>
          </a:bodyPr>
          <a:lstStyle/>
          <a:p>
            <a:pPr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s-MX" smtClean="0"/>
              <a:t>Alguma Teoria</a:t>
            </a:r>
          </a:p>
        </p:txBody>
      </p:sp>
      <p:sp>
        <p:nvSpPr>
          <p:cNvPr id="4099" name="Rectangle 2"/>
          <p:cNvSpPr>
            <a:spLocks noGrp="1" noChangeArrowheads="1"/>
          </p:cNvSpPr>
          <p:nvPr>
            <p:ph idx="1"/>
          </p:nvPr>
        </p:nvSpPr>
        <p:spPr>
          <a:xfrm>
            <a:off x="457200" y="2214563"/>
            <a:ext cx="8305800" cy="3949700"/>
          </a:xfrm>
        </p:spPr>
        <p:txBody>
          <a:bodyPr>
            <a:spAutoFit/>
          </a:bodyPr>
          <a:lstStyle/>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s-MX" sz="2800" smtClean="0"/>
              <a:t>O tráfico de drogas é um crime transnacional e organizado: </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s-MX" sz="2400" smtClean="0"/>
              <a:t>Agentes maximizadores que atuam em um mercado global;</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s-MX" sz="2400" smtClean="0"/>
              <a:t>O Mercado, a formação de preços e o comportamento das firmas podem ser analisados segundo o modelo ‘beckariano’ (Gary Becker) de custos e benefícios associados ao comportamento transgressor: </a:t>
            </a:r>
            <a:r>
              <a:rPr lang="en-GB" altLang="es-MX" sz="2400" b="1" smtClean="0"/>
              <a:t>Traficantes respondem a incentivos.</a:t>
            </a:r>
          </a:p>
          <a:p>
            <a:pPr lvl="1" eaLnBrk="1" hangingPunct="1">
              <a:lnSpc>
                <a:spcPct val="90000"/>
              </a:lnSpc>
              <a:spcBef>
                <a:spcPts val="15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s-MX" sz="1800" smtClean="0"/>
              <a:t>Becker, G.S., Murphy, K.M. &amp; Grossman, M. 2004</a:t>
            </a:r>
            <a:r>
              <a:rPr lang="pt-BR" altLang="es-MX" sz="1800" smtClean="0"/>
              <a:t> analisam o mercado ilícito das drogas; Freyer, Heaton Levitt e Murphy 2005 estudaram o impacto do crack nos guetos.</a:t>
            </a:r>
            <a:endParaRPr lang="en-GB" altLang="es-MX" sz="180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14450" y="1016000"/>
            <a:ext cx="7378700" cy="661988"/>
          </a:xfrm>
        </p:spPr>
        <p:txBody>
          <a:bodyPr>
            <a:spAutoFit/>
          </a:bodyPr>
          <a:lstStyle/>
          <a:p>
            <a:pPr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s-MX" smtClean="0"/>
              <a:t>O modelo</a:t>
            </a:r>
          </a:p>
        </p:txBody>
      </p:sp>
      <p:sp>
        <p:nvSpPr>
          <p:cNvPr id="5123" name="Rectangle 3"/>
          <p:cNvSpPr>
            <a:spLocks noGrp="1" noChangeArrowheads="1"/>
          </p:cNvSpPr>
          <p:nvPr>
            <p:ph idx="1"/>
          </p:nvPr>
        </p:nvSpPr>
        <p:spPr>
          <a:xfrm>
            <a:off x="457200" y="2214563"/>
            <a:ext cx="8305800" cy="3151187"/>
          </a:xfrm>
        </p:spPr>
        <p:txBody>
          <a:bodyPr>
            <a:spAutoFit/>
          </a:bodyPr>
          <a:lstStyle/>
          <a:p>
            <a:pPr marL="457200" indent="-457200"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pt-BR" altLang="es-MX" sz="2800" smtClean="0"/>
              <a:t>As drogas são ofertadas por uma indústria competitiva que pode ser dividida em quatro subsistemas distintos: </a:t>
            </a:r>
          </a:p>
          <a:p>
            <a:pPr marL="838200" lvl="1" indent="-381000"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pt-BR" altLang="es-MX" smtClean="0"/>
              <a:t>Produção, </a:t>
            </a:r>
          </a:p>
          <a:p>
            <a:pPr marL="838200" lvl="1" indent="-381000"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pt-BR" altLang="es-MX" smtClean="0"/>
              <a:t>Distribuição</a:t>
            </a:r>
          </a:p>
          <a:p>
            <a:pPr marL="838200" lvl="1" indent="-381000"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pt-BR" altLang="es-MX" smtClean="0"/>
              <a:t>Comercialização</a:t>
            </a:r>
          </a:p>
          <a:p>
            <a:pPr marL="838200" lvl="1" indent="-381000"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pt-BR" altLang="es-MX" smtClean="0"/>
              <a:t>Fluxo de Capitais</a:t>
            </a:r>
            <a:endParaRPr lang="en-GB" altLang="es-MX"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upo 5"/>
          <p:cNvGrpSpPr>
            <a:grpSpLocks/>
          </p:cNvGrpSpPr>
          <p:nvPr/>
        </p:nvGrpSpPr>
        <p:grpSpPr bwMode="auto">
          <a:xfrm>
            <a:off x="811213" y="1182688"/>
            <a:ext cx="7867650" cy="4084637"/>
            <a:chOff x="592034" y="927328"/>
            <a:chExt cx="6965311" cy="3234824"/>
          </a:xfrm>
        </p:grpSpPr>
        <p:sp>
          <p:nvSpPr>
            <p:cNvPr id="11" name="Forma livre 10"/>
            <p:cNvSpPr/>
            <p:nvPr/>
          </p:nvSpPr>
          <p:spPr>
            <a:xfrm>
              <a:off x="3355109" y="927328"/>
              <a:ext cx="1512243" cy="452599"/>
            </a:xfrm>
            <a:custGeom>
              <a:avLst/>
              <a:gdLst>
                <a:gd name="connsiteX0" fmla="*/ 0 w 1513192"/>
                <a:gd name="connsiteY0" fmla="*/ 0 h 453064"/>
                <a:gd name="connsiteX1" fmla="*/ 1513192 w 1513192"/>
                <a:gd name="connsiteY1" fmla="*/ 0 h 453064"/>
                <a:gd name="connsiteX2" fmla="*/ 1513192 w 1513192"/>
                <a:gd name="connsiteY2" fmla="*/ 453064 h 453064"/>
                <a:gd name="connsiteX3" fmla="*/ 0 w 1513192"/>
                <a:gd name="connsiteY3" fmla="*/ 453064 h 453064"/>
                <a:gd name="connsiteX4" fmla="*/ 0 w 1513192"/>
                <a:gd name="connsiteY4" fmla="*/ 0 h 453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192" h="453064">
                  <a:moveTo>
                    <a:pt x="0" y="0"/>
                  </a:moveTo>
                  <a:lnTo>
                    <a:pt x="1513192" y="0"/>
                  </a:lnTo>
                  <a:lnTo>
                    <a:pt x="1513192" y="453064"/>
                  </a:lnTo>
                  <a:lnTo>
                    <a:pt x="0" y="45306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dirty="0"/>
                <a:t>Narcotráfico</a:t>
              </a:r>
              <a:endParaRPr lang="es-MX" sz="1800" dirty="0"/>
            </a:p>
          </p:txBody>
        </p:sp>
        <p:sp>
          <p:nvSpPr>
            <p:cNvPr id="12" name="Forma livre 11"/>
            <p:cNvSpPr/>
            <p:nvPr/>
          </p:nvSpPr>
          <p:spPr>
            <a:xfrm>
              <a:off x="592034" y="1657772"/>
              <a:ext cx="1513648" cy="452599"/>
            </a:xfrm>
            <a:custGeom>
              <a:avLst/>
              <a:gdLst>
                <a:gd name="connsiteX0" fmla="*/ 0 w 1513192"/>
                <a:gd name="connsiteY0" fmla="*/ 0 h 453064"/>
                <a:gd name="connsiteX1" fmla="*/ 1513192 w 1513192"/>
                <a:gd name="connsiteY1" fmla="*/ 0 h 453064"/>
                <a:gd name="connsiteX2" fmla="*/ 1513192 w 1513192"/>
                <a:gd name="connsiteY2" fmla="*/ 453064 h 453064"/>
                <a:gd name="connsiteX3" fmla="*/ 0 w 1513192"/>
                <a:gd name="connsiteY3" fmla="*/ 453064 h 453064"/>
                <a:gd name="connsiteX4" fmla="*/ 0 w 1513192"/>
                <a:gd name="connsiteY4" fmla="*/ 0 h 453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192" h="453064">
                  <a:moveTo>
                    <a:pt x="0" y="0"/>
                  </a:moveTo>
                  <a:lnTo>
                    <a:pt x="1513192" y="0"/>
                  </a:lnTo>
                  <a:lnTo>
                    <a:pt x="1513192" y="453064"/>
                  </a:lnTo>
                  <a:lnTo>
                    <a:pt x="0" y="45306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dirty="0"/>
                <a:t>Produção</a:t>
              </a:r>
              <a:endParaRPr lang="es-MX" sz="1800" dirty="0"/>
            </a:p>
          </p:txBody>
        </p:sp>
        <p:sp>
          <p:nvSpPr>
            <p:cNvPr id="13" name="Forma livre 12"/>
            <p:cNvSpPr/>
            <p:nvPr/>
          </p:nvSpPr>
          <p:spPr>
            <a:xfrm>
              <a:off x="2292604" y="1657772"/>
              <a:ext cx="1512243" cy="452599"/>
            </a:xfrm>
            <a:custGeom>
              <a:avLst/>
              <a:gdLst>
                <a:gd name="connsiteX0" fmla="*/ 0 w 1513192"/>
                <a:gd name="connsiteY0" fmla="*/ 0 h 453064"/>
                <a:gd name="connsiteX1" fmla="*/ 1513192 w 1513192"/>
                <a:gd name="connsiteY1" fmla="*/ 0 h 453064"/>
                <a:gd name="connsiteX2" fmla="*/ 1513192 w 1513192"/>
                <a:gd name="connsiteY2" fmla="*/ 453064 h 453064"/>
                <a:gd name="connsiteX3" fmla="*/ 0 w 1513192"/>
                <a:gd name="connsiteY3" fmla="*/ 453064 h 453064"/>
                <a:gd name="connsiteX4" fmla="*/ 0 w 1513192"/>
                <a:gd name="connsiteY4" fmla="*/ 0 h 453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192" h="453064">
                  <a:moveTo>
                    <a:pt x="0" y="0"/>
                  </a:moveTo>
                  <a:lnTo>
                    <a:pt x="1513192" y="0"/>
                  </a:lnTo>
                  <a:lnTo>
                    <a:pt x="1513192" y="453064"/>
                  </a:lnTo>
                  <a:lnTo>
                    <a:pt x="0" y="45306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dirty="0"/>
                <a:t>Distribuição</a:t>
              </a:r>
              <a:endParaRPr lang="es-MX" sz="1800" dirty="0"/>
            </a:p>
          </p:txBody>
        </p:sp>
        <p:sp>
          <p:nvSpPr>
            <p:cNvPr id="14" name="Forma livre 13"/>
            <p:cNvSpPr/>
            <p:nvPr/>
          </p:nvSpPr>
          <p:spPr>
            <a:xfrm>
              <a:off x="3991769" y="1657772"/>
              <a:ext cx="1513649" cy="452599"/>
            </a:xfrm>
            <a:custGeom>
              <a:avLst/>
              <a:gdLst>
                <a:gd name="connsiteX0" fmla="*/ 0 w 1513192"/>
                <a:gd name="connsiteY0" fmla="*/ 0 h 453064"/>
                <a:gd name="connsiteX1" fmla="*/ 1513192 w 1513192"/>
                <a:gd name="connsiteY1" fmla="*/ 0 h 453064"/>
                <a:gd name="connsiteX2" fmla="*/ 1513192 w 1513192"/>
                <a:gd name="connsiteY2" fmla="*/ 453064 h 453064"/>
                <a:gd name="connsiteX3" fmla="*/ 0 w 1513192"/>
                <a:gd name="connsiteY3" fmla="*/ 453064 h 453064"/>
                <a:gd name="connsiteX4" fmla="*/ 0 w 1513192"/>
                <a:gd name="connsiteY4" fmla="*/ 0 h 453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192" h="453064">
                  <a:moveTo>
                    <a:pt x="0" y="0"/>
                  </a:moveTo>
                  <a:lnTo>
                    <a:pt x="1513192" y="0"/>
                  </a:lnTo>
                  <a:lnTo>
                    <a:pt x="1513192" y="453064"/>
                  </a:lnTo>
                  <a:lnTo>
                    <a:pt x="0" y="45306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dirty="0"/>
                <a:t>Comercialização</a:t>
              </a:r>
              <a:endParaRPr lang="es-MX" sz="1800" dirty="0"/>
            </a:p>
          </p:txBody>
        </p:sp>
        <p:sp>
          <p:nvSpPr>
            <p:cNvPr id="15" name="Forma livre 14"/>
            <p:cNvSpPr/>
            <p:nvPr/>
          </p:nvSpPr>
          <p:spPr>
            <a:xfrm>
              <a:off x="5619257" y="1657772"/>
              <a:ext cx="1938088" cy="408597"/>
            </a:xfrm>
            <a:custGeom>
              <a:avLst/>
              <a:gdLst>
                <a:gd name="connsiteX0" fmla="*/ 0 w 1937651"/>
                <a:gd name="connsiteY0" fmla="*/ 0 h 408878"/>
                <a:gd name="connsiteX1" fmla="*/ 1937651 w 1937651"/>
                <a:gd name="connsiteY1" fmla="*/ 0 h 408878"/>
                <a:gd name="connsiteX2" fmla="*/ 1937651 w 1937651"/>
                <a:gd name="connsiteY2" fmla="*/ 408878 h 408878"/>
                <a:gd name="connsiteX3" fmla="*/ 0 w 1937651"/>
                <a:gd name="connsiteY3" fmla="*/ 408878 h 408878"/>
                <a:gd name="connsiteX4" fmla="*/ 0 w 1937651"/>
                <a:gd name="connsiteY4" fmla="*/ 0 h 408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7651" h="408878">
                  <a:moveTo>
                    <a:pt x="0" y="0"/>
                  </a:moveTo>
                  <a:lnTo>
                    <a:pt x="1937651" y="0"/>
                  </a:lnTo>
                  <a:lnTo>
                    <a:pt x="1937651" y="408878"/>
                  </a:lnTo>
                  <a:lnTo>
                    <a:pt x="0" y="40887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dirty="0"/>
                <a:t>Fluxo de Capitais</a:t>
              </a:r>
              <a:endParaRPr lang="es-MX" sz="1800" dirty="0"/>
            </a:p>
          </p:txBody>
        </p:sp>
        <p:sp>
          <p:nvSpPr>
            <p:cNvPr id="16" name="Forma livre 15"/>
            <p:cNvSpPr/>
            <p:nvPr/>
          </p:nvSpPr>
          <p:spPr>
            <a:xfrm>
              <a:off x="863282" y="2307754"/>
              <a:ext cx="1210076" cy="520489"/>
            </a:xfrm>
            <a:custGeom>
              <a:avLst/>
              <a:gdLst>
                <a:gd name="connsiteX0" fmla="*/ 0 w 1209790"/>
                <a:gd name="connsiteY0" fmla="*/ 0 h 521071"/>
                <a:gd name="connsiteX1" fmla="*/ 1209790 w 1209790"/>
                <a:gd name="connsiteY1" fmla="*/ 0 h 521071"/>
                <a:gd name="connsiteX2" fmla="*/ 1209790 w 1209790"/>
                <a:gd name="connsiteY2" fmla="*/ 521071 h 521071"/>
                <a:gd name="connsiteX3" fmla="*/ 0 w 1209790"/>
                <a:gd name="connsiteY3" fmla="*/ 521071 h 521071"/>
                <a:gd name="connsiteX4" fmla="*/ 0 w 1209790"/>
                <a:gd name="connsiteY4" fmla="*/ 0 h 521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9790" h="521071">
                  <a:moveTo>
                    <a:pt x="0" y="0"/>
                  </a:moveTo>
                  <a:lnTo>
                    <a:pt x="1209790" y="0"/>
                  </a:lnTo>
                  <a:lnTo>
                    <a:pt x="1209790" y="521071"/>
                  </a:lnTo>
                  <a:lnTo>
                    <a:pt x="0" y="52107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Cultivos </a:t>
              </a:r>
            </a:p>
            <a:p>
              <a:pPr algn="ctr" defTabSz="711200">
                <a:lnSpc>
                  <a:spcPct val="90000"/>
                </a:lnSpc>
                <a:spcAft>
                  <a:spcPct val="35000"/>
                </a:spcAft>
                <a:defRPr/>
              </a:pPr>
              <a:r>
                <a:rPr lang="pt-BR" sz="1600" dirty="0"/>
                <a:t>Ilícitos</a:t>
              </a:r>
              <a:endParaRPr lang="es-MX" sz="1600" dirty="0"/>
            </a:p>
          </p:txBody>
        </p:sp>
        <p:sp>
          <p:nvSpPr>
            <p:cNvPr id="17" name="Forma livre 16"/>
            <p:cNvSpPr/>
            <p:nvPr/>
          </p:nvSpPr>
          <p:spPr>
            <a:xfrm>
              <a:off x="853444" y="2884818"/>
              <a:ext cx="1219913" cy="535575"/>
            </a:xfrm>
            <a:custGeom>
              <a:avLst/>
              <a:gdLst>
                <a:gd name="connsiteX0" fmla="*/ 0 w 1434827"/>
                <a:gd name="connsiteY0" fmla="*/ 0 h 445158"/>
                <a:gd name="connsiteX1" fmla="*/ 1434827 w 1434827"/>
                <a:gd name="connsiteY1" fmla="*/ 0 h 445158"/>
                <a:gd name="connsiteX2" fmla="*/ 1434827 w 1434827"/>
                <a:gd name="connsiteY2" fmla="*/ 445158 h 445158"/>
                <a:gd name="connsiteX3" fmla="*/ 0 w 1434827"/>
                <a:gd name="connsiteY3" fmla="*/ 445158 h 445158"/>
                <a:gd name="connsiteX4" fmla="*/ 0 w 1434827"/>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827" h="445158">
                  <a:moveTo>
                    <a:pt x="0" y="0"/>
                  </a:moveTo>
                  <a:lnTo>
                    <a:pt x="1434827" y="0"/>
                  </a:lnTo>
                  <a:lnTo>
                    <a:pt x="1434827"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Insumos químicos</a:t>
              </a:r>
              <a:endParaRPr lang="es-MX" sz="1600" dirty="0"/>
            </a:p>
          </p:txBody>
        </p:sp>
        <p:sp>
          <p:nvSpPr>
            <p:cNvPr id="18" name="Forma livre 17"/>
            <p:cNvSpPr/>
            <p:nvPr/>
          </p:nvSpPr>
          <p:spPr>
            <a:xfrm>
              <a:off x="863282" y="3531028"/>
              <a:ext cx="1210076" cy="631124"/>
            </a:xfrm>
            <a:custGeom>
              <a:avLst/>
              <a:gdLst>
                <a:gd name="connsiteX0" fmla="*/ 0 w 745899"/>
                <a:gd name="connsiteY0" fmla="*/ 0 h 445158"/>
                <a:gd name="connsiteX1" fmla="*/ 745899 w 745899"/>
                <a:gd name="connsiteY1" fmla="*/ 0 h 445158"/>
                <a:gd name="connsiteX2" fmla="*/ 745899 w 745899"/>
                <a:gd name="connsiteY2" fmla="*/ 445158 h 445158"/>
                <a:gd name="connsiteX3" fmla="*/ 0 w 745899"/>
                <a:gd name="connsiteY3" fmla="*/ 445158 h 445158"/>
                <a:gd name="connsiteX4" fmla="*/ 0 w 745899"/>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99" h="445158">
                  <a:moveTo>
                    <a:pt x="0" y="0"/>
                  </a:moveTo>
                  <a:lnTo>
                    <a:pt x="745899" y="0"/>
                  </a:lnTo>
                  <a:lnTo>
                    <a:pt x="745899"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715" tIns="5715" rIns="5715" bIns="5715" spcCol="1270" anchor="ctr"/>
            <a:lstStyle/>
            <a:p>
              <a:pPr algn="ctr" defTabSz="400050">
                <a:lnSpc>
                  <a:spcPct val="90000"/>
                </a:lnSpc>
                <a:spcAft>
                  <a:spcPct val="35000"/>
                </a:spcAft>
                <a:defRPr/>
              </a:pPr>
              <a:r>
                <a:rPr lang="pt-BR" sz="1600" dirty="0"/>
                <a:t>Infraestrutura de </a:t>
              </a:r>
            </a:p>
            <a:p>
              <a:pPr algn="ctr" defTabSz="400050">
                <a:lnSpc>
                  <a:spcPct val="90000"/>
                </a:lnSpc>
                <a:spcAft>
                  <a:spcPct val="35000"/>
                </a:spcAft>
                <a:defRPr/>
              </a:pPr>
              <a:r>
                <a:rPr lang="pt-BR" sz="1600" dirty="0"/>
                <a:t>Produção</a:t>
              </a:r>
              <a:endParaRPr lang="es-MX" sz="1600" dirty="0"/>
            </a:p>
          </p:txBody>
        </p:sp>
      </p:grpSp>
      <p:sp>
        <p:nvSpPr>
          <p:cNvPr id="19" name="Forma livre 18"/>
          <p:cNvSpPr/>
          <p:nvPr/>
        </p:nvSpPr>
        <p:spPr>
          <a:xfrm>
            <a:off x="3071813" y="2887663"/>
            <a:ext cx="1366837" cy="657225"/>
          </a:xfrm>
          <a:custGeom>
            <a:avLst/>
            <a:gdLst>
              <a:gd name="connsiteX0" fmla="*/ 0 w 1209790"/>
              <a:gd name="connsiteY0" fmla="*/ 0 h 521071"/>
              <a:gd name="connsiteX1" fmla="*/ 1209790 w 1209790"/>
              <a:gd name="connsiteY1" fmla="*/ 0 h 521071"/>
              <a:gd name="connsiteX2" fmla="*/ 1209790 w 1209790"/>
              <a:gd name="connsiteY2" fmla="*/ 521071 h 521071"/>
              <a:gd name="connsiteX3" fmla="*/ 0 w 1209790"/>
              <a:gd name="connsiteY3" fmla="*/ 521071 h 521071"/>
              <a:gd name="connsiteX4" fmla="*/ 0 w 1209790"/>
              <a:gd name="connsiteY4" fmla="*/ 0 h 521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9790" h="521071">
                <a:moveTo>
                  <a:pt x="0" y="0"/>
                </a:moveTo>
                <a:lnTo>
                  <a:pt x="1209790" y="0"/>
                </a:lnTo>
                <a:lnTo>
                  <a:pt x="1209790" y="521071"/>
                </a:lnTo>
                <a:lnTo>
                  <a:pt x="0" y="52107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Transformação</a:t>
            </a:r>
            <a:endParaRPr lang="es-MX" sz="1600" dirty="0"/>
          </a:p>
        </p:txBody>
      </p:sp>
      <p:sp>
        <p:nvSpPr>
          <p:cNvPr id="20" name="Forma livre 19"/>
          <p:cNvSpPr/>
          <p:nvPr/>
        </p:nvSpPr>
        <p:spPr>
          <a:xfrm>
            <a:off x="3059113" y="3616325"/>
            <a:ext cx="1379537" cy="676275"/>
          </a:xfrm>
          <a:custGeom>
            <a:avLst/>
            <a:gdLst>
              <a:gd name="connsiteX0" fmla="*/ 0 w 1434827"/>
              <a:gd name="connsiteY0" fmla="*/ 0 h 445158"/>
              <a:gd name="connsiteX1" fmla="*/ 1434827 w 1434827"/>
              <a:gd name="connsiteY1" fmla="*/ 0 h 445158"/>
              <a:gd name="connsiteX2" fmla="*/ 1434827 w 1434827"/>
              <a:gd name="connsiteY2" fmla="*/ 445158 h 445158"/>
              <a:gd name="connsiteX3" fmla="*/ 0 w 1434827"/>
              <a:gd name="connsiteY3" fmla="*/ 445158 h 445158"/>
              <a:gd name="connsiteX4" fmla="*/ 0 w 1434827"/>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827" h="445158">
                <a:moveTo>
                  <a:pt x="0" y="0"/>
                </a:moveTo>
                <a:lnTo>
                  <a:pt x="1434827" y="0"/>
                </a:lnTo>
                <a:lnTo>
                  <a:pt x="1434827"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Rotas</a:t>
            </a:r>
            <a:endParaRPr lang="es-MX" sz="1600" dirty="0"/>
          </a:p>
        </p:txBody>
      </p:sp>
      <p:sp>
        <p:nvSpPr>
          <p:cNvPr id="21" name="Forma livre 20"/>
          <p:cNvSpPr/>
          <p:nvPr/>
        </p:nvSpPr>
        <p:spPr>
          <a:xfrm>
            <a:off x="3071813" y="4432300"/>
            <a:ext cx="1366837" cy="796925"/>
          </a:xfrm>
          <a:custGeom>
            <a:avLst/>
            <a:gdLst>
              <a:gd name="connsiteX0" fmla="*/ 0 w 745899"/>
              <a:gd name="connsiteY0" fmla="*/ 0 h 445158"/>
              <a:gd name="connsiteX1" fmla="*/ 745899 w 745899"/>
              <a:gd name="connsiteY1" fmla="*/ 0 h 445158"/>
              <a:gd name="connsiteX2" fmla="*/ 745899 w 745899"/>
              <a:gd name="connsiteY2" fmla="*/ 445158 h 445158"/>
              <a:gd name="connsiteX3" fmla="*/ 0 w 745899"/>
              <a:gd name="connsiteY3" fmla="*/ 445158 h 445158"/>
              <a:gd name="connsiteX4" fmla="*/ 0 w 745899"/>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99" h="445158">
                <a:moveTo>
                  <a:pt x="0" y="0"/>
                </a:moveTo>
                <a:lnTo>
                  <a:pt x="745899" y="0"/>
                </a:lnTo>
                <a:lnTo>
                  <a:pt x="745899"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715" tIns="5715" rIns="5715" bIns="5715" spcCol="1270" anchor="ctr"/>
          <a:lstStyle/>
          <a:p>
            <a:pPr algn="ctr" defTabSz="400050">
              <a:lnSpc>
                <a:spcPct val="90000"/>
              </a:lnSpc>
              <a:spcAft>
                <a:spcPct val="35000"/>
              </a:spcAft>
              <a:defRPr/>
            </a:pPr>
            <a:r>
              <a:rPr lang="pt-BR" sz="1600" dirty="0"/>
              <a:t>Transporte</a:t>
            </a:r>
            <a:endParaRPr lang="es-MX" sz="1600" dirty="0"/>
          </a:p>
        </p:txBody>
      </p:sp>
      <p:sp>
        <p:nvSpPr>
          <p:cNvPr id="22" name="Forma livre 21"/>
          <p:cNvSpPr/>
          <p:nvPr/>
        </p:nvSpPr>
        <p:spPr>
          <a:xfrm>
            <a:off x="5005388" y="2887663"/>
            <a:ext cx="1366837" cy="657225"/>
          </a:xfrm>
          <a:custGeom>
            <a:avLst/>
            <a:gdLst>
              <a:gd name="connsiteX0" fmla="*/ 0 w 1209790"/>
              <a:gd name="connsiteY0" fmla="*/ 0 h 521071"/>
              <a:gd name="connsiteX1" fmla="*/ 1209790 w 1209790"/>
              <a:gd name="connsiteY1" fmla="*/ 0 h 521071"/>
              <a:gd name="connsiteX2" fmla="*/ 1209790 w 1209790"/>
              <a:gd name="connsiteY2" fmla="*/ 521071 h 521071"/>
              <a:gd name="connsiteX3" fmla="*/ 0 w 1209790"/>
              <a:gd name="connsiteY3" fmla="*/ 521071 h 521071"/>
              <a:gd name="connsiteX4" fmla="*/ 0 w 1209790"/>
              <a:gd name="connsiteY4" fmla="*/ 0 h 521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9790" h="521071">
                <a:moveTo>
                  <a:pt x="0" y="0"/>
                </a:moveTo>
                <a:lnTo>
                  <a:pt x="1209790" y="0"/>
                </a:lnTo>
                <a:lnTo>
                  <a:pt x="1209790" y="521071"/>
                </a:lnTo>
                <a:lnTo>
                  <a:pt x="0" y="52107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Posição de Mercado</a:t>
            </a:r>
            <a:endParaRPr lang="es-MX" sz="1600" dirty="0"/>
          </a:p>
        </p:txBody>
      </p:sp>
      <p:sp>
        <p:nvSpPr>
          <p:cNvPr id="23" name="Forma livre 22"/>
          <p:cNvSpPr/>
          <p:nvPr/>
        </p:nvSpPr>
        <p:spPr>
          <a:xfrm>
            <a:off x="4994275" y="3616325"/>
            <a:ext cx="1377950" cy="676275"/>
          </a:xfrm>
          <a:custGeom>
            <a:avLst/>
            <a:gdLst>
              <a:gd name="connsiteX0" fmla="*/ 0 w 1434827"/>
              <a:gd name="connsiteY0" fmla="*/ 0 h 445158"/>
              <a:gd name="connsiteX1" fmla="*/ 1434827 w 1434827"/>
              <a:gd name="connsiteY1" fmla="*/ 0 h 445158"/>
              <a:gd name="connsiteX2" fmla="*/ 1434827 w 1434827"/>
              <a:gd name="connsiteY2" fmla="*/ 445158 h 445158"/>
              <a:gd name="connsiteX3" fmla="*/ 0 w 1434827"/>
              <a:gd name="connsiteY3" fmla="*/ 445158 h 445158"/>
              <a:gd name="connsiteX4" fmla="*/ 0 w 1434827"/>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827" h="445158">
                <a:moveTo>
                  <a:pt x="0" y="0"/>
                </a:moveTo>
                <a:lnTo>
                  <a:pt x="1434827" y="0"/>
                </a:lnTo>
                <a:lnTo>
                  <a:pt x="1434827"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Preço</a:t>
            </a:r>
            <a:endParaRPr lang="es-MX" sz="1600" dirty="0"/>
          </a:p>
        </p:txBody>
      </p:sp>
      <p:sp>
        <p:nvSpPr>
          <p:cNvPr id="24" name="Forma livre 23"/>
          <p:cNvSpPr/>
          <p:nvPr/>
        </p:nvSpPr>
        <p:spPr>
          <a:xfrm>
            <a:off x="5005388" y="4432300"/>
            <a:ext cx="1366837" cy="796925"/>
          </a:xfrm>
          <a:custGeom>
            <a:avLst/>
            <a:gdLst>
              <a:gd name="connsiteX0" fmla="*/ 0 w 745899"/>
              <a:gd name="connsiteY0" fmla="*/ 0 h 445158"/>
              <a:gd name="connsiteX1" fmla="*/ 745899 w 745899"/>
              <a:gd name="connsiteY1" fmla="*/ 0 h 445158"/>
              <a:gd name="connsiteX2" fmla="*/ 745899 w 745899"/>
              <a:gd name="connsiteY2" fmla="*/ 445158 h 445158"/>
              <a:gd name="connsiteX3" fmla="*/ 0 w 745899"/>
              <a:gd name="connsiteY3" fmla="*/ 445158 h 445158"/>
              <a:gd name="connsiteX4" fmla="*/ 0 w 745899"/>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99" h="445158">
                <a:moveTo>
                  <a:pt x="0" y="0"/>
                </a:moveTo>
                <a:lnTo>
                  <a:pt x="745899" y="0"/>
                </a:lnTo>
                <a:lnTo>
                  <a:pt x="745899"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715" tIns="5715" rIns="5715" bIns="5715" spcCol="1270" anchor="ctr"/>
          <a:lstStyle/>
          <a:p>
            <a:pPr algn="ctr" defTabSz="400050">
              <a:lnSpc>
                <a:spcPct val="90000"/>
              </a:lnSpc>
              <a:spcAft>
                <a:spcPct val="35000"/>
              </a:spcAft>
              <a:defRPr/>
            </a:pPr>
            <a:r>
              <a:rPr lang="pt-BR" sz="1600" dirty="0"/>
              <a:t>Pontos de Venda</a:t>
            </a:r>
            <a:endParaRPr lang="es-MX" sz="1600" dirty="0"/>
          </a:p>
        </p:txBody>
      </p:sp>
      <p:sp>
        <p:nvSpPr>
          <p:cNvPr id="25" name="Forma livre 24"/>
          <p:cNvSpPr/>
          <p:nvPr/>
        </p:nvSpPr>
        <p:spPr>
          <a:xfrm>
            <a:off x="7310438" y="2852738"/>
            <a:ext cx="1365250" cy="658812"/>
          </a:xfrm>
          <a:custGeom>
            <a:avLst/>
            <a:gdLst>
              <a:gd name="connsiteX0" fmla="*/ 0 w 1209790"/>
              <a:gd name="connsiteY0" fmla="*/ 0 h 521071"/>
              <a:gd name="connsiteX1" fmla="*/ 1209790 w 1209790"/>
              <a:gd name="connsiteY1" fmla="*/ 0 h 521071"/>
              <a:gd name="connsiteX2" fmla="*/ 1209790 w 1209790"/>
              <a:gd name="connsiteY2" fmla="*/ 521071 h 521071"/>
              <a:gd name="connsiteX3" fmla="*/ 0 w 1209790"/>
              <a:gd name="connsiteY3" fmla="*/ 521071 h 521071"/>
              <a:gd name="connsiteX4" fmla="*/ 0 w 1209790"/>
              <a:gd name="connsiteY4" fmla="*/ 0 h 521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9790" h="521071">
                <a:moveTo>
                  <a:pt x="0" y="0"/>
                </a:moveTo>
                <a:lnTo>
                  <a:pt x="1209790" y="0"/>
                </a:lnTo>
                <a:lnTo>
                  <a:pt x="1209790" y="521071"/>
                </a:lnTo>
                <a:lnTo>
                  <a:pt x="0" y="52107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Fluxos de Capitais</a:t>
            </a:r>
            <a:endParaRPr lang="es-MX" sz="1600" dirty="0"/>
          </a:p>
        </p:txBody>
      </p:sp>
      <p:sp>
        <p:nvSpPr>
          <p:cNvPr id="26" name="Forma livre 25"/>
          <p:cNvSpPr/>
          <p:nvPr/>
        </p:nvSpPr>
        <p:spPr>
          <a:xfrm>
            <a:off x="7297738" y="3582988"/>
            <a:ext cx="1377950" cy="676275"/>
          </a:xfrm>
          <a:custGeom>
            <a:avLst/>
            <a:gdLst>
              <a:gd name="connsiteX0" fmla="*/ 0 w 1434827"/>
              <a:gd name="connsiteY0" fmla="*/ 0 h 445158"/>
              <a:gd name="connsiteX1" fmla="*/ 1434827 w 1434827"/>
              <a:gd name="connsiteY1" fmla="*/ 0 h 445158"/>
              <a:gd name="connsiteX2" fmla="*/ 1434827 w 1434827"/>
              <a:gd name="connsiteY2" fmla="*/ 445158 h 445158"/>
              <a:gd name="connsiteX3" fmla="*/ 0 w 1434827"/>
              <a:gd name="connsiteY3" fmla="*/ 445158 h 445158"/>
              <a:gd name="connsiteX4" fmla="*/ 0 w 1434827"/>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827" h="445158">
                <a:moveTo>
                  <a:pt x="0" y="0"/>
                </a:moveTo>
                <a:lnTo>
                  <a:pt x="1434827" y="0"/>
                </a:lnTo>
                <a:lnTo>
                  <a:pt x="1434827"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Investimentos</a:t>
            </a:r>
            <a:endParaRPr lang="es-MX" sz="1600" dirty="0"/>
          </a:p>
        </p:txBody>
      </p:sp>
      <p:sp>
        <p:nvSpPr>
          <p:cNvPr id="27" name="Forma livre 26"/>
          <p:cNvSpPr/>
          <p:nvPr/>
        </p:nvSpPr>
        <p:spPr>
          <a:xfrm>
            <a:off x="7310438" y="4398963"/>
            <a:ext cx="1365250" cy="795337"/>
          </a:xfrm>
          <a:custGeom>
            <a:avLst/>
            <a:gdLst>
              <a:gd name="connsiteX0" fmla="*/ 0 w 745899"/>
              <a:gd name="connsiteY0" fmla="*/ 0 h 445158"/>
              <a:gd name="connsiteX1" fmla="*/ 745899 w 745899"/>
              <a:gd name="connsiteY1" fmla="*/ 0 h 445158"/>
              <a:gd name="connsiteX2" fmla="*/ 745899 w 745899"/>
              <a:gd name="connsiteY2" fmla="*/ 445158 h 445158"/>
              <a:gd name="connsiteX3" fmla="*/ 0 w 745899"/>
              <a:gd name="connsiteY3" fmla="*/ 445158 h 445158"/>
              <a:gd name="connsiteX4" fmla="*/ 0 w 745899"/>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99" h="445158">
                <a:moveTo>
                  <a:pt x="0" y="0"/>
                </a:moveTo>
                <a:lnTo>
                  <a:pt x="745899" y="0"/>
                </a:lnTo>
                <a:lnTo>
                  <a:pt x="745899"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715" tIns="5715" rIns="5715" bIns="5715" spcCol="1270" anchor="ctr"/>
          <a:lstStyle/>
          <a:p>
            <a:pPr algn="ctr" defTabSz="400050">
              <a:lnSpc>
                <a:spcPct val="90000"/>
              </a:lnSpc>
              <a:spcAft>
                <a:spcPct val="35000"/>
              </a:spcAft>
              <a:defRPr/>
            </a:pPr>
            <a:r>
              <a:rPr lang="pt-BR" sz="1600" dirty="0"/>
              <a:t>Lavagem</a:t>
            </a:r>
            <a:endParaRPr lang="es-MX"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pt-BR" altLang="es-MX" smtClean="0"/>
              <a:t>Consumo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pt-BR" altLang="es-MX" smtClean="0"/>
          </a:p>
        </p:txBody>
      </p:sp>
      <p:pic>
        <p:nvPicPr>
          <p:cNvPr id="819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0350"/>
            <a:ext cx="9144000" cy="57245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pt-BR" altLang="es-MX" smtClean="0"/>
              <a:t>Consumo na População</a:t>
            </a:r>
          </a:p>
        </p:txBody>
      </p:sp>
      <p:pic>
        <p:nvPicPr>
          <p:cNvPr id="921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2154238"/>
            <a:ext cx="8748712" cy="47037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upo 5"/>
          <p:cNvGrpSpPr>
            <a:grpSpLocks/>
          </p:cNvGrpSpPr>
          <p:nvPr/>
        </p:nvGrpSpPr>
        <p:grpSpPr bwMode="auto">
          <a:xfrm>
            <a:off x="811213" y="1182688"/>
            <a:ext cx="8153275" cy="5222643"/>
            <a:chOff x="592034" y="927328"/>
            <a:chExt cx="6965311" cy="3234824"/>
          </a:xfrm>
        </p:grpSpPr>
        <p:sp>
          <p:nvSpPr>
            <p:cNvPr id="11" name="Forma livre 10"/>
            <p:cNvSpPr/>
            <p:nvPr/>
          </p:nvSpPr>
          <p:spPr>
            <a:xfrm>
              <a:off x="2473288" y="927328"/>
              <a:ext cx="3233193" cy="452599"/>
            </a:xfrm>
            <a:custGeom>
              <a:avLst/>
              <a:gdLst>
                <a:gd name="connsiteX0" fmla="*/ 0 w 1513192"/>
                <a:gd name="connsiteY0" fmla="*/ 0 h 453064"/>
                <a:gd name="connsiteX1" fmla="*/ 1513192 w 1513192"/>
                <a:gd name="connsiteY1" fmla="*/ 0 h 453064"/>
                <a:gd name="connsiteX2" fmla="*/ 1513192 w 1513192"/>
                <a:gd name="connsiteY2" fmla="*/ 453064 h 453064"/>
                <a:gd name="connsiteX3" fmla="*/ 0 w 1513192"/>
                <a:gd name="connsiteY3" fmla="*/ 453064 h 453064"/>
                <a:gd name="connsiteX4" fmla="*/ 0 w 1513192"/>
                <a:gd name="connsiteY4" fmla="*/ 0 h 453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192" h="453064">
                  <a:moveTo>
                    <a:pt x="0" y="0"/>
                  </a:moveTo>
                  <a:lnTo>
                    <a:pt x="1513192" y="0"/>
                  </a:lnTo>
                  <a:lnTo>
                    <a:pt x="1513192" y="453064"/>
                  </a:lnTo>
                  <a:lnTo>
                    <a:pt x="0" y="45306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b="1" dirty="0" smtClean="0"/>
                <a:t>O Mercado Global das Drogas</a:t>
              </a:r>
              <a:endParaRPr lang="es-MX" sz="1800" b="1" dirty="0"/>
            </a:p>
          </p:txBody>
        </p:sp>
        <p:sp>
          <p:nvSpPr>
            <p:cNvPr id="12" name="Forma livre 11"/>
            <p:cNvSpPr/>
            <p:nvPr/>
          </p:nvSpPr>
          <p:spPr>
            <a:xfrm>
              <a:off x="592034" y="1657772"/>
              <a:ext cx="1513648" cy="452599"/>
            </a:xfrm>
            <a:custGeom>
              <a:avLst/>
              <a:gdLst>
                <a:gd name="connsiteX0" fmla="*/ 0 w 1513192"/>
                <a:gd name="connsiteY0" fmla="*/ 0 h 453064"/>
                <a:gd name="connsiteX1" fmla="*/ 1513192 w 1513192"/>
                <a:gd name="connsiteY1" fmla="*/ 0 h 453064"/>
                <a:gd name="connsiteX2" fmla="*/ 1513192 w 1513192"/>
                <a:gd name="connsiteY2" fmla="*/ 453064 h 453064"/>
                <a:gd name="connsiteX3" fmla="*/ 0 w 1513192"/>
                <a:gd name="connsiteY3" fmla="*/ 453064 h 453064"/>
                <a:gd name="connsiteX4" fmla="*/ 0 w 1513192"/>
                <a:gd name="connsiteY4" fmla="*/ 0 h 453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192" h="453064">
                  <a:moveTo>
                    <a:pt x="0" y="0"/>
                  </a:moveTo>
                  <a:lnTo>
                    <a:pt x="1513192" y="0"/>
                  </a:lnTo>
                  <a:lnTo>
                    <a:pt x="1513192" y="453064"/>
                  </a:lnTo>
                  <a:lnTo>
                    <a:pt x="0" y="45306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b="1" dirty="0"/>
                <a:t>Produção</a:t>
              </a:r>
              <a:endParaRPr lang="es-MX" sz="1800" b="1" dirty="0"/>
            </a:p>
          </p:txBody>
        </p:sp>
        <p:sp>
          <p:nvSpPr>
            <p:cNvPr id="13" name="Forma livre 12"/>
            <p:cNvSpPr/>
            <p:nvPr/>
          </p:nvSpPr>
          <p:spPr>
            <a:xfrm>
              <a:off x="2292604" y="1657772"/>
              <a:ext cx="1512243" cy="452599"/>
            </a:xfrm>
            <a:custGeom>
              <a:avLst/>
              <a:gdLst>
                <a:gd name="connsiteX0" fmla="*/ 0 w 1513192"/>
                <a:gd name="connsiteY0" fmla="*/ 0 h 453064"/>
                <a:gd name="connsiteX1" fmla="*/ 1513192 w 1513192"/>
                <a:gd name="connsiteY1" fmla="*/ 0 h 453064"/>
                <a:gd name="connsiteX2" fmla="*/ 1513192 w 1513192"/>
                <a:gd name="connsiteY2" fmla="*/ 453064 h 453064"/>
                <a:gd name="connsiteX3" fmla="*/ 0 w 1513192"/>
                <a:gd name="connsiteY3" fmla="*/ 453064 h 453064"/>
                <a:gd name="connsiteX4" fmla="*/ 0 w 1513192"/>
                <a:gd name="connsiteY4" fmla="*/ 0 h 453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192" h="453064">
                  <a:moveTo>
                    <a:pt x="0" y="0"/>
                  </a:moveTo>
                  <a:lnTo>
                    <a:pt x="1513192" y="0"/>
                  </a:lnTo>
                  <a:lnTo>
                    <a:pt x="1513192" y="453064"/>
                  </a:lnTo>
                  <a:lnTo>
                    <a:pt x="0" y="45306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dirty="0"/>
                <a:t>Distribuição</a:t>
              </a:r>
              <a:endParaRPr lang="es-MX" sz="1800" dirty="0"/>
            </a:p>
          </p:txBody>
        </p:sp>
        <p:sp>
          <p:nvSpPr>
            <p:cNvPr id="14" name="Forma livre 13"/>
            <p:cNvSpPr/>
            <p:nvPr/>
          </p:nvSpPr>
          <p:spPr>
            <a:xfrm>
              <a:off x="3991769" y="1657772"/>
              <a:ext cx="1513649" cy="452599"/>
            </a:xfrm>
            <a:custGeom>
              <a:avLst/>
              <a:gdLst>
                <a:gd name="connsiteX0" fmla="*/ 0 w 1513192"/>
                <a:gd name="connsiteY0" fmla="*/ 0 h 453064"/>
                <a:gd name="connsiteX1" fmla="*/ 1513192 w 1513192"/>
                <a:gd name="connsiteY1" fmla="*/ 0 h 453064"/>
                <a:gd name="connsiteX2" fmla="*/ 1513192 w 1513192"/>
                <a:gd name="connsiteY2" fmla="*/ 453064 h 453064"/>
                <a:gd name="connsiteX3" fmla="*/ 0 w 1513192"/>
                <a:gd name="connsiteY3" fmla="*/ 453064 h 453064"/>
                <a:gd name="connsiteX4" fmla="*/ 0 w 1513192"/>
                <a:gd name="connsiteY4" fmla="*/ 0 h 453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192" h="453064">
                  <a:moveTo>
                    <a:pt x="0" y="0"/>
                  </a:moveTo>
                  <a:lnTo>
                    <a:pt x="1513192" y="0"/>
                  </a:lnTo>
                  <a:lnTo>
                    <a:pt x="1513192" y="453064"/>
                  </a:lnTo>
                  <a:lnTo>
                    <a:pt x="0" y="45306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dirty="0"/>
                <a:t>Comercialização</a:t>
              </a:r>
              <a:endParaRPr lang="es-MX" sz="1800" dirty="0"/>
            </a:p>
          </p:txBody>
        </p:sp>
        <p:sp>
          <p:nvSpPr>
            <p:cNvPr id="15" name="Forma livre 14"/>
            <p:cNvSpPr/>
            <p:nvPr/>
          </p:nvSpPr>
          <p:spPr>
            <a:xfrm>
              <a:off x="5619257" y="1657772"/>
              <a:ext cx="1938088" cy="408597"/>
            </a:xfrm>
            <a:custGeom>
              <a:avLst/>
              <a:gdLst>
                <a:gd name="connsiteX0" fmla="*/ 0 w 1937651"/>
                <a:gd name="connsiteY0" fmla="*/ 0 h 408878"/>
                <a:gd name="connsiteX1" fmla="*/ 1937651 w 1937651"/>
                <a:gd name="connsiteY1" fmla="*/ 0 h 408878"/>
                <a:gd name="connsiteX2" fmla="*/ 1937651 w 1937651"/>
                <a:gd name="connsiteY2" fmla="*/ 408878 h 408878"/>
                <a:gd name="connsiteX3" fmla="*/ 0 w 1937651"/>
                <a:gd name="connsiteY3" fmla="*/ 408878 h 408878"/>
                <a:gd name="connsiteX4" fmla="*/ 0 w 1937651"/>
                <a:gd name="connsiteY4" fmla="*/ 0 h 408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7651" h="408878">
                  <a:moveTo>
                    <a:pt x="0" y="0"/>
                  </a:moveTo>
                  <a:lnTo>
                    <a:pt x="1937651" y="0"/>
                  </a:lnTo>
                  <a:lnTo>
                    <a:pt x="1937651" y="408878"/>
                  </a:lnTo>
                  <a:lnTo>
                    <a:pt x="0" y="40887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30" tIns="11430" rIns="11430" bIns="11430" spcCol="1270" anchor="ctr"/>
            <a:lstStyle/>
            <a:p>
              <a:pPr algn="ctr" defTabSz="800100">
                <a:lnSpc>
                  <a:spcPct val="90000"/>
                </a:lnSpc>
                <a:spcAft>
                  <a:spcPct val="35000"/>
                </a:spcAft>
                <a:defRPr/>
              </a:pPr>
              <a:r>
                <a:rPr lang="pt-BR" sz="1800" dirty="0"/>
                <a:t>Fluxo de Capitais</a:t>
              </a:r>
              <a:endParaRPr lang="es-MX" sz="1800" dirty="0"/>
            </a:p>
          </p:txBody>
        </p:sp>
        <p:sp>
          <p:nvSpPr>
            <p:cNvPr id="16" name="Forma livre 15"/>
            <p:cNvSpPr/>
            <p:nvPr/>
          </p:nvSpPr>
          <p:spPr>
            <a:xfrm>
              <a:off x="592034" y="2307754"/>
              <a:ext cx="1481325" cy="520489"/>
            </a:xfrm>
            <a:custGeom>
              <a:avLst/>
              <a:gdLst>
                <a:gd name="connsiteX0" fmla="*/ 0 w 1209790"/>
                <a:gd name="connsiteY0" fmla="*/ 0 h 521071"/>
                <a:gd name="connsiteX1" fmla="*/ 1209790 w 1209790"/>
                <a:gd name="connsiteY1" fmla="*/ 0 h 521071"/>
                <a:gd name="connsiteX2" fmla="*/ 1209790 w 1209790"/>
                <a:gd name="connsiteY2" fmla="*/ 521071 h 521071"/>
                <a:gd name="connsiteX3" fmla="*/ 0 w 1209790"/>
                <a:gd name="connsiteY3" fmla="*/ 521071 h 521071"/>
                <a:gd name="connsiteX4" fmla="*/ 0 w 1209790"/>
                <a:gd name="connsiteY4" fmla="*/ 0 h 521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9790" h="521071">
                  <a:moveTo>
                    <a:pt x="0" y="0"/>
                  </a:moveTo>
                  <a:lnTo>
                    <a:pt x="1209790" y="0"/>
                  </a:lnTo>
                  <a:lnTo>
                    <a:pt x="1209790" y="521071"/>
                  </a:lnTo>
                  <a:lnTo>
                    <a:pt x="0" y="52107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Cultivos </a:t>
              </a:r>
            </a:p>
            <a:p>
              <a:pPr algn="ctr" defTabSz="711200">
                <a:lnSpc>
                  <a:spcPct val="90000"/>
                </a:lnSpc>
                <a:spcAft>
                  <a:spcPct val="35000"/>
                </a:spcAft>
                <a:defRPr/>
              </a:pPr>
              <a:r>
                <a:rPr lang="pt-BR" sz="1600" dirty="0"/>
                <a:t>Ilícitos</a:t>
              </a:r>
              <a:endParaRPr lang="es-MX" sz="1600" dirty="0"/>
            </a:p>
          </p:txBody>
        </p:sp>
        <p:sp>
          <p:nvSpPr>
            <p:cNvPr id="17" name="Forma livre 16"/>
            <p:cNvSpPr/>
            <p:nvPr/>
          </p:nvSpPr>
          <p:spPr>
            <a:xfrm>
              <a:off x="592034" y="2884818"/>
              <a:ext cx="1481323" cy="535575"/>
            </a:xfrm>
            <a:custGeom>
              <a:avLst/>
              <a:gdLst>
                <a:gd name="connsiteX0" fmla="*/ 0 w 1434827"/>
                <a:gd name="connsiteY0" fmla="*/ 0 h 445158"/>
                <a:gd name="connsiteX1" fmla="*/ 1434827 w 1434827"/>
                <a:gd name="connsiteY1" fmla="*/ 0 h 445158"/>
                <a:gd name="connsiteX2" fmla="*/ 1434827 w 1434827"/>
                <a:gd name="connsiteY2" fmla="*/ 445158 h 445158"/>
                <a:gd name="connsiteX3" fmla="*/ 0 w 1434827"/>
                <a:gd name="connsiteY3" fmla="*/ 445158 h 445158"/>
                <a:gd name="connsiteX4" fmla="*/ 0 w 1434827"/>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827" h="445158">
                  <a:moveTo>
                    <a:pt x="0" y="0"/>
                  </a:moveTo>
                  <a:lnTo>
                    <a:pt x="1434827" y="0"/>
                  </a:lnTo>
                  <a:lnTo>
                    <a:pt x="1434827"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Insumos químicos</a:t>
              </a:r>
              <a:endParaRPr lang="es-MX" sz="1600" dirty="0"/>
            </a:p>
          </p:txBody>
        </p:sp>
        <p:sp>
          <p:nvSpPr>
            <p:cNvPr id="18" name="Forma livre 17"/>
            <p:cNvSpPr/>
            <p:nvPr/>
          </p:nvSpPr>
          <p:spPr>
            <a:xfrm>
              <a:off x="592034" y="3531028"/>
              <a:ext cx="1481325" cy="631124"/>
            </a:xfrm>
            <a:custGeom>
              <a:avLst/>
              <a:gdLst>
                <a:gd name="connsiteX0" fmla="*/ 0 w 745899"/>
                <a:gd name="connsiteY0" fmla="*/ 0 h 445158"/>
                <a:gd name="connsiteX1" fmla="*/ 745899 w 745899"/>
                <a:gd name="connsiteY1" fmla="*/ 0 h 445158"/>
                <a:gd name="connsiteX2" fmla="*/ 745899 w 745899"/>
                <a:gd name="connsiteY2" fmla="*/ 445158 h 445158"/>
                <a:gd name="connsiteX3" fmla="*/ 0 w 745899"/>
                <a:gd name="connsiteY3" fmla="*/ 445158 h 445158"/>
                <a:gd name="connsiteX4" fmla="*/ 0 w 745899"/>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99" h="445158">
                  <a:moveTo>
                    <a:pt x="0" y="0"/>
                  </a:moveTo>
                  <a:lnTo>
                    <a:pt x="745899" y="0"/>
                  </a:lnTo>
                  <a:lnTo>
                    <a:pt x="745899"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715" tIns="5715" rIns="5715" bIns="5715" spcCol="1270" anchor="ctr"/>
            <a:lstStyle/>
            <a:p>
              <a:pPr algn="ctr" defTabSz="400050">
                <a:lnSpc>
                  <a:spcPct val="90000"/>
                </a:lnSpc>
                <a:spcAft>
                  <a:spcPct val="35000"/>
                </a:spcAft>
                <a:defRPr/>
              </a:pPr>
              <a:r>
                <a:rPr lang="pt-BR" sz="1600" dirty="0"/>
                <a:t>Infraestrutura de </a:t>
              </a:r>
            </a:p>
            <a:p>
              <a:pPr algn="ctr" defTabSz="400050">
                <a:lnSpc>
                  <a:spcPct val="90000"/>
                </a:lnSpc>
                <a:spcAft>
                  <a:spcPct val="35000"/>
                </a:spcAft>
                <a:defRPr/>
              </a:pPr>
              <a:r>
                <a:rPr lang="pt-BR" sz="1600" dirty="0"/>
                <a:t>Produção</a:t>
              </a:r>
              <a:endParaRPr lang="es-MX" sz="1600" dirty="0"/>
            </a:p>
          </p:txBody>
        </p:sp>
      </p:grpSp>
      <p:sp>
        <p:nvSpPr>
          <p:cNvPr id="19" name="Forma livre 18"/>
          <p:cNvSpPr/>
          <p:nvPr/>
        </p:nvSpPr>
        <p:spPr>
          <a:xfrm>
            <a:off x="2801823" y="3487706"/>
            <a:ext cx="1770163" cy="657225"/>
          </a:xfrm>
          <a:custGeom>
            <a:avLst/>
            <a:gdLst>
              <a:gd name="connsiteX0" fmla="*/ 0 w 1209790"/>
              <a:gd name="connsiteY0" fmla="*/ 0 h 521071"/>
              <a:gd name="connsiteX1" fmla="*/ 1209790 w 1209790"/>
              <a:gd name="connsiteY1" fmla="*/ 0 h 521071"/>
              <a:gd name="connsiteX2" fmla="*/ 1209790 w 1209790"/>
              <a:gd name="connsiteY2" fmla="*/ 521071 h 521071"/>
              <a:gd name="connsiteX3" fmla="*/ 0 w 1209790"/>
              <a:gd name="connsiteY3" fmla="*/ 521071 h 521071"/>
              <a:gd name="connsiteX4" fmla="*/ 0 w 1209790"/>
              <a:gd name="connsiteY4" fmla="*/ 0 h 521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9790" h="521071">
                <a:moveTo>
                  <a:pt x="0" y="0"/>
                </a:moveTo>
                <a:lnTo>
                  <a:pt x="1209790" y="0"/>
                </a:lnTo>
                <a:lnTo>
                  <a:pt x="1209790" y="521071"/>
                </a:lnTo>
                <a:lnTo>
                  <a:pt x="0" y="52107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Transformação</a:t>
            </a:r>
            <a:endParaRPr lang="es-MX" sz="1600" dirty="0"/>
          </a:p>
        </p:txBody>
      </p:sp>
      <p:sp>
        <p:nvSpPr>
          <p:cNvPr id="20" name="Forma livre 19"/>
          <p:cNvSpPr/>
          <p:nvPr/>
        </p:nvSpPr>
        <p:spPr>
          <a:xfrm>
            <a:off x="2801822" y="4216367"/>
            <a:ext cx="1771402" cy="676275"/>
          </a:xfrm>
          <a:custGeom>
            <a:avLst/>
            <a:gdLst>
              <a:gd name="connsiteX0" fmla="*/ 0 w 1434827"/>
              <a:gd name="connsiteY0" fmla="*/ 0 h 445158"/>
              <a:gd name="connsiteX1" fmla="*/ 1434827 w 1434827"/>
              <a:gd name="connsiteY1" fmla="*/ 0 h 445158"/>
              <a:gd name="connsiteX2" fmla="*/ 1434827 w 1434827"/>
              <a:gd name="connsiteY2" fmla="*/ 445158 h 445158"/>
              <a:gd name="connsiteX3" fmla="*/ 0 w 1434827"/>
              <a:gd name="connsiteY3" fmla="*/ 445158 h 445158"/>
              <a:gd name="connsiteX4" fmla="*/ 0 w 1434827"/>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827" h="445158">
                <a:moveTo>
                  <a:pt x="0" y="0"/>
                </a:moveTo>
                <a:lnTo>
                  <a:pt x="1434827" y="0"/>
                </a:lnTo>
                <a:lnTo>
                  <a:pt x="1434827"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Rotas</a:t>
            </a:r>
            <a:endParaRPr lang="es-MX" sz="1600" dirty="0"/>
          </a:p>
        </p:txBody>
      </p:sp>
      <p:sp>
        <p:nvSpPr>
          <p:cNvPr id="21" name="Forma livre 20"/>
          <p:cNvSpPr/>
          <p:nvPr/>
        </p:nvSpPr>
        <p:spPr>
          <a:xfrm>
            <a:off x="2801823" y="5032342"/>
            <a:ext cx="1770163" cy="796925"/>
          </a:xfrm>
          <a:custGeom>
            <a:avLst/>
            <a:gdLst>
              <a:gd name="connsiteX0" fmla="*/ 0 w 745899"/>
              <a:gd name="connsiteY0" fmla="*/ 0 h 445158"/>
              <a:gd name="connsiteX1" fmla="*/ 745899 w 745899"/>
              <a:gd name="connsiteY1" fmla="*/ 0 h 445158"/>
              <a:gd name="connsiteX2" fmla="*/ 745899 w 745899"/>
              <a:gd name="connsiteY2" fmla="*/ 445158 h 445158"/>
              <a:gd name="connsiteX3" fmla="*/ 0 w 745899"/>
              <a:gd name="connsiteY3" fmla="*/ 445158 h 445158"/>
              <a:gd name="connsiteX4" fmla="*/ 0 w 745899"/>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99" h="445158">
                <a:moveTo>
                  <a:pt x="0" y="0"/>
                </a:moveTo>
                <a:lnTo>
                  <a:pt x="745899" y="0"/>
                </a:lnTo>
                <a:lnTo>
                  <a:pt x="745899"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715" tIns="5715" rIns="5715" bIns="5715" spcCol="1270" anchor="ctr"/>
          <a:lstStyle/>
          <a:p>
            <a:pPr algn="ctr" defTabSz="400050">
              <a:lnSpc>
                <a:spcPct val="90000"/>
              </a:lnSpc>
              <a:spcAft>
                <a:spcPct val="35000"/>
              </a:spcAft>
              <a:defRPr/>
            </a:pPr>
            <a:r>
              <a:rPr lang="pt-BR" sz="1600" dirty="0"/>
              <a:t>Transporte</a:t>
            </a:r>
            <a:endParaRPr lang="es-MX" sz="1600" dirty="0"/>
          </a:p>
        </p:txBody>
      </p:sp>
      <p:sp>
        <p:nvSpPr>
          <p:cNvPr id="22" name="Forma livre 21"/>
          <p:cNvSpPr/>
          <p:nvPr/>
        </p:nvSpPr>
        <p:spPr>
          <a:xfrm>
            <a:off x="4790787" y="3487706"/>
            <a:ext cx="1771808" cy="657225"/>
          </a:xfrm>
          <a:custGeom>
            <a:avLst/>
            <a:gdLst>
              <a:gd name="connsiteX0" fmla="*/ 0 w 1209790"/>
              <a:gd name="connsiteY0" fmla="*/ 0 h 521071"/>
              <a:gd name="connsiteX1" fmla="*/ 1209790 w 1209790"/>
              <a:gd name="connsiteY1" fmla="*/ 0 h 521071"/>
              <a:gd name="connsiteX2" fmla="*/ 1209790 w 1209790"/>
              <a:gd name="connsiteY2" fmla="*/ 521071 h 521071"/>
              <a:gd name="connsiteX3" fmla="*/ 0 w 1209790"/>
              <a:gd name="connsiteY3" fmla="*/ 521071 h 521071"/>
              <a:gd name="connsiteX4" fmla="*/ 0 w 1209790"/>
              <a:gd name="connsiteY4" fmla="*/ 0 h 521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9790" h="521071">
                <a:moveTo>
                  <a:pt x="0" y="0"/>
                </a:moveTo>
                <a:lnTo>
                  <a:pt x="1209790" y="0"/>
                </a:lnTo>
                <a:lnTo>
                  <a:pt x="1209790" y="521071"/>
                </a:lnTo>
                <a:lnTo>
                  <a:pt x="0" y="52107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Posição de Mercado</a:t>
            </a:r>
            <a:endParaRPr lang="es-MX" sz="1600" dirty="0"/>
          </a:p>
        </p:txBody>
      </p:sp>
      <p:sp>
        <p:nvSpPr>
          <p:cNvPr id="23" name="Forma livre 22"/>
          <p:cNvSpPr/>
          <p:nvPr/>
        </p:nvSpPr>
        <p:spPr>
          <a:xfrm>
            <a:off x="4790787" y="4216367"/>
            <a:ext cx="1771808" cy="676275"/>
          </a:xfrm>
          <a:custGeom>
            <a:avLst/>
            <a:gdLst>
              <a:gd name="connsiteX0" fmla="*/ 0 w 1434827"/>
              <a:gd name="connsiteY0" fmla="*/ 0 h 445158"/>
              <a:gd name="connsiteX1" fmla="*/ 1434827 w 1434827"/>
              <a:gd name="connsiteY1" fmla="*/ 0 h 445158"/>
              <a:gd name="connsiteX2" fmla="*/ 1434827 w 1434827"/>
              <a:gd name="connsiteY2" fmla="*/ 445158 h 445158"/>
              <a:gd name="connsiteX3" fmla="*/ 0 w 1434827"/>
              <a:gd name="connsiteY3" fmla="*/ 445158 h 445158"/>
              <a:gd name="connsiteX4" fmla="*/ 0 w 1434827"/>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827" h="445158">
                <a:moveTo>
                  <a:pt x="0" y="0"/>
                </a:moveTo>
                <a:lnTo>
                  <a:pt x="1434827" y="0"/>
                </a:lnTo>
                <a:lnTo>
                  <a:pt x="1434827"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Preço</a:t>
            </a:r>
            <a:endParaRPr lang="es-MX" sz="1600" dirty="0"/>
          </a:p>
        </p:txBody>
      </p:sp>
      <p:sp>
        <p:nvSpPr>
          <p:cNvPr id="24" name="Forma livre 23"/>
          <p:cNvSpPr/>
          <p:nvPr/>
        </p:nvSpPr>
        <p:spPr>
          <a:xfrm>
            <a:off x="4790787" y="5032342"/>
            <a:ext cx="1771808" cy="796925"/>
          </a:xfrm>
          <a:custGeom>
            <a:avLst/>
            <a:gdLst>
              <a:gd name="connsiteX0" fmla="*/ 0 w 745899"/>
              <a:gd name="connsiteY0" fmla="*/ 0 h 445158"/>
              <a:gd name="connsiteX1" fmla="*/ 745899 w 745899"/>
              <a:gd name="connsiteY1" fmla="*/ 0 h 445158"/>
              <a:gd name="connsiteX2" fmla="*/ 745899 w 745899"/>
              <a:gd name="connsiteY2" fmla="*/ 445158 h 445158"/>
              <a:gd name="connsiteX3" fmla="*/ 0 w 745899"/>
              <a:gd name="connsiteY3" fmla="*/ 445158 h 445158"/>
              <a:gd name="connsiteX4" fmla="*/ 0 w 745899"/>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99" h="445158">
                <a:moveTo>
                  <a:pt x="0" y="0"/>
                </a:moveTo>
                <a:lnTo>
                  <a:pt x="745899" y="0"/>
                </a:lnTo>
                <a:lnTo>
                  <a:pt x="745899"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715" tIns="5715" rIns="5715" bIns="5715" spcCol="1270" anchor="ctr"/>
          <a:lstStyle/>
          <a:p>
            <a:pPr algn="ctr" defTabSz="400050">
              <a:lnSpc>
                <a:spcPct val="90000"/>
              </a:lnSpc>
              <a:spcAft>
                <a:spcPct val="35000"/>
              </a:spcAft>
              <a:defRPr/>
            </a:pPr>
            <a:r>
              <a:rPr lang="pt-BR" sz="1600" dirty="0"/>
              <a:t>Pontos de Venda</a:t>
            </a:r>
            <a:endParaRPr lang="es-MX" sz="1600" dirty="0"/>
          </a:p>
        </p:txBody>
      </p:sp>
      <p:sp>
        <p:nvSpPr>
          <p:cNvPr id="25" name="Forma livre 24"/>
          <p:cNvSpPr/>
          <p:nvPr/>
        </p:nvSpPr>
        <p:spPr>
          <a:xfrm>
            <a:off x="6840634" y="3452781"/>
            <a:ext cx="1979838" cy="658812"/>
          </a:xfrm>
          <a:custGeom>
            <a:avLst/>
            <a:gdLst>
              <a:gd name="connsiteX0" fmla="*/ 0 w 1209790"/>
              <a:gd name="connsiteY0" fmla="*/ 0 h 521071"/>
              <a:gd name="connsiteX1" fmla="*/ 1209790 w 1209790"/>
              <a:gd name="connsiteY1" fmla="*/ 0 h 521071"/>
              <a:gd name="connsiteX2" fmla="*/ 1209790 w 1209790"/>
              <a:gd name="connsiteY2" fmla="*/ 521071 h 521071"/>
              <a:gd name="connsiteX3" fmla="*/ 0 w 1209790"/>
              <a:gd name="connsiteY3" fmla="*/ 521071 h 521071"/>
              <a:gd name="connsiteX4" fmla="*/ 0 w 1209790"/>
              <a:gd name="connsiteY4" fmla="*/ 0 h 521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9790" h="521071">
                <a:moveTo>
                  <a:pt x="0" y="0"/>
                </a:moveTo>
                <a:lnTo>
                  <a:pt x="1209790" y="0"/>
                </a:lnTo>
                <a:lnTo>
                  <a:pt x="1209790" y="521071"/>
                </a:lnTo>
                <a:lnTo>
                  <a:pt x="0" y="52107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Fluxos de Capitais</a:t>
            </a:r>
            <a:endParaRPr lang="es-MX" sz="1600" dirty="0"/>
          </a:p>
        </p:txBody>
      </p:sp>
      <p:sp>
        <p:nvSpPr>
          <p:cNvPr id="26" name="Forma livre 25"/>
          <p:cNvSpPr/>
          <p:nvPr/>
        </p:nvSpPr>
        <p:spPr>
          <a:xfrm>
            <a:off x="6840634" y="4183031"/>
            <a:ext cx="1979838" cy="676275"/>
          </a:xfrm>
          <a:custGeom>
            <a:avLst/>
            <a:gdLst>
              <a:gd name="connsiteX0" fmla="*/ 0 w 1434827"/>
              <a:gd name="connsiteY0" fmla="*/ 0 h 445158"/>
              <a:gd name="connsiteX1" fmla="*/ 1434827 w 1434827"/>
              <a:gd name="connsiteY1" fmla="*/ 0 h 445158"/>
              <a:gd name="connsiteX2" fmla="*/ 1434827 w 1434827"/>
              <a:gd name="connsiteY2" fmla="*/ 445158 h 445158"/>
              <a:gd name="connsiteX3" fmla="*/ 0 w 1434827"/>
              <a:gd name="connsiteY3" fmla="*/ 445158 h 445158"/>
              <a:gd name="connsiteX4" fmla="*/ 0 w 1434827"/>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827" h="445158">
                <a:moveTo>
                  <a:pt x="0" y="0"/>
                </a:moveTo>
                <a:lnTo>
                  <a:pt x="1434827" y="0"/>
                </a:lnTo>
                <a:lnTo>
                  <a:pt x="1434827"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0160" tIns="10160" rIns="10160" bIns="10160" spcCol="1270" anchor="ctr"/>
          <a:lstStyle/>
          <a:p>
            <a:pPr algn="ctr" defTabSz="711200">
              <a:lnSpc>
                <a:spcPct val="90000"/>
              </a:lnSpc>
              <a:spcAft>
                <a:spcPct val="35000"/>
              </a:spcAft>
              <a:defRPr/>
            </a:pPr>
            <a:r>
              <a:rPr lang="pt-BR" sz="1600" dirty="0"/>
              <a:t>Investimentos</a:t>
            </a:r>
            <a:endParaRPr lang="es-MX" sz="1600" dirty="0"/>
          </a:p>
        </p:txBody>
      </p:sp>
      <p:sp>
        <p:nvSpPr>
          <p:cNvPr id="27" name="Forma livre 26"/>
          <p:cNvSpPr/>
          <p:nvPr/>
        </p:nvSpPr>
        <p:spPr>
          <a:xfrm>
            <a:off x="6840634" y="4999006"/>
            <a:ext cx="1979838" cy="795337"/>
          </a:xfrm>
          <a:custGeom>
            <a:avLst/>
            <a:gdLst>
              <a:gd name="connsiteX0" fmla="*/ 0 w 745899"/>
              <a:gd name="connsiteY0" fmla="*/ 0 h 445158"/>
              <a:gd name="connsiteX1" fmla="*/ 745899 w 745899"/>
              <a:gd name="connsiteY1" fmla="*/ 0 h 445158"/>
              <a:gd name="connsiteX2" fmla="*/ 745899 w 745899"/>
              <a:gd name="connsiteY2" fmla="*/ 445158 h 445158"/>
              <a:gd name="connsiteX3" fmla="*/ 0 w 745899"/>
              <a:gd name="connsiteY3" fmla="*/ 445158 h 445158"/>
              <a:gd name="connsiteX4" fmla="*/ 0 w 745899"/>
              <a:gd name="connsiteY4" fmla="*/ 0 h 445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99" h="445158">
                <a:moveTo>
                  <a:pt x="0" y="0"/>
                </a:moveTo>
                <a:lnTo>
                  <a:pt x="745899" y="0"/>
                </a:lnTo>
                <a:lnTo>
                  <a:pt x="745899" y="445158"/>
                </a:lnTo>
                <a:lnTo>
                  <a:pt x="0" y="44515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715" tIns="5715" rIns="5715" bIns="5715" spcCol="1270" anchor="ctr"/>
          <a:lstStyle/>
          <a:p>
            <a:pPr algn="ctr" defTabSz="400050">
              <a:lnSpc>
                <a:spcPct val="90000"/>
              </a:lnSpc>
              <a:spcAft>
                <a:spcPct val="35000"/>
              </a:spcAft>
              <a:defRPr/>
            </a:pPr>
            <a:r>
              <a:rPr lang="pt-BR" sz="1600" dirty="0"/>
              <a:t>Lavagem</a:t>
            </a:r>
            <a:endParaRPr lang="es-MX" sz="1600" dirty="0"/>
          </a:p>
        </p:txBody>
      </p:sp>
    </p:spTree>
    <p:extLst>
      <p:ext uri="{BB962C8B-B14F-4D97-AF65-F5344CB8AC3E}">
        <p14:creationId xmlns:p14="http://schemas.microsoft.com/office/powerpoint/2010/main" val="3997266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71600" y="690563"/>
            <a:ext cx="7378700" cy="9810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s-MX" sz="4000" smtClean="0"/>
              <a:t>O contexto regional:</a:t>
            </a:r>
          </a:p>
        </p:txBody>
      </p:sp>
      <p:sp>
        <p:nvSpPr>
          <p:cNvPr id="77827" name="Rectangle 3"/>
          <p:cNvSpPr>
            <a:spLocks noGrp="1" noChangeArrowheads="1"/>
          </p:cNvSpPr>
          <p:nvPr>
            <p:ph idx="1"/>
          </p:nvPr>
        </p:nvSpPr>
        <p:spPr>
          <a:xfrm>
            <a:off x="323850" y="2420938"/>
            <a:ext cx="8229600" cy="4437062"/>
          </a:xfrm>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s-MX" smtClean="0"/>
              <a:t>Rápido aumento de crimes violentos</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s-MX" smtClean="0"/>
              <a:t>Expansão da produção e oferta de drogas com redução do preço para o consumidor</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s-MX" smtClean="0"/>
              <a:t>Mercado ilegal de armas aquecido  pela presença de conflitos civis e indústria produtora</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s-MX" smtClean="0"/>
              <a:t>Aumento da presença de grupo criminais organizados</a:t>
            </a:r>
          </a:p>
          <a:p>
            <a:pPr eaLnBrk="1" hangingPunct="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s-MX" smtClean="0"/>
          </a:p>
          <a:p>
            <a:pPr eaLnBrk="1" hangingPunct="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s-MX"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blinds(horizontal)">
                                      <p:cBhvr>
                                        <p:cTn id="7" dur="500"/>
                                        <p:tgtEl>
                                          <p:spTgt spid="778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blinds(horizontal)">
                                      <p:cBhvr>
                                        <p:cTn id="12" dur="500"/>
                                        <p:tgtEl>
                                          <p:spTgt spid="778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77827">
                                            <p:txEl>
                                              <p:pRg st="2" end="2"/>
                                            </p:txEl>
                                          </p:spTgt>
                                        </p:tgtEl>
                                        <p:attrNameLst>
                                          <p:attrName>style.visibility</p:attrName>
                                        </p:attrNameLst>
                                      </p:cBhvr>
                                      <p:to>
                                        <p:strVal val="visible"/>
                                      </p:to>
                                    </p:set>
                                    <p:animEffect transition="in" filter="blinds(horizontal)">
                                      <p:cBhvr>
                                        <p:cTn id="17" dur="500"/>
                                        <p:tgtEl>
                                          <p:spTgt spid="778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77827">
                                            <p:txEl>
                                              <p:pRg st="3" end="3"/>
                                            </p:txEl>
                                          </p:spTgt>
                                        </p:tgtEl>
                                        <p:attrNameLst>
                                          <p:attrName>style.visibility</p:attrName>
                                        </p:attrNameLst>
                                      </p:cBhvr>
                                      <p:to>
                                        <p:strVal val="visible"/>
                                      </p:to>
                                    </p:set>
                                    <p:animEffect transition="in" filter="blinds(horizontal)">
                                      <p:cBhvr>
                                        <p:cTn id="22" dur="500"/>
                                        <p:tgtEl>
                                          <p:spTgt spid="778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themeOverride>
</file>

<file path=docProps/app.xml><?xml version="1.0" encoding="utf-8"?>
<Properties xmlns="http://schemas.openxmlformats.org/officeDocument/2006/extended-properties" xmlns:vt="http://schemas.openxmlformats.org/officeDocument/2006/docPropsVTypes">
  <Template/>
  <TotalTime>1500</TotalTime>
  <Words>1197</Words>
  <Application>Microsoft Office PowerPoint</Application>
  <PresentationFormat>Apresentação na tela (4:3)</PresentationFormat>
  <Paragraphs>175</Paragraphs>
  <Slides>18</Slides>
  <Notes>7</Notes>
  <HiddenSlides>0</HiddenSlides>
  <MMClips>0</MMClips>
  <ScaleCrop>false</ScaleCrop>
  <HeadingPairs>
    <vt:vector size="6" baseType="variant">
      <vt:variant>
        <vt:lpstr>Fontes usadas</vt:lpstr>
      </vt:variant>
      <vt:variant>
        <vt:i4>7</vt:i4>
      </vt:variant>
      <vt:variant>
        <vt:lpstr>Tema</vt:lpstr>
      </vt:variant>
      <vt:variant>
        <vt:i4>2</vt:i4>
      </vt:variant>
      <vt:variant>
        <vt:lpstr>Títulos de slides</vt:lpstr>
      </vt:variant>
      <vt:variant>
        <vt:i4>18</vt:i4>
      </vt:variant>
    </vt:vector>
  </HeadingPairs>
  <TitlesOfParts>
    <vt:vector size="27" baseType="lpstr">
      <vt:lpstr>Times New Roman</vt:lpstr>
      <vt:lpstr>Arial Unicode MS</vt:lpstr>
      <vt:lpstr>Calibri</vt:lpstr>
      <vt:lpstr>Arial</vt:lpstr>
      <vt:lpstr>StarSymbol</vt:lpstr>
      <vt:lpstr>Wingdings</vt:lpstr>
      <vt:lpstr>Verdana</vt:lpstr>
      <vt:lpstr>Tema do Office</vt:lpstr>
      <vt:lpstr>swiss</vt:lpstr>
      <vt:lpstr>Crime Organizado, Tráfico de Drogas e Economia Global</vt:lpstr>
      <vt:lpstr>Alguma Teoria</vt:lpstr>
      <vt:lpstr>O modelo</vt:lpstr>
      <vt:lpstr>Apresentação do PowerPoint</vt:lpstr>
      <vt:lpstr>Consumo</vt:lpstr>
      <vt:lpstr>Apresentação do PowerPoint</vt:lpstr>
      <vt:lpstr>Consumo na População</vt:lpstr>
      <vt:lpstr>Apresentação do PowerPoint</vt:lpstr>
      <vt:lpstr>O contexto regional:</vt:lpstr>
      <vt:lpstr>Apresentação do PowerPoint</vt:lpstr>
      <vt:lpstr>Apresentação do PowerPoint</vt:lpstr>
      <vt:lpstr>Produção</vt:lpstr>
      <vt:lpstr>Apresentação do PowerPoint</vt:lpstr>
      <vt:lpstr>Governos x Narcotraficantes (produção)‏</vt:lpstr>
      <vt:lpstr>Demanda Inelástica e Tráfico</vt:lpstr>
      <vt:lpstr>Incentivos assimétricos: Comissão Presidencial (2009)</vt:lpstr>
      <vt:lpstr>A proibição como status-quo</vt:lpstr>
      <vt:lpstr>Proibição x Legalização com Taxação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Disaggregating the Journey to Homicide</dc:title>
  <dc:creator>Leandro</dc:creator>
  <cp:lastModifiedBy>Leandro</cp:lastModifiedBy>
  <cp:revision>23</cp:revision>
  <dcterms:modified xsi:type="dcterms:W3CDTF">2019-10-03T15:31:30Z</dcterms:modified>
</cp:coreProperties>
</file>