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79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09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2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42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34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25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98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42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65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3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372B-5BAF-4F88-8BD3-5C76782ACB8B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6368-377D-46F0-B486-29A2974FE6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07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SUGESTÕES PARA UM PROFESSOR DE BIOLOGIA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70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CURRÍCULO 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8" t="38501" r="16296" b="13805"/>
          <a:stretch/>
        </p:blipFill>
        <p:spPr bwMode="auto">
          <a:xfrm>
            <a:off x="179512" y="1628800"/>
            <a:ext cx="8624958" cy="352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28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83" y="1052736"/>
            <a:ext cx="797531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90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1109663"/>
            <a:ext cx="8377237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46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4" t="25410" r="16720" b="8958"/>
          <a:stretch/>
        </p:blipFill>
        <p:spPr bwMode="auto">
          <a:xfrm>
            <a:off x="539552" y="764704"/>
            <a:ext cx="8437214" cy="480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79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Apresentação na tela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SUGESTÕES PARA UM PROFESSOR DE BIOLOGIA</vt:lpstr>
      <vt:lpstr>CURRÍCULO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SUGESTÕES PARA UM PROFESSOR DE BIOLOGIA</dc:title>
  <dc:creator>Marcelo</dc:creator>
  <cp:lastModifiedBy>Marcelo</cp:lastModifiedBy>
  <cp:revision>2</cp:revision>
  <dcterms:created xsi:type="dcterms:W3CDTF">2020-08-28T13:28:42Z</dcterms:created>
  <dcterms:modified xsi:type="dcterms:W3CDTF">2020-08-28T13:42:25Z</dcterms:modified>
</cp:coreProperties>
</file>