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23EE-1812-490E-A46C-40A00A56A5BF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6692-DF45-4041-A6F8-6F4C97F050A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23EE-1812-490E-A46C-40A00A56A5BF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6692-DF45-4041-A6F8-6F4C97F05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23EE-1812-490E-A46C-40A00A56A5BF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6692-DF45-4041-A6F8-6F4C97F05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23EE-1812-490E-A46C-40A00A56A5BF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6692-DF45-4041-A6F8-6F4C97F05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23EE-1812-490E-A46C-40A00A56A5BF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E036692-DF45-4041-A6F8-6F4C97F050A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23EE-1812-490E-A46C-40A00A56A5BF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6692-DF45-4041-A6F8-6F4C97F05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23EE-1812-490E-A46C-40A00A56A5BF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6692-DF45-4041-A6F8-6F4C97F05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23EE-1812-490E-A46C-40A00A56A5BF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6692-DF45-4041-A6F8-6F4C97F05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23EE-1812-490E-A46C-40A00A56A5BF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6692-DF45-4041-A6F8-6F4C97F05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23EE-1812-490E-A46C-40A00A56A5BF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6692-DF45-4041-A6F8-6F4C97F05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423EE-1812-490E-A46C-40A00A56A5BF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6692-DF45-4041-A6F8-6F4C97F050A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11423EE-1812-490E-A46C-40A00A56A5BF}" type="datetimeFigureOut">
              <a:rPr lang="en-US" smtClean="0"/>
              <a:t>3/1/2010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E036692-DF45-4041-A6F8-6F4C97F050A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Comunicação</a:t>
            </a:r>
            <a:r>
              <a:rPr lang="en-US" dirty="0" smtClean="0"/>
              <a:t> </a:t>
            </a:r>
            <a:r>
              <a:rPr lang="en-US" dirty="0" err="1" smtClean="0"/>
              <a:t>como</a:t>
            </a:r>
            <a:r>
              <a:rPr lang="en-US" dirty="0" smtClean="0"/>
              <a:t> Campo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Cláudia</a:t>
            </a:r>
            <a:r>
              <a:rPr lang="en-US" dirty="0" smtClean="0"/>
              <a:t> </a:t>
            </a:r>
            <a:r>
              <a:rPr lang="en-US" dirty="0" err="1" smtClean="0"/>
              <a:t>Lago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Comunicação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 </a:t>
            </a:r>
            <a:r>
              <a:rPr lang="en-US" dirty="0" err="1" smtClean="0"/>
              <a:t>que</a:t>
            </a:r>
            <a:r>
              <a:rPr lang="en-US" dirty="0" smtClean="0"/>
              <a:t> é?</a:t>
            </a:r>
          </a:p>
          <a:p>
            <a:r>
              <a:rPr lang="en-US" dirty="0" err="1" smtClean="0"/>
              <a:t>Quem</a:t>
            </a:r>
            <a:r>
              <a:rPr lang="en-US" dirty="0" smtClean="0"/>
              <a:t> se </a:t>
            </a:r>
            <a:r>
              <a:rPr lang="en-US" dirty="0" err="1" smtClean="0"/>
              <a:t>comunica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Communicatio</a:t>
            </a:r>
            <a:r>
              <a:rPr lang="en-US" dirty="0" smtClean="0"/>
              <a:t> – romper o </a:t>
            </a:r>
            <a:r>
              <a:rPr lang="en-US" dirty="0" err="1" smtClean="0"/>
              <a:t>isolamento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Idéias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trás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Romper o </a:t>
            </a:r>
            <a:r>
              <a:rPr lang="en-US" dirty="0" err="1" smtClean="0"/>
              <a:t>isolamento</a:t>
            </a:r>
            <a:endParaRPr lang="en-US" dirty="0" smtClean="0"/>
          </a:p>
          <a:p>
            <a:r>
              <a:rPr lang="en-US" dirty="0" err="1" smtClean="0"/>
              <a:t>Elementos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um </a:t>
            </a:r>
            <a:r>
              <a:rPr lang="en-US" dirty="0" err="1" smtClean="0"/>
              <a:t>fundo</a:t>
            </a:r>
            <a:r>
              <a:rPr lang="en-US" dirty="0" smtClean="0"/>
              <a:t> de </a:t>
            </a:r>
            <a:r>
              <a:rPr lang="en-US" dirty="0" err="1" smtClean="0"/>
              <a:t>isolamento</a:t>
            </a:r>
            <a:endParaRPr lang="en-US" dirty="0" smtClean="0"/>
          </a:p>
          <a:p>
            <a:r>
              <a:rPr lang="en-US" dirty="0" err="1" smtClean="0"/>
              <a:t>Realização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comum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Ação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Comum</a:t>
            </a:r>
            <a:r>
              <a:rPr lang="en-US" dirty="0" smtClean="0"/>
              <a:t> </a:t>
            </a:r>
          </a:p>
          <a:p>
            <a:r>
              <a:rPr lang="en-US" dirty="0" smtClean="0"/>
              <a:t>+</a:t>
            </a:r>
          </a:p>
          <a:p>
            <a:r>
              <a:rPr lang="en-US" dirty="0" err="1" smtClean="0"/>
              <a:t>Ação</a:t>
            </a:r>
            <a:endParaRPr lang="en-US" dirty="0" smtClean="0"/>
          </a:p>
          <a:p>
            <a:r>
              <a:rPr lang="en-US" dirty="0" err="1" smtClean="0"/>
              <a:t>Relação</a:t>
            </a:r>
            <a:r>
              <a:rPr lang="en-US" dirty="0" smtClean="0"/>
              <a:t> entre </a:t>
            </a:r>
            <a:r>
              <a:rPr lang="en-US" dirty="0" err="1" smtClean="0"/>
              <a:t>consciências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Compartilhamento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Signos</a:t>
            </a:r>
            <a:endParaRPr lang="en-US" dirty="0" smtClean="0"/>
          </a:p>
          <a:p>
            <a:r>
              <a:rPr lang="en-US" dirty="0" err="1" smtClean="0"/>
              <a:t>Códigos</a:t>
            </a:r>
            <a:endParaRPr lang="en-US" dirty="0" smtClean="0"/>
          </a:p>
          <a:p>
            <a:r>
              <a:rPr lang="en-US" dirty="0" err="1" smtClean="0"/>
              <a:t>Meios</a:t>
            </a:r>
            <a:r>
              <a:rPr lang="en-US" dirty="0" smtClean="0"/>
              <a:t> </a:t>
            </a:r>
            <a:r>
              <a:rPr lang="en-US" dirty="0" err="1" smtClean="0"/>
              <a:t>tecnológicos</a:t>
            </a:r>
            <a:endParaRPr lang="en-US" dirty="0" smtClean="0"/>
          </a:p>
          <a:p>
            <a:r>
              <a:rPr lang="en-US" dirty="0" err="1" smtClean="0"/>
              <a:t>Passagem</a:t>
            </a:r>
            <a:r>
              <a:rPr lang="en-US" dirty="0" smtClean="0"/>
              <a:t> de </a:t>
            </a:r>
            <a:r>
              <a:rPr lang="en-US" dirty="0" err="1" smtClean="0"/>
              <a:t>lugar</a:t>
            </a:r>
            <a:r>
              <a:rPr lang="en-US" dirty="0" smtClean="0"/>
              <a:t> a </a:t>
            </a:r>
            <a:r>
              <a:rPr lang="en-US" dirty="0" err="1" smtClean="0"/>
              <a:t>outro</a:t>
            </a:r>
            <a:endParaRPr lang="en-US" dirty="0" smtClean="0"/>
          </a:p>
          <a:p>
            <a:r>
              <a:rPr lang="en-US" dirty="0" err="1" smtClean="0"/>
              <a:t>Ciência</a:t>
            </a:r>
            <a:r>
              <a:rPr lang="en-US" dirty="0" smtClean="0"/>
              <a:t>, </a:t>
            </a:r>
            <a:r>
              <a:rPr lang="en-US" dirty="0" err="1" smtClean="0"/>
              <a:t>disciplina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Ciência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Particular</a:t>
            </a:r>
          </a:p>
          <a:p>
            <a:r>
              <a:rPr lang="en-US" dirty="0" err="1" smtClean="0"/>
              <a:t>Conjunto</a:t>
            </a:r>
            <a:r>
              <a:rPr lang="en-US" dirty="0" smtClean="0"/>
              <a:t> de </a:t>
            </a:r>
            <a:r>
              <a:rPr lang="en-US" dirty="0" err="1" smtClean="0"/>
              <a:t>saberes</a:t>
            </a:r>
            <a:r>
              <a:rPr lang="en-US" dirty="0" smtClean="0"/>
              <a:t> </a:t>
            </a:r>
            <a:r>
              <a:rPr lang="en-US" dirty="0" err="1" smtClean="0"/>
              <a:t>diversos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Qual</a:t>
            </a:r>
            <a:r>
              <a:rPr lang="en-US" dirty="0" smtClean="0"/>
              <a:t> o </a:t>
            </a:r>
            <a:r>
              <a:rPr lang="en-US" dirty="0" err="1" smtClean="0"/>
              <a:t>objeto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Qual</a:t>
            </a:r>
            <a:r>
              <a:rPr lang="en-US" dirty="0" smtClean="0"/>
              <a:t> o </a:t>
            </a:r>
            <a:r>
              <a:rPr lang="en-US" dirty="0" err="1" smtClean="0"/>
              <a:t>estatuto</a:t>
            </a:r>
            <a:r>
              <a:rPr lang="en-US" dirty="0" smtClean="0"/>
              <a:t> </a:t>
            </a:r>
            <a:r>
              <a:rPr lang="en-US" dirty="0" err="1" smtClean="0"/>
              <a:t>científico</a:t>
            </a:r>
            <a:r>
              <a:rPr lang="en-US" dirty="0" smtClean="0"/>
              <a:t>??</a:t>
            </a:r>
          </a:p>
          <a:p>
            <a:r>
              <a:rPr lang="en-US" dirty="0" err="1" smtClean="0"/>
              <a:t>Objeto</a:t>
            </a:r>
            <a:r>
              <a:rPr lang="en-US" dirty="0" smtClean="0"/>
              <a:t> </a:t>
            </a:r>
            <a:r>
              <a:rPr lang="en-US" dirty="0" err="1" smtClean="0"/>
              <a:t>empírico</a:t>
            </a:r>
            <a:endParaRPr lang="en-US" dirty="0" smtClean="0"/>
          </a:p>
          <a:p>
            <a:r>
              <a:rPr lang="en-US" dirty="0" err="1" smtClean="0"/>
              <a:t>Modos</a:t>
            </a:r>
            <a:r>
              <a:rPr lang="en-US" dirty="0" smtClean="0"/>
              <a:t> de </a:t>
            </a:r>
            <a:r>
              <a:rPr lang="en-US" dirty="0" err="1" smtClean="0"/>
              <a:t>Conhecimento</a:t>
            </a:r>
            <a:endParaRPr lang="en-US" dirty="0" smtClean="0"/>
          </a:p>
          <a:p>
            <a:r>
              <a:rPr lang="en-US" dirty="0" err="1" smtClean="0"/>
              <a:t>Teorias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14</TotalTime>
  <Words>78</Words>
  <Application>Microsoft Office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Comunicação como Campo</vt:lpstr>
      <vt:lpstr>Comunicação</vt:lpstr>
      <vt:lpstr>Idéias por trás</vt:lpstr>
      <vt:lpstr>Ação</vt:lpstr>
      <vt:lpstr>Como</vt:lpstr>
      <vt:lpstr>Ciência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Comunicação como Campo</dc:title>
  <dc:creator>Your User Name</dc:creator>
  <cp:lastModifiedBy>Your User Name</cp:lastModifiedBy>
  <cp:revision>3</cp:revision>
  <dcterms:created xsi:type="dcterms:W3CDTF">2010-03-02T01:27:39Z</dcterms:created>
  <dcterms:modified xsi:type="dcterms:W3CDTF">2010-03-02T01:42:08Z</dcterms:modified>
</cp:coreProperties>
</file>