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63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6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43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38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47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4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6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6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8443-E23A-4F2F-AB7F-BA812258FBAD}" type="datetimeFigureOut">
              <a:rPr lang="pt-BR" smtClean="0"/>
              <a:t>05/05/2018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BE0C-60BD-4E7A-A213-B86CBC321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4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Pokemon</a:t>
            </a:r>
            <a:r>
              <a:rPr lang="pt-BR" dirty="0" smtClean="0"/>
              <a:t>, </a:t>
            </a:r>
            <a:r>
              <a:rPr lang="pt-BR" dirty="0" err="1" smtClean="0"/>
              <a:t>Transmídia</a:t>
            </a:r>
            <a:r>
              <a:rPr lang="pt-BR" dirty="0" smtClean="0"/>
              <a:t>, narrativa de bases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3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8333" r="21690" b="12897"/>
          <a:stretch/>
        </p:blipFill>
        <p:spPr bwMode="auto">
          <a:xfrm>
            <a:off x="539552" y="609600"/>
            <a:ext cx="7678059" cy="576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979" y="0"/>
            <a:ext cx="10879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7737" r="7635" b="11509"/>
          <a:stretch/>
        </p:blipFill>
        <p:spPr bwMode="auto">
          <a:xfrm>
            <a:off x="35024" y="710072"/>
            <a:ext cx="9005455" cy="46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7" y="0"/>
            <a:ext cx="7711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Apresentação na tela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Pokemon, Transmídia, narrativa de bases de dados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Pokemon, Transmídia, narrativa de bases de dados</dc:title>
  <dc:creator>Dosvald1</dc:creator>
  <cp:lastModifiedBy>Dosvald1</cp:lastModifiedBy>
  <cp:revision>6</cp:revision>
  <dcterms:created xsi:type="dcterms:W3CDTF">2016-08-10T19:31:54Z</dcterms:created>
  <dcterms:modified xsi:type="dcterms:W3CDTF">2018-05-05T15:12:37Z</dcterms:modified>
</cp:coreProperties>
</file>