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37"/>
  </p:notesMasterIdLst>
  <p:handoutMasterIdLst>
    <p:handoutMasterId r:id="rId38"/>
  </p:handoutMasterIdLst>
  <p:sldIdLst>
    <p:sldId id="412" r:id="rId5"/>
    <p:sldId id="403" r:id="rId6"/>
    <p:sldId id="413" r:id="rId7"/>
    <p:sldId id="423" r:id="rId8"/>
    <p:sldId id="424" r:id="rId9"/>
    <p:sldId id="433" r:id="rId10"/>
    <p:sldId id="434" r:id="rId11"/>
    <p:sldId id="425" r:id="rId12"/>
    <p:sldId id="426" r:id="rId13"/>
    <p:sldId id="429" r:id="rId14"/>
    <p:sldId id="427" r:id="rId15"/>
    <p:sldId id="428" r:id="rId16"/>
    <p:sldId id="441" r:id="rId17"/>
    <p:sldId id="443" r:id="rId18"/>
    <p:sldId id="435" r:id="rId19"/>
    <p:sldId id="411" r:id="rId20"/>
    <p:sldId id="430" r:id="rId21"/>
    <p:sldId id="431" r:id="rId22"/>
    <p:sldId id="439" r:id="rId23"/>
    <p:sldId id="432" r:id="rId24"/>
    <p:sldId id="440" r:id="rId25"/>
    <p:sldId id="436" r:id="rId26"/>
    <p:sldId id="416" r:id="rId27"/>
    <p:sldId id="422" r:id="rId28"/>
    <p:sldId id="417" r:id="rId29"/>
    <p:sldId id="418" r:id="rId30"/>
    <p:sldId id="421" r:id="rId31"/>
    <p:sldId id="419" r:id="rId32"/>
    <p:sldId id="420" r:id="rId33"/>
    <p:sldId id="444" r:id="rId34"/>
    <p:sldId id="438" r:id="rId35"/>
    <p:sldId id="442" r:id="rId36"/>
  </p:sldIdLst>
  <p:sldSz cx="12192000" cy="6858000"/>
  <p:notesSz cx="6858000" cy="9144000"/>
  <p:defaultTextStyle>
    <a:defPPr rtl="0"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598" autoAdjust="0"/>
  </p:normalViewPr>
  <p:slideViewPr>
    <p:cSldViewPr snapToGrid="0">
      <p:cViewPr varScale="1">
        <p:scale>
          <a:sx n="115" d="100"/>
          <a:sy n="115" d="100"/>
        </p:scale>
        <p:origin x="43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123" d="100"/>
          <a:sy n="123" d="100"/>
        </p:scale>
        <p:origin x="497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5B2E815-0D19-41DC-B01B-4D608769620A}" type="doc">
      <dgm:prSet loTypeId="urn:microsoft.com/office/officeart/2016/7/layout/RoundedRectangleTimeline" loCatId="other" qsTypeId="urn:microsoft.com/office/officeart/2005/8/quickstyle/simple1" qsCatId="simple" csTypeId="urn:microsoft.com/office/officeart/2005/8/colors/colorful1" csCatId="colorful" phldr="1"/>
      <dgm:spPr/>
      <dgm:t>
        <a:bodyPr rtlCol="0"/>
        <a:lstStyle/>
        <a:p>
          <a:pPr rtl="0"/>
          <a:endParaRPr lang="pt-BR"/>
        </a:p>
      </dgm:t>
    </dgm:pt>
    <dgm:pt modelId="{4259F840-24E7-476F-9F30-482E46395856}">
      <dgm:prSet phldrT="[Text]" custT="1"/>
      <dgm:spPr/>
      <dgm:t>
        <a:bodyPr rtlCol="0"/>
        <a:lstStyle/>
        <a:p>
          <a:pPr rtl="0"/>
          <a:r>
            <a:rPr lang="pt-BR" sz="1300" b="1" dirty="0" smtClean="0"/>
            <a:t>CARACTERÍSTICAS</a:t>
          </a:r>
          <a:endParaRPr lang="pt-BR" sz="1300" b="1" dirty="0"/>
        </a:p>
      </dgm:t>
    </dgm:pt>
    <dgm:pt modelId="{FCE8068D-7E50-4749-A8D0-ADEDAC5637B3}" type="parTrans" cxnId="{42EE41D1-3C16-4937-BB38-B076896C09A0}">
      <dgm:prSet/>
      <dgm:spPr/>
      <dgm:t>
        <a:bodyPr rtlCol="0"/>
        <a:lstStyle/>
        <a:p>
          <a:pPr rtl="0"/>
          <a:endParaRPr lang="pt-BR" sz="1300"/>
        </a:p>
      </dgm:t>
    </dgm:pt>
    <dgm:pt modelId="{DCC444A4-F20A-48F5-A61E-47BFFF185A57}" type="sibTrans" cxnId="{42EE41D1-3C16-4937-BB38-B076896C09A0}">
      <dgm:prSet/>
      <dgm:spPr/>
      <dgm:t>
        <a:bodyPr rtlCol="0"/>
        <a:lstStyle/>
        <a:p>
          <a:pPr rtl="0"/>
          <a:endParaRPr lang="pt-BR" sz="1300"/>
        </a:p>
      </dgm:t>
    </dgm:pt>
    <dgm:pt modelId="{E4033A39-DCC4-4038-9562-AEDDBBB37A99}">
      <dgm:prSet phldrT="[Text]" custT="1"/>
      <dgm:spPr/>
      <dgm:t>
        <a:bodyPr rtlCol="0"/>
        <a:lstStyle/>
        <a:p>
          <a:pPr rtl="0"/>
          <a:r>
            <a:rPr lang="pt-BR" sz="1300" b="1" dirty="0"/>
            <a:t>Anarquista</a:t>
          </a:r>
        </a:p>
      </dgm:t>
    </dgm:pt>
    <dgm:pt modelId="{048EEAE6-78BA-4B00-B7BB-9C22DBB1E8F4}" type="parTrans" cxnId="{32EF2862-2950-4DF8-BEA8-CD19460CCA31}">
      <dgm:prSet/>
      <dgm:spPr/>
      <dgm:t>
        <a:bodyPr rtlCol="0"/>
        <a:lstStyle/>
        <a:p>
          <a:pPr rtl="0"/>
          <a:endParaRPr lang="pt-BR" sz="1300"/>
        </a:p>
      </dgm:t>
    </dgm:pt>
    <dgm:pt modelId="{80AB0E5B-0C58-465D-A545-5B21133D2849}" type="sibTrans" cxnId="{32EF2862-2950-4DF8-BEA8-CD19460CCA31}">
      <dgm:prSet/>
      <dgm:spPr/>
      <dgm:t>
        <a:bodyPr rtlCol="0"/>
        <a:lstStyle/>
        <a:p>
          <a:pPr rtl="0"/>
          <a:endParaRPr lang="pt-BR" sz="1300"/>
        </a:p>
      </dgm:t>
    </dgm:pt>
    <dgm:pt modelId="{A4C0B4E4-70AD-4901-9E3F-7EA25DD6DAA1}">
      <dgm:prSet phldrT="[Text]" custT="1"/>
      <dgm:spPr/>
      <dgm:t>
        <a:bodyPr rtlCol="0"/>
        <a:lstStyle/>
        <a:p>
          <a:pPr rtl="0"/>
          <a:r>
            <a:rPr lang="pt-BR" sz="1300" b="1" i="0" u="none" dirty="0"/>
            <a:t>Criação de doutrina</a:t>
          </a:r>
        </a:p>
        <a:p>
          <a:pPr rtl="0"/>
          <a:r>
            <a:rPr lang="pt-BR" sz="1300" b="1" i="0" u="none" dirty="0"/>
            <a:t>Final do século XIX. Grupos anarquistas russos visavam derrubar o governo czarista. </a:t>
          </a:r>
        </a:p>
      </dgm:t>
    </dgm:pt>
    <dgm:pt modelId="{701D9033-BAD3-4299-933F-A47AFDC2ECD0}" type="parTrans" cxnId="{5E74CB62-E52E-4CEE-8AA1-9812BFC0D67E}">
      <dgm:prSet/>
      <dgm:spPr/>
      <dgm:t>
        <a:bodyPr rtlCol="0"/>
        <a:lstStyle/>
        <a:p>
          <a:pPr rtl="0"/>
          <a:endParaRPr lang="pt-BR" sz="1300"/>
        </a:p>
      </dgm:t>
    </dgm:pt>
    <dgm:pt modelId="{657DB10D-2517-48AA-B970-6D815DBD4123}" type="sibTrans" cxnId="{5E74CB62-E52E-4CEE-8AA1-9812BFC0D67E}">
      <dgm:prSet/>
      <dgm:spPr/>
      <dgm:t>
        <a:bodyPr rtlCol="0"/>
        <a:lstStyle/>
        <a:p>
          <a:pPr rtl="0"/>
          <a:endParaRPr lang="pt-BR" sz="1300"/>
        </a:p>
      </dgm:t>
    </dgm:pt>
    <dgm:pt modelId="{87BF7896-20EA-4E8F-B6F4-A34EC5C9CB50}">
      <dgm:prSet phldrT="[Text]" custT="1"/>
      <dgm:spPr>
        <a:solidFill>
          <a:schemeClr val="accent4">
            <a:lumMod val="75000"/>
          </a:schemeClr>
        </a:solidFill>
        <a:ln>
          <a:solidFill>
            <a:schemeClr val="accent3"/>
          </a:solidFill>
        </a:ln>
      </dgm:spPr>
      <dgm:t>
        <a:bodyPr rtlCol="0"/>
        <a:lstStyle/>
        <a:p>
          <a:pPr rtl="0"/>
          <a:r>
            <a:rPr lang="pt-BR" sz="1300" b="1" dirty="0"/>
            <a:t>Anticolonial</a:t>
          </a:r>
        </a:p>
      </dgm:t>
    </dgm:pt>
    <dgm:pt modelId="{05E47BA5-F724-4AEE-9B5B-401F18E028E6}" type="parTrans" cxnId="{92330C11-C197-4512-BDA4-8D8A69AF7D1C}">
      <dgm:prSet/>
      <dgm:spPr/>
      <dgm:t>
        <a:bodyPr rtlCol="0"/>
        <a:lstStyle/>
        <a:p>
          <a:pPr rtl="0"/>
          <a:endParaRPr lang="pt-BR" sz="1300"/>
        </a:p>
      </dgm:t>
    </dgm:pt>
    <dgm:pt modelId="{D63CE73E-35DE-48C3-8753-7648BC953C0D}" type="sibTrans" cxnId="{92330C11-C197-4512-BDA4-8D8A69AF7D1C}">
      <dgm:prSet/>
      <dgm:spPr/>
      <dgm:t>
        <a:bodyPr rtlCol="0"/>
        <a:lstStyle/>
        <a:p>
          <a:pPr rtl="0"/>
          <a:endParaRPr lang="pt-BR" sz="1300"/>
        </a:p>
      </dgm:t>
    </dgm:pt>
    <dgm:pt modelId="{5D81D719-E82E-4750-9F53-C6F61B9B6DAC}">
      <dgm:prSet phldrT="[Text]" custT="1"/>
      <dgm:spPr>
        <a:solidFill>
          <a:schemeClr val="tx2">
            <a:lumMod val="90000"/>
            <a:lumOff val="10000"/>
          </a:schemeClr>
        </a:solidFill>
        <a:ln>
          <a:solidFill>
            <a:schemeClr val="accent6">
              <a:lumMod val="50000"/>
            </a:schemeClr>
          </a:solidFill>
        </a:ln>
      </dgm:spPr>
      <dgm:t>
        <a:bodyPr rtlCol="0"/>
        <a:lstStyle/>
        <a:p>
          <a:pPr rtl="0"/>
          <a:r>
            <a:rPr lang="pt-BR" sz="1300" b="1" dirty="0"/>
            <a:t>Marxista-socialista</a:t>
          </a:r>
        </a:p>
      </dgm:t>
    </dgm:pt>
    <dgm:pt modelId="{95FCE9EC-CE38-4C95-829D-C1E4847AC14F}" type="parTrans" cxnId="{2EE15BA0-030E-4DA2-B88E-25A937CE0A87}">
      <dgm:prSet/>
      <dgm:spPr/>
      <dgm:t>
        <a:bodyPr rtlCol="0"/>
        <a:lstStyle/>
        <a:p>
          <a:pPr rtl="0"/>
          <a:endParaRPr lang="pt-BR" sz="1300"/>
        </a:p>
      </dgm:t>
    </dgm:pt>
    <dgm:pt modelId="{65A96DCC-C0F6-48E5-87ED-058BF1E486AB}" type="sibTrans" cxnId="{2EE15BA0-030E-4DA2-B88E-25A937CE0A87}">
      <dgm:prSet/>
      <dgm:spPr/>
      <dgm:t>
        <a:bodyPr rtlCol="0"/>
        <a:lstStyle/>
        <a:p>
          <a:pPr rtl="0"/>
          <a:endParaRPr lang="pt-BR" sz="1300"/>
        </a:p>
      </dgm:t>
    </dgm:pt>
    <dgm:pt modelId="{BA343512-83C6-44E8-8F77-494E325B1F93}">
      <dgm:prSet phldrT="[Text]" custT="1"/>
      <dgm:spPr/>
      <dgm:t>
        <a:bodyPr rtlCol="0"/>
        <a:lstStyle/>
        <a:p>
          <a:pPr rtl="0"/>
          <a:r>
            <a:rPr lang="pt-BR" sz="1300" b="1" i="0" u="none" dirty="0"/>
            <a:t>Maior sucesso político. Luta pelo direito de autodeterminação dos povos nacionais (séc. XX). </a:t>
          </a:r>
        </a:p>
        <a:p>
          <a:pPr rtl="0"/>
          <a:r>
            <a:rPr lang="pt-BR" sz="1300" b="1" i="0" u="none" dirty="0"/>
            <a:t>Irlanda, Argélia, Chipre e Israel.</a:t>
          </a:r>
        </a:p>
        <a:p>
          <a:pPr rtl="0"/>
          <a:r>
            <a:rPr lang="pt-BR" sz="1300" b="1" i="0" u="none" dirty="0" err="1"/>
            <a:t>Lechi</a:t>
          </a:r>
          <a:r>
            <a:rPr lang="pt-BR" sz="1300" b="1" i="0" u="none" dirty="0"/>
            <a:t>, Irgun (Menachem Begin).</a:t>
          </a:r>
          <a:endParaRPr lang="pt-BR" sz="1300" b="1" dirty="0"/>
        </a:p>
      </dgm:t>
    </dgm:pt>
    <dgm:pt modelId="{5EDBB0B3-DF21-4527-BB63-E009C4DF6A1B}" type="parTrans" cxnId="{5B74FB90-4EF6-4719-A11A-6A02C0527C68}">
      <dgm:prSet/>
      <dgm:spPr/>
      <dgm:t>
        <a:bodyPr rtlCol="0"/>
        <a:lstStyle/>
        <a:p>
          <a:pPr rtl="0"/>
          <a:endParaRPr lang="pt-BR" sz="1300"/>
        </a:p>
      </dgm:t>
    </dgm:pt>
    <dgm:pt modelId="{CA7E5D36-C37E-4E61-93CC-6911F09E27EB}" type="sibTrans" cxnId="{5B74FB90-4EF6-4719-A11A-6A02C0527C68}">
      <dgm:prSet/>
      <dgm:spPr/>
      <dgm:t>
        <a:bodyPr rtlCol="0"/>
        <a:lstStyle/>
        <a:p>
          <a:pPr rtl="0"/>
          <a:endParaRPr lang="pt-BR" sz="1300"/>
        </a:p>
      </dgm:t>
    </dgm:pt>
    <dgm:pt modelId="{6F8E8BD2-E178-4E9C-982A-D81EDA933A21}">
      <dgm:prSet phldrT="[Text]" custT="1"/>
      <dgm:spPr/>
      <dgm:t>
        <a:bodyPr rtlCol="0"/>
        <a:lstStyle/>
        <a:p>
          <a:pPr rtl="0"/>
          <a:r>
            <a:rPr lang="pt-BR" sz="1300" b="1" i="0" u="none" dirty="0"/>
            <a:t>Sikhs no Punjab.</a:t>
          </a:r>
        </a:p>
        <a:p>
          <a:pPr rtl="0"/>
          <a:r>
            <a:rPr lang="pt-BR" sz="1300" b="1" i="0" u="none" dirty="0"/>
            <a:t>Grupos Xiitas no Líbano.</a:t>
          </a:r>
        </a:p>
        <a:p>
          <a:pPr rtl="0"/>
          <a:r>
            <a:rPr lang="pt-BR" sz="1300" b="1" i="0" u="none" dirty="0"/>
            <a:t>Grupos Sunitas no Magreb, no Levante, nas Filipinas e na Indonésia.</a:t>
          </a:r>
          <a:endParaRPr lang="pt-BR" sz="1300" b="1" dirty="0"/>
        </a:p>
      </dgm:t>
    </dgm:pt>
    <dgm:pt modelId="{72092222-7378-4CFE-BD2B-C1CEAB55D821}" type="parTrans" cxnId="{A5C380C4-3C44-4D3F-AD58-F2DA68595262}">
      <dgm:prSet/>
      <dgm:spPr/>
      <dgm:t>
        <a:bodyPr rtlCol="0"/>
        <a:lstStyle/>
        <a:p>
          <a:pPr rtl="0"/>
          <a:endParaRPr lang="pt-BR" sz="1300"/>
        </a:p>
      </dgm:t>
    </dgm:pt>
    <dgm:pt modelId="{B8EA9A5E-B2A4-4B54-B11C-E1636FB8C355}" type="sibTrans" cxnId="{A5C380C4-3C44-4D3F-AD58-F2DA68595262}">
      <dgm:prSet/>
      <dgm:spPr/>
      <dgm:t>
        <a:bodyPr rtlCol="0"/>
        <a:lstStyle/>
        <a:p>
          <a:pPr rtl="0"/>
          <a:endParaRPr lang="pt-BR" sz="1300"/>
        </a:p>
      </dgm:t>
    </dgm:pt>
    <dgm:pt modelId="{61DEE219-5F1D-47B1-A6AF-B5F1894D50B3}">
      <dgm:prSet phldrT="[Text]" custT="1"/>
      <dgm:spPr>
        <a:solidFill>
          <a:schemeClr val="bg1">
            <a:lumMod val="25000"/>
          </a:schemeClr>
        </a:solidFill>
        <a:ln>
          <a:solidFill>
            <a:schemeClr val="accent6">
              <a:lumMod val="75000"/>
            </a:schemeClr>
          </a:solidFill>
        </a:ln>
      </dgm:spPr>
      <dgm:t>
        <a:bodyPr rtlCol="0"/>
        <a:lstStyle/>
        <a:p>
          <a:pPr rtl="0"/>
          <a:r>
            <a:rPr lang="pt-BR" sz="1300" b="1" dirty="0"/>
            <a:t>Religioso</a:t>
          </a:r>
        </a:p>
      </dgm:t>
    </dgm:pt>
    <dgm:pt modelId="{B4324ADB-01CF-4908-80BD-7BEC42B34E14}" type="parTrans" cxnId="{7C186F20-4CC0-436D-AFD3-11D4C3AF1321}">
      <dgm:prSet/>
      <dgm:spPr/>
      <dgm:t>
        <a:bodyPr rtlCol="0"/>
        <a:lstStyle/>
        <a:p>
          <a:pPr rtl="0"/>
          <a:endParaRPr lang="pt-BR" sz="1300"/>
        </a:p>
      </dgm:t>
    </dgm:pt>
    <dgm:pt modelId="{B5E6932B-5A66-49E2-BDA0-2A07F300D5B8}" type="sibTrans" cxnId="{7C186F20-4CC0-436D-AFD3-11D4C3AF1321}">
      <dgm:prSet/>
      <dgm:spPr/>
      <dgm:t>
        <a:bodyPr rtlCol="0"/>
        <a:lstStyle/>
        <a:p>
          <a:pPr rtl="0"/>
          <a:endParaRPr lang="pt-BR" sz="1300"/>
        </a:p>
      </dgm:t>
    </dgm:pt>
    <dgm:pt modelId="{DEDD00AA-FC0A-48E9-A5EC-D56BB94FA754}">
      <dgm:prSet phldrT="[Text]" custT="1"/>
      <dgm:spPr/>
      <dgm:t>
        <a:bodyPr rtlCol="0"/>
        <a:lstStyle/>
        <a:p>
          <a:pPr rtl="0"/>
          <a:r>
            <a:rPr lang="pt-BR" sz="1300" b="1" i="0" u="none" dirty="0"/>
            <a:t>Grupos financiados pela União Soviética lutavam contra o sistema vigente na Alemanha, França, Itália e América Latina.</a:t>
          </a:r>
        </a:p>
        <a:p>
          <a:pPr rtl="0"/>
          <a:r>
            <a:rPr lang="pt-BR" sz="1300" b="1" i="0" u="none" dirty="0"/>
            <a:t>OLP no Oriente Médio.  </a:t>
          </a:r>
          <a:endParaRPr lang="pt-BR" sz="1300" b="1" dirty="0"/>
        </a:p>
      </dgm:t>
    </dgm:pt>
    <dgm:pt modelId="{0B43A8C4-D28F-423F-86A5-B9D0EA776F47}" type="parTrans" cxnId="{58CD2097-33BC-4663-9A81-68394301658E}">
      <dgm:prSet/>
      <dgm:spPr/>
      <dgm:t>
        <a:bodyPr rtlCol="0"/>
        <a:lstStyle/>
        <a:p>
          <a:pPr rtl="0"/>
          <a:endParaRPr lang="pt-BR" sz="1300"/>
        </a:p>
      </dgm:t>
    </dgm:pt>
    <dgm:pt modelId="{97FA605A-D342-4896-BBAD-99E806DFB0CF}" type="sibTrans" cxnId="{58CD2097-33BC-4663-9A81-68394301658E}">
      <dgm:prSet/>
      <dgm:spPr/>
      <dgm:t>
        <a:bodyPr rtlCol="0"/>
        <a:lstStyle/>
        <a:p>
          <a:pPr rtl="0"/>
          <a:endParaRPr lang="pt-BR" sz="1300"/>
        </a:p>
      </dgm:t>
    </dgm:pt>
    <dgm:pt modelId="{196C9F68-3606-4282-A4C6-4485F1280B5F}" type="pres">
      <dgm:prSet presAssocID="{E5B2E815-0D19-41DC-B01B-4D608769620A}" presName="Name0" presStyleCnt="0">
        <dgm:presLayoutVars>
          <dgm:chMax/>
          <dgm:chPref/>
          <dgm:animLvl val="lvl"/>
        </dgm:presLayoutVars>
      </dgm:prSet>
      <dgm:spPr/>
      <dgm:t>
        <a:bodyPr/>
        <a:lstStyle/>
        <a:p>
          <a:endParaRPr lang="pt-BR"/>
        </a:p>
      </dgm:t>
    </dgm:pt>
    <dgm:pt modelId="{68D8AC18-502F-4825-B069-75605ADB3A40}" type="pres">
      <dgm:prSet presAssocID="{4259F840-24E7-476F-9F30-482E46395856}" presName="composite1" presStyleCnt="0"/>
      <dgm:spPr/>
    </dgm:pt>
    <dgm:pt modelId="{E088D226-49D7-4C30-90DC-CA1755D98829}" type="pres">
      <dgm:prSet presAssocID="{4259F840-24E7-476F-9F30-482E46395856}" presName="parent1" presStyleLbl="alignNode1" presStyleIdx="0" presStyleCnt="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5A02F84-C6CB-43F5-AEE4-3EA66C2BD25F}" type="pres">
      <dgm:prSet presAssocID="{4259F840-24E7-476F-9F30-482E46395856}" presName="Childtext1" presStyleLbl="revTx" presStyleIdx="0" presStyleCnt="5">
        <dgm:presLayoutVars>
          <dgm:bulletEnabled val="1"/>
        </dgm:presLayoutVars>
      </dgm:prSet>
      <dgm:spPr/>
    </dgm:pt>
    <dgm:pt modelId="{6BA46904-CB7C-4538-BD49-D3891EF19552}" type="pres">
      <dgm:prSet presAssocID="{4259F840-24E7-476F-9F30-482E46395856}" presName="ConnectLine1" presStyleLbl="sibTrans1D1" presStyleIdx="0" presStyleCnt="5"/>
      <dgm:spPr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gm:spPr>
    </dgm:pt>
    <dgm:pt modelId="{049FDBD0-77FE-49D1-A275-A272C8C5E426}" type="pres">
      <dgm:prSet presAssocID="{4259F840-24E7-476F-9F30-482E46395856}" presName="ConnectLineEnd1" presStyleLbl="lnNode1" presStyleIdx="0" presStyleCnt="5"/>
      <dgm:spPr/>
    </dgm:pt>
    <dgm:pt modelId="{CB26EA94-33BB-4F98-9E1E-2237D4831263}" type="pres">
      <dgm:prSet presAssocID="{4259F840-24E7-476F-9F30-482E46395856}" presName="EmptyPane1" presStyleCnt="0"/>
      <dgm:spPr/>
    </dgm:pt>
    <dgm:pt modelId="{606F1DBF-510E-4065-ACCB-3EBDA85CFB92}" type="pres">
      <dgm:prSet presAssocID="{DCC444A4-F20A-48F5-A61E-47BFFF185A57}" presName="spaceBetweenRectangles1" presStyleCnt="0"/>
      <dgm:spPr/>
    </dgm:pt>
    <dgm:pt modelId="{07989479-D1A2-4D15-AA3A-B0CFFB9F91D9}" type="pres">
      <dgm:prSet presAssocID="{E4033A39-DCC4-4038-9562-AEDDBBB37A99}" presName="composite1" presStyleCnt="0"/>
      <dgm:spPr/>
    </dgm:pt>
    <dgm:pt modelId="{539615E2-3277-4D8E-8484-FF5088C8BF01}" type="pres">
      <dgm:prSet presAssocID="{E4033A39-DCC4-4038-9562-AEDDBBB37A99}" presName="parent1" presStyleLbl="alignNode1" presStyleIdx="1" presStyleCnt="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EBD3C2A-A340-470A-A475-AE614EA07678}" type="pres">
      <dgm:prSet presAssocID="{E4033A39-DCC4-4038-9562-AEDDBBB37A99}" presName="Childtext1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80474C8-0FEA-4FD1-97F1-0978CFB4A37F}" type="pres">
      <dgm:prSet presAssocID="{E4033A39-DCC4-4038-9562-AEDDBBB37A99}" presName="ConnectLine1" presStyleLbl="sibTrans1D1" presStyleIdx="1" presStyleCnt="5"/>
      <dgm:spPr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gm:spPr>
    </dgm:pt>
    <dgm:pt modelId="{4797FB61-2602-4A58-81E6-6F133DB1E419}" type="pres">
      <dgm:prSet presAssocID="{E4033A39-DCC4-4038-9562-AEDDBBB37A99}" presName="ConnectLineEnd1" presStyleLbl="lnNode1" presStyleIdx="1" presStyleCnt="5"/>
      <dgm:spPr/>
    </dgm:pt>
    <dgm:pt modelId="{3ADF0AE3-D759-4F4F-8135-572855211847}" type="pres">
      <dgm:prSet presAssocID="{E4033A39-DCC4-4038-9562-AEDDBBB37A99}" presName="EmptyPane1" presStyleCnt="0"/>
      <dgm:spPr/>
    </dgm:pt>
    <dgm:pt modelId="{B0CD7A53-7149-45F2-83E8-36717D7878A1}" type="pres">
      <dgm:prSet presAssocID="{80AB0E5B-0C58-465D-A545-5B21133D2849}" presName="spaceBetweenRectangles1" presStyleCnt="0"/>
      <dgm:spPr/>
    </dgm:pt>
    <dgm:pt modelId="{FB379A6E-C0F9-420B-90FC-2785E757E6AE}" type="pres">
      <dgm:prSet presAssocID="{87BF7896-20EA-4E8F-B6F4-A34EC5C9CB50}" presName="composite1" presStyleCnt="0"/>
      <dgm:spPr/>
    </dgm:pt>
    <dgm:pt modelId="{9D82041D-873A-4600-A9C7-C0A0ADFB138B}" type="pres">
      <dgm:prSet presAssocID="{87BF7896-20EA-4E8F-B6F4-A34EC5C9CB50}" presName="parent1" presStyleLbl="alignNode1" presStyleIdx="2" presStyleCnt="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0CDBBF8-C6B4-4166-87C1-DC9120CC7586}" type="pres">
      <dgm:prSet presAssocID="{87BF7896-20EA-4E8F-B6F4-A34EC5C9CB50}" presName="Childtext1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9759DE5-9F8A-470E-A6D8-F13BB4DEE93D}" type="pres">
      <dgm:prSet presAssocID="{87BF7896-20EA-4E8F-B6F4-A34EC5C9CB50}" presName="ConnectLine1" presStyleLbl="sibTrans1D1" presStyleIdx="2" presStyleCnt="5"/>
      <dgm:spPr>
        <a:noFill/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gm:spPr>
    </dgm:pt>
    <dgm:pt modelId="{07CCF286-8B46-4A20-ACAC-84BA2D6EFBBC}" type="pres">
      <dgm:prSet presAssocID="{87BF7896-20EA-4E8F-B6F4-A34EC5C9CB50}" presName="ConnectLineEnd1" presStyleLbl="lnNode1" presStyleIdx="2" presStyleCnt="5"/>
      <dgm:spPr/>
    </dgm:pt>
    <dgm:pt modelId="{4624FC32-5405-42B1-B5CC-DF0659852A58}" type="pres">
      <dgm:prSet presAssocID="{87BF7896-20EA-4E8F-B6F4-A34EC5C9CB50}" presName="EmptyPane1" presStyleCnt="0"/>
      <dgm:spPr/>
    </dgm:pt>
    <dgm:pt modelId="{F3781CCB-5494-4C23-A704-2AC5A97CBB0D}" type="pres">
      <dgm:prSet presAssocID="{D63CE73E-35DE-48C3-8753-7648BC953C0D}" presName="spaceBetweenRectangles1" presStyleCnt="0"/>
      <dgm:spPr/>
    </dgm:pt>
    <dgm:pt modelId="{0F7873E6-93E6-4FA1-8199-91525EACFC1B}" type="pres">
      <dgm:prSet presAssocID="{5D81D719-E82E-4750-9F53-C6F61B9B6DAC}" presName="composite1" presStyleCnt="0"/>
      <dgm:spPr/>
    </dgm:pt>
    <dgm:pt modelId="{B837CD79-A6ED-4CBB-B8E5-A40E2F25C7A5}" type="pres">
      <dgm:prSet presAssocID="{5D81D719-E82E-4750-9F53-C6F61B9B6DAC}" presName="parent1" presStyleLbl="alignNode1" presStyleIdx="3" presStyleCnt="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81176DA-885A-4BEE-AC35-A7ACB387C136}" type="pres">
      <dgm:prSet presAssocID="{5D81D719-E82E-4750-9F53-C6F61B9B6DAC}" presName="Childtext1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8489ECF-FC66-4C9E-AE9D-6C22832F5BE0}" type="pres">
      <dgm:prSet presAssocID="{5D81D719-E82E-4750-9F53-C6F61B9B6DAC}" presName="ConnectLine1" presStyleLbl="sibTrans1D1" presStyleIdx="3" presStyleCnt="5"/>
      <dgm:spPr>
        <a:noFill/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gm:spPr>
    </dgm:pt>
    <dgm:pt modelId="{F6E3012F-9BD6-4082-82D8-4AFE0240B443}" type="pres">
      <dgm:prSet presAssocID="{5D81D719-E82E-4750-9F53-C6F61B9B6DAC}" presName="ConnectLineEnd1" presStyleLbl="lnNode1" presStyleIdx="3" presStyleCnt="5"/>
      <dgm:spPr/>
    </dgm:pt>
    <dgm:pt modelId="{49188164-B704-4CA6-925B-E21DE407A535}" type="pres">
      <dgm:prSet presAssocID="{5D81D719-E82E-4750-9F53-C6F61B9B6DAC}" presName="EmptyPane1" presStyleCnt="0"/>
      <dgm:spPr/>
    </dgm:pt>
    <dgm:pt modelId="{5736B3D4-44FF-448A-B2CA-1016184CCDB5}" type="pres">
      <dgm:prSet presAssocID="{65A96DCC-C0F6-48E5-87ED-058BF1E486AB}" presName="spaceBetweenRectangles1" presStyleCnt="0"/>
      <dgm:spPr/>
    </dgm:pt>
    <dgm:pt modelId="{35C1E006-625A-46C1-BDA2-BD5CCAC3C9FE}" type="pres">
      <dgm:prSet presAssocID="{61DEE219-5F1D-47B1-A6AF-B5F1894D50B3}" presName="composite1" presStyleCnt="0"/>
      <dgm:spPr/>
    </dgm:pt>
    <dgm:pt modelId="{9B9E3039-3F09-497A-BFE8-CFBF0E0BD0C3}" type="pres">
      <dgm:prSet presAssocID="{61DEE219-5F1D-47B1-A6AF-B5F1894D50B3}" presName="parent1" presStyleLbl="alignNode1" presStyleIdx="4" presStyleCnt="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A08F6BE-3C40-44C0-833E-AC9FDCB52097}" type="pres">
      <dgm:prSet presAssocID="{61DEE219-5F1D-47B1-A6AF-B5F1894D50B3}" presName="Childtext1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61BD3A5-BBDC-4502-BC45-D03CD0B9A155}" type="pres">
      <dgm:prSet presAssocID="{61DEE219-5F1D-47B1-A6AF-B5F1894D50B3}" presName="ConnectLine1" presStyleLbl="sibTrans1D1" presStyleIdx="4" presStyleCnt="5"/>
      <dgm:spPr>
        <a:noFill/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gm:spPr>
    </dgm:pt>
    <dgm:pt modelId="{FE71AD8A-D0FB-4899-A73C-1341943B3C24}" type="pres">
      <dgm:prSet presAssocID="{61DEE219-5F1D-47B1-A6AF-B5F1894D50B3}" presName="ConnectLineEnd1" presStyleLbl="lnNode1" presStyleIdx="4" presStyleCnt="5"/>
      <dgm:spPr/>
    </dgm:pt>
    <dgm:pt modelId="{8DBB94D7-A43B-41B0-A445-0F89CF6E88BF}" type="pres">
      <dgm:prSet presAssocID="{61DEE219-5F1D-47B1-A6AF-B5F1894D50B3}" presName="EmptyPane1" presStyleCnt="0"/>
      <dgm:spPr/>
    </dgm:pt>
  </dgm:ptLst>
  <dgm:cxnLst>
    <dgm:cxn modelId="{0943B00B-58A1-4FF5-9E44-5C479145B02B}" type="presOf" srcId="{87BF7896-20EA-4E8F-B6F4-A34EC5C9CB50}" destId="{9D82041D-873A-4600-A9C7-C0A0ADFB138B}" srcOrd="0" destOrd="0" presId="urn:microsoft.com/office/officeart/2016/7/layout/RoundedRectangleTimeline"/>
    <dgm:cxn modelId="{A5C380C4-3C44-4D3F-AD58-F2DA68595262}" srcId="{61DEE219-5F1D-47B1-A6AF-B5F1894D50B3}" destId="{6F8E8BD2-E178-4E9C-982A-D81EDA933A21}" srcOrd="0" destOrd="0" parTransId="{72092222-7378-4CFE-BD2B-C1CEAB55D821}" sibTransId="{B8EA9A5E-B2A4-4B54-B11C-E1636FB8C355}"/>
    <dgm:cxn modelId="{C8CAF48F-322D-43C3-A68B-40DA904320AC}" type="presOf" srcId="{E5B2E815-0D19-41DC-B01B-4D608769620A}" destId="{196C9F68-3606-4282-A4C6-4485F1280B5F}" srcOrd="0" destOrd="0" presId="urn:microsoft.com/office/officeart/2016/7/layout/RoundedRectangleTimeline"/>
    <dgm:cxn modelId="{5B74FB90-4EF6-4719-A11A-6A02C0527C68}" srcId="{87BF7896-20EA-4E8F-B6F4-A34EC5C9CB50}" destId="{BA343512-83C6-44E8-8F77-494E325B1F93}" srcOrd="0" destOrd="0" parTransId="{5EDBB0B3-DF21-4527-BB63-E009C4DF6A1B}" sibTransId="{CA7E5D36-C37E-4E61-93CC-6911F09E27EB}"/>
    <dgm:cxn modelId="{32EF2862-2950-4DF8-BEA8-CD19460CCA31}" srcId="{E5B2E815-0D19-41DC-B01B-4D608769620A}" destId="{E4033A39-DCC4-4038-9562-AEDDBBB37A99}" srcOrd="1" destOrd="0" parTransId="{048EEAE6-78BA-4B00-B7BB-9C22DBB1E8F4}" sibTransId="{80AB0E5B-0C58-465D-A545-5B21133D2849}"/>
    <dgm:cxn modelId="{42EE41D1-3C16-4937-BB38-B076896C09A0}" srcId="{E5B2E815-0D19-41DC-B01B-4D608769620A}" destId="{4259F840-24E7-476F-9F30-482E46395856}" srcOrd="0" destOrd="0" parTransId="{FCE8068D-7E50-4749-A8D0-ADEDAC5637B3}" sibTransId="{DCC444A4-F20A-48F5-A61E-47BFFF185A57}"/>
    <dgm:cxn modelId="{941106B6-136C-474C-97D6-48D5BA0F2412}" type="presOf" srcId="{A4C0B4E4-70AD-4901-9E3F-7EA25DD6DAA1}" destId="{FEBD3C2A-A340-470A-A475-AE614EA07678}" srcOrd="0" destOrd="0" presId="urn:microsoft.com/office/officeart/2016/7/layout/RoundedRectangleTimeline"/>
    <dgm:cxn modelId="{E8870DB6-13DE-4A30-80B1-700750648D13}" type="presOf" srcId="{61DEE219-5F1D-47B1-A6AF-B5F1894D50B3}" destId="{9B9E3039-3F09-497A-BFE8-CFBF0E0BD0C3}" srcOrd="0" destOrd="0" presId="urn:microsoft.com/office/officeart/2016/7/layout/RoundedRectangleTimeline"/>
    <dgm:cxn modelId="{E0EEBF23-C02F-4C3A-B570-DCCCD5427328}" type="presOf" srcId="{6F8E8BD2-E178-4E9C-982A-D81EDA933A21}" destId="{7A08F6BE-3C40-44C0-833E-AC9FDCB52097}" srcOrd="0" destOrd="0" presId="urn:microsoft.com/office/officeart/2016/7/layout/RoundedRectangleTimeline"/>
    <dgm:cxn modelId="{92330C11-C197-4512-BDA4-8D8A69AF7D1C}" srcId="{E5B2E815-0D19-41DC-B01B-4D608769620A}" destId="{87BF7896-20EA-4E8F-B6F4-A34EC5C9CB50}" srcOrd="2" destOrd="0" parTransId="{05E47BA5-F724-4AEE-9B5B-401F18E028E6}" sibTransId="{D63CE73E-35DE-48C3-8753-7648BC953C0D}"/>
    <dgm:cxn modelId="{C76BD97D-F8EE-4181-9620-6794FA1939B2}" type="presOf" srcId="{5D81D719-E82E-4750-9F53-C6F61B9B6DAC}" destId="{B837CD79-A6ED-4CBB-B8E5-A40E2F25C7A5}" srcOrd="0" destOrd="0" presId="urn:microsoft.com/office/officeart/2016/7/layout/RoundedRectangleTimeline"/>
    <dgm:cxn modelId="{5E74CB62-E52E-4CEE-8AA1-9812BFC0D67E}" srcId="{E4033A39-DCC4-4038-9562-AEDDBBB37A99}" destId="{A4C0B4E4-70AD-4901-9E3F-7EA25DD6DAA1}" srcOrd="0" destOrd="0" parTransId="{701D9033-BAD3-4299-933F-A47AFDC2ECD0}" sibTransId="{657DB10D-2517-48AA-B970-6D815DBD4123}"/>
    <dgm:cxn modelId="{911C335A-50A7-428B-8A5D-B9DEBD99C320}" type="presOf" srcId="{BA343512-83C6-44E8-8F77-494E325B1F93}" destId="{80CDBBF8-C6B4-4166-87C1-DC9120CC7586}" srcOrd="0" destOrd="0" presId="urn:microsoft.com/office/officeart/2016/7/layout/RoundedRectangleTimeline"/>
    <dgm:cxn modelId="{CAF19795-26FD-4CD9-8E3B-7E7899F5E3D0}" type="presOf" srcId="{4259F840-24E7-476F-9F30-482E46395856}" destId="{E088D226-49D7-4C30-90DC-CA1755D98829}" srcOrd="0" destOrd="0" presId="urn:microsoft.com/office/officeart/2016/7/layout/RoundedRectangleTimeline"/>
    <dgm:cxn modelId="{E9FDE7B7-9D8B-4517-B765-DD3A019C0E74}" type="presOf" srcId="{DEDD00AA-FC0A-48E9-A5EC-D56BB94FA754}" destId="{481176DA-885A-4BEE-AC35-A7ACB387C136}" srcOrd="0" destOrd="0" presId="urn:microsoft.com/office/officeart/2016/7/layout/RoundedRectangleTimeline"/>
    <dgm:cxn modelId="{AC2FC1A2-CF44-4033-8AAE-31C98C976AAD}" type="presOf" srcId="{E4033A39-DCC4-4038-9562-AEDDBBB37A99}" destId="{539615E2-3277-4D8E-8484-FF5088C8BF01}" srcOrd="0" destOrd="0" presId="urn:microsoft.com/office/officeart/2016/7/layout/RoundedRectangleTimeline"/>
    <dgm:cxn modelId="{58CD2097-33BC-4663-9A81-68394301658E}" srcId="{5D81D719-E82E-4750-9F53-C6F61B9B6DAC}" destId="{DEDD00AA-FC0A-48E9-A5EC-D56BB94FA754}" srcOrd="0" destOrd="0" parTransId="{0B43A8C4-D28F-423F-86A5-B9D0EA776F47}" sibTransId="{97FA605A-D342-4896-BBAD-99E806DFB0CF}"/>
    <dgm:cxn modelId="{7C186F20-4CC0-436D-AFD3-11D4C3AF1321}" srcId="{E5B2E815-0D19-41DC-B01B-4D608769620A}" destId="{61DEE219-5F1D-47B1-A6AF-B5F1894D50B3}" srcOrd="4" destOrd="0" parTransId="{B4324ADB-01CF-4908-80BD-7BEC42B34E14}" sibTransId="{B5E6932B-5A66-49E2-BDA0-2A07F300D5B8}"/>
    <dgm:cxn modelId="{2EE15BA0-030E-4DA2-B88E-25A937CE0A87}" srcId="{E5B2E815-0D19-41DC-B01B-4D608769620A}" destId="{5D81D719-E82E-4750-9F53-C6F61B9B6DAC}" srcOrd="3" destOrd="0" parTransId="{95FCE9EC-CE38-4C95-829D-C1E4847AC14F}" sibTransId="{65A96DCC-C0F6-48E5-87ED-058BF1E486AB}"/>
    <dgm:cxn modelId="{5354664C-1324-42A2-8E0C-8A734126CEDC}" type="presParOf" srcId="{196C9F68-3606-4282-A4C6-4485F1280B5F}" destId="{68D8AC18-502F-4825-B069-75605ADB3A40}" srcOrd="0" destOrd="0" presId="urn:microsoft.com/office/officeart/2016/7/layout/RoundedRectangleTimeline"/>
    <dgm:cxn modelId="{6348195D-50D8-4550-9B41-00B3DA9EB427}" type="presParOf" srcId="{68D8AC18-502F-4825-B069-75605ADB3A40}" destId="{E088D226-49D7-4C30-90DC-CA1755D98829}" srcOrd="0" destOrd="0" presId="urn:microsoft.com/office/officeart/2016/7/layout/RoundedRectangleTimeline"/>
    <dgm:cxn modelId="{C6708436-4913-4A18-9057-022E1E45D775}" type="presParOf" srcId="{68D8AC18-502F-4825-B069-75605ADB3A40}" destId="{45A02F84-C6CB-43F5-AEE4-3EA66C2BD25F}" srcOrd="1" destOrd="0" presId="urn:microsoft.com/office/officeart/2016/7/layout/RoundedRectangleTimeline"/>
    <dgm:cxn modelId="{5B4CF8B4-5862-4F3D-A120-627665A45E68}" type="presParOf" srcId="{68D8AC18-502F-4825-B069-75605ADB3A40}" destId="{6BA46904-CB7C-4538-BD49-D3891EF19552}" srcOrd="2" destOrd="0" presId="urn:microsoft.com/office/officeart/2016/7/layout/RoundedRectangleTimeline"/>
    <dgm:cxn modelId="{FFB4B971-221D-492E-BC0D-36F39758451A}" type="presParOf" srcId="{68D8AC18-502F-4825-B069-75605ADB3A40}" destId="{049FDBD0-77FE-49D1-A275-A272C8C5E426}" srcOrd="3" destOrd="0" presId="urn:microsoft.com/office/officeart/2016/7/layout/RoundedRectangleTimeline"/>
    <dgm:cxn modelId="{7B503000-2C47-4DD5-B24B-D6052C4C3CDE}" type="presParOf" srcId="{68D8AC18-502F-4825-B069-75605ADB3A40}" destId="{CB26EA94-33BB-4F98-9E1E-2237D4831263}" srcOrd="4" destOrd="0" presId="urn:microsoft.com/office/officeart/2016/7/layout/RoundedRectangleTimeline"/>
    <dgm:cxn modelId="{DE78CEF1-BE43-4E5A-9C91-92F8289167D0}" type="presParOf" srcId="{196C9F68-3606-4282-A4C6-4485F1280B5F}" destId="{606F1DBF-510E-4065-ACCB-3EBDA85CFB92}" srcOrd="1" destOrd="0" presId="urn:microsoft.com/office/officeart/2016/7/layout/RoundedRectangleTimeline"/>
    <dgm:cxn modelId="{74F95C78-3813-45AA-932B-C94A3B7513CB}" type="presParOf" srcId="{196C9F68-3606-4282-A4C6-4485F1280B5F}" destId="{07989479-D1A2-4D15-AA3A-B0CFFB9F91D9}" srcOrd="2" destOrd="0" presId="urn:microsoft.com/office/officeart/2016/7/layout/RoundedRectangleTimeline"/>
    <dgm:cxn modelId="{78714377-12E6-4F42-93F8-20E6C58A5CEA}" type="presParOf" srcId="{07989479-D1A2-4D15-AA3A-B0CFFB9F91D9}" destId="{539615E2-3277-4D8E-8484-FF5088C8BF01}" srcOrd="0" destOrd="0" presId="urn:microsoft.com/office/officeart/2016/7/layout/RoundedRectangleTimeline"/>
    <dgm:cxn modelId="{B18F6382-7271-4A16-839E-8201B423722C}" type="presParOf" srcId="{07989479-D1A2-4D15-AA3A-B0CFFB9F91D9}" destId="{FEBD3C2A-A340-470A-A475-AE614EA07678}" srcOrd="1" destOrd="0" presId="urn:microsoft.com/office/officeart/2016/7/layout/RoundedRectangleTimeline"/>
    <dgm:cxn modelId="{1FCB7BE4-0603-4EFE-8008-2BFEFE000DC7}" type="presParOf" srcId="{07989479-D1A2-4D15-AA3A-B0CFFB9F91D9}" destId="{080474C8-0FEA-4FD1-97F1-0978CFB4A37F}" srcOrd="2" destOrd="0" presId="urn:microsoft.com/office/officeart/2016/7/layout/RoundedRectangleTimeline"/>
    <dgm:cxn modelId="{FFACD6D5-3CE9-42AD-947E-A78AEF95B8FB}" type="presParOf" srcId="{07989479-D1A2-4D15-AA3A-B0CFFB9F91D9}" destId="{4797FB61-2602-4A58-81E6-6F133DB1E419}" srcOrd="3" destOrd="0" presId="urn:microsoft.com/office/officeart/2016/7/layout/RoundedRectangleTimeline"/>
    <dgm:cxn modelId="{BC46BA3B-AC60-4702-8307-9F913CF4B658}" type="presParOf" srcId="{07989479-D1A2-4D15-AA3A-B0CFFB9F91D9}" destId="{3ADF0AE3-D759-4F4F-8135-572855211847}" srcOrd="4" destOrd="0" presId="urn:microsoft.com/office/officeart/2016/7/layout/RoundedRectangleTimeline"/>
    <dgm:cxn modelId="{C4C49063-100B-4191-B846-2AFDB1730073}" type="presParOf" srcId="{196C9F68-3606-4282-A4C6-4485F1280B5F}" destId="{B0CD7A53-7149-45F2-83E8-36717D7878A1}" srcOrd="3" destOrd="0" presId="urn:microsoft.com/office/officeart/2016/7/layout/RoundedRectangleTimeline"/>
    <dgm:cxn modelId="{46F7084B-A873-4467-94F4-3AD8C57AA15B}" type="presParOf" srcId="{196C9F68-3606-4282-A4C6-4485F1280B5F}" destId="{FB379A6E-C0F9-420B-90FC-2785E757E6AE}" srcOrd="4" destOrd="0" presId="urn:microsoft.com/office/officeart/2016/7/layout/RoundedRectangleTimeline"/>
    <dgm:cxn modelId="{57342C4D-7AF4-4D0C-AB41-7215FDB8FE71}" type="presParOf" srcId="{FB379A6E-C0F9-420B-90FC-2785E757E6AE}" destId="{9D82041D-873A-4600-A9C7-C0A0ADFB138B}" srcOrd="0" destOrd="0" presId="urn:microsoft.com/office/officeart/2016/7/layout/RoundedRectangleTimeline"/>
    <dgm:cxn modelId="{30E8D157-1732-4DB0-8B12-69814E347461}" type="presParOf" srcId="{FB379A6E-C0F9-420B-90FC-2785E757E6AE}" destId="{80CDBBF8-C6B4-4166-87C1-DC9120CC7586}" srcOrd="1" destOrd="0" presId="urn:microsoft.com/office/officeart/2016/7/layout/RoundedRectangleTimeline"/>
    <dgm:cxn modelId="{7E25EDCE-0445-4BA4-987C-8BE2C213576D}" type="presParOf" srcId="{FB379A6E-C0F9-420B-90FC-2785E757E6AE}" destId="{89759DE5-9F8A-470E-A6D8-F13BB4DEE93D}" srcOrd="2" destOrd="0" presId="urn:microsoft.com/office/officeart/2016/7/layout/RoundedRectangleTimeline"/>
    <dgm:cxn modelId="{94CDA7E7-E9EA-4F04-A2A9-1FEA663F463A}" type="presParOf" srcId="{FB379A6E-C0F9-420B-90FC-2785E757E6AE}" destId="{07CCF286-8B46-4A20-ACAC-84BA2D6EFBBC}" srcOrd="3" destOrd="0" presId="urn:microsoft.com/office/officeart/2016/7/layout/RoundedRectangleTimeline"/>
    <dgm:cxn modelId="{2EF8748D-BCF1-428A-92FE-83430C7C7B7A}" type="presParOf" srcId="{FB379A6E-C0F9-420B-90FC-2785E757E6AE}" destId="{4624FC32-5405-42B1-B5CC-DF0659852A58}" srcOrd="4" destOrd="0" presId="urn:microsoft.com/office/officeart/2016/7/layout/RoundedRectangleTimeline"/>
    <dgm:cxn modelId="{C700EC08-356F-4ACF-B35D-7E70F49F903A}" type="presParOf" srcId="{196C9F68-3606-4282-A4C6-4485F1280B5F}" destId="{F3781CCB-5494-4C23-A704-2AC5A97CBB0D}" srcOrd="5" destOrd="0" presId="urn:microsoft.com/office/officeart/2016/7/layout/RoundedRectangleTimeline"/>
    <dgm:cxn modelId="{7B435C3E-F7E8-4B88-9EFB-CB64932F7112}" type="presParOf" srcId="{196C9F68-3606-4282-A4C6-4485F1280B5F}" destId="{0F7873E6-93E6-4FA1-8199-91525EACFC1B}" srcOrd="6" destOrd="0" presId="urn:microsoft.com/office/officeart/2016/7/layout/RoundedRectangleTimeline"/>
    <dgm:cxn modelId="{691E02C1-CBC7-4877-85DB-71ED03FBB50F}" type="presParOf" srcId="{0F7873E6-93E6-4FA1-8199-91525EACFC1B}" destId="{B837CD79-A6ED-4CBB-B8E5-A40E2F25C7A5}" srcOrd="0" destOrd="0" presId="urn:microsoft.com/office/officeart/2016/7/layout/RoundedRectangleTimeline"/>
    <dgm:cxn modelId="{696BC3F3-1CD9-4562-93EE-BE84BCB0EE01}" type="presParOf" srcId="{0F7873E6-93E6-4FA1-8199-91525EACFC1B}" destId="{481176DA-885A-4BEE-AC35-A7ACB387C136}" srcOrd="1" destOrd="0" presId="urn:microsoft.com/office/officeart/2016/7/layout/RoundedRectangleTimeline"/>
    <dgm:cxn modelId="{A0C44EE5-75C8-44DE-AA91-C66B9267C684}" type="presParOf" srcId="{0F7873E6-93E6-4FA1-8199-91525EACFC1B}" destId="{88489ECF-FC66-4C9E-AE9D-6C22832F5BE0}" srcOrd="2" destOrd="0" presId="urn:microsoft.com/office/officeart/2016/7/layout/RoundedRectangleTimeline"/>
    <dgm:cxn modelId="{0A8CD443-B31F-4B66-9F0C-EC8F1D9EA5A9}" type="presParOf" srcId="{0F7873E6-93E6-4FA1-8199-91525EACFC1B}" destId="{F6E3012F-9BD6-4082-82D8-4AFE0240B443}" srcOrd="3" destOrd="0" presId="urn:microsoft.com/office/officeart/2016/7/layout/RoundedRectangleTimeline"/>
    <dgm:cxn modelId="{284452D2-FCBE-41F1-9E9B-976E8A8A767E}" type="presParOf" srcId="{0F7873E6-93E6-4FA1-8199-91525EACFC1B}" destId="{49188164-B704-4CA6-925B-E21DE407A535}" srcOrd="4" destOrd="0" presId="urn:microsoft.com/office/officeart/2016/7/layout/RoundedRectangleTimeline"/>
    <dgm:cxn modelId="{86575012-AB27-4B21-B598-F2E81F85AF96}" type="presParOf" srcId="{196C9F68-3606-4282-A4C6-4485F1280B5F}" destId="{5736B3D4-44FF-448A-B2CA-1016184CCDB5}" srcOrd="7" destOrd="0" presId="urn:microsoft.com/office/officeart/2016/7/layout/RoundedRectangleTimeline"/>
    <dgm:cxn modelId="{E5C62C68-8012-489B-8765-BB01655DBECE}" type="presParOf" srcId="{196C9F68-3606-4282-A4C6-4485F1280B5F}" destId="{35C1E006-625A-46C1-BDA2-BD5CCAC3C9FE}" srcOrd="8" destOrd="0" presId="urn:microsoft.com/office/officeart/2016/7/layout/RoundedRectangleTimeline"/>
    <dgm:cxn modelId="{13653170-F7AB-4EAA-9BC8-6A5CE81E33CE}" type="presParOf" srcId="{35C1E006-625A-46C1-BDA2-BD5CCAC3C9FE}" destId="{9B9E3039-3F09-497A-BFE8-CFBF0E0BD0C3}" srcOrd="0" destOrd="0" presId="urn:microsoft.com/office/officeart/2016/7/layout/RoundedRectangleTimeline"/>
    <dgm:cxn modelId="{223919B7-CA21-44A3-B6C6-E248C20D1B5D}" type="presParOf" srcId="{35C1E006-625A-46C1-BDA2-BD5CCAC3C9FE}" destId="{7A08F6BE-3C40-44C0-833E-AC9FDCB52097}" srcOrd="1" destOrd="0" presId="urn:microsoft.com/office/officeart/2016/7/layout/RoundedRectangleTimeline"/>
    <dgm:cxn modelId="{EDFE4170-59E2-4C2C-B655-69B5B03A3F63}" type="presParOf" srcId="{35C1E006-625A-46C1-BDA2-BD5CCAC3C9FE}" destId="{561BD3A5-BBDC-4502-BC45-D03CD0B9A155}" srcOrd="2" destOrd="0" presId="urn:microsoft.com/office/officeart/2016/7/layout/RoundedRectangleTimeline"/>
    <dgm:cxn modelId="{1D1B2D82-C580-43FD-8A40-8B96585BE538}" type="presParOf" srcId="{35C1E006-625A-46C1-BDA2-BD5CCAC3C9FE}" destId="{FE71AD8A-D0FB-4899-A73C-1341943B3C24}" srcOrd="3" destOrd="0" presId="urn:microsoft.com/office/officeart/2016/7/layout/RoundedRectangleTimeline"/>
    <dgm:cxn modelId="{E739E421-0271-4D96-851A-1031789114F4}" type="presParOf" srcId="{35C1E006-625A-46C1-BDA2-BD5CCAC3C9FE}" destId="{8DBB94D7-A43B-41B0-A445-0F89CF6E88BF}" srcOrd="4" destOrd="0" presId="urn:microsoft.com/office/officeart/2016/7/layout/RoundedRectangleTimelin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88D226-49D7-4C30-90DC-CA1755D98829}">
      <dsp:nvSpPr>
        <dsp:cNvPr id="0" name=""/>
        <dsp:cNvSpPr/>
      </dsp:nvSpPr>
      <dsp:spPr>
        <a:xfrm rot="16200000">
          <a:off x="1328681" y="1249765"/>
          <a:ext cx="435133" cy="1851806"/>
        </a:xfrm>
        <a:prstGeom prst="round2Same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rtlCol="0" anchor="ctr" anchorCtr="1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300" b="1" kern="1200" dirty="0" smtClean="0"/>
            <a:t>CARACTERÍSTICAS</a:t>
          </a:r>
          <a:endParaRPr lang="pt-BR" sz="1300" b="1" kern="1200" dirty="0"/>
        </a:p>
      </dsp:txBody>
      <dsp:txXfrm rot="5400000">
        <a:off x="641586" y="1979343"/>
        <a:ext cx="1830565" cy="392651"/>
      </dsp:txXfrm>
    </dsp:sp>
    <dsp:sp modelId="{45A02F84-C6CB-43F5-AEE4-3EA66C2BD25F}">
      <dsp:nvSpPr>
        <dsp:cNvPr id="0" name=""/>
        <dsp:cNvSpPr/>
      </dsp:nvSpPr>
      <dsp:spPr>
        <a:xfrm>
          <a:off x="3076" y="0"/>
          <a:ext cx="3086344" cy="15229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A46904-CB7C-4538-BD49-D3891EF19552}">
      <dsp:nvSpPr>
        <dsp:cNvPr id="0" name=""/>
        <dsp:cNvSpPr/>
      </dsp:nvSpPr>
      <dsp:spPr>
        <a:xfrm>
          <a:off x="1546248" y="1609995"/>
          <a:ext cx="0" cy="348107"/>
        </a:xfrm>
        <a:prstGeom prst="line">
          <a:avLst/>
        </a:pr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9FDBD0-77FE-49D1-A275-A272C8C5E426}">
      <dsp:nvSpPr>
        <dsp:cNvPr id="0" name=""/>
        <dsp:cNvSpPr/>
      </dsp:nvSpPr>
      <dsp:spPr>
        <a:xfrm>
          <a:off x="1502735" y="1522968"/>
          <a:ext cx="87026" cy="8702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9615E2-3277-4D8E-8484-FF5088C8BF01}">
      <dsp:nvSpPr>
        <dsp:cNvPr id="0" name=""/>
        <dsp:cNvSpPr/>
      </dsp:nvSpPr>
      <dsp:spPr>
        <a:xfrm>
          <a:off x="2472152" y="1958102"/>
          <a:ext cx="1851806" cy="43513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rtlCol="0" anchor="ctr" anchorCtr="1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300" b="1" kern="1200" dirty="0"/>
            <a:t>Anarquista</a:t>
          </a:r>
        </a:p>
      </dsp:txBody>
      <dsp:txXfrm>
        <a:off x="2472152" y="1958102"/>
        <a:ext cx="1851806" cy="435133"/>
      </dsp:txXfrm>
    </dsp:sp>
    <dsp:sp modelId="{FEBD3C2A-A340-470A-A475-AE614EA07678}">
      <dsp:nvSpPr>
        <dsp:cNvPr id="0" name=""/>
        <dsp:cNvSpPr/>
      </dsp:nvSpPr>
      <dsp:spPr>
        <a:xfrm>
          <a:off x="1854883" y="2828369"/>
          <a:ext cx="3086344" cy="15229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9060" rIns="0" bIns="0" numCol="1" spcCol="1270" rtlCol="0" anchor="t" anchorCtr="1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300" b="1" i="0" u="none" kern="1200" dirty="0"/>
            <a:t>Criação de doutrina</a:t>
          </a:r>
        </a:p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300" b="1" i="0" u="none" kern="1200" dirty="0"/>
            <a:t>Final do século XIX. Grupos anarquistas russos visavam derrubar o governo czarista. </a:t>
          </a:r>
        </a:p>
      </dsp:txBody>
      <dsp:txXfrm>
        <a:off x="1854883" y="2828369"/>
        <a:ext cx="3086344" cy="1522968"/>
      </dsp:txXfrm>
    </dsp:sp>
    <dsp:sp modelId="{080474C8-0FEA-4FD1-97F1-0978CFB4A37F}">
      <dsp:nvSpPr>
        <dsp:cNvPr id="0" name=""/>
        <dsp:cNvSpPr/>
      </dsp:nvSpPr>
      <dsp:spPr>
        <a:xfrm>
          <a:off x="3398055" y="2393235"/>
          <a:ext cx="0" cy="348107"/>
        </a:xfrm>
        <a:prstGeom prst="line">
          <a:avLst/>
        </a:pr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97FB61-2602-4A58-81E6-6F133DB1E419}">
      <dsp:nvSpPr>
        <dsp:cNvPr id="0" name=""/>
        <dsp:cNvSpPr/>
      </dsp:nvSpPr>
      <dsp:spPr>
        <a:xfrm>
          <a:off x="3354542" y="2741342"/>
          <a:ext cx="87026" cy="87026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82041D-873A-4600-A9C7-C0A0ADFB138B}">
      <dsp:nvSpPr>
        <dsp:cNvPr id="0" name=""/>
        <dsp:cNvSpPr/>
      </dsp:nvSpPr>
      <dsp:spPr>
        <a:xfrm>
          <a:off x="4323959" y="1958102"/>
          <a:ext cx="1851806" cy="435133"/>
        </a:xfrm>
        <a:prstGeom prst="rect">
          <a:avLst/>
        </a:prstGeom>
        <a:solidFill>
          <a:schemeClr val="accent4">
            <a:lumMod val="75000"/>
          </a:schemeClr>
        </a:solidFill>
        <a:ln w="1270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rtlCol="0" anchor="ctr" anchorCtr="1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300" b="1" kern="1200" dirty="0"/>
            <a:t>Anticolonial</a:t>
          </a:r>
        </a:p>
      </dsp:txBody>
      <dsp:txXfrm>
        <a:off x="4323959" y="1958102"/>
        <a:ext cx="1851806" cy="435133"/>
      </dsp:txXfrm>
    </dsp:sp>
    <dsp:sp modelId="{80CDBBF8-C6B4-4166-87C1-DC9120CC7586}">
      <dsp:nvSpPr>
        <dsp:cNvPr id="0" name=""/>
        <dsp:cNvSpPr/>
      </dsp:nvSpPr>
      <dsp:spPr>
        <a:xfrm>
          <a:off x="3706690" y="0"/>
          <a:ext cx="3086344" cy="15229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99060" numCol="1" spcCol="1270" rtlCol="0" anchor="b" anchorCtr="1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300" b="1" i="0" u="none" kern="1200" dirty="0"/>
            <a:t>Maior sucesso político. Luta pelo direito de autodeterminação dos povos nacionais (séc. XX). </a:t>
          </a:r>
        </a:p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300" b="1" i="0" u="none" kern="1200" dirty="0"/>
            <a:t>Irlanda, Argélia, Chipre e Israel.</a:t>
          </a:r>
        </a:p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300" b="1" i="0" u="none" kern="1200" dirty="0" err="1"/>
            <a:t>Lechi</a:t>
          </a:r>
          <a:r>
            <a:rPr lang="pt-BR" sz="1300" b="1" i="0" u="none" kern="1200" dirty="0"/>
            <a:t>, Irgun (Menachem Begin).</a:t>
          </a:r>
          <a:endParaRPr lang="pt-BR" sz="1300" b="1" kern="1200" dirty="0"/>
        </a:p>
      </dsp:txBody>
      <dsp:txXfrm>
        <a:off x="3706690" y="0"/>
        <a:ext cx="3086344" cy="1522968"/>
      </dsp:txXfrm>
    </dsp:sp>
    <dsp:sp modelId="{89759DE5-9F8A-470E-A6D8-F13BB4DEE93D}">
      <dsp:nvSpPr>
        <dsp:cNvPr id="0" name=""/>
        <dsp:cNvSpPr/>
      </dsp:nvSpPr>
      <dsp:spPr>
        <a:xfrm>
          <a:off x="5249862" y="1609995"/>
          <a:ext cx="0" cy="348107"/>
        </a:xfrm>
        <a:prstGeom prst="line">
          <a:avLst/>
        </a:prstGeom>
        <a:noFill/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CCF286-8B46-4A20-ACAC-84BA2D6EFBBC}">
      <dsp:nvSpPr>
        <dsp:cNvPr id="0" name=""/>
        <dsp:cNvSpPr/>
      </dsp:nvSpPr>
      <dsp:spPr>
        <a:xfrm>
          <a:off x="5206349" y="1522968"/>
          <a:ext cx="87026" cy="87026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37CD79-A6ED-4CBB-B8E5-A40E2F25C7A5}">
      <dsp:nvSpPr>
        <dsp:cNvPr id="0" name=""/>
        <dsp:cNvSpPr/>
      </dsp:nvSpPr>
      <dsp:spPr>
        <a:xfrm>
          <a:off x="6175765" y="1958102"/>
          <a:ext cx="1851806" cy="435133"/>
        </a:xfrm>
        <a:prstGeom prst="rect">
          <a:avLst/>
        </a:prstGeom>
        <a:solidFill>
          <a:schemeClr val="tx2">
            <a:lumMod val="90000"/>
            <a:lumOff val="10000"/>
          </a:schemeClr>
        </a:solidFill>
        <a:ln w="12700" cap="flat" cmpd="sng" algn="ctr">
          <a:solidFill>
            <a:schemeClr val="accent6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rtlCol="0" anchor="ctr" anchorCtr="1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300" b="1" kern="1200" dirty="0"/>
            <a:t>Marxista-socialista</a:t>
          </a:r>
        </a:p>
      </dsp:txBody>
      <dsp:txXfrm>
        <a:off x="6175765" y="1958102"/>
        <a:ext cx="1851806" cy="435133"/>
      </dsp:txXfrm>
    </dsp:sp>
    <dsp:sp modelId="{481176DA-885A-4BEE-AC35-A7ACB387C136}">
      <dsp:nvSpPr>
        <dsp:cNvPr id="0" name=""/>
        <dsp:cNvSpPr/>
      </dsp:nvSpPr>
      <dsp:spPr>
        <a:xfrm>
          <a:off x="5558496" y="2828369"/>
          <a:ext cx="3086344" cy="15229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9060" rIns="0" bIns="0" numCol="1" spcCol="1270" rtlCol="0" anchor="t" anchorCtr="1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300" b="1" i="0" u="none" kern="1200" dirty="0"/>
            <a:t>Grupos financiados pela União Soviética lutavam contra o sistema vigente na Alemanha, França, Itália e América Latina.</a:t>
          </a:r>
        </a:p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300" b="1" i="0" u="none" kern="1200" dirty="0"/>
            <a:t>OLP no Oriente Médio.  </a:t>
          </a:r>
          <a:endParaRPr lang="pt-BR" sz="1300" b="1" kern="1200" dirty="0"/>
        </a:p>
      </dsp:txBody>
      <dsp:txXfrm>
        <a:off x="5558496" y="2828369"/>
        <a:ext cx="3086344" cy="1522968"/>
      </dsp:txXfrm>
    </dsp:sp>
    <dsp:sp modelId="{88489ECF-FC66-4C9E-AE9D-6C22832F5BE0}">
      <dsp:nvSpPr>
        <dsp:cNvPr id="0" name=""/>
        <dsp:cNvSpPr/>
      </dsp:nvSpPr>
      <dsp:spPr>
        <a:xfrm>
          <a:off x="7101669" y="2393235"/>
          <a:ext cx="0" cy="348107"/>
        </a:xfrm>
        <a:prstGeom prst="line">
          <a:avLst/>
        </a:prstGeom>
        <a:noFill/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E3012F-9BD6-4082-82D8-4AFE0240B443}">
      <dsp:nvSpPr>
        <dsp:cNvPr id="0" name=""/>
        <dsp:cNvSpPr/>
      </dsp:nvSpPr>
      <dsp:spPr>
        <a:xfrm>
          <a:off x="7058156" y="2741342"/>
          <a:ext cx="87026" cy="87026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9E3039-3F09-497A-BFE8-CFBF0E0BD0C3}">
      <dsp:nvSpPr>
        <dsp:cNvPr id="0" name=""/>
        <dsp:cNvSpPr/>
      </dsp:nvSpPr>
      <dsp:spPr>
        <a:xfrm rot="5400000">
          <a:off x="8735909" y="1249765"/>
          <a:ext cx="435133" cy="1851806"/>
        </a:xfrm>
        <a:prstGeom prst="round2SameRect">
          <a:avLst/>
        </a:prstGeom>
        <a:solidFill>
          <a:schemeClr val="bg1">
            <a:lumMod val="25000"/>
          </a:schemeClr>
        </a:solidFill>
        <a:ln w="12700" cap="flat" cmpd="sng" algn="ctr">
          <a:solidFill>
            <a:schemeClr val="accent6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rtlCol="0" anchor="ctr" anchorCtr="1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300" b="1" kern="1200" dirty="0"/>
            <a:t>Religioso</a:t>
          </a:r>
        </a:p>
      </dsp:txBody>
      <dsp:txXfrm rot="-5400000">
        <a:off x="8027573" y="1979343"/>
        <a:ext cx="1830565" cy="392651"/>
      </dsp:txXfrm>
    </dsp:sp>
    <dsp:sp modelId="{7A08F6BE-3C40-44C0-833E-AC9FDCB52097}">
      <dsp:nvSpPr>
        <dsp:cNvPr id="0" name=""/>
        <dsp:cNvSpPr/>
      </dsp:nvSpPr>
      <dsp:spPr>
        <a:xfrm>
          <a:off x="7410303" y="0"/>
          <a:ext cx="3086344" cy="15229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99060" numCol="1" spcCol="1270" rtlCol="0" anchor="b" anchorCtr="1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300" b="1" i="0" u="none" kern="1200" dirty="0"/>
            <a:t>Sikhs no Punjab.</a:t>
          </a:r>
        </a:p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300" b="1" i="0" u="none" kern="1200" dirty="0"/>
            <a:t>Grupos Xiitas no Líbano.</a:t>
          </a:r>
        </a:p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300" b="1" i="0" u="none" kern="1200" dirty="0"/>
            <a:t>Grupos Sunitas no Magreb, no Levante, nas Filipinas e na Indonésia.</a:t>
          </a:r>
          <a:endParaRPr lang="pt-BR" sz="1300" b="1" kern="1200" dirty="0"/>
        </a:p>
      </dsp:txBody>
      <dsp:txXfrm>
        <a:off x="7410303" y="0"/>
        <a:ext cx="3086344" cy="1522968"/>
      </dsp:txXfrm>
    </dsp:sp>
    <dsp:sp modelId="{561BD3A5-BBDC-4502-BC45-D03CD0B9A155}">
      <dsp:nvSpPr>
        <dsp:cNvPr id="0" name=""/>
        <dsp:cNvSpPr/>
      </dsp:nvSpPr>
      <dsp:spPr>
        <a:xfrm>
          <a:off x="8953476" y="1609995"/>
          <a:ext cx="0" cy="348107"/>
        </a:xfrm>
        <a:prstGeom prst="line">
          <a:avLst/>
        </a:prstGeom>
        <a:noFill/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71AD8A-D0FB-4899-A73C-1341943B3C24}">
      <dsp:nvSpPr>
        <dsp:cNvPr id="0" name=""/>
        <dsp:cNvSpPr/>
      </dsp:nvSpPr>
      <dsp:spPr>
        <a:xfrm>
          <a:off x="8909963" y="1522968"/>
          <a:ext cx="87026" cy="87026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RoundedRectangleTimeline">
  <dgm:title val="Linha do tempo de retângulo arredondado"/>
  <dgm:desc val="Use para mostrar uma lista de eventos em ordem cronológica. Uma caixa invisível contém a descrição, e a data é mostrada em retângulos, exceto o primeiro e o último nós, nos quais os cantos do retângulo são arredondados. Ela pode exibir grandes quantidades de texto e longo formato de data descritivo."/>
  <dgm:catLst>
    <dgm:cat type="timeline" pri="500"/>
    <dgm:cat type="process" pri="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animLvl val="lvl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val="18"/>
      <dgm:constr type="primFontSz" for="des" forName="Childtext" val="18"/>
      <dgm:constr type="primFontSz" for="des" forName="Childtext" refType="primFontSz" refFor="des" refForName="parent" op="lte"/>
      <dgm:constr type="w" for="ch" forName="composite" refType="w"/>
      <dgm:constr type="h" for="ch" forName="composite" refType="h"/>
      <dgm:constr type="w" for="ch" forName="spaceBetweenRectangles" refType="w" refFor="ch" refForName="composite" fact="-0.4"/>
      <dgm:constr type="w" for="ch" ptType="sibTrans" op="equ"/>
      <dgm:constr type="primFontSz" for="des" forName="parent" op="equ"/>
      <dgm:constr type="primFontSz" for="des" forName="Childtext" op="equ"/>
      <dgm:constr type="primFontSz" for="des" forName="parent1" val="18"/>
      <dgm:constr type="primFontSz" for="des" forName="Childtext1" val="18"/>
      <dgm:constr type="primFontSz" for="des" forName="Childtext1" refType="primFontSz" refFor="des" refForName="parent1" op="lte"/>
      <dgm:constr type="w" for="ch" forName="composite1" refType="w"/>
      <dgm:constr type="h" for="ch" forName="composite1" refType="h"/>
      <dgm:constr type="w" for="ch" forName="spaceBetweenRectangles1" refType="w" refFor="ch" refForName="composite1" fact="-0.4"/>
      <dgm:constr type="primFontSz" for="des" forName="parent1" op="equ"/>
      <dgm:constr type="primFontSz" for="des" forName="Childtext1" op="equ"/>
    </dgm:constrLst>
    <dgm:choose name="layoutByNodeCnt">
      <dgm:if name="twoOrLessNodes" axis="ch" ptType="node" func="cnt" op="lte" val="2">
        <dgm:forEach name="nodesForEach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choose name="casesForFirstAndLastNode1">
              <dgm:if name="startNode1" axis="self" ptType="node" func="pos" op="equ" val="1">
                <dgm:choose name="removeLineWhenOnlyOneNode1">
                  <dgm:if name="ifOnlyOneNode1" axis="followSib" ptType="node" func="cnt" op="equ" val="0">
                    <dgm:constrLst>
                      <dgm:constr type="w" for="ch" forName="parent" refType="w" fact="0.95"/>
                      <dgm:constr type="l" for="ch" forName="parent" refType="w" fact="0.025"/>
                      <dgm:constr type="t" for="ch" forName="parent" refType="h" fact="0.45"/>
                      <dgm:constr type="h" for="ch" forName="parent" refType="h" fact="0.1"/>
                      <dgm:constr type="l" for="ch" forName="Childtext" refType="w" fact="0.025"/>
                      <dgm:constr type="w" for="ch" forName="Childtext" refType="w" fact="0.95"/>
                      <dgm:constr type="h" for="ch" forName="Childtext" refType="h" fact="0.35"/>
                      <dgm:constr type="w" for="ch" forName="ConnectLine"/>
                      <dgm:constr type="h" for="ch" forName="ConnectLine" refType="h" fact="0.08"/>
                      <dgm:constr type="t" for="ch" forName="ConnectLine" refType="h" fact="0.37"/>
                      <dgm:constr type="ctrX" for="ch" forName="ConnectLine" refType="w" fact="0.5"/>
                      <dgm:constr type="w" for="ch" forName="ConnectLineEnd" refType="h" fact="0.02"/>
                      <dgm:constr type="h" for="ch" forName="ConnectLineEnd" refType="h" fact="0.02"/>
                      <dgm:constr type="t" for="ch" forName="ConnectLineEnd" refType="h" fact="0.35"/>
                      <dgm:constr type="ctrX" for="ch" forName="ConnectLineEnd" refType="w" fact="0.5"/>
                      <dgm:constr type="w" for="ch" forName="EmptyPane" refType="w"/>
                      <dgm:constr type="t" for="ch" forName="EmptyPane" refType="h" fact="0.55"/>
                      <dgm:constr type="h" for="ch" forName="EmptyPane" refType="h" fact="0.45"/>
                    </dgm:constrLst>
                  </dgm:if>
                  <dgm:else name="ifMoreThanOneNode1">
                    <dgm:constrLst>
                      <dgm:constr type="w" for="ch" forName="parent" refType="w" fact="0.6"/>
                      <dgm:constr type="l" for="ch" forName="parent" refType="w" fact="0.2"/>
                      <dgm:constr type="t" for="ch" forName="parent" refType="h" fact="0.45"/>
                      <dgm:constr type="h" for="ch" forName="parent" refType="h" fact="0.1"/>
                      <dgm:constr type="l" for="ch" forName="Childtext" refType="w" fact="0.2"/>
                      <dgm:constr type="w" for="ch" forName="Childtext" refType="w" fact="0.6"/>
                      <dgm:constr type="h" for="ch" forName="Childtext" refType="h" fact="0.35"/>
                      <dgm:constr type="w" for="ch" forName="ConnectLine"/>
                      <dgm:constr type="h" for="ch" forName="ConnectLine" refType="h" fact="0.08"/>
                      <dgm:constr type="t" for="ch" forName="ConnectLine" refType="h" fact="0.37"/>
                      <dgm:constr type="ctrX" for="ch" forName="ConnectLine" refType="w" fact="0.5"/>
                      <dgm:constr type="w" for="ch" forName="ConnectLineEnd" refType="h" fact="0.02"/>
                      <dgm:constr type="h" for="ch" forName="ConnectLineEnd" refType="h" fact="0.02"/>
                      <dgm:constr type="t" for="ch" forName="ConnectLineEnd" refType="h" fact="0.35"/>
                      <dgm:constr type="ctrX" for="ch" forName="ConnectLineEnd" refType="w" fact="0.5"/>
                      <dgm:constr type="w" for="ch" forName="EmptyPane" refType="w"/>
                      <dgm:constr type="t" for="ch" forName="EmptyPane" refType="h" fact="0.55"/>
                      <dgm:constr type="h" for="ch" forName="EmptyPane" refType="h" fact="0.45"/>
                    </dgm:constrLst>
                  </dgm:else>
                </dgm:choose>
              </dgm:if>
              <dgm:else name="notStartNode1">
                <dgm:constrLst>
                  <dgm:constr type="w" for="ch" forName="parent" refType="w" fact="0.6"/>
                  <dgm:constr type="l" for="ch" forName="parent" refType="w" fact="0.2"/>
                  <dgm:constr type="t" for="ch" forName="parent" refType="h" fact="0.45"/>
                  <dgm:constr type="h" for="ch" forName="parent" refType="h" fact="0.1"/>
                  <dgm:constr type="l" for="ch" forName="Childtext" refType="w" fact="0.2"/>
                  <dgm:constr type="w" for="ch" forName="Childtext" refType="w" fact="0.6"/>
                  <dgm:constr type="h" for="ch" forName="Childtext" refType="h" fact="0.35"/>
                  <dgm:constr type="t" for="ch" forName="Childtext" refType="h" fact="0.65"/>
                  <dgm:constr type="w" for="ch" forName="ConnectLine"/>
                  <dgm:constr type="h" for="ch" forName="ConnectLine" refType="h" fact="0.08"/>
                  <dgm:constr type="t" for="ch" forName="ConnectLine" refType="h" fact="0.55"/>
                  <dgm:constr type="ctrX" for="ch" forName="ConnectLine" refType="w" fact="0.5"/>
                  <dgm:constr type="w" for="ch" forName="ConnectLineEnd" refType="h" fact="0.02"/>
                  <dgm:constr type="h" for="ch" forName="ConnectLineEnd" refType="h" fact="0.02"/>
                  <dgm:constr type="b" for="ch" forName="ConnectLineEnd" refType="h" fact="0.65"/>
                  <dgm:constr type="ctrX" for="ch" forName="ConnectLineEnd" refType="w" fact="0.5"/>
                  <dgm:constr type="w" for="ch" forName="EmptyPane" refType="w"/>
                  <dgm:constr type="h" for="ch" forName="EmptyPane" refType="h" fact="0.45"/>
                </dgm:constrLst>
              </dgm:else>
            </dgm:choose>
            <dgm:layoutNode name="parent" styleLbl="alignNode1">
              <dgm:varLst>
                <dgm:chMax val="1"/>
                <dgm:chPref val="1"/>
                <dgm:bulletEnabled val="1"/>
              </dgm:varLst>
              <dgm:alg type="tx">
                <dgm:param type="txAnchorHorz" val="ctr"/>
                <dgm:param type="txAnchorVert" val="mid"/>
                <dgm:param type="parTxLTRAlign" val="ctr"/>
                <dgm:param type="parTxRTLAlign" val="ctr"/>
              </dgm:alg>
              <dgm:choose name="casesForFirstAndLastNode">
                <dgm:if name="startNode" axis="self" ptType="node" func="pos" op="equ" val="1">
                  <dgm:choose name="removeLineWhenOnlyOneNode">
                    <dgm:if name="ifOnlyOneNode" axis="followSib" ptType="node" func="cnt" op="equ" val="0">
                      <dgm:shape xmlns:r="http://schemas.openxmlformats.org/officeDocument/2006/relationships" type="roundRect" r:blip="">
                        <dgm:adjLst/>
                      </dgm:shape>
                    </dgm:if>
                    <dgm:else name="ifMoreThanOneNode">
                      <dgm:choose name="Name18">
                        <dgm:if name="Name19" func="var" arg="dir" op="equ" val="norm">
                          <dgm:shape xmlns:r="http://schemas.openxmlformats.org/officeDocument/2006/relationships" rot="-90" type="round2SameRect" r:blip="">
                            <dgm:adjLst/>
                          </dgm:shape>
                        </dgm:if>
                        <dgm:else name="Name20">
                          <dgm:shape xmlns:r="http://schemas.openxmlformats.org/officeDocument/2006/relationships" rot="90" type="round2SameRect" r:blip="">
                            <dgm:adjLst/>
                          </dgm:shape>
                        </dgm:else>
                      </dgm:choose>
                    </dgm:else>
                  </dgm:choose>
                </dgm:if>
                <dgm:else name="notStartNode">
                  <dgm:choose name="Name22">
                    <dgm:if name="Name23" axis="self" ptType="node" func="revPos" op="equ" val="1">
                      <dgm:choose name="Name24">
                        <dgm:if name="Name25" func="var" arg="dir" op="equ" val="norm">
                          <dgm:shape xmlns:r="http://schemas.openxmlformats.org/officeDocument/2006/relationships" rot="90" type="round2SameRect" r:blip="">
                            <dgm:adjLst/>
                          </dgm:shape>
                        </dgm:if>
                        <dgm:else name="Name26">
                          <dgm:shape xmlns:r="http://schemas.openxmlformats.org/officeDocument/2006/relationships" rot="-90" type="round2SameRect" r:blip="">
                            <dgm:adjLst/>
                          </dgm:shape>
                        </dgm:else>
                      </dgm:choose>
                    </dgm:if>
                    <dgm:else name="Name27">
                      <dgm:shape xmlns:r="http://schemas.openxmlformats.org/officeDocument/2006/relationships" type="rect" r:blip="">
                        <dgm:adjLst/>
                      </dgm:shape>
                    </dgm:else>
                  </dgm:choose>
                </dgm:else>
              </dgm:choose>
              <dgm:presOf axis="self" ptType="node"/>
              <dgm:constrLst>
                <dgm:constr type="lMarg" refType="primFontSz" fact="0.6"/>
                <dgm:constr type="rMarg" refType="primFontSz" fact="0.6"/>
                <dgm:constr type="tMarg" refType="primFontSz" fact="0.6"/>
                <dgm:constr type="bMarg" refType="primFontSz" fact="0.6"/>
              </dgm:constrLst>
              <dgm:ruleLst>
                <dgm:rule type="primFontSz" val="11" fact="NaN" max="NaN"/>
              </dgm:ruleLst>
            </dgm:layoutNode>
            <dgm:layoutNode name="Childtext" styleLbl="revTx">
              <dgm:varLst>
                <dgm:bulletEnabled val="1"/>
              </dgm:varLst>
              <dgm:choose name="casesForTxtDirLogic">
                <dgm:if name="Name77" axis="self" ptType="node" func="posOdd" op="equ" val="1">
                  <dgm:alg type="tx">
                    <dgm:param type="txAnchorVert" val="b"/>
                    <dgm:param type="txAnchorHorz" val="ctr"/>
                    <dgm:param type="parTxLTRAlign" val="ctr"/>
                    <dgm:param type="parTxRTLAlign" val="ctr"/>
                  </dgm:alg>
                  <dgm:constrLst>
                    <dgm:constr type="lMarg"/>
                    <dgm:constr type="rMarg"/>
                    <dgm:constr type="tMarg"/>
                    <dgm:constr type="bMarg" refType="primFontSz" fact="0.6"/>
                  </dgm:constrLst>
                </dgm:if>
                <dgm:else name="Name88">
                  <dgm:alg type="tx">
                    <dgm:param type="txAnchorVert" val="t"/>
                    <dgm:param type="txAnchorHorz" val="ctr"/>
                    <dgm:param type="parTxLTRAlign" val="ctr"/>
                    <dgm:param type="parTxRTLAlign" val="ctr"/>
                  </dgm:alg>
                  <dgm:constrLst>
                    <dgm:constr type="lMarg"/>
                    <dgm:constr type="rMarg"/>
                    <dgm:constr type="tMarg" refType="primFontSz" fact="0.6"/>
                    <dgm:constr type="bMarg"/>
                  </dgm:constrLst>
                </dgm:else>
              </dgm:choose>
              <dgm:shape xmlns:r="http://schemas.openxmlformats.org/officeDocument/2006/relationships" type="rect" r:blip="">
                <dgm:adjLst/>
              </dgm:shape>
              <dgm:presOf axis="ch" ptType="node"/>
              <dgm:ruleLst>
                <dgm:rule type="primFontSz" val="11" fact="NaN" max="NaN"/>
              </dgm:ruleLst>
            </dgm:layoutNode>
            <dgm:layoutNode name="ConnectLine" styleLbl="sibTrans1D1">
              <dgm:alg type="sp"/>
              <dgm:shape xmlns:r="http://schemas.openxmlformats.org/officeDocument/2006/relationships" type="line" r:blip="">
                <dgm:adjLst/>
                <dgm:extLst>
                  <a:ext uri="{B698B0E9-8C71-41B9-8309-B3DCBF30829C}">
                    <dgm1612:spPr xmlns:dgm1612="http://schemas.microsoft.com/office/drawing/2016/12/diagram" xmlns="">
                      <a:ln>
                        <a:prstDash val="dash"/>
                      </a:ln>
                    </dgm1612:spPr>
                  </a:ext>
                </dgm:extLst>
              </dgm:shape>
              <dgm:presOf/>
              <dgm:constrLst/>
            </dgm:layoutNode>
            <dgm:layoutNode name="ConnectLineEnd" styleLbl="l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/>
            </dgm:layoutNode>
            <dgm:layoutNode name="EmptyPa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</dgm:layoutNode>
          </dgm:layoutNode>
          <dgm:forEach name="Name28" axis="followSib" ptType="sibTrans" cnt="1">
            <dgm:layoutNode name="spaceBetweenRectangle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moreThanTwoNodes">
        <dgm:forEach name="nodesForEach1" axis="ch" ptType="node">
          <dgm:layoutNode name="composite1">
            <dgm:alg type="composite"/>
            <dgm:shape xmlns:r="http://schemas.openxmlformats.org/officeDocument/2006/relationships" r:blip="">
              <dgm:adjLst/>
            </dgm:shape>
            <dgm:choose name="casesForSnakingLogic21">
              <dgm:if name="oddNode21" axis="self" ptType="node" func="posOdd" op="equ" val="1">
                <dgm:constrLst>
                  <dgm:constr type="w" for="ch" forName="parent1" refType="w" fact="0.6"/>
                  <dgm:constr type="l" for="ch" forName="parent1" refType="w" fact="0.2"/>
                  <dgm:constr type="t" for="ch" forName="parent1" refType="h" fact="0.45"/>
                  <dgm:constr type="h" for="ch" forName="parent1" refType="h" fact="0.1"/>
                  <dgm:constr type="w" for="ch" forName="Childtext1" refType="w"/>
                  <dgm:constr type="h" for="ch" forName="Childtext1" refType="h" fact="0.35"/>
                  <dgm:constr type="w" for="ch" forName="ConnectLine1"/>
                  <dgm:constr type="h" for="ch" forName="ConnectLine1" refType="h" fact="0.08"/>
                  <dgm:constr type="t" for="ch" forName="ConnectLine1" refType="h" fact="0.37"/>
                  <dgm:constr type="ctrX" for="ch" forName="ConnectLine1" refType="w" fact="0.5"/>
                  <dgm:constr type="w" for="ch" forName="ConnectLineEnd1" refType="h" fact="0.02"/>
                  <dgm:constr type="h" for="ch" forName="ConnectLineEnd1" refType="h" fact="0.02"/>
                  <dgm:constr type="t" for="ch" forName="ConnectLineEnd1" refType="h" fact="0.35"/>
                  <dgm:constr type="ctrX" for="ch" forName="ConnectLineEnd1" refType="w" fact="0.5"/>
                  <dgm:constr type="w" for="ch" forName="EmptyPane1" refType="w"/>
                  <dgm:constr type="t" for="ch" forName="EmptyPane1" refType="h" fact="0.55"/>
                  <dgm:constr type="h" for="ch" forName="EmptyPane1" refType="h" fact="0.45"/>
                </dgm:constrLst>
              </dgm:if>
              <dgm:else name="evenNode2">
                <dgm:constrLst>
                  <dgm:constr type="w" for="ch" forName="parent1" refType="w" fact="0.6"/>
                  <dgm:constr type="l" for="ch" forName="parent1" refType="w" fact="0.2"/>
                  <dgm:constr type="t" for="ch" forName="parent1" refType="h" fact="0.45"/>
                  <dgm:constr type="h" for="ch" forName="parent1" refType="h" fact="0.1"/>
                  <dgm:constr type="w" for="ch" forName="Childtext1" refType="w"/>
                  <dgm:constr type="h" for="ch" forName="Childtext1" refType="h" fact="0.35"/>
                  <dgm:constr type="t" for="ch" forName="Childtext1" refType="h" fact="0.65"/>
                  <dgm:constr type="w" for="ch" forName="ConnectLine1"/>
                  <dgm:constr type="h" for="ch" forName="ConnectLine1" refType="h" fact="0.08"/>
                  <dgm:constr type="t" for="ch" forName="ConnectLine1" refType="h" fact="0.55"/>
                  <dgm:constr type="ctrX" for="ch" forName="ConnectLine1" refType="w" fact="0.5"/>
                  <dgm:constr type="w" for="ch" forName="ConnectLineEnd1" refType="h" fact="0.02"/>
                  <dgm:constr type="h" for="ch" forName="ConnectLineEnd1" refType="h" fact="0.02"/>
                  <dgm:constr type="b" for="ch" forName="ConnectLineEnd1" refType="h" fact="0.65"/>
                  <dgm:constr type="ctrX" for="ch" forName="ConnectLineEnd1" refType="w" fact="0.5"/>
                  <dgm:constr type="w" for="ch" forName="EmptyPane1" refType="w"/>
                  <dgm:constr type="h" for="ch" forName="EmptyPane1" refType="h" fact="0.45"/>
                </dgm:constrLst>
              </dgm:else>
            </dgm:choose>
            <dgm:layoutNode name="parent1" styleLbl="alignNode1">
              <dgm:varLst>
                <dgm:chMax val="1"/>
                <dgm:chPref val="1"/>
                <dgm:bulletEnabled val="1"/>
              </dgm:varLst>
              <dgm:alg type="tx">
                <dgm:param type="txAnchorHorz" val="ctr"/>
                <dgm:param type="txAnchorVert" val="mid"/>
                <dgm:param type="parTxLTRAlign" val="ctr"/>
                <dgm:param type="parTxRTLAlign" val="ctr"/>
              </dgm:alg>
              <dgm:choose name="casesForFirstAndLastNode12">
                <dgm:if name="startNode12" axis="self" ptType="node" func="pos" op="equ" val="1">
                  <dgm:choose name="removeLineWhenOnlyOneNode12">
                    <dgm:if name="ifOnlyOneNode12" axis="followSib" ptType="node" func="cnt" op="equ" val="0">
                      <dgm:shape xmlns:r="http://schemas.openxmlformats.org/officeDocument/2006/relationships" type="roundRect" r:blip="">
                        <dgm:adjLst/>
                      </dgm:shape>
                    </dgm:if>
                    <dgm:else name="ifMoreThanOneNode12">
                      <dgm:choose name="Name181">
                        <dgm:if name="Name191" func="var" arg="dir" op="equ" val="norm">
                          <dgm:shape xmlns:r="http://schemas.openxmlformats.org/officeDocument/2006/relationships" rot="-90" type="round2SameRect" r:blip="">
                            <dgm:adjLst/>
                          </dgm:shape>
                        </dgm:if>
                        <dgm:else name="Name201">
                          <dgm:shape xmlns:r="http://schemas.openxmlformats.org/officeDocument/2006/relationships" rot="90" type="round2SameRect" r:blip="">
                            <dgm:adjLst/>
                          </dgm:shape>
                        </dgm:else>
                      </dgm:choose>
                    </dgm:else>
                  </dgm:choose>
                </dgm:if>
                <dgm:else name="notStartNode12">
                  <dgm:choose name="Name221">
                    <dgm:if name="Name231" axis="self" ptType="node" func="revPos" op="equ" val="1">
                      <dgm:choose name="Name241">
                        <dgm:if name="Name251" func="var" arg="dir" op="equ" val="norm">
                          <dgm:shape xmlns:r="http://schemas.openxmlformats.org/officeDocument/2006/relationships" rot="90" type="round2SameRect" r:blip="">
                            <dgm:adjLst/>
                          </dgm:shape>
                        </dgm:if>
                        <dgm:else name="Name261">
                          <dgm:shape xmlns:r="http://schemas.openxmlformats.org/officeDocument/2006/relationships" rot="-90" type="round2SameRect" r:blip="">
                            <dgm:adjLst/>
                          </dgm:shape>
                        </dgm:else>
                      </dgm:choose>
                    </dgm:if>
                    <dgm:else name="Name271">
                      <dgm:shape xmlns:r="http://schemas.openxmlformats.org/officeDocument/2006/relationships" type="rect" r:blip="">
                        <dgm:adjLst/>
                      </dgm:shape>
                    </dgm:else>
                  </dgm:choose>
                </dgm:else>
              </dgm:choose>
              <dgm:presOf axis="self" ptType="node"/>
              <dgm:constrLst>
                <dgm:constr type="lMarg" refType="primFontSz" fact="0.6"/>
                <dgm:constr type="rMarg" refType="primFontSz" fact="0.6"/>
                <dgm:constr type="tMarg" refType="primFontSz" fact="0.6"/>
                <dgm:constr type="bMarg" refType="primFontSz" fact="0.6"/>
              </dgm:constrLst>
              <dgm:ruleLst>
                <dgm:rule type="primFontSz" val="11" fact="NaN" max="NaN"/>
              </dgm:ruleLst>
            </dgm:layoutNode>
            <dgm:layoutNode name="Childtext1" styleLbl="revTx">
              <dgm:varLst>
                <dgm:bulletEnabled val="1"/>
              </dgm:varLst>
              <dgm:choose name="casesForTxtDirLogic1">
                <dgm:if name="Name771" axis="self" ptType="node" func="posOdd" op="equ" val="1">
                  <dgm:alg type="tx">
                    <dgm:param type="txAnchorVert" val="b"/>
                    <dgm:param type="txAnchorHorz" val="ctr"/>
                    <dgm:param type="parTxLTRAlign" val="ctr"/>
                    <dgm:param type="parTxRTLAlign" val="ctr"/>
                  </dgm:alg>
                  <dgm:constrLst>
                    <dgm:constr type="lMarg"/>
                    <dgm:constr type="rMarg"/>
                    <dgm:constr type="tMarg"/>
                    <dgm:constr type="bMarg" refType="primFontSz" fact="0.6"/>
                  </dgm:constrLst>
                </dgm:if>
                <dgm:else name="Name881">
                  <dgm:alg type="tx">
                    <dgm:param type="txAnchorVert" val="t"/>
                    <dgm:param type="txAnchorHorz" val="ctr"/>
                    <dgm:param type="parTxLTRAlign" val="ctr"/>
                    <dgm:param type="parTxRTLAlign" val="ctr"/>
                  </dgm:alg>
                  <dgm:constrLst>
                    <dgm:constr type="lMarg"/>
                    <dgm:constr type="rMarg"/>
                    <dgm:constr type="tMarg" refType="primFontSz" fact="0.6"/>
                    <dgm:constr type="bMarg"/>
                  </dgm:constrLst>
                </dgm:else>
              </dgm:choose>
              <dgm:shape xmlns:r="http://schemas.openxmlformats.org/officeDocument/2006/relationships" type="rect" r:blip="">
                <dgm:adjLst/>
              </dgm:shape>
              <dgm:presOf axis="ch" ptType="node"/>
              <dgm:ruleLst>
                <dgm:rule type="primFontSz" val="11" fact="NaN" max="NaN"/>
              </dgm:ruleLst>
            </dgm:layoutNode>
            <dgm:layoutNode name="ConnectLine1" styleLbl="sibTrans1D1">
              <dgm:alg type="sp"/>
              <dgm:shape xmlns:r="http://schemas.openxmlformats.org/officeDocument/2006/relationships" type="line" r:blip="">
                <dgm:adjLst/>
                <dgm:extLst>
                  <a:ext uri="{B698B0E9-8C71-41B9-8309-B3DCBF30829C}">
                    <dgm1612:spPr xmlns:dgm1612="http://schemas.microsoft.com/office/drawing/2016/12/diagram" xmlns="">
                      <a:ln>
                        <a:prstDash val="dash"/>
                      </a:ln>
                    </dgm1612:spPr>
                  </a:ext>
                </dgm:extLst>
              </dgm:shape>
              <dgm:presOf/>
              <dgm:constrLst/>
            </dgm:layoutNode>
            <dgm:layoutNode name="ConnectLineEnd1" styleLbl="l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/>
            </dgm:layoutNode>
            <dgm:layoutNode name="EmptyPane1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</dgm:layoutNode>
          </dgm:layoutNode>
          <dgm:forEach name="Name281" axis="followSib" ptType="sibTrans" cnt="1">
            <dgm:layoutNode name="spaceBetweenRectangles1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BDCEDD5F-C4C2-4F02-AAC1-8D30CA64E42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5125C118-67A4-4F51-9E87-242C29ABAA1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57A36B-89FA-42F9-9448-3F86ADCCA290}" type="datetime1">
              <a:rPr lang="pt-BR" smtClean="0"/>
              <a:t>01/11/2023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90D7B83D-9451-4837-9BC0-50F0BC150F5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2BC07444-0D20-4CB5-8405-14FB05F431D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272B62-6674-4D6F-80EF-BD58538A30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25377806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41514DBA-316F-4387-B158-0093470CB4BA}" type="datetime1">
              <a:rPr lang="pt-BR" smtClean="0"/>
              <a:t>01/11/2023</a:t>
            </a:fld>
            <a:endParaRPr lang="pt-BR" dirty="0"/>
          </a:p>
        </p:txBody>
      </p:sp>
      <p:sp>
        <p:nvSpPr>
          <p:cNvPr id="4" name="Espaço Reservado para Imagem do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pt-BR" dirty="0"/>
          </a:p>
        </p:txBody>
      </p:sp>
      <p:sp>
        <p:nvSpPr>
          <p:cNvPr id="5" name="Espaço Reservado para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pt-BR"/>
              <a:t>Clique para editar o texto Mestre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t-BR" dirty="0"/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32BF9438-3EEF-4192-9815-F6F44770AEF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522651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Espaço Reservado para Imagem 33">
            <a:extLst>
              <a:ext uri="{FF2B5EF4-FFF2-40B4-BE49-F238E27FC236}">
                <a16:creationId xmlns:a16="http://schemas.microsoft.com/office/drawing/2014/main" id="{FD177CC8-001B-43AD-8769-8F49681EBED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1273115" cy="6858000"/>
          </a:xfrm>
          <a:custGeom>
            <a:avLst/>
            <a:gdLst>
              <a:gd name="connsiteX0" fmla="*/ 3348090 w 11273115"/>
              <a:gd name="connsiteY0" fmla="*/ 0 h 6858000"/>
              <a:gd name="connsiteX1" fmla="*/ 3350669 w 11273115"/>
              <a:gd name="connsiteY1" fmla="*/ 66 h 6858000"/>
              <a:gd name="connsiteX2" fmla="*/ 3350669 w 11273115"/>
              <a:gd name="connsiteY2" fmla="*/ 0 h 6858000"/>
              <a:gd name="connsiteX3" fmla="*/ 11272195 w 11273115"/>
              <a:gd name="connsiteY3" fmla="*/ 0 h 6858000"/>
              <a:gd name="connsiteX4" fmla="*/ 11272195 w 11273115"/>
              <a:gd name="connsiteY4" fmla="*/ 2961216 h 6858000"/>
              <a:gd name="connsiteX5" fmla="*/ 11271695 w 11273115"/>
              <a:gd name="connsiteY5" fmla="*/ 2961216 h 6858000"/>
              <a:gd name="connsiteX6" fmla="*/ 11273115 w 11273115"/>
              <a:gd name="connsiteY6" fmla="*/ 3017366 h 6858000"/>
              <a:gd name="connsiteX7" fmla="*/ 7818094 w 11273115"/>
              <a:gd name="connsiteY7" fmla="*/ 6846005 h 6858000"/>
              <a:gd name="connsiteX8" fmla="*/ 7660345 w 11273115"/>
              <a:gd name="connsiteY8" fmla="*/ 6858000 h 6858000"/>
              <a:gd name="connsiteX9" fmla="*/ 0 w 11273115"/>
              <a:gd name="connsiteY9" fmla="*/ 6858000 h 6858000"/>
              <a:gd name="connsiteX10" fmla="*/ 0 w 11273115"/>
              <a:gd name="connsiteY10" fmla="*/ 3105006 h 6858000"/>
              <a:gd name="connsiteX11" fmla="*/ 1984 w 11273115"/>
              <a:gd name="connsiteY11" fmla="*/ 3078405 h 6858000"/>
              <a:gd name="connsiteX12" fmla="*/ 3348090 w 11273115"/>
              <a:gd name="connsiteY12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273115" h="6858000">
                <a:moveTo>
                  <a:pt x="3348090" y="0"/>
                </a:moveTo>
                <a:lnTo>
                  <a:pt x="3350669" y="66"/>
                </a:lnTo>
                <a:lnTo>
                  <a:pt x="3350669" y="0"/>
                </a:lnTo>
                <a:lnTo>
                  <a:pt x="11272195" y="0"/>
                </a:lnTo>
                <a:lnTo>
                  <a:pt x="11272195" y="2961216"/>
                </a:lnTo>
                <a:lnTo>
                  <a:pt x="11271695" y="2961216"/>
                </a:lnTo>
                <a:lnTo>
                  <a:pt x="11273115" y="3017366"/>
                </a:lnTo>
                <a:cubicBezTo>
                  <a:pt x="11273115" y="5009996"/>
                  <a:pt x="9758729" y="6648923"/>
                  <a:pt x="7818094" y="6846005"/>
                </a:cubicBezTo>
                <a:lnTo>
                  <a:pt x="7660345" y="6858000"/>
                </a:lnTo>
                <a:lnTo>
                  <a:pt x="0" y="6858000"/>
                </a:lnTo>
                <a:lnTo>
                  <a:pt x="0" y="3105006"/>
                </a:lnTo>
                <a:lnTo>
                  <a:pt x="1984" y="3078405"/>
                </a:lnTo>
                <a:cubicBezTo>
                  <a:pt x="174228" y="1349311"/>
                  <a:pt x="1606596" y="0"/>
                  <a:pt x="3348090" y="0"/>
                </a:cubicBezTo>
                <a:close/>
              </a:path>
            </a:pathLst>
          </a:custGeom>
          <a:solidFill>
            <a:schemeClr val="accent6"/>
          </a:solidFill>
        </p:spPr>
        <p:txBody>
          <a:bodyPr wrap="square" rtlCol="0" anchor="ctr">
            <a:noAutofit/>
          </a:bodyPr>
          <a:lstStyle>
            <a:lvl1pPr algn="ctr">
              <a:defRPr/>
            </a:lvl1pPr>
          </a:lstStyle>
          <a:p>
            <a:pPr rtl="0"/>
            <a:r>
              <a:rPr lang="pt-BR"/>
              <a:t>Clique no ícone para adicionar uma imagem</a:t>
            </a:r>
            <a:endParaRPr lang="pt-BR" dirty="0"/>
          </a:p>
        </p:txBody>
      </p:sp>
      <p:sp>
        <p:nvSpPr>
          <p:cNvPr id="9" name="Forma livre: Forma 8">
            <a:extLst>
              <a:ext uri="{FF2B5EF4-FFF2-40B4-BE49-F238E27FC236}">
                <a16:creationId xmlns:a16="http://schemas.microsoft.com/office/drawing/2014/main" id="{ED724945-48CE-43AA-A2D7-D18FC7CB735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 flipH="1" flipV="1">
            <a:off x="0" y="0"/>
            <a:ext cx="3352193" cy="3125440"/>
          </a:xfrm>
          <a:custGeom>
            <a:avLst/>
            <a:gdLst>
              <a:gd name="connsiteX0" fmla="*/ 0 w 3352193"/>
              <a:gd name="connsiteY0" fmla="*/ 3125374 h 3125440"/>
              <a:gd name="connsiteX1" fmla="*/ 2579 w 3352193"/>
              <a:gd name="connsiteY1" fmla="*/ 3125440 h 3125440"/>
              <a:gd name="connsiteX2" fmla="*/ 0 w 3352193"/>
              <a:gd name="connsiteY2" fmla="*/ 3125440 h 3125440"/>
              <a:gd name="connsiteX3" fmla="*/ 3352193 w 3352193"/>
              <a:gd name="connsiteY3" fmla="*/ 0 h 3125440"/>
              <a:gd name="connsiteX4" fmla="*/ 3352193 w 3352193"/>
              <a:gd name="connsiteY4" fmla="*/ 3125440 h 3125440"/>
              <a:gd name="connsiteX5" fmla="*/ 2579 w 3352193"/>
              <a:gd name="connsiteY5" fmla="*/ 3125440 h 3125440"/>
              <a:gd name="connsiteX6" fmla="*/ 3348685 w 3352193"/>
              <a:gd name="connsiteY6" fmla="*/ 47035 h 3125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52193" h="3125440">
                <a:moveTo>
                  <a:pt x="0" y="3125374"/>
                </a:moveTo>
                <a:lnTo>
                  <a:pt x="2579" y="3125440"/>
                </a:lnTo>
                <a:lnTo>
                  <a:pt x="0" y="3125440"/>
                </a:lnTo>
                <a:close/>
                <a:moveTo>
                  <a:pt x="3352193" y="0"/>
                </a:moveTo>
                <a:lnTo>
                  <a:pt x="3352193" y="3125440"/>
                </a:lnTo>
                <a:lnTo>
                  <a:pt x="2579" y="3125440"/>
                </a:lnTo>
                <a:cubicBezTo>
                  <a:pt x="1744073" y="3125440"/>
                  <a:pt x="3176441" y="1776129"/>
                  <a:pt x="3348685" y="47035"/>
                </a:cubicBezTo>
                <a:close/>
              </a:path>
            </a:pathLst>
          </a:custGeom>
          <a:solidFill>
            <a:schemeClr val="accent2">
              <a:lumMod val="7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pt-BR" dirty="0"/>
          </a:p>
        </p:txBody>
      </p:sp>
      <p:sp>
        <p:nvSpPr>
          <p:cNvPr id="14" name="Título 1">
            <a:extLst>
              <a:ext uri="{FF2B5EF4-FFF2-40B4-BE49-F238E27FC236}">
                <a16:creationId xmlns:a16="http://schemas.microsoft.com/office/drawing/2014/main" id="{FF4C4F21-0086-44BC-AE2C-731756B16D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521" y="4330696"/>
            <a:ext cx="11582479" cy="2527304"/>
          </a:xfrm>
          <a:custGeom>
            <a:avLst/>
            <a:gdLst>
              <a:gd name="connsiteX0" fmla="*/ 326075 w 8600365"/>
              <a:gd name="connsiteY0" fmla="*/ 0 h 1224926"/>
              <a:gd name="connsiteX1" fmla="*/ 8274290 w 8600365"/>
              <a:gd name="connsiteY1" fmla="*/ 0 h 1224926"/>
              <a:gd name="connsiteX2" fmla="*/ 8600365 w 8600365"/>
              <a:gd name="connsiteY2" fmla="*/ 326075 h 1224926"/>
              <a:gd name="connsiteX3" fmla="*/ 8600365 w 8600365"/>
              <a:gd name="connsiteY3" fmla="*/ 1224926 h 1224926"/>
              <a:gd name="connsiteX4" fmla="*/ 8600365 w 8600365"/>
              <a:gd name="connsiteY4" fmla="*/ 1224926 h 1224926"/>
              <a:gd name="connsiteX5" fmla="*/ 0 w 8600365"/>
              <a:gd name="connsiteY5" fmla="*/ 1224926 h 1224926"/>
              <a:gd name="connsiteX6" fmla="*/ 0 w 8600365"/>
              <a:gd name="connsiteY6" fmla="*/ 1224926 h 1224926"/>
              <a:gd name="connsiteX7" fmla="*/ 0 w 8600365"/>
              <a:gd name="connsiteY7" fmla="*/ 326075 h 1224926"/>
              <a:gd name="connsiteX8" fmla="*/ 326075 w 8600365"/>
              <a:gd name="connsiteY8" fmla="*/ 0 h 1224926"/>
              <a:gd name="connsiteX0" fmla="*/ 326075 w 8687289"/>
              <a:gd name="connsiteY0" fmla="*/ 0 h 1224926"/>
              <a:gd name="connsiteX1" fmla="*/ 8609570 w 8687289"/>
              <a:gd name="connsiteY1" fmla="*/ 0 h 1224926"/>
              <a:gd name="connsiteX2" fmla="*/ 8600365 w 8687289"/>
              <a:gd name="connsiteY2" fmla="*/ 326075 h 1224926"/>
              <a:gd name="connsiteX3" fmla="*/ 8600365 w 8687289"/>
              <a:gd name="connsiteY3" fmla="*/ 1224926 h 1224926"/>
              <a:gd name="connsiteX4" fmla="*/ 8600365 w 8687289"/>
              <a:gd name="connsiteY4" fmla="*/ 1224926 h 1224926"/>
              <a:gd name="connsiteX5" fmla="*/ 0 w 8687289"/>
              <a:gd name="connsiteY5" fmla="*/ 1224926 h 1224926"/>
              <a:gd name="connsiteX6" fmla="*/ 0 w 8687289"/>
              <a:gd name="connsiteY6" fmla="*/ 1224926 h 1224926"/>
              <a:gd name="connsiteX7" fmla="*/ 0 w 8687289"/>
              <a:gd name="connsiteY7" fmla="*/ 326075 h 1224926"/>
              <a:gd name="connsiteX8" fmla="*/ 326075 w 8687289"/>
              <a:gd name="connsiteY8" fmla="*/ 0 h 1224926"/>
              <a:gd name="connsiteX0" fmla="*/ 326075 w 8635417"/>
              <a:gd name="connsiteY0" fmla="*/ 0 h 1224926"/>
              <a:gd name="connsiteX1" fmla="*/ 8533370 w 8635417"/>
              <a:gd name="connsiteY1" fmla="*/ 0 h 1224926"/>
              <a:gd name="connsiteX2" fmla="*/ 8600365 w 8635417"/>
              <a:gd name="connsiteY2" fmla="*/ 326075 h 1224926"/>
              <a:gd name="connsiteX3" fmla="*/ 8600365 w 8635417"/>
              <a:gd name="connsiteY3" fmla="*/ 1224926 h 1224926"/>
              <a:gd name="connsiteX4" fmla="*/ 8600365 w 8635417"/>
              <a:gd name="connsiteY4" fmla="*/ 1224926 h 1224926"/>
              <a:gd name="connsiteX5" fmla="*/ 0 w 8635417"/>
              <a:gd name="connsiteY5" fmla="*/ 1224926 h 1224926"/>
              <a:gd name="connsiteX6" fmla="*/ 0 w 8635417"/>
              <a:gd name="connsiteY6" fmla="*/ 1224926 h 1224926"/>
              <a:gd name="connsiteX7" fmla="*/ 0 w 8635417"/>
              <a:gd name="connsiteY7" fmla="*/ 326075 h 1224926"/>
              <a:gd name="connsiteX8" fmla="*/ 326075 w 8635417"/>
              <a:gd name="connsiteY8" fmla="*/ 0 h 1224926"/>
              <a:gd name="connsiteX0" fmla="*/ 326075 w 8626903"/>
              <a:gd name="connsiteY0" fmla="*/ 0 h 1224926"/>
              <a:gd name="connsiteX1" fmla="*/ 8518130 w 8626903"/>
              <a:gd name="connsiteY1" fmla="*/ 0 h 1224926"/>
              <a:gd name="connsiteX2" fmla="*/ 8600365 w 8626903"/>
              <a:gd name="connsiteY2" fmla="*/ 326075 h 1224926"/>
              <a:gd name="connsiteX3" fmla="*/ 8600365 w 8626903"/>
              <a:gd name="connsiteY3" fmla="*/ 1224926 h 1224926"/>
              <a:gd name="connsiteX4" fmla="*/ 8600365 w 8626903"/>
              <a:gd name="connsiteY4" fmla="*/ 1224926 h 1224926"/>
              <a:gd name="connsiteX5" fmla="*/ 0 w 8626903"/>
              <a:gd name="connsiteY5" fmla="*/ 1224926 h 1224926"/>
              <a:gd name="connsiteX6" fmla="*/ 0 w 8626903"/>
              <a:gd name="connsiteY6" fmla="*/ 1224926 h 1224926"/>
              <a:gd name="connsiteX7" fmla="*/ 0 w 8626903"/>
              <a:gd name="connsiteY7" fmla="*/ 326075 h 1224926"/>
              <a:gd name="connsiteX8" fmla="*/ 326075 w 8626903"/>
              <a:gd name="connsiteY8" fmla="*/ 0 h 1224926"/>
              <a:gd name="connsiteX0" fmla="*/ 326075 w 8600365"/>
              <a:gd name="connsiteY0" fmla="*/ 0 h 1224926"/>
              <a:gd name="connsiteX1" fmla="*/ 8518130 w 8600365"/>
              <a:gd name="connsiteY1" fmla="*/ 0 h 1224926"/>
              <a:gd name="connsiteX2" fmla="*/ 8600365 w 8600365"/>
              <a:gd name="connsiteY2" fmla="*/ 326075 h 1224926"/>
              <a:gd name="connsiteX3" fmla="*/ 8600365 w 8600365"/>
              <a:gd name="connsiteY3" fmla="*/ 1224926 h 1224926"/>
              <a:gd name="connsiteX4" fmla="*/ 8600365 w 8600365"/>
              <a:gd name="connsiteY4" fmla="*/ 1224926 h 1224926"/>
              <a:gd name="connsiteX5" fmla="*/ 0 w 8600365"/>
              <a:gd name="connsiteY5" fmla="*/ 1224926 h 1224926"/>
              <a:gd name="connsiteX6" fmla="*/ 0 w 8600365"/>
              <a:gd name="connsiteY6" fmla="*/ 1224926 h 1224926"/>
              <a:gd name="connsiteX7" fmla="*/ 0 w 8600365"/>
              <a:gd name="connsiteY7" fmla="*/ 326075 h 1224926"/>
              <a:gd name="connsiteX8" fmla="*/ 326075 w 8600365"/>
              <a:gd name="connsiteY8" fmla="*/ 0 h 1224926"/>
              <a:gd name="connsiteX0" fmla="*/ 326075 w 8600365"/>
              <a:gd name="connsiteY0" fmla="*/ 0 h 1224926"/>
              <a:gd name="connsiteX1" fmla="*/ 8518130 w 8600365"/>
              <a:gd name="connsiteY1" fmla="*/ 0 h 1224926"/>
              <a:gd name="connsiteX2" fmla="*/ 8600365 w 8600365"/>
              <a:gd name="connsiteY2" fmla="*/ 764225 h 1224926"/>
              <a:gd name="connsiteX3" fmla="*/ 8600365 w 8600365"/>
              <a:gd name="connsiteY3" fmla="*/ 1224926 h 1224926"/>
              <a:gd name="connsiteX4" fmla="*/ 8600365 w 8600365"/>
              <a:gd name="connsiteY4" fmla="*/ 1224926 h 1224926"/>
              <a:gd name="connsiteX5" fmla="*/ 0 w 8600365"/>
              <a:gd name="connsiteY5" fmla="*/ 1224926 h 1224926"/>
              <a:gd name="connsiteX6" fmla="*/ 0 w 8600365"/>
              <a:gd name="connsiteY6" fmla="*/ 1224926 h 1224926"/>
              <a:gd name="connsiteX7" fmla="*/ 0 w 8600365"/>
              <a:gd name="connsiteY7" fmla="*/ 326075 h 1224926"/>
              <a:gd name="connsiteX8" fmla="*/ 326075 w 8600365"/>
              <a:gd name="connsiteY8" fmla="*/ 0 h 1224926"/>
              <a:gd name="connsiteX0" fmla="*/ 326075 w 8611111"/>
              <a:gd name="connsiteY0" fmla="*/ 0 h 1224926"/>
              <a:gd name="connsiteX1" fmla="*/ 8603855 w 8611111"/>
              <a:gd name="connsiteY1" fmla="*/ 0 h 1224926"/>
              <a:gd name="connsiteX2" fmla="*/ 8600365 w 8611111"/>
              <a:gd name="connsiteY2" fmla="*/ 764225 h 1224926"/>
              <a:gd name="connsiteX3" fmla="*/ 8600365 w 8611111"/>
              <a:gd name="connsiteY3" fmla="*/ 1224926 h 1224926"/>
              <a:gd name="connsiteX4" fmla="*/ 8600365 w 8611111"/>
              <a:gd name="connsiteY4" fmla="*/ 1224926 h 1224926"/>
              <a:gd name="connsiteX5" fmla="*/ 0 w 8611111"/>
              <a:gd name="connsiteY5" fmla="*/ 1224926 h 1224926"/>
              <a:gd name="connsiteX6" fmla="*/ 0 w 8611111"/>
              <a:gd name="connsiteY6" fmla="*/ 1224926 h 1224926"/>
              <a:gd name="connsiteX7" fmla="*/ 0 w 8611111"/>
              <a:gd name="connsiteY7" fmla="*/ 326075 h 1224926"/>
              <a:gd name="connsiteX8" fmla="*/ 326075 w 8611111"/>
              <a:gd name="connsiteY8" fmla="*/ 0 h 1224926"/>
              <a:gd name="connsiteX0" fmla="*/ 326075 w 8611111"/>
              <a:gd name="connsiteY0" fmla="*/ 0 h 1224926"/>
              <a:gd name="connsiteX1" fmla="*/ 8603855 w 8611111"/>
              <a:gd name="connsiteY1" fmla="*/ 0 h 1224926"/>
              <a:gd name="connsiteX2" fmla="*/ 8600365 w 8611111"/>
              <a:gd name="connsiteY2" fmla="*/ 764225 h 1224926"/>
              <a:gd name="connsiteX3" fmla="*/ 8600365 w 8611111"/>
              <a:gd name="connsiteY3" fmla="*/ 1224926 h 1224926"/>
              <a:gd name="connsiteX4" fmla="*/ 8600365 w 8611111"/>
              <a:gd name="connsiteY4" fmla="*/ 1224926 h 1224926"/>
              <a:gd name="connsiteX5" fmla="*/ 0 w 8611111"/>
              <a:gd name="connsiteY5" fmla="*/ 1224926 h 1224926"/>
              <a:gd name="connsiteX6" fmla="*/ 0 w 8611111"/>
              <a:gd name="connsiteY6" fmla="*/ 1224926 h 1224926"/>
              <a:gd name="connsiteX7" fmla="*/ 0 w 8611111"/>
              <a:gd name="connsiteY7" fmla="*/ 326075 h 1224926"/>
              <a:gd name="connsiteX8" fmla="*/ 326075 w 8611111"/>
              <a:gd name="connsiteY8" fmla="*/ 0 h 1224926"/>
              <a:gd name="connsiteX0" fmla="*/ 326075 w 8606958"/>
              <a:gd name="connsiteY0" fmla="*/ 0 h 1224926"/>
              <a:gd name="connsiteX1" fmla="*/ 8603855 w 8606958"/>
              <a:gd name="connsiteY1" fmla="*/ 0 h 1224926"/>
              <a:gd name="connsiteX2" fmla="*/ 8600365 w 8606958"/>
              <a:gd name="connsiteY2" fmla="*/ 764225 h 1224926"/>
              <a:gd name="connsiteX3" fmla="*/ 8600365 w 8606958"/>
              <a:gd name="connsiteY3" fmla="*/ 1224926 h 1224926"/>
              <a:gd name="connsiteX4" fmla="*/ 8600365 w 8606958"/>
              <a:gd name="connsiteY4" fmla="*/ 1224926 h 1224926"/>
              <a:gd name="connsiteX5" fmla="*/ 0 w 8606958"/>
              <a:gd name="connsiteY5" fmla="*/ 1224926 h 1224926"/>
              <a:gd name="connsiteX6" fmla="*/ 0 w 8606958"/>
              <a:gd name="connsiteY6" fmla="*/ 1224926 h 1224926"/>
              <a:gd name="connsiteX7" fmla="*/ 0 w 8606958"/>
              <a:gd name="connsiteY7" fmla="*/ 326075 h 1224926"/>
              <a:gd name="connsiteX8" fmla="*/ 326075 w 8606958"/>
              <a:gd name="connsiteY8" fmla="*/ 0 h 1224926"/>
              <a:gd name="connsiteX0" fmla="*/ 1722819 w 8606958"/>
              <a:gd name="connsiteY0" fmla="*/ 0 h 1237299"/>
              <a:gd name="connsiteX1" fmla="*/ 8603855 w 8606958"/>
              <a:gd name="connsiteY1" fmla="*/ 12373 h 1237299"/>
              <a:gd name="connsiteX2" fmla="*/ 8600365 w 8606958"/>
              <a:gd name="connsiteY2" fmla="*/ 776598 h 1237299"/>
              <a:gd name="connsiteX3" fmla="*/ 8600365 w 8606958"/>
              <a:gd name="connsiteY3" fmla="*/ 1237299 h 1237299"/>
              <a:gd name="connsiteX4" fmla="*/ 8600365 w 8606958"/>
              <a:gd name="connsiteY4" fmla="*/ 1237299 h 1237299"/>
              <a:gd name="connsiteX5" fmla="*/ 0 w 8606958"/>
              <a:gd name="connsiteY5" fmla="*/ 1237299 h 1237299"/>
              <a:gd name="connsiteX6" fmla="*/ 0 w 8606958"/>
              <a:gd name="connsiteY6" fmla="*/ 1237299 h 1237299"/>
              <a:gd name="connsiteX7" fmla="*/ 0 w 8606958"/>
              <a:gd name="connsiteY7" fmla="*/ 338448 h 1237299"/>
              <a:gd name="connsiteX8" fmla="*/ 1722819 w 8606958"/>
              <a:gd name="connsiteY8" fmla="*/ 0 h 1237299"/>
              <a:gd name="connsiteX0" fmla="*/ 1722819 w 8606958"/>
              <a:gd name="connsiteY0" fmla="*/ 0 h 1237299"/>
              <a:gd name="connsiteX1" fmla="*/ 8603855 w 8606958"/>
              <a:gd name="connsiteY1" fmla="*/ 12373 h 1237299"/>
              <a:gd name="connsiteX2" fmla="*/ 8600365 w 8606958"/>
              <a:gd name="connsiteY2" fmla="*/ 776598 h 1237299"/>
              <a:gd name="connsiteX3" fmla="*/ 8600365 w 8606958"/>
              <a:gd name="connsiteY3" fmla="*/ 1237299 h 1237299"/>
              <a:gd name="connsiteX4" fmla="*/ 8600365 w 8606958"/>
              <a:gd name="connsiteY4" fmla="*/ 1237299 h 1237299"/>
              <a:gd name="connsiteX5" fmla="*/ 0 w 8606958"/>
              <a:gd name="connsiteY5" fmla="*/ 1237299 h 1237299"/>
              <a:gd name="connsiteX6" fmla="*/ 0 w 8606958"/>
              <a:gd name="connsiteY6" fmla="*/ 1237299 h 1237299"/>
              <a:gd name="connsiteX7" fmla="*/ 405811 w 8606958"/>
              <a:gd name="connsiteY7" fmla="*/ 480737 h 1237299"/>
              <a:gd name="connsiteX8" fmla="*/ 1722819 w 8606958"/>
              <a:gd name="connsiteY8" fmla="*/ 0 h 1237299"/>
              <a:gd name="connsiteX0" fmla="*/ 1722819 w 8606958"/>
              <a:gd name="connsiteY0" fmla="*/ 0 h 1237299"/>
              <a:gd name="connsiteX1" fmla="*/ 8603855 w 8606958"/>
              <a:gd name="connsiteY1" fmla="*/ 12373 h 1237299"/>
              <a:gd name="connsiteX2" fmla="*/ 8600365 w 8606958"/>
              <a:gd name="connsiteY2" fmla="*/ 776598 h 1237299"/>
              <a:gd name="connsiteX3" fmla="*/ 8600365 w 8606958"/>
              <a:gd name="connsiteY3" fmla="*/ 1237299 h 1237299"/>
              <a:gd name="connsiteX4" fmla="*/ 8600365 w 8606958"/>
              <a:gd name="connsiteY4" fmla="*/ 1237299 h 1237299"/>
              <a:gd name="connsiteX5" fmla="*/ 0 w 8606958"/>
              <a:gd name="connsiteY5" fmla="*/ 1237299 h 1237299"/>
              <a:gd name="connsiteX6" fmla="*/ 0 w 8606958"/>
              <a:gd name="connsiteY6" fmla="*/ 1237299 h 1237299"/>
              <a:gd name="connsiteX7" fmla="*/ 405811 w 8606958"/>
              <a:gd name="connsiteY7" fmla="*/ 480737 h 1237299"/>
              <a:gd name="connsiteX8" fmla="*/ 1722819 w 8606958"/>
              <a:gd name="connsiteY8" fmla="*/ 0 h 1237299"/>
              <a:gd name="connsiteX0" fmla="*/ 1722819 w 8606958"/>
              <a:gd name="connsiteY0" fmla="*/ 0 h 1237299"/>
              <a:gd name="connsiteX1" fmla="*/ 8603855 w 8606958"/>
              <a:gd name="connsiteY1" fmla="*/ 12373 h 1237299"/>
              <a:gd name="connsiteX2" fmla="*/ 8600365 w 8606958"/>
              <a:gd name="connsiteY2" fmla="*/ 776598 h 1237299"/>
              <a:gd name="connsiteX3" fmla="*/ 8600365 w 8606958"/>
              <a:gd name="connsiteY3" fmla="*/ 1237299 h 1237299"/>
              <a:gd name="connsiteX4" fmla="*/ 8600365 w 8606958"/>
              <a:gd name="connsiteY4" fmla="*/ 1237299 h 1237299"/>
              <a:gd name="connsiteX5" fmla="*/ 0 w 8606958"/>
              <a:gd name="connsiteY5" fmla="*/ 1237299 h 1237299"/>
              <a:gd name="connsiteX6" fmla="*/ 585122 w 8606958"/>
              <a:gd name="connsiteY6" fmla="*/ 909415 h 1237299"/>
              <a:gd name="connsiteX7" fmla="*/ 405811 w 8606958"/>
              <a:gd name="connsiteY7" fmla="*/ 480737 h 1237299"/>
              <a:gd name="connsiteX8" fmla="*/ 1722819 w 8606958"/>
              <a:gd name="connsiteY8" fmla="*/ 0 h 1237299"/>
              <a:gd name="connsiteX0" fmla="*/ 1722819 w 8606958"/>
              <a:gd name="connsiteY0" fmla="*/ 0 h 1237299"/>
              <a:gd name="connsiteX1" fmla="*/ 8603855 w 8606958"/>
              <a:gd name="connsiteY1" fmla="*/ 12373 h 1237299"/>
              <a:gd name="connsiteX2" fmla="*/ 8600365 w 8606958"/>
              <a:gd name="connsiteY2" fmla="*/ 776598 h 1237299"/>
              <a:gd name="connsiteX3" fmla="*/ 8600365 w 8606958"/>
              <a:gd name="connsiteY3" fmla="*/ 1237299 h 1237299"/>
              <a:gd name="connsiteX4" fmla="*/ 8600365 w 8606958"/>
              <a:gd name="connsiteY4" fmla="*/ 1237299 h 1237299"/>
              <a:gd name="connsiteX5" fmla="*/ 0 w 8606958"/>
              <a:gd name="connsiteY5" fmla="*/ 1237299 h 1237299"/>
              <a:gd name="connsiteX6" fmla="*/ 585122 w 8606958"/>
              <a:gd name="connsiteY6" fmla="*/ 909415 h 1237299"/>
              <a:gd name="connsiteX7" fmla="*/ 405811 w 8606958"/>
              <a:gd name="connsiteY7" fmla="*/ 480737 h 1237299"/>
              <a:gd name="connsiteX8" fmla="*/ 1722819 w 8606958"/>
              <a:gd name="connsiteY8" fmla="*/ 0 h 1237299"/>
              <a:gd name="connsiteX0" fmla="*/ 1932911 w 8817050"/>
              <a:gd name="connsiteY0" fmla="*/ 0 h 1237299"/>
              <a:gd name="connsiteX1" fmla="*/ 8813947 w 8817050"/>
              <a:gd name="connsiteY1" fmla="*/ 12373 h 1237299"/>
              <a:gd name="connsiteX2" fmla="*/ 8810457 w 8817050"/>
              <a:gd name="connsiteY2" fmla="*/ 776598 h 1237299"/>
              <a:gd name="connsiteX3" fmla="*/ 8810457 w 8817050"/>
              <a:gd name="connsiteY3" fmla="*/ 1237299 h 1237299"/>
              <a:gd name="connsiteX4" fmla="*/ 8810457 w 8817050"/>
              <a:gd name="connsiteY4" fmla="*/ 1237299 h 1237299"/>
              <a:gd name="connsiteX5" fmla="*/ 210092 w 8817050"/>
              <a:gd name="connsiteY5" fmla="*/ 1237299 h 1237299"/>
              <a:gd name="connsiteX6" fmla="*/ 313904 w 8817050"/>
              <a:gd name="connsiteY6" fmla="*/ 810431 h 1237299"/>
              <a:gd name="connsiteX7" fmla="*/ 615903 w 8817050"/>
              <a:gd name="connsiteY7" fmla="*/ 480737 h 1237299"/>
              <a:gd name="connsiteX8" fmla="*/ 1932911 w 8817050"/>
              <a:gd name="connsiteY8" fmla="*/ 0 h 1237299"/>
              <a:gd name="connsiteX0" fmla="*/ 1722819 w 8606958"/>
              <a:gd name="connsiteY0" fmla="*/ 0 h 1237299"/>
              <a:gd name="connsiteX1" fmla="*/ 8603855 w 8606958"/>
              <a:gd name="connsiteY1" fmla="*/ 12373 h 1237299"/>
              <a:gd name="connsiteX2" fmla="*/ 8600365 w 8606958"/>
              <a:gd name="connsiteY2" fmla="*/ 776598 h 1237299"/>
              <a:gd name="connsiteX3" fmla="*/ 8600365 w 8606958"/>
              <a:gd name="connsiteY3" fmla="*/ 1237299 h 1237299"/>
              <a:gd name="connsiteX4" fmla="*/ 8600365 w 8606958"/>
              <a:gd name="connsiteY4" fmla="*/ 1237299 h 1237299"/>
              <a:gd name="connsiteX5" fmla="*/ 0 w 8606958"/>
              <a:gd name="connsiteY5" fmla="*/ 1237299 h 1237299"/>
              <a:gd name="connsiteX6" fmla="*/ 103812 w 8606958"/>
              <a:gd name="connsiteY6" fmla="*/ 810431 h 1237299"/>
              <a:gd name="connsiteX7" fmla="*/ 405811 w 8606958"/>
              <a:gd name="connsiteY7" fmla="*/ 480737 h 1237299"/>
              <a:gd name="connsiteX8" fmla="*/ 1722819 w 8606958"/>
              <a:gd name="connsiteY8" fmla="*/ 0 h 1237299"/>
              <a:gd name="connsiteX0" fmla="*/ 1731342 w 8615481"/>
              <a:gd name="connsiteY0" fmla="*/ 0 h 1237299"/>
              <a:gd name="connsiteX1" fmla="*/ 8612378 w 8615481"/>
              <a:gd name="connsiteY1" fmla="*/ 12373 h 1237299"/>
              <a:gd name="connsiteX2" fmla="*/ 8608888 w 8615481"/>
              <a:gd name="connsiteY2" fmla="*/ 776598 h 1237299"/>
              <a:gd name="connsiteX3" fmla="*/ 8608888 w 8615481"/>
              <a:gd name="connsiteY3" fmla="*/ 1237299 h 1237299"/>
              <a:gd name="connsiteX4" fmla="*/ 8608888 w 8615481"/>
              <a:gd name="connsiteY4" fmla="*/ 1237299 h 1237299"/>
              <a:gd name="connsiteX5" fmla="*/ 8523 w 8615481"/>
              <a:gd name="connsiteY5" fmla="*/ 1237299 h 1237299"/>
              <a:gd name="connsiteX6" fmla="*/ 112335 w 8615481"/>
              <a:gd name="connsiteY6" fmla="*/ 810431 h 1237299"/>
              <a:gd name="connsiteX7" fmla="*/ 414334 w 8615481"/>
              <a:gd name="connsiteY7" fmla="*/ 480737 h 1237299"/>
              <a:gd name="connsiteX8" fmla="*/ 1731342 w 8615481"/>
              <a:gd name="connsiteY8" fmla="*/ 0 h 1237299"/>
              <a:gd name="connsiteX0" fmla="*/ 1731342 w 8615481"/>
              <a:gd name="connsiteY0" fmla="*/ 0 h 1237299"/>
              <a:gd name="connsiteX1" fmla="*/ 8612378 w 8615481"/>
              <a:gd name="connsiteY1" fmla="*/ 12373 h 1237299"/>
              <a:gd name="connsiteX2" fmla="*/ 8608888 w 8615481"/>
              <a:gd name="connsiteY2" fmla="*/ 776598 h 1237299"/>
              <a:gd name="connsiteX3" fmla="*/ 8608888 w 8615481"/>
              <a:gd name="connsiteY3" fmla="*/ 1237299 h 1237299"/>
              <a:gd name="connsiteX4" fmla="*/ 8608888 w 8615481"/>
              <a:gd name="connsiteY4" fmla="*/ 1237299 h 1237299"/>
              <a:gd name="connsiteX5" fmla="*/ 8523 w 8615481"/>
              <a:gd name="connsiteY5" fmla="*/ 1237299 h 1237299"/>
              <a:gd name="connsiteX6" fmla="*/ 112335 w 8615481"/>
              <a:gd name="connsiteY6" fmla="*/ 810431 h 1237299"/>
              <a:gd name="connsiteX7" fmla="*/ 782395 w 8615481"/>
              <a:gd name="connsiteY7" fmla="*/ 251837 h 1237299"/>
              <a:gd name="connsiteX8" fmla="*/ 1731342 w 8615481"/>
              <a:gd name="connsiteY8" fmla="*/ 0 h 1237299"/>
              <a:gd name="connsiteX0" fmla="*/ 1731342 w 8615481"/>
              <a:gd name="connsiteY0" fmla="*/ 0 h 1237299"/>
              <a:gd name="connsiteX1" fmla="*/ 8612378 w 8615481"/>
              <a:gd name="connsiteY1" fmla="*/ 12373 h 1237299"/>
              <a:gd name="connsiteX2" fmla="*/ 8608888 w 8615481"/>
              <a:gd name="connsiteY2" fmla="*/ 776598 h 1237299"/>
              <a:gd name="connsiteX3" fmla="*/ 8608888 w 8615481"/>
              <a:gd name="connsiteY3" fmla="*/ 1237299 h 1237299"/>
              <a:gd name="connsiteX4" fmla="*/ 8608888 w 8615481"/>
              <a:gd name="connsiteY4" fmla="*/ 1237299 h 1237299"/>
              <a:gd name="connsiteX5" fmla="*/ 8523 w 8615481"/>
              <a:gd name="connsiteY5" fmla="*/ 1237299 h 1237299"/>
              <a:gd name="connsiteX6" fmla="*/ 112335 w 8615481"/>
              <a:gd name="connsiteY6" fmla="*/ 810431 h 1237299"/>
              <a:gd name="connsiteX7" fmla="*/ 782395 w 8615481"/>
              <a:gd name="connsiteY7" fmla="*/ 251837 h 1237299"/>
              <a:gd name="connsiteX8" fmla="*/ 1731342 w 8615481"/>
              <a:gd name="connsiteY8" fmla="*/ 0 h 1237299"/>
              <a:gd name="connsiteX0" fmla="*/ 1731342 w 8615481"/>
              <a:gd name="connsiteY0" fmla="*/ 0 h 1237299"/>
              <a:gd name="connsiteX1" fmla="*/ 8612378 w 8615481"/>
              <a:gd name="connsiteY1" fmla="*/ 12373 h 1237299"/>
              <a:gd name="connsiteX2" fmla="*/ 8608888 w 8615481"/>
              <a:gd name="connsiteY2" fmla="*/ 776598 h 1237299"/>
              <a:gd name="connsiteX3" fmla="*/ 8608888 w 8615481"/>
              <a:gd name="connsiteY3" fmla="*/ 1237299 h 1237299"/>
              <a:gd name="connsiteX4" fmla="*/ 8608888 w 8615481"/>
              <a:gd name="connsiteY4" fmla="*/ 1237299 h 1237299"/>
              <a:gd name="connsiteX5" fmla="*/ 8523 w 8615481"/>
              <a:gd name="connsiteY5" fmla="*/ 1237299 h 1237299"/>
              <a:gd name="connsiteX6" fmla="*/ 112335 w 8615481"/>
              <a:gd name="connsiteY6" fmla="*/ 810431 h 1237299"/>
              <a:gd name="connsiteX7" fmla="*/ 782395 w 8615481"/>
              <a:gd name="connsiteY7" fmla="*/ 251837 h 1237299"/>
              <a:gd name="connsiteX8" fmla="*/ 1731342 w 8615481"/>
              <a:gd name="connsiteY8" fmla="*/ 0 h 1237299"/>
              <a:gd name="connsiteX0" fmla="*/ 1727632 w 8611771"/>
              <a:gd name="connsiteY0" fmla="*/ 0 h 1237299"/>
              <a:gd name="connsiteX1" fmla="*/ 8608668 w 8611771"/>
              <a:gd name="connsiteY1" fmla="*/ 12373 h 1237299"/>
              <a:gd name="connsiteX2" fmla="*/ 8605178 w 8611771"/>
              <a:gd name="connsiteY2" fmla="*/ 776598 h 1237299"/>
              <a:gd name="connsiteX3" fmla="*/ 8605178 w 8611771"/>
              <a:gd name="connsiteY3" fmla="*/ 1237299 h 1237299"/>
              <a:gd name="connsiteX4" fmla="*/ 8605178 w 8611771"/>
              <a:gd name="connsiteY4" fmla="*/ 1237299 h 1237299"/>
              <a:gd name="connsiteX5" fmla="*/ 4813 w 8611771"/>
              <a:gd name="connsiteY5" fmla="*/ 1237299 h 1237299"/>
              <a:gd name="connsiteX6" fmla="*/ 108625 w 8611771"/>
              <a:gd name="connsiteY6" fmla="*/ 810431 h 1237299"/>
              <a:gd name="connsiteX7" fmla="*/ 778685 w 8611771"/>
              <a:gd name="connsiteY7" fmla="*/ 251837 h 1237299"/>
              <a:gd name="connsiteX8" fmla="*/ 1727632 w 8611771"/>
              <a:gd name="connsiteY8" fmla="*/ 0 h 1237299"/>
              <a:gd name="connsiteX0" fmla="*/ 1722819 w 8606958"/>
              <a:gd name="connsiteY0" fmla="*/ 0 h 1237299"/>
              <a:gd name="connsiteX1" fmla="*/ 8603855 w 8606958"/>
              <a:gd name="connsiteY1" fmla="*/ 12373 h 1237299"/>
              <a:gd name="connsiteX2" fmla="*/ 8600365 w 8606958"/>
              <a:gd name="connsiteY2" fmla="*/ 776598 h 1237299"/>
              <a:gd name="connsiteX3" fmla="*/ 8600365 w 8606958"/>
              <a:gd name="connsiteY3" fmla="*/ 1237299 h 1237299"/>
              <a:gd name="connsiteX4" fmla="*/ 8600365 w 8606958"/>
              <a:gd name="connsiteY4" fmla="*/ 1237299 h 1237299"/>
              <a:gd name="connsiteX5" fmla="*/ 0 w 8606958"/>
              <a:gd name="connsiteY5" fmla="*/ 1237299 h 1237299"/>
              <a:gd name="connsiteX6" fmla="*/ 103812 w 8606958"/>
              <a:gd name="connsiteY6" fmla="*/ 810431 h 1237299"/>
              <a:gd name="connsiteX7" fmla="*/ 773872 w 8606958"/>
              <a:gd name="connsiteY7" fmla="*/ 251837 h 1237299"/>
              <a:gd name="connsiteX8" fmla="*/ 1722819 w 8606958"/>
              <a:gd name="connsiteY8" fmla="*/ 0 h 1237299"/>
              <a:gd name="connsiteX0" fmla="*/ 1726697 w 8610836"/>
              <a:gd name="connsiteY0" fmla="*/ 0 h 1237299"/>
              <a:gd name="connsiteX1" fmla="*/ 8607733 w 8610836"/>
              <a:gd name="connsiteY1" fmla="*/ 12373 h 1237299"/>
              <a:gd name="connsiteX2" fmla="*/ 8604243 w 8610836"/>
              <a:gd name="connsiteY2" fmla="*/ 776598 h 1237299"/>
              <a:gd name="connsiteX3" fmla="*/ 8604243 w 8610836"/>
              <a:gd name="connsiteY3" fmla="*/ 1237299 h 1237299"/>
              <a:gd name="connsiteX4" fmla="*/ 8604243 w 8610836"/>
              <a:gd name="connsiteY4" fmla="*/ 1237299 h 1237299"/>
              <a:gd name="connsiteX5" fmla="*/ 3878 w 8610836"/>
              <a:gd name="connsiteY5" fmla="*/ 1237299 h 1237299"/>
              <a:gd name="connsiteX6" fmla="*/ 88815 w 8610836"/>
              <a:gd name="connsiteY6" fmla="*/ 810431 h 1237299"/>
              <a:gd name="connsiteX7" fmla="*/ 777750 w 8610836"/>
              <a:gd name="connsiteY7" fmla="*/ 251837 h 1237299"/>
              <a:gd name="connsiteX8" fmla="*/ 1726697 w 8610836"/>
              <a:gd name="connsiteY8" fmla="*/ 0 h 1237299"/>
              <a:gd name="connsiteX0" fmla="*/ 1722819 w 8606958"/>
              <a:gd name="connsiteY0" fmla="*/ 0 h 1237299"/>
              <a:gd name="connsiteX1" fmla="*/ 8603855 w 8606958"/>
              <a:gd name="connsiteY1" fmla="*/ 12373 h 1237299"/>
              <a:gd name="connsiteX2" fmla="*/ 8600365 w 8606958"/>
              <a:gd name="connsiteY2" fmla="*/ 776598 h 1237299"/>
              <a:gd name="connsiteX3" fmla="*/ 8600365 w 8606958"/>
              <a:gd name="connsiteY3" fmla="*/ 1237299 h 1237299"/>
              <a:gd name="connsiteX4" fmla="*/ 8600365 w 8606958"/>
              <a:gd name="connsiteY4" fmla="*/ 1237299 h 1237299"/>
              <a:gd name="connsiteX5" fmla="*/ 0 w 8606958"/>
              <a:gd name="connsiteY5" fmla="*/ 1237299 h 1237299"/>
              <a:gd name="connsiteX6" fmla="*/ 84937 w 8606958"/>
              <a:gd name="connsiteY6" fmla="*/ 810431 h 1237299"/>
              <a:gd name="connsiteX7" fmla="*/ 773872 w 8606958"/>
              <a:gd name="connsiteY7" fmla="*/ 251837 h 1237299"/>
              <a:gd name="connsiteX8" fmla="*/ 1722819 w 8606958"/>
              <a:gd name="connsiteY8" fmla="*/ 0 h 1237299"/>
              <a:gd name="connsiteX0" fmla="*/ 1722819 w 8606958"/>
              <a:gd name="connsiteY0" fmla="*/ 0 h 1237299"/>
              <a:gd name="connsiteX1" fmla="*/ 8603855 w 8606958"/>
              <a:gd name="connsiteY1" fmla="*/ 12373 h 1237299"/>
              <a:gd name="connsiteX2" fmla="*/ 8600365 w 8606958"/>
              <a:gd name="connsiteY2" fmla="*/ 776598 h 1237299"/>
              <a:gd name="connsiteX3" fmla="*/ 8600365 w 8606958"/>
              <a:gd name="connsiteY3" fmla="*/ 1237299 h 1237299"/>
              <a:gd name="connsiteX4" fmla="*/ 8600365 w 8606958"/>
              <a:gd name="connsiteY4" fmla="*/ 1237299 h 1237299"/>
              <a:gd name="connsiteX5" fmla="*/ 0 w 8606958"/>
              <a:gd name="connsiteY5" fmla="*/ 1237299 h 1237299"/>
              <a:gd name="connsiteX6" fmla="*/ 84937 w 8606958"/>
              <a:gd name="connsiteY6" fmla="*/ 810431 h 1237299"/>
              <a:gd name="connsiteX7" fmla="*/ 773872 w 8606958"/>
              <a:gd name="connsiteY7" fmla="*/ 251837 h 1237299"/>
              <a:gd name="connsiteX8" fmla="*/ 1722819 w 8606958"/>
              <a:gd name="connsiteY8" fmla="*/ 0 h 1237299"/>
              <a:gd name="connsiteX0" fmla="*/ 1722819 w 8606958"/>
              <a:gd name="connsiteY0" fmla="*/ 0 h 1237299"/>
              <a:gd name="connsiteX1" fmla="*/ 8603855 w 8606958"/>
              <a:gd name="connsiteY1" fmla="*/ 12373 h 1237299"/>
              <a:gd name="connsiteX2" fmla="*/ 8600365 w 8606958"/>
              <a:gd name="connsiteY2" fmla="*/ 776598 h 1237299"/>
              <a:gd name="connsiteX3" fmla="*/ 8600365 w 8606958"/>
              <a:gd name="connsiteY3" fmla="*/ 1237299 h 1237299"/>
              <a:gd name="connsiteX4" fmla="*/ 8600365 w 8606958"/>
              <a:gd name="connsiteY4" fmla="*/ 1237299 h 1237299"/>
              <a:gd name="connsiteX5" fmla="*/ 0 w 8606958"/>
              <a:gd name="connsiteY5" fmla="*/ 1237299 h 1237299"/>
              <a:gd name="connsiteX6" fmla="*/ 84937 w 8606958"/>
              <a:gd name="connsiteY6" fmla="*/ 810431 h 1237299"/>
              <a:gd name="connsiteX7" fmla="*/ 773872 w 8606958"/>
              <a:gd name="connsiteY7" fmla="*/ 251837 h 1237299"/>
              <a:gd name="connsiteX8" fmla="*/ 1722819 w 8606958"/>
              <a:gd name="connsiteY8" fmla="*/ 0 h 1237299"/>
              <a:gd name="connsiteX0" fmla="*/ 1722819 w 8606958"/>
              <a:gd name="connsiteY0" fmla="*/ 0 h 1237299"/>
              <a:gd name="connsiteX1" fmla="*/ 8603855 w 8606958"/>
              <a:gd name="connsiteY1" fmla="*/ 12373 h 1237299"/>
              <a:gd name="connsiteX2" fmla="*/ 8600365 w 8606958"/>
              <a:gd name="connsiteY2" fmla="*/ 776598 h 1237299"/>
              <a:gd name="connsiteX3" fmla="*/ 8600365 w 8606958"/>
              <a:gd name="connsiteY3" fmla="*/ 1237299 h 1237299"/>
              <a:gd name="connsiteX4" fmla="*/ 8600365 w 8606958"/>
              <a:gd name="connsiteY4" fmla="*/ 1237299 h 1237299"/>
              <a:gd name="connsiteX5" fmla="*/ 0 w 8606958"/>
              <a:gd name="connsiteY5" fmla="*/ 1237299 h 1237299"/>
              <a:gd name="connsiteX6" fmla="*/ 84937 w 8606958"/>
              <a:gd name="connsiteY6" fmla="*/ 810431 h 1237299"/>
              <a:gd name="connsiteX7" fmla="*/ 773872 w 8606958"/>
              <a:gd name="connsiteY7" fmla="*/ 251837 h 1237299"/>
              <a:gd name="connsiteX8" fmla="*/ 1722819 w 8606958"/>
              <a:gd name="connsiteY8" fmla="*/ 0 h 1237299"/>
              <a:gd name="connsiteX0" fmla="*/ 1722819 w 8606958"/>
              <a:gd name="connsiteY0" fmla="*/ 0 h 1237299"/>
              <a:gd name="connsiteX1" fmla="*/ 8603855 w 8606958"/>
              <a:gd name="connsiteY1" fmla="*/ 12373 h 1237299"/>
              <a:gd name="connsiteX2" fmla="*/ 8600365 w 8606958"/>
              <a:gd name="connsiteY2" fmla="*/ 776598 h 1237299"/>
              <a:gd name="connsiteX3" fmla="*/ 8600365 w 8606958"/>
              <a:gd name="connsiteY3" fmla="*/ 1237299 h 1237299"/>
              <a:gd name="connsiteX4" fmla="*/ 8600365 w 8606958"/>
              <a:gd name="connsiteY4" fmla="*/ 1237299 h 1237299"/>
              <a:gd name="connsiteX5" fmla="*/ 0 w 8606958"/>
              <a:gd name="connsiteY5" fmla="*/ 1237299 h 1237299"/>
              <a:gd name="connsiteX6" fmla="*/ 84937 w 8606958"/>
              <a:gd name="connsiteY6" fmla="*/ 810431 h 1237299"/>
              <a:gd name="connsiteX7" fmla="*/ 745560 w 8606958"/>
              <a:gd name="connsiteY7" fmla="*/ 239464 h 1237299"/>
              <a:gd name="connsiteX8" fmla="*/ 1722819 w 8606958"/>
              <a:gd name="connsiteY8" fmla="*/ 0 h 1237299"/>
              <a:gd name="connsiteX0" fmla="*/ 1722819 w 8606958"/>
              <a:gd name="connsiteY0" fmla="*/ 0 h 1237299"/>
              <a:gd name="connsiteX1" fmla="*/ 8603855 w 8606958"/>
              <a:gd name="connsiteY1" fmla="*/ 12373 h 1237299"/>
              <a:gd name="connsiteX2" fmla="*/ 8600365 w 8606958"/>
              <a:gd name="connsiteY2" fmla="*/ 776598 h 1237299"/>
              <a:gd name="connsiteX3" fmla="*/ 8600365 w 8606958"/>
              <a:gd name="connsiteY3" fmla="*/ 1237299 h 1237299"/>
              <a:gd name="connsiteX4" fmla="*/ 8600365 w 8606958"/>
              <a:gd name="connsiteY4" fmla="*/ 1237299 h 1237299"/>
              <a:gd name="connsiteX5" fmla="*/ 0 w 8606958"/>
              <a:gd name="connsiteY5" fmla="*/ 1237299 h 1237299"/>
              <a:gd name="connsiteX6" fmla="*/ 84937 w 8606958"/>
              <a:gd name="connsiteY6" fmla="*/ 810431 h 1237299"/>
              <a:gd name="connsiteX7" fmla="*/ 745560 w 8606958"/>
              <a:gd name="connsiteY7" fmla="*/ 239464 h 1237299"/>
              <a:gd name="connsiteX8" fmla="*/ 1722819 w 8606958"/>
              <a:gd name="connsiteY8" fmla="*/ 0 h 1237299"/>
              <a:gd name="connsiteX0" fmla="*/ 1722819 w 8606958"/>
              <a:gd name="connsiteY0" fmla="*/ 0 h 1237299"/>
              <a:gd name="connsiteX1" fmla="*/ 8603855 w 8606958"/>
              <a:gd name="connsiteY1" fmla="*/ 12373 h 1237299"/>
              <a:gd name="connsiteX2" fmla="*/ 8600365 w 8606958"/>
              <a:gd name="connsiteY2" fmla="*/ 776598 h 1237299"/>
              <a:gd name="connsiteX3" fmla="*/ 8600365 w 8606958"/>
              <a:gd name="connsiteY3" fmla="*/ 1237299 h 1237299"/>
              <a:gd name="connsiteX4" fmla="*/ 8600365 w 8606958"/>
              <a:gd name="connsiteY4" fmla="*/ 1237299 h 1237299"/>
              <a:gd name="connsiteX5" fmla="*/ 0 w 8606958"/>
              <a:gd name="connsiteY5" fmla="*/ 1237299 h 1237299"/>
              <a:gd name="connsiteX6" fmla="*/ 84937 w 8606958"/>
              <a:gd name="connsiteY6" fmla="*/ 810431 h 1237299"/>
              <a:gd name="connsiteX7" fmla="*/ 745560 w 8606958"/>
              <a:gd name="connsiteY7" fmla="*/ 239464 h 1237299"/>
              <a:gd name="connsiteX8" fmla="*/ 1722819 w 8606958"/>
              <a:gd name="connsiteY8" fmla="*/ 0 h 1237299"/>
              <a:gd name="connsiteX0" fmla="*/ 1722819 w 8606958"/>
              <a:gd name="connsiteY0" fmla="*/ 0 h 1237299"/>
              <a:gd name="connsiteX1" fmla="*/ 8603855 w 8606958"/>
              <a:gd name="connsiteY1" fmla="*/ 12373 h 1237299"/>
              <a:gd name="connsiteX2" fmla="*/ 8600365 w 8606958"/>
              <a:gd name="connsiteY2" fmla="*/ 776598 h 1237299"/>
              <a:gd name="connsiteX3" fmla="*/ 8600365 w 8606958"/>
              <a:gd name="connsiteY3" fmla="*/ 1237299 h 1237299"/>
              <a:gd name="connsiteX4" fmla="*/ 8600365 w 8606958"/>
              <a:gd name="connsiteY4" fmla="*/ 1237299 h 1237299"/>
              <a:gd name="connsiteX5" fmla="*/ 0 w 8606958"/>
              <a:gd name="connsiteY5" fmla="*/ 1237299 h 1237299"/>
              <a:gd name="connsiteX6" fmla="*/ 84937 w 8606958"/>
              <a:gd name="connsiteY6" fmla="*/ 810431 h 1237299"/>
              <a:gd name="connsiteX7" fmla="*/ 745560 w 8606958"/>
              <a:gd name="connsiteY7" fmla="*/ 239464 h 1237299"/>
              <a:gd name="connsiteX8" fmla="*/ 1722819 w 8606958"/>
              <a:gd name="connsiteY8" fmla="*/ 0 h 1237299"/>
              <a:gd name="connsiteX0" fmla="*/ 1722819 w 8606958"/>
              <a:gd name="connsiteY0" fmla="*/ 0 h 1237299"/>
              <a:gd name="connsiteX1" fmla="*/ 8603855 w 8606958"/>
              <a:gd name="connsiteY1" fmla="*/ 12373 h 1237299"/>
              <a:gd name="connsiteX2" fmla="*/ 8600365 w 8606958"/>
              <a:gd name="connsiteY2" fmla="*/ 776598 h 1237299"/>
              <a:gd name="connsiteX3" fmla="*/ 8600365 w 8606958"/>
              <a:gd name="connsiteY3" fmla="*/ 1237299 h 1237299"/>
              <a:gd name="connsiteX4" fmla="*/ 8600365 w 8606958"/>
              <a:gd name="connsiteY4" fmla="*/ 1237299 h 1237299"/>
              <a:gd name="connsiteX5" fmla="*/ 0 w 8606958"/>
              <a:gd name="connsiteY5" fmla="*/ 1237299 h 1237299"/>
              <a:gd name="connsiteX6" fmla="*/ 84937 w 8606958"/>
              <a:gd name="connsiteY6" fmla="*/ 810431 h 1237299"/>
              <a:gd name="connsiteX7" fmla="*/ 745560 w 8606958"/>
              <a:gd name="connsiteY7" fmla="*/ 239464 h 1237299"/>
              <a:gd name="connsiteX8" fmla="*/ 1722819 w 8606958"/>
              <a:gd name="connsiteY8" fmla="*/ 0 h 1237299"/>
              <a:gd name="connsiteX0" fmla="*/ 1722819 w 8606958"/>
              <a:gd name="connsiteY0" fmla="*/ 0 h 1237299"/>
              <a:gd name="connsiteX1" fmla="*/ 8603855 w 8606958"/>
              <a:gd name="connsiteY1" fmla="*/ 12373 h 1237299"/>
              <a:gd name="connsiteX2" fmla="*/ 8600365 w 8606958"/>
              <a:gd name="connsiteY2" fmla="*/ 776598 h 1237299"/>
              <a:gd name="connsiteX3" fmla="*/ 8600365 w 8606958"/>
              <a:gd name="connsiteY3" fmla="*/ 1237299 h 1237299"/>
              <a:gd name="connsiteX4" fmla="*/ 8600365 w 8606958"/>
              <a:gd name="connsiteY4" fmla="*/ 1237299 h 1237299"/>
              <a:gd name="connsiteX5" fmla="*/ 0 w 8606958"/>
              <a:gd name="connsiteY5" fmla="*/ 1237299 h 1237299"/>
              <a:gd name="connsiteX6" fmla="*/ 84937 w 8606958"/>
              <a:gd name="connsiteY6" fmla="*/ 810431 h 1237299"/>
              <a:gd name="connsiteX7" fmla="*/ 745560 w 8606958"/>
              <a:gd name="connsiteY7" fmla="*/ 239464 h 1237299"/>
              <a:gd name="connsiteX8" fmla="*/ 1722819 w 8606958"/>
              <a:gd name="connsiteY8" fmla="*/ 0 h 1237299"/>
              <a:gd name="connsiteX0" fmla="*/ 1722819 w 8606958"/>
              <a:gd name="connsiteY0" fmla="*/ 0 h 1237299"/>
              <a:gd name="connsiteX1" fmla="*/ 8603855 w 8606958"/>
              <a:gd name="connsiteY1" fmla="*/ 12373 h 1237299"/>
              <a:gd name="connsiteX2" fmla="*/ 8600365 w 8606958"/>
              <a:gd name="connsiteY2" fmla="*/ 776598 h 1237299"/>
              <a:gd name="connsiteX3" fmla="*/ 8600365 w 8606958"/>
              <a:gd name="connsiteY3" fmla="*/ 1237299 h 1237299"/>
              <a:gd name="connsiteX4" fmla="*/ 8600365 w 8606958"/>
              <a:gd name="connsiteY4" fmla="*/ 1237299 h 1237299"/>
              <a:gd name="connsiteX5" fmla="*/ 0 w 8606958"/>
              <a:gd name="connsiteY5" fmla="*/ 1237299 h 1237299"/>
              <a:gd name="connsiteX6" fmla="*/ 84937 w 8606958"/>
              <a:gd name="connsiteY6" fmla="*/ 810431 h 1237299"/>
              <a:gd name="connsiteX7" fmla="*/ 745560 w 8606958"/>
              <a:gd name="connsiteY7" fmla="*/ 239464 h 1237299"/>
              <a:gd name="connsiteX8" fmla="*/ 1722819 w 8606958"/>
              <a:gd name="connsiteY8" fmla="*/ 0 h 1237299"/>
              <a:gd name="connsiteX0" fmla="*/ 1637882 w 8606958"/>
              <a:gd name="connsiteY0" fmla="*/ 0 h 1237299"/>
              <a:gd name="connsiteX1" fmla="*/ 8603855 w 8606958"/>
              <a:gd name="connsiteY1" fmla="*/ 12373 h 1237299"/>
              <a:gd name="connsiteX2" fmla="*/ 8600365 w 8606958"/>
              <a:gd name="connsiteY2" fmla="*/ 776598 h 1237299"/>
              <a:gd name="connsiteX3" fmla="*/ 8600365 w 8606958"/>
              <a:gd name="connsiteY3" fmla="*/ 1237299 h 1237299"/>
              <a:gd name="connsiteX4" fmla="*/ 8600365 w 8606958"/>
              <a:gd name="connsiteY4" fmla="*/ 1237299 h 1237299"/>
              <a:gd name="connsiteX5" fmla="*/ 0 w 8606958"/>
              <a:gd name="connsiteY5" fmla="*/ 1237299 h 1237299"/>
              <a:gd name="connsiteX6" fmla="*/ 84937 w 8606958"/>
              <a:gd name="connsiteY6" fmla="*/ 810431 h 1237299"/>
              <a:gd name="connsiteX7" fmla="*/ 745560 w 8606958"/>
              <a:gd name="connsiteY7" fmla="*/ 239464 h 1237299"/>
              <a:gd name="connsiteX8" fmla="*/ 1637882 w 8606958"/>
              <a:gd name="connsiteY8" fmla="*/ 0 h 1237299"/>
              <a:gd name="connsiteX0" fmla="*/ 2298504 w 8606958"/>
              <a:gd name="connsiteY0" fmla="*/ 0 h 1249672"/>
              <a:gd name="connsiteX1" fmla="*/ 8603855 w 8606958"/>
              <a:gd name="connsiteY1" fmla="*/ 24746 h 1249672"/>
              <a:gd name="connsiteX2" fmla="*/ 8600365 w 8606958"/>
              <a:gd name="connsiteY2" fmla="*/ 788971 h 1249672"/>
              <a:gd name="connsiteX3" fmla="*/ 8600365 w 8606958"/>
              <a:gd name="connsiteY3" fmla="*/ 1249672 h 1249672"/>
              <a:gd name="connsiteX4" fmla="*/ 8600365 w 8606958"/>
              <a:gd name="connsiteY4" fmla="*/ 1249672 h 1249672"/>
              <a:gd name="connsiteX5" fmla="*/ 0 w 8606958"/>
              <a:gd name="connsiteY5" fmla="*/ 1249672 h 1249672"/>
              <a:gd name="connsiteX6" fmla="*/ 84937 w 8606958"/>
              <a:gd name="connsiteY6" fmla="*/ 822804 h 1249672"/>
              <a:gd name="connsiteX7" fmla="*/ 745560 w 8606958"/>
              <a:gd name="connsiteY7" fmla="*/ 251837 h 1249672"/>
              <a:gd name="connsiteX8" fmla="*/ 2298504 w 8606958"/>
              <a:gd name="connsiteY8" fmla="*/ 0 h 1249672"/>
              <a:gd name="connsiteX0" fmla="*/ 2298504 w 8606958"/>
              <a:gd name="connsiteY0" fmla="*/ 0 h 1249672"/>
              <a:gd name="connsiteX1" fmla="*/ 8603855 w 8606958"/>
              <a:gd name="connsiteY1" fmla="*/ 24746 h 1249672"/>
              <a:gd name="connsiteX2" fmla="*/ 8600365 w 8606958"/>
              <a:gd name="connsiteY2" fmla="*/ 788971 h 1249672"/>
              <a:gd name="connsiteX3" fmla="*/ 8600365 w 8606958"/>
              <a:gd name="connsiteY3" fmla="*/ 1249672 h 1249672"/>
              <a:gd name="connsiteX4" fmla="*/ 8600365 w 8606958"/>
              <a:gd name="connsiteY4" fmla="*/ 1249672 h 1249672"/>
              <a:gd name="connsiteX5" fmla="*/ 0 w 8606958"/>
              <a:gd name="connsiteY5" fmla="*/ 1249672 h 1249672"/>
              <a:gd name="connsiteX6" fmla="*/ 84937 w 8606958"/>
              <a:gd name="connsiteY6" fmla="*/ 822804 h 1249672"/>
              <a:gd name="connsiteX7" fmla="*/ 745560 w 8606958"/>
              <a:gd name="connsiteY7" fmla="*/ 251837 h 1249672"/>
              <a:gd name="connsiteX8" fmla="*/ 2298504 w 8606958"/>
              <a:gd name="connsiteY8" fmla="*/ 0 h 1249672"/>
              <a:gd name="connsiteX0" fmla="*/ 2298504 w 8606958"/>
              <a:gd name="connsiteY0" fmla="*/ 0 h 1249672"/>
              <a:gd name="connsiteX1" fmla="*/ 8603855 w 8606958"/>
              <a:gd name="connsiteY1" fmla="*/ 24746 h 1249672"/>
              <a:gd name="connsiteX2" fmla="*/ 8600365 w 8606958"/>
              <a:gd name="connsiteY2" fmla="*/ 788971 h 1249672"/>
              <a:gd name="connsiteX3" fmla="*/ 8600365 w 8606958"/>
              <a:gd name="connsiteY3" fmla="*/ 1249672 h 1249672"/>
              <a:gd name="connsiteX4" fmla="*/ 8600365 w 8606958"/>
              <a:gd name="connsiteY4" fmla="*/ 1249672 h 1249672"/>
              <a:gd name="connsiteX5" fmla="*/ 0 w 8606958"/>
              <a:gd name="connsiteY5" fmla="*/ 1249672 h 1249672"/>
              <a:gd name="connsiteX6" fmla="*/ 84937 w 8606958"/>
              <a:gd name="connsiteY6" fmla="*/ 822804 h 1249672"/>
              <a:gd name="connsiteX7" fmla="*/ 2298504 w 8606958"/>
              <a:gd name="connsiteY7" fmla="*/ 0 h 1249672"/>
              <a:gd name="connsiteX0" fmla="*/ 2600441 w 8908895"/>
              <a:gd name="connsiteY0" fmla="*/ 0 h 1249672"/>
              <a:gd name="connsiteX1" fmla="*/ 8905792 w 8908895"/>
              <a:gd name="connsiteY1" fmla="*/ 24746 h 1249672"/>
              <a:gd name="connsiteX2" fmla="*/ 8902302 w 8908895"/>
              <a:gd name="connsiteY2" fmla="*/ 788971 h 1249672"/>
              <a:gd name="connsiteX3" fmla="*/ 8902302 w 8908895"/>
              <a:gd name="connsiteY3" fmla="*/ 1249672 h 1249672"/>
              <a:gd name="connsiteX4" fmla="*/ 8902302 w 8908895"/>
              <a:gd name="connsiteY4" fmla="*/ 1249672 h 1249672"/>
              <a:gd name="connsiteX5" fmla="*/ 301937 w 8908895"/>
              <a:gd name="connsiteY5" fmla="*/ 1249672 h 1249672"/>
              <a:gd name="connsiteX6" fmla="*/ 2600441 w 8908895"/>
              <a:gd name="connsiteY6" fmla="*/ 0 h 1249672"/>
              <a:gd name="connsiteX0" fmla="*/ 2600441 w 8908895"/>
              <a:gd name="connsiteY0" fmla="*/ 0 h 1231113"/>
              <a:gd name="connsiteX1" fmla="*/ 8905792 w 8908895"/>
              <a:gd name="connsiteY1" fmla="*/ 6187 h 1231113"/>
              <a:gd name="connsiteX2" fmla="*/ 8902302 w 8908895"/>
              <a:gd name="connsiteY2" fmla="*/ 770412 h 1231113"/>
              <a:gd name="connsiteX3" fmla="*/ 8902302 w 8908895"/>
              <a:gd name="connsiteY3" fmla="*/ 1231113 h 1231113"/>
              <a:gd name="connsiteX4" fmla="*/ 8902302 w 8908895"/>
              <a:gd name="connsiteY4" fmla="*/ 1231113 h 1231113"/>
              <a:gd name="connsiteX5" fmla="*/ 301937 w 8908895"/>
              <a:gd name="connsiteY5" fmla="*/ 1231113 h 1231113"/>
              <a:gd name="connsiteX6" fmla="*/ 2600441 w 8908895"/>
              <a:gd name="connsiteY6" fmla="*/ 0 h 1231113"/>
              <a:gd name="connsiteX0" fmla="*/ 2716264 w 9024718"/>
              <a:gd name="connsiteY0" fmla="*/ 0 h 1231113"/>
              <a:gd name="connsiteX1" fmla="*/ 9021615 w 9024718"/>
              <a:gd name="connsiteY1" fmla="*/ 6187 h 1231113"/>
              <a:gd name="connsiteX2" fmla="*/ 9018125 w 9024718"/>
              <a:gd name="connsiteY2" fmla="*/ 770412 h 1231113"/>
              <a:gd name="connsiteX3" fmla="*/ 9018125 w 9024718"/>
              <a:gd name="connsiteY3" fmla="*/ 1231113 h 1231113"/>
              <a:gd name="connsiteX4" fmla="*/ 9018125 w 9024718"/>
              <a:gd name="connsiteY4" fmla="*/ 1231113 h 1231113"/>
              <a:gd name="connsiteX5" fmla="*/ 417760 w 9024718"/>
              <a:gd name="connsiteY5" fmla="*/ 1231113 h 1231113"/>
              <a:gd name="connsiteX6" fmla="*/ 2716264 w 9024718"/>
              <a:gd name="connsiteY6" fmla="*/ 0 h 1231113"/>
              <a:gd name="connsiteX0" fmla="*/ 2300894 w 8609348"/>
              <a:gd name="connsiteY0" fmla="*/ 0 h 1231113"/>
              <a:gd name="connsiteX1" fmla="*/ 8606245 w 8609348"/>
              <a:gd name="connsiteY1" fmla="*/ 6187 h 1231113"/>
              <a:gd name="connsiteX2" fmla="*/ 8602755 w 8609348"/>
              <a:gd name="connsiteY2" fmla="*/ 770412 h 1231113"/>
              <a:gd name="connsiteX3" fmla="*/ 8602755 w 8609348"/>
              <a:gd name="connsiteY3" fmla="*/ 1231113 h 1231113"/>
              <a:gd name="connsiteX4" fmla="*/ 8602755 w 8609348"/>
              <a:gd name="connsiteY4" fmla="*/ 1231113 h 1231113"/>
              <a:gd name="connsiteX5" fmla="*/ 2390 w 8609348"/>
              <a:gd name="connsiteY5" fmla="*/ 1231113 h 1231113"/>
              <a:gd name="connsiteX6" fmla="*/ 2300894 w 8609348"/>
              <a:gd name="connsiteY6" fmla="*/ 0 h 1231113"/>
              <a:gd name="connsiteX0" fmla="*/ 2299332 w 8607786"/>
              <a:gd name="connsiteY0" fmla="*/ 0 h 1231113"/>
              <a:gd name="connsiteX1" fmla="*/ 8604683 w 8607786"/>
              <a:gd name="connsiteY1" fmla="*/ 6187 h 1231113"/>
              <a:gd name="connsiteX2" fmla="*/ 8601193 w 8607786"/>
              <a:gd name="connsiteY2" fmla="*/ 770412 h 1231113"/>
              <a:gd name="connsiteX3" fmla="*/ 8601193 w 8607786"/>
              <a:gd name="connsiteY3" fmla="*/ 1231113 h 1231113"/>
              <a:gd name="connsiteX4" fmla="*/ 8601193 w 8607786"/>
              <a:gd name="connsiteY4" fmla="*/ 1231113 h 1231113"/>
              <a:gd name="connsiteX5" fmla="*/ 828 w 8607786"/>
              <a:gd name="connsiteY5" fmla="*/ 1231113 h 1231113"/>
              <a:gd name="connsiteX6" fmla="*/ 2299332 w 8607786"/>
              <a:gd name="connsiteY6" fmla="*/ 0 h 1231113"/>
              <a:gd name="connsiteX0" fmla="*/ 2298564 w 8607018"/>
              <a:gd name="connsiteY0" fmla="*/ 0 h 1231113"/>
              <a:gd name="connsiteX1" fmla="*/ 8603915 w 8607018"/>
              <a:gd name="connsiteY1" fmla="*/ 6187 h 1231113"/>
              <a:gd name="connsiteX2" fmla="*/ 8600425 w 8607018"/>
              <a:gd name="connsiteY2" fmla="*/ 770412 h 1231113"/>
              <a:gd name="connsiteX3" fmla="*/ 8600425 w 8607018"/>
              <a:gd name="connsiteY3" fmla="*/ 1231113 h 1231113"/>
              <a:gd name="connsiteX4" fmla="*/ 8600425 w 8607018"/>
              <a:gd name="connsiteY4" fmla="*/ 1231113 h 1231113"/>
              <a:gd name="connsiteX5" fmla="*/ 60 w 8607018"/>
              <a:gd name="connsiteY5" fmla="*/ 1231113 h 1231113"/>
              <a:gd name="connsiteX6" fmla="*/ 2298564 w 8607018"/>
              <a:gd name="connsiteY6" fmla="*/ 0 h 1231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07018" h="1231113">
                <a:moveTo>
                  <a:pt x="2298564" y="0"/>
                </a:moveTo>
                <a:lnTo>
                  <a:pt x="8603915" y="6187"/>
                </a:lnTo>
                <a:cubicBezTo>
                  <a:pt x="8612551" y="339562"/>
                  <a:pt x="8600425" y="590326"/>
                  <a:pt x="8600425" y="770412"/>
                </a:cubicBezTo>
                <a:lnTo>
                  <a:pt x="8600425" y="1231113"/>
                </a:lnTo>
                <a:lnTo>
                  <a:pt x="8600425" y="1231113"/>
                </a:lnTo>
                <a:lnTo>
                  <a:pt x="60" y="1231113"/>
                </a:lnTo>
                <a:cubicBezTo>
                  <a:pt x="-2693" y="979529"/>
                  <a:pt x="81279" y="0"/>
                  <a:pt x="2298564" y="0"/>
                </a:cubicBezTo>
                <a:close/>
              </a:path>
            </a:pathLst>
          </a:custGeom>
          <a:solidFill>
            <a:schemeClr val="accent2">
              <a:alpha val="80000"/>
            </a:schemeClr>
          </a:solidFill>
        </p:spPr>
        <p:txBody>
          <a:bodyPr rtlCol="0" anchor="t">
            <a:noAutofit/>
          </a:bodyPr>
          <a:lstStyle>
            <a:lvl1pPr marL="1371600">
              <a:lnSpc>
                <a:spcPct val="280000"/>
              </a:lnSpc>
              <a:spcBef>
                <a:spcPts val="1800"/>
              </a:spcBef>
              <a:defRPr>
                <a:solidFill>
                  <a:schemeClr val="bg2"/>
                </a:solidFill>
              </a:defRPr>
            </a:lvl1pPr>
          </a:lstStyle>
          <a:p>
            <a:pPr rtl="0"/>
            <a:r>
              <a:rPr lang="pt-BR" sz="4400">
                <a:solidFill>
                  <a:srgbClr val="FFFFFF"/>
                </a:solidFill>
              </a:rPr>
              <a:t>Clique para editar o título Mestre</a:t>
            </a:r>
            <a:endParaRPr lang="pt-BR" sz="4400" dirty="0">
              <a:solidFill>
                <a:srgbClr val="FFFFFF"/>
              </a:solidFill>
            </a:endParaRPr>
          </a:p>
        </p:txBody>
      </p:sp>
      <p:sp>
        <p:nvSpPr>
          <p:cNvPr id="36" name="Forma livre: Forma 35">
            <a:extLst>
              <a:ext uri="{FF2B5EF4-FFF2-40B4-BE49-F238E27FC236}">
                <a16:creationId xmlns:a16="http://schemas.microsoft.com/office/drawing/2014/main" id="{9A0315CC-EC7D-4E65-936E-03F3BE2200E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7477125" y="0"/>
            <a:ext cx="4714875" cy="6858000"/>
          </a:xfrm>
          <a:custGeom>
            <a:avLst/>
            <a:gdLst>
              <a:gd name="connsiteX0" fmla="*/ 3611850 w 4528607"/>
              <a:gd name="connsiteY0" fmla="*/ 0 h 6858000"/>
              <a:gd name="connsiteX1" fmla="*/ 4528607 w 4528607"/>
              <a:gd name="connsiteY1" fmla="*/ 0 h 6858000"/>
              <a:gd name="connsiteX2" fmla="*/ 4528607 w 4528607"/>
              <a:gd name="connsiteY2" fmla="*/ 6858000 h 6858000"/>
              <a:gd name="connsiteX3" fmla="*/ 0 w 4528607"/>
              <a:gd name="connsiteY3" fmla="*/ 6858000 h 6858000"/>
              <a:gd name="connsiteX4" fmla="*/ 157749 w 4528607"/>
              <a:gd name="connsiteY4" fmla="*/ 6846005 h 6858000"/>
              <a:gd name="connsiteX5" fmla="*/ 3612770 w 4528607"/>
              <a:gd name="connsiteY5" fmla="*/ 3017366 h 6858000"/>
              <a:gd name="connsiteX6" fmla="*/ 3611350 w 4528607"/>
              <a:gd name="connsiteY6" fmla="*/ 2961216 h 6858000"/>
              <a:gd name="connsiteX7" fmla="*/ 3611850 w 4528607"/>
              <a:gd name="connsiteY7" fmla="*/ 296121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28607" h="6858000">
                <a:moveTo>
                  <a:pt x="3611850" y="0"/>
                </a:moveTo>
                <a:lnTo>
                  <a:pt x="4528607" y="0"/>
                </a:lnTo>
                <a:lnTo>
                  <a:pt x="4528607" y="6858000"/>
                </a:lnTo>
                <a:lnTo>
                  <a:pt x="0" y="6858000"/>
                </a:lnTo>
                <a:lnTo>
                  <a:pt x="157749" y="6846005"/>
                </a:lnTo>
                <a:cubicBezTo>
                  <a:pt x="2098384" y="6648923"/>
                  <a:pt x="3612770" y="5009996"/>
                  <a:pt x="3612770" y="3017366"/>
                </a:cubicBezTo>
                <a:lnTo>
                  <a:pt x="3611350" y="2961216"/>
                </a:lnTo>
                <a:lnTo>
                  <a:pt x="3611850" y="2961216"/>
                </a:lnTo>
                <a:close/>
              </a:path>
            </a:pathLst>
          </a:custGeom>
          <a:solidFill>
            <a:schemeClr val="accent2">
              <a:lumMod val="75000"/>
              <a:alpha val="6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1DAB5A3B-4D59-4E0D-9EA9-FAFC9BFBB57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00614" y="5920740"/>
            <a:ext cx="5476512" cy="723900"/>
          </a:xfrm>
        </p:spPr>
        <p:txBody>
          <a:bodyPr rtlCol="0">
            <a:noAutofit/>
          </a:bodyPr>
          <a:lstStyle>
            <a:lvl1pPr>
              <a:buNone/>
              <a:defRPr sz="2000">
                <a:solidFill>
                  <a:schemeClr val="bg2"/>
                </a:solidFill>
              </a:defRPr>
            </a:lvl1pPr>
            <a:lvl2pPr>
              <a:buNone/>
              <a:defRPr sz="2000">
                <a:solidFill>
                  <a:schemeClr val="bg2"/>
                </a:solidFill>
              </a:defRPr>
            </a:lvl2pPr>
            <a:lvl3pPr>
              <a:buNone/>
              <a:defRPr sz="2000">
                <a:solidFill>
                  <a:schemeClr val="bg2"/>
                </a:solidFill>
              </a:defRPr>
            </a:lvl3pPr>
            <a:lvl4pPr>
              <a:buNone/>
              <a:defRPr sz="2000">
                <a:solidFill>
                  <a:schemeClr val="bg2"/>
                </a:solidFill>
              </a:defRPr>
            </a:lvl4pPr>
            <a:lvl5pPr>
              <a:buNone/>
              <a:defRPr sz="2000">
                <a:solidFill>
                  <a:schemeClr val="bg2"/>
                </a:solidFill>
              </a:defRPr>
            </a:lvl5pPr>
          </a:lstStyle>
          <a:p>
            <a:pPr lvl="0" rtl="0"/>
            <a:r>
              <a:rPr lang="pt-BR"/>
              <a:t>Clique para editar os estilos de texto Mestres</a:t>
            </a:r>
          </a:p>
        </p:txBody>
      </p:sp>
    </p:spTree>
    <p:extLst>
      <p:ext uri="{BB962C8B-B14F-4D97-AF65-F5344CB8AC3E}">
        <p14:creationId xmlns:p14="http://schemas.microsoft.com/office/powerpoint/2010/main" val="75538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luna do Conteúd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C51886-4F39-4E3E-948D-DBC73F267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8056"/>
            <a:ext cx="10515600" cy="1325563"/>
          </a:xfrm>
        </p:spPr>
        <p:txBody>
          <a:bodyPr rtlCol="0"/>
          <a:lstStyle/>
          <a:p>
            <a:pPr rtl="0"/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B2C7B2A-B6BE-46FD-9278-A5246BF7EE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3200400" cy="823912"/>
          </a:xfrm>
        </p:spPr>
        <p:txBody>
          <a:bodyPr rtlCol="0" anchor="b">
            <a:norm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BAE85295-E4B5-4D75-954F-B07A2F4CAB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635623"/>
            <a:ext cx="3200400" cy="3554039"/>
          </a:xfrm>
        </p:spPr>
        <p:txBody>
          <a:bodyPr rtlCol="0">
            <a:normAutofit/>
          </a:bodyPr>
          <a:lstStyle>
            <a:lvl1pPr marL="283464" indent="-283464">
              <a:defRPr sz="1400"/>
            </a:lvl1pPr>
            <a:lvl2pPr marL="283464" indent="-283464">
              <a:defRPr sz="1400"/>
            </a:lvl2pPr>
            <a:lvl3pPr marL="283464" indent="-283464">
              <a:defRPr sz="1400"/>
            </a:lvl3pPr>
            <a:lvl4pPr marL="283464" indent="-283464">
              <a:defRPr sz="1400"/>
            </a:lvl4pPr>
            <a:lvl5pPr marL="283464" indent="-283464">
              <a:defRPr sz="1400"/>
            </a:lvl5pPr>
          </a:lstStyle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pt-BR" dirty="0"/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E687ABF0-C78D-4589-8FA5-0D6238B4B0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96597" y="1679012"/>
            <a:ext cx="3200400" cy="823912"/>
          </a:xfrm>
        </p:spPr>
        <p:txBody>
          <a:bodyPr rtlCol="0" anchor="b">
            <a:norm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EC6A4064-2E0A-4FC3-837B-14EC0EF3A6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496597" y="2633472"/>
            <a:ext cx="3200400" cy="3554040"/>
          </a:xfrm>
        </p:spPr>
        <p:txBody>
          <a:bodyPr rtlCol="0">
            <a:normAutofit/>
          </a:bodyPr>
          <a:lstStyle>
            <a:lvl1pPr marL="283464" indent="-283464">
              <a:defRPr sz="1400"/>
            </a:lvl1pPr>
            <a:lvl2pPr marL="283464" indent="-283464">
              <a:defRPr sz="1400"/>
            </a:lvl2pPr>
            <a:lvl3pPr marL="283464" indent="-283464">
              <a:defRPr sz="1400"/>
            </a:lvl3pPr>
            <a:lvl4pPr marL="283464" indent="-283464">
              <a:defRPr sz="1400"/>
            </a:lvl4pPr>
            <a:lvl5pPr marL="283464" indent="-283464">
              <a:defRPr sz="1400"/>
            </a:lvl5pPr>
          </a:lstStyle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pt-BR" dirty="0"/>
          </a:p>
        </p:txBody>
      </p:sp>
      <p:sp>
        <p:nvSpPr>
          <p:cNvPr id="10" name="Espaço Reservado para Texto 4">
            <a:extLst>
              <a:ext uri="{FF2B5EF4-FFF2-40B4-BE49-F238E27FC236}">
                <a16:creationId xmlns:a16="http://schemas.microsoft.com/office/drawing/2014/main" id="{255FA165-37DF-4E15-9395-3DD34C0F1CC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53406" y="1682496"/>
            <a:ext cx="3200400" cy="823912"/>
          </a:xfrm>
        </p:spPr>
        <p:txBody>
          <a:bodyPr rtlCol="0" anchor="b">
            <a:norm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/>
              <a:t>Clique para editar os estilos de texto Mestres</a:t>
            </a:r>
          </a:p>
        </p:txBody>
      </p:sp>
      <p:sp>
        <p:nvSpPr>
          <p:cNvPr id="11" name="Espaço Reservado para Conteúdo 5">
            <a:extLst>
              <a:ext uri="{FF2B5EF4-FFF2-40B4-BE49-F238E27FC236}">
                <a16:creationId xmlns:a16="http://schemas.microsoft.com/office/drawing/2014/main" id="{CAFAE5B4-E9C2-4CEE-AE3C-EAD0E422778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153406" y="2633472"/>
            <a:ext cx="3200400" cy="3554040"/>
          </a:xfrm>
        </p:spPr>
        <p:txBody>
          <a:bodyPr rtlCol="0">
            <a:normAutofit/>
          </a:bodyPr>
          <a:lstStyle>
            <a:lvl1pPr marL="283464" indent="-283464">
              <a:defRPr sz="1400"/>
            </a:lvl1pPr>
            <a:lvl2pPr marL="283464" indent="-283464">
              <a:defRPr sz="1400"/>
            </a:lvl2pPr>
            <a:lvl3pPr marL="283464" indent="-283464">
              <a:defRPr sz="1400"/>
            </a:lvl3pPr>
            <a:lvl4pPr marL="283464" indent="-283464">
              <a:defRPr sz="1400"/>
            </a:lvl4pPr>
            <a:lvl5pPr marL="283464" indent="-283464">
              <a:defRPr sz="1400"/>
            </a:lvl5pPr>
          </a:lstStyle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pt-BR" dirty="0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F14EC709-AAD9-475C-AC6A-943A8E872A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/>
              <a:t>Exemplo de Texto de Rodapé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38E3C169-8D29-4CC4-9581-748178F3C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r>
              <a:rPr lang="pt-BR"/>
              <a:t>8/2/20XX</a:t>
            </a:r>
          </a:p>
        </p:txBody>
      </p:sp>
      <p:sp>
        <p:nvSpPr>
          <p:cNvPr id="9" name="Espaço Reservado para o Número do Slide 8">
            <a:extLst>
              <a:ext uri="{FF2B5EF4-FFF2-40B4-BE49-F238E27FC236}">
                <a16:creationId xmlns:a16="http://schemas.microsoft.com/office/drawing/2014/main" id="{020C0E3E-587D-46EB-AAF5-011C137B0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08AB70BE-1769-45B8-85A6-0C837432C7E6}" type="slidenum">
              <a:rPr lang="pt-BR" smtClean="0"/>
              <a:pPr rtl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41797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_Resum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>
            <a:extLst>
              <a:ext uri="{FF2B5EF4-FFF2-40B4-BE49-F238E27FC236}">
                <a16:creationId xmlns:a16="http://schemas.microsoft.com/office/drawing/2014/main" id="{B8F77B68-7FA5-4C67-BB5E-544A66A7475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0" y="0"/>
            <a:ext cx="12192000" cy="212896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9" name="Título 8">
            <a:extLst>
              <a:ext uri="{FF2B5EF4-FFF2-40B4-BE49-F238E27FC236}">
                <a16:creationId xmlns:a16="http://schemas.microsoft.com/office/drawing/2014/main" id="{0459E3D4-4913-4324-9732-B962CCA5DA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1" y="443553"/>
            <a:ext cx="9914859" cy="1325880"/>
          </a:xfrm>
        </p:spPr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r>
              <a:rPr lang="pt-BR">
                <a:solidFill>
                  <a:srgbClr val="FFFFFF"/>
                </a:solidFill>
              </a:rPr>
              <a:t>Clique para editar o título Mestre</a:t>
            </a:r>
            <a:endParaRPr lang="pt-BR" dirty="0">
              <a:solidFill>
                <a:srgbClr val="FFFFFF"/>
              </a:solidFill>
            </a:endParaRPr>
          </a:p>
        </p:txBody>
      </p:sp>
      <p:sp>
        <p:nvSpPr>
          <p:cNvPr id="12" name="Espaço Reservado para Conteúdo 9">
            <a:extLst>
              <a:ext uri="{FF2B5EF4-FFF2-40B4-BE49-F238E27FC236}">
                <a16:creationId xmlns:a16="http://schemas.microsoft.com/office/drawing/2014/main" id="{FE71C6AE-BA35-4C02-9C7B-2A2D9775DF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2709080"/>
            <a:ext cx="5868537" cy="3467881"/>
          </a:xfrm>
        </p:spPr>
        <p:txBody>
          <a:bodyPr rtlCol="0"/>
          <a:lstStyle>
            <a:lvl1pPr marL="0" indent="0">
              <a:buNone/>
              <a:defRPr baseline="0"/>
            </a:lvl1pPr>
          </a:lstStyle>
          <a:p>
            <a:pPr lvl="0" rtl="0"/>
            <a:r>
              <a:rPr lang="pt-BR"/>
              <a:t>Clique para editar os estilos de texto Mestres</a:t>
            </a:r>
          </a:p>
        </p:txBody>
      </p:sp>
      <p:sp>
        <p:nvSpPr>
          <p:cNvPr id="17" name="Forma livre: Forma 16">
            <a:extLst>
              <a:ext uri="{FF2B5EF4-FFF2-40B4-BE49-F238E27FC236}">
                <a16:creationId xmlns:a16="http://schemas.microsoft.com/office/drawing/2014/main" id="{2F8E2564-CCE3-4E5F-BA7A-BE1CD195CC4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9844851" y="1"/>
            <a:ext cx="2347150" cy="4454343"/>
          </a:xfrm>
          <a:custGeom>
            <a:avLst/>
            <a:gdLst>
              <a:gd name="connsiteX0" fmla="*/ 2329738 w 2347151"/>
              <a:gd name="connsiteY0" fmla="*/ 0 h 4454343"/>
              <a:gd name="connsiteX1" fmla="*/ 2347151 w 2347151"/>
              <a:gd name="connsiteY1" fmla="*/ 0 h 4454343"/>
              <a:gd name="connsiteX2" fmla="*/ 2347151 w 2347151"/>
              <a:gd name="connsiteY2" fmla="*/ 4454343 h 4454343"/>
              <a:gd name="connsiteX3" fmla="*/ 2340504 w 2347151"/>
              <a:gd name="connsiteY3" fmla="*/ 4322705 h 4454343"/>
              <a:gd name="connsiteX4" fmla="*/ 134816 w 2347151"/>
              <a:gd name="connsiteY4" fmla="*/ 2130974 h 4454343"/>
              <a:gd name="connsiteX5" fmla="*/ 0 w 2347151"/>
              <a:gd name="connsiteY5" fmla="*/ 2124591 h 4454343"/>
              <a:gd name="connsiteX6" fmla="*/ 134816 w 2347151"/>
              <a:gd name="connsiteY6" fmla="*/ 2118208 h 4454343"/>
              <a:gd name="connsiteX7" fmla="*/ 2309087 w 2347151"/>
              <a:gd name="connsiteY7" fmla="*/ 141037 h 4454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47151" h="4454343">
                <a:moveTo>
                  <a:pt x="2329738" y="0"/>
                </a:moveTo>
                <a:lnTo>
                  <a:pt x="2347151" y="0"/>
                </a:lnTo>
                <a:lnTo>
                  <a:pt x="2347151" y="4454343"/>
                </a:lnTo>
                <a:lnTo>
                  <a:pt x="2340504" y="4322705"/>
                </a:lnTo>
                <a:cubicBezTo>
                  <a:pt x="2222700" y="3162715"/>
                  <a:pt x="1296917" y="2241584"/>
                  <a:pt x="134816" y="2130974"/>
                </a:cubicBezTo>
                <a:lnTo>
                  <a:pt x="0" y="2124591"/>
                </a:lnTo>
                <a:lnTo>
                  <a:pt x="134816" y="2118208"/>
                </a:lnTo>
                <a:cubicBezTo>
                  <a:pt x="1224286" y="2014511"/>
                  <a:pt x="2106054" y="1198443"/>
                  <a:pt x="2309087" y="141037"/>
                </a:cubicBezTo>
                <a:close/>
              </a:path>
            </a:pathLst>
          </a:cu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pt-BR" dirty="0"/>
          </a:p>
        </p:txBody>
      </p:sp>
      <p:sp>
        <p:nvSpPr>
          <p:cNvPr id="24" name="Espaço Reservado para Imagem 23">
            <a:extLst>
              <a:ext uri="{FF2B5EF4-FFF2-40B4-BE49-F238E27FC236}">
                <a16:creationId xmlns:a16="http://schemas.microsoft.com/office/drawing/2014/main" id="{70E4796D-B53A-4567-BE9E-482FEC3EDB2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326184" y="2126134"/>
            <a:ext cx="2434622" cy="2503056"/>
          </a:xfrm>
          <a:custGeom>
            <a:avLst/>
            <a:gdLst>
              <a:gd name="connsiteX0" fmla="*/ 0 w 2434622"/>
              <a:gd name="connsiteY0" fmla="*/ 0 h 2381427"/>
              <a:gd name="connsiteX1" fmla="*/ 2434622 w 2434622"/>
              <a:gd name="connsiteY1" fmla="*/ 0 h 2381427"/>
              <a:gd name="connsiteX2" fmla="*/ 2434622 w 2434622"/>
              <a:gd name="connsiteY2" fmla="*/ 2381427 h 2381427"/>
              <a:gd name="connsiteX3" fmla="*/ 0 w 2434622"/>
              <a:gd name="connsiteY3" fmla="*/ 2381427 h 2381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4622" h="2381427">
                <a:moveTo>
                  <a:pt x="0" y="0"/>
                </a:moveTo>
                <a:lnTo>
                  <a:pt x="2434622" y="0"/>
                </a:lnTo>
                <a:lnTo>
                  <a:pt x="2434622" y="2381427"/>
                </a:lnTo>
                <a:lnTo>
                  <a:pt x="0" y="2381427"/>
                </a:lnTo>
                <a:close/>
              </a:path>
            </a:pathLst>
          </a:custGeom>
          <a:solidFill>
            <a:schemeClr val="accent6"/>
          </a:solidFill>
        </p:spPr>
        <p:txBody>
          <a:bodyPr wrap="square" rtlCol="0">
            <a:noAutofit/>
          </a:bodyPr>
          <a:lstStyle/>
          <a:p>
            <a:pPr rtl="0"/>
            <a:r>
              <a:rPr lang="pt-BR"/>
              <a:t>Clique no ícone para adicionar uma imagem</a:t>
            </a:r>
            <a:endParaRPr lang="pt-BR" dirty="0"/>
          </a:p>
        </p:txBody>
      </p:sp>
      <p:sp>
        <p:nvSpPr>
          <p:cNvPr id="30" name="Espaço Reservado para Imagem 29">
            <a:extLst>
              <a:ext uri="{FF2B5EF4-FFF2-40B4-BE49-F238E27FC236}">
                <a16:creationId xmlns:a16="http://schemas.microsoft.com/office/drawing/2014/main" id="{1FD357AB-C536-40A5-BB4E-AD59A1D930C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759092" y="2118839"/>
            <a:ext cx="2432908" cy="2498880"/>
          </a:xfrm>
          <a:custGeom>
            <a:avLst/>
            <a:gdLst>
              <a:gd name="connsiteX0" fmla="*/ 0 w 2425326"/>
              <a:gd name="connsiteY0" fmla="*/ 0 h 2381426"/>
              <a:gd name="connsiteX1" fmla="*/ 254330 w 2425326"/>
              <a:gd name="connsiteY1" fmla="*/ 0 h 2381426"/>
              <a:gd name="connsiteX2" fmla="*/ 433844 w 2425326"/>
              <a:gd name="connsiteY2" fmla="*/ 25132 h 2381426"/>
              <a:gd name="connsiteX3" fmla="*/ 2424547 w 2425326"/>
              <a:gd name="connsiteY3" fmla="*/ 2186765 h 2381426"/>
              <a:gd name="connsiteX4" fmla="*/ 2425326 w 2425326"/>
              <a:gd name="connsiteY4" fmla="*/ 2202193 h 2381426"/>
              <a:gd name="connsiteX5" fmla="*/ 2425326 w 2425326"/>
              <a:gd name="connsiteY5" fmla="*/ 2381426 h 2381426"/>
              <a:gd name="connsiteX6" fmla="*/ 0 w 2425326"/>
              <a:gd name="connsiteY6" fmla="*/ 2381426 h 2381426"/>
              <a:gd name="connsiteX0" fmla="*/ 0 w 2701627"/>
              <a:gd name="connsiteY0" fmla="*/ 0 h 2419519"/>
              <a:gd name="connsiteX1" fmla="*/ 254330 w 2701627"/>
              <a:gd name="connsiteY1" fmla="*/ 0 h 2419519"/>
              <a:gd name="connsiteX2" fmla="*/ 433844 w 2701627"/>
              <a:gd name="connsiteY2" fmla="*/ 25132 h 2419519"/>
              <a:gd name="connsiteX3" fmla="*/ 2424547 w 2701627"/>
              <a:gd name="connsiteY3" fmla="*/ 2186765 h 2419519"/>
              <a:gd name="connsiteX4" fmla="*/ 2425326 w 2701627"/>
              <a:gd name="connsiteY4" fmla="*/ 2381426 h 2419519"/>
              <a:gd name="connsiteX5" fmla="*/ 0 w 2701627"/>
              <a:gd name="connsiteY5" fmla="*/ 2381426 h 2419519"/>
              <a:gd name="connsiteX6" fmla="*/ 0 w 2701627"/>
              <a:gd name="connsiteY6" fmla="*/ 0 h 2419519"/>
              <a:gd name="connsiteX0" fmla="*/ 0 w 2427563"/>
              <a:gd name="connsiteY0" fmla="*/ 0 h 2381426"/>
              <a:gd name="connsiteX1" fmla="*/ 254330 w 2427563"/>
              <a:gd name="connsiteY1" fmla="*/ 0 h 2381426"/>
              <a:gd name="connsiteX2" fmla="*/ 433844 w 2427563"/>
              <a:gd name="connsiteY2" fmla="*/ 25132 h 2381426"/>
              <a:gd name="connsiteX3" fmla="*/ 2425326 w 2427563"/>
              <a:gd name="connsiteY3" fmla="*/ 2381426 h 2381426"/>
              <a:gd name="connsiteX4" fmla="*/ 0 w 2427563"/>
              <a:gd name="connsiteY4" fmla="*/ 2381426 h 2381426"/>
              <a:gd name="connsiteX5" fmla="*/ 0 w 2427563"/>
              <a:gd name="connsiteY5" fmla="*/ 0 h 2381426"/>
              <a:gd name="connsiteX0" fmla="*/ 0 w 2425384"/>
              <a:gd name="connsiteY0" fmla="*/ 0 h 2381426"/>
              <a:gd name="connsiteX1" fmla="*/ 254330 w 2425384"/>
              <a:gd name="connsiteY1" fmla="*/ 0 h 2381426"/>
              <a:gd name="connsiteX2" fmla="*/ 433844 w 2425384"/>
              <a:gd name="connsiteY2" fmla="*/ 25132 h 2381426"/>
              <a:gd name="connsiteX3" fmla="*/ 2425326 w 2425384"/>
              <a:gd name="connsiteY3" fmla="*/ 2381426 h 2381426"/>
              <a:gd name="connsiteX4" fmla="*/ 0 w 2425384"/>
              <a:gd name="connsiteY4" fmla="*/ 2381426 h 2381426"/>
              <a:gd name="connsiteX5" fmla="*/ 0 w 2425384"/>
              <a:gd name="connsiteY5" fmla="*/ 0 h 2381426"/>
              <a:gd name="connsiteX0" fmla="*/ 0 w 2425326"/>
              <a:gd name="connsiteY0" fmla="*/ 0 h 2381426"/>
              <a:gd name="connsiteX1" fmla="*/ 254330 w 2425326"/>
              <a:gd name="connsiteY1" fmla="*/ 0 h 2381426"/>
              <a:gd name="connsiteX2" fmla="*/ 2425326 w 2425326"/>
              <a:gd name="connsiteY2" fmla="*/ 2381426 h 2381426"/>
              <a:gd name="connsiteX3" fmla="*/ 0 w 2425326"/>
              <a:gd name="connsiteY3" fmla="*/ 2381426 h 2381426"/>
              <a:gd name="connsiteX4" fmla="*/ 0 w 2425326"/>
              <a:gd name="connsiteY4" fmla="*/ 0 h 2381426"/>
              <a:gd name="connsiteX0" fmla="*/ 0 w 2425326"/>
              <a:gd name="connsiteY0" fmla="*/ 0 h 2381426"/>
              <a:gd name="connsiteX1" fmla="*/ 2425326 w 2425326"/>
              <a:gd name="connsiteY1" fmla="*/ 2381426 h 2381426"/>
              <a:gd name="connsiteX2" fmla="*/ 0 w 2425326"/>
              <a:gd name="connsiteY2" fmla="*/ 2381426 h 2381426"/>
              <a:gd name="connsiteX3" fmla="*/ 0 w 2425326"/>
              <a:gd name="connsiteY3" fmla="*/ 0 h 2381426"/>
              <a:gd name="connsiteX0" fmla="*/ 0 w 2425326"/>
              <a:gd name="connsiteY0" fmla="*/ 0 h 2381426"/>
              <a:gd name="connsiteX1" fmla="*/ 2425326 w 2425326"/>
              <a:gd name="connsiteY1" fmla="*/ 2381426 h 2381426"/>
              <a:gd name="connsiteX2" fmla="*/ 0 w 2425326"/>
              <a:gd name="connsiteY2" fmla="*/ 2381426 h 2381426"/>
              <a:gd name="connsiteX3" fmla="*/ 0 w 2425326"/>
              <a:gd name="connsiteY3" fmla="*/ 0 h 2381426"/>
              <a:gd name="connsiteX0" fmla="*/ 0 w 2425326"/>
              <a:gd name="connsiteY0" fmla="*/ 0 h 2381426"/>
              <a:gd name="connsiteX1" fmla="*/ 2425326 w 2425326"/>
              <a:gd name="connsiteY1" fmla="*/ 2381426 h 2381426"/>
              <a:gd name="connsiteX2" fmla="*/ 0 w 2425326"/>
              <a:gd name="connsiteY2" fmla="*/ 2381426 h 2381426"/>
              <a:gd name="connsiteX3" fmla="*/ 0 w 2425326"/>
              <a:gd name="connsiteY3" fmla="*/ 0 h 2381426"/>
              <a:gd name="connsiteX0" fmla="*/ 0 w 2425326"/>
              <a:gd name="connsiteY0" fmla="*/ 0 h 2381426"/>
              <a:gd name="connsiteX1" fmla="*/ 2425326 w 2425326"/>
              <a:gd name="connsiteY1" fmla="*/ 2381426 h 2381426"/>
              <a:gd name="connsiteX2" fmla="*/ 0 w 2425326"/>
              <a:gd name="connsiteY2" fmla="*/ 2381426 h 2381426"/>
              <a:gd name="connsiteX3" fmla="*/ 0 w 2425326"/>
              <a:gd name="connsiteY3" fmla="*/ 0 h 2381426"/>
              <a:gd name="connsiteX0" fmla="*/ 0 w 2425326"/>
              <a:gd name="connsiteY0" fmla="*/ 14 h 2381440"/>
              <a:gd name="connsiteX1" fmla="*/ 2425326 w 2425326"/>
              <a:gd name="connsiteY1" fmla="*/ 2381440 h 2381440"/>
              <a:gd name="connsiteX2" fmla="*/ 0 w 2425326"/>
              <a:gd name="connsiteY2" fmla="*/ 2381440 h 2381440"/>
              <a:gd name="connsiteX3" fmla="*/ 0 w 2425326"/>
              <a:gd name="connsiteY3" fmla="*/ 14 h 2381440"/>
              <a:gd name="connsiteX0" fmla="*/ 0 w 2427169"/>
              <a:gd name="connsiteY0" fmla="*/ 14 h 2381440"/>
              <a:gd name="connsiteX1" fmla="*/ 2425326 w 2427169"/>
              <a:gd name="connsiteY1" fmla="*/ 2381440 h 2381440"/>
              <a:gd name="connsiteX2" fmla="*/ 0 w 2427169"/>
              <a:gd name="connsiteY2" fmla="*/ 2381440 h 2381440"/>
              <a:gd name="connsiteX3" fmla="*/ 0 w 2427169"/>
              <a:gd name="connsiteY3" fmla="*/ 14 h 2381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7169" h="2381440">
                <a:moveTo>
                  <a:pt x="0" y="14"/>
                </a:moveTo>
                <a:cubicBezTo>
                  <a:pt x="1692362" y="-4985"/>
                  <a:pt x="2470324" y="1326204"/>
                  <a:pt x="2425326" y="2381440"/>
                </a:cubicBezTo>
                <a:lnTo>
                  <a:pt x="0" y="2381440"/>
                </a:lnTo>
                <a:lnTo>
                  <a:pt x="0" y="14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noAutofit/>
          </a:bodyPr>
          <a:lstStyle/>
          <a:p>
            <a:pPr rtl="0"/>
            <a:r>
              <a:rPr lang="pt-BR"/>
              <a:t>Clique no ícone para adicionar uma imagem</a:t>
            </a:r>
            <a:endParaRPr lang="pt-BR" dirty="0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C9753C5C-8415-4BF0-810D-A4C22F695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/>
              <a:t>Exemplo de Texto de Rodapé</a:t>
            </a:r>
          </a:p>
        </p:txBody>
      </p:sp>
      <p:sp>
        <p:nvSpPr>
          <p:cNvPr id="33" name="Espaço Reservado para Imagem 32">
            <a:extLst>
              <a:ext uri="{FF2B5EF4-FFF2-40B4-BE49-F238E27FC236}">
                <a16:creationId xmlns:a16="http://schemas.microsoft.com/office/drawing/2014/main" id="{EF54B49C-CC16-4438-9923-F41C8E75273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324344" y="4503573"/>
            <a:ext cx="2434622" cy="2354427"/>
          </a:xfrm>
          <a:custGeom>
            <a:avLst/>
            <a:gdLst>
              <a:gd name="connsiteX0" fmla="*/ 0 w 2434622"/>
              <a:gd name="connsiteY0" fmla="*/ 0 h 2381427"/>
              <a:gd name="connsiteX1" fmla="*/ 2434622 w 2434622"/>
              <a:gd name="connsiteY1" fmla="*/ 0 h 2381427"/>
              <a:gd name="connsiteX2" fmla="*/ 2434622 w 2434622"/>
              <a:gd name="connsiteY2" fmla="*/ 2381427 h 2381427"/>
              <a:gd name="connsiteX3" fmla="*/ 0 w 2434622"/>
              <a:gd name="connsiteY3" fmla="*/ 2381427 h 2381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4622" h="2381427">
                <a:moveTo>
                  <a:pt x="0" y="0"/>
                </a:moveTo>
                <a:lnTo>
                  <a:pt x="2434622" y="0"/>
                </a:lnTo>
                <a:lnTo>
                  <a:pt x="2434622" y="2381427"/>
                </a:lnTo>
                <a:lnTo>
                  <a:pt x="0" y="2381427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noAutofit/>
          </a:bodyPr>
          <a:lstStyle/>
          <a:p>
            <a:pPr rtl="0"/>
            <a:r>
              <a:rPr lang="pt-BR"/>
              <a:t>Clique no ícone para adicionar uma imagem</a:t>
            </a:r>
            <a:endParaRPr lang="pt-BR" dirty="0"/>
          </a:p>
        </p:txBody>
      </p:sp>
      <p:sp>
        <p:nvSpPr>
          <p:cNvPr id="36" name="Espaço Reservado para Imagem 35">
            <a:extLst>
              <a:ext uri="{FF2B5EF4-FFF2-40B4-BE49-F238E27FC236}">
                <a16:creationId xmlns:a16="http://schemas.microsoft.com/office/drawing/2014/main" id="{BC1AB157-27FC-4B7D-9CCA-71C57045CEE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758966" y="4507560"/>
            <a:ext cx="2434622" cy="2350439"/>
          </a:xfrm>
          <a:custGeom>
            <a:avLst/>
            <a:gdLst>
              <a:gd name="connsiteX0" fmla="*/ 0 w 2434622"/>
              <a:gd name="connsiteY0" fmla="*/ 0 h 2342635"/>
              <a:gd name="connsiteX1" fmla="*/ 2434622 w 2434622"/>
              <a:gd name="connsiteY1" fmla="*/ 0 h 2342635"/>
              <a:gd name="connsiteX2" fmla="*/ 2434622 w 2434622"/>
              <a:gd name="connsiteY2" fmla="*/ 2342635 h 2342635"/>
              <a:gd name="connsiteX3" fmla="*/ 0 w 2434622"/>
              <a:gd name="connsiteY3" fmla="*/ 2342635 h 2342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4622" h="2342635">
                <a:moveTo>
                  <a:pt x="0" y="0"/>
                </a:moveTo>
                <a:lnTo>
                  <a:pt x="2434622" y="0"/>
                </a:lnTo>
                <a:lnTo>
                  <a:pt x="2434622" y="2342635"/>
                </a:lnTo>
                <a:lnTo>
                  <a:pt x="0" y="2342635"/>
                </a:lnTo>
                <a:close/>
              </a:path>
            </a:pathLst>
          </a:custGeom>
          <a:solidFill>
            <a:schemeClr val="accent6"/>
          </a:solidFill>
        </p:spPr>
        <p:txBody>
          <a:bodyPr wrap="square" rtlCol="0">
            <a:noAutofit/>
          </a:bodyPr>
          <a:lstStyle/>
          <a:p>
            <a:pPr rtl="0"/>
            <a:r>
              <a:rPr lang="pt-BR"/>
              <a:t>Clique no ícone para adicionar uma imagem</a:t>
            </a:r>
            <a:endParaRPr lang="pt-BR" dirty="0"/>
          </a:p>
        </p:txBody>
      </p:sp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2A2485D4-41D3-4182-8DFE-2E0713EC0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r>
              <a:rPr lang="pt-BR"/>
              <a:t>8/2/20XX</a:t>
            </a:r>
          </a:p>
        </p:txBody>
      </p:sp>
      <p:sp>
        <p:nvSpPr>
          <p:cNvPr id="4" name="Espaço Reservado para o Número do Slide 3">
            <a:extLst>
              <a:ext uri="{FF2B5EF4-FFF2-40B4-BE49-F238E27FC236}">
                <a16:creationId xmlns:a16="http://schemas.microsoft.com/office/drawing/2014/main" id="{545EBFEA-4321-48C4-9CA1-43517540C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08AB70BE-1769-45B8-85A6-0C837432C7E6}" type="slidenum">
              <a:rPr lang="pt-BR" smtClean="0"/>
              <a:pPr rtl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38389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Fechamento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tângulo 6">
            <a:extLst>
              <a:ext uri="{FF2B5EF4-FFF2-40B4-BE49-F238E27FC236}">
                <a16:creationId xmlns:a16="http://schemas.microsoft.com/office/drawing/2014/main" id="{0BAB19D3-90A9-40E5-BED8-289A8919A7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4AD247D9-20CF-4BAD-906D-66DB8B8527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3479" y="596393"/>
            <a:ext cx="5618922" cy="1542507"/>
          </a:xfrm>
        </p:spPr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r>
              <a:rPr lang="pt-BR">
                <a:solidFill>
                  <a:srgbClr val="FFFFFF"/>
                </a:solidFill>
              </a:rPr>
              <a:t>Clique para editar o título Mestre</a:t>
            </a:r>
            <a:endParaRPr lang="pt-BR" dirty="0">
              <a:solidFill>
                <a:srgbClr val="FFFFFF"/>
              </a:solidFill>
            </a:endParaRPr>
          </a:p>
        </p:txBody>
      </p:sp>
      <p:sp>
        <p:nvSpPr>
          <p:cNvPr id="16" name="Espaço Reservado para Imagem 15">
            <a:extLst>
              <a:ext uri="{FF2B5EF4-FFF2-40B4-BE49-F238E27FC236}">
                <a16:creationId xmlns:a16="http://schemas.microsoft.com/office/drawing/2014/main" id="{80E4B7A8-67F1-4290-B537-DE49AD9FBFF7}"/>
              </a:ext>
              <a:ext uri="{C183D7F6-B498-43B3-948B-1728B52AA6E4}">
                <adec:decorative xmlns:adec="http://schemas.microsoft.com/office/drawing/2017/decorative" xmlns="" val="0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-1"/>
            <a:ext cx="5181600" cy="6857999"/>
          </a:xfrm>
          <a:custGeom>
            <a:avLst/>
            <a:gdLst>
              <a:gd name="connsiteX0" fmla="*/ 0 w 5181600"/>
              <a:gd name="connsiteY0" fmla="*/ 0 h 6857999"/>
              <a:gd name="connsiteX1" fmla="*/ 5181600 w 5181600"/>
              <a:gd name="connsiteY1" fmla="*/ 0 h 6857999"/>
              <a:gd name="connsiteX2" fmla="*/ 5181600 w 5181600"/>
              <a:gd name="connsiteY2" fmla="*/ 4504871 h 6857999"/>
              <a:gd name="connsiteX3" fmla="*/ 5181598 w 5181600"/>
              <a:gd name="connsiteY3" fmla="*/ 4504830 h 6857999"/>
              <a:gd name="connsiteX4" fmla="*/ 5175215 w 5181600"/>
              <a:gd name="connsiteY4" fmla="*/ 4639646 h 6857999"/>
              <a:gd name="connsiteX5" fmla="*/ 2983485 w 5181600"/>
              <a:gd name="connsiteY5" fmla="*/ 6845334 h 6857999"/>
              <a:gd name="connsiteX6" fmla="*/ 2749639 w 5181600"/>
              <a:gd name="connsiteY6" fmla="*/ 6857142 h 6857999"/>
              <a:gd name="connsiteX7" fmla="*/ 2749639 w 5181600"/>
              <a:gd name="connsiteY7" fmla="*/ 6857999 h 6857999"/>
              <a:gd name="connsiteX8" fmla="*/ 0 w 5181600"/>
              <a:gd name="connsiteY8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81600" h="6857999">
                <a:moveTo>
                  <a:pt x="0" y="0"/>
                </a:moveTo>
                <a:lnTo>
                  <a:pt x="5181600" y="0"/>
                </a:lnTo>
                <a:lnTo>
                  <a:pt x="5181600" y="4504871"/>
                </a:lnTo>
                <a:lnTo>
                  <a:pt x="5181598" y="4504830"/>
                </a:lnTo>
                <a:lnTo>
                  <a:pt x="5175215" y="4639646"/>
                </a:lnTo>
                <a:cubicBezTo>
                  <a:pt x="5064605" y="5801747"/>
                  <a:pt x="4143475" y="6727530"/>
                  <a:pt x="2983485" y="6845334"/>
                </a:cubicBezTo>
                <a:lnTo>
                  <a:pt x="2749639" y="6857142"/>
                </a:lnTo>
                <a:lnTo>
                  <a:pt x="2749639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accent6"/>
          </a:solidFill>
        </p:spPr>
        <p:txBody>
          <a:bodyPr wrap="square" rtlCol="0">
            <a:noAutofit/>
          </a:bodyPr>
          <a:lstStyle/>
          <a:p>
            <a:pPr rtl="0"/>
            <a:r>
              <a:rPr lang="pt-BR"/>
              <a:t>Clique no ícone para adicionar uma imagem</a:t>
            </a:r>
            <a:endParaRPr lang="pt-BR" dirty="0"/>
          </a:p>
        </p:txBody>
      </p:sp>
      <p:sp>
        <p:nvSpPr>
          <p:cNvPr id="13" name="Espaço Reservado para Conteúdo 2">
            <a:extLst>
              <a:ext uri="{FF2B5EF4-FFF2-40B4-BE49-F238E27FC236}">
                <a16:creationId xmlns:a16="http://schemas.microsoft.com/office/drawing/2014/main" id="{E5EAFE93-40B7-4FF8-BEE7-E39911ECD8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63478" y="2138901"/>
            <a:ext cx="5618922" cy="4033299"/>
          </a:xfrm>
        </p:spPr>
        <p:txBody>
          <a:bodyPr rtlCol="0">
            <a:normAutofit/>
          </a:bodyPr>
          <a:lstStyle>
            <a:lvl1pPr>
              <a:buNone/>
              <a:defRPr>
                <a:solidFill>
                  <a:schemeClr val="bg2"/>
                </a:solidFill>
              </a:defRPr>
            </a:lvl1pPr>
          </a:lstStyle>
          <a:p>
            <a:pPr lvl="0" rtl="0"/>
            <a:r>
              <a:rPr lang="pt-BR">
                <a:solidFill>
                  <a:srgbClr val="FFFFFF"/>
                </a:solidFill>
              </a:rPr>
              <a:t>Clique para editar os estilos de texto Mestres</a:t>
            </a:r>
          </a:p>
        </p:txBody>
      </p:sp>
      <p:sp>
        <p:nvSpPr>
          <p:cNvPr id="14" name="Forma livre: Forma 13">
            <a:extLst>
              <a:ext uri="{FF2B5EF4-FFF2-40B4-BE49-F238E27FC236}">
                <a16:creationId xmlns:a16="http://schemas.microsoft.com/office/drawing/2014/main" id="{C752B41F-4B4E-4E1F-9191-6BB3F421ED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 rot="5400000">
            <a:off x="4005014" y="3249456"/>
            <a:ext cx="2353172" cy="4863918"/>
          </a:xfrm>
          <a:custGeom>
            <a:avLst/>
            <a:gdLst>
              <a:gd name="connsiteX0" fmla="*/ 2352312 w 2353172"/>
              <a:gd name="connsiteY0" fmla="*/ 0 h 4863918"/>
              <a:gd name="connsiteX1" fmla="*/ 2353172 w 2353172"/>
              <a:gd name="connsiteY1" fmla="*/ 0 h 4863918"/>
              <a:gd name="connsiteX2" fmla="*/ 2353172 w 2353172"/>
              <a:gd name="connsiteY2" fmla="*/ 4863918 h 4863918"/>
              <a:gd name="connsiteX3" fmla="*/ 2352312 w 2353172"/>
              <a:gd name="connsiteY3" fmla="*/ 4863918 h 4863918"/>
              <a:gd name="connsiteX4" fmla="*/ 2340504 w 2353172"/>
              <a:gd name="connsiteY4" fmla="*/ 4630072 h 4863918"/>
              <a:gd name="connsiteX5" fmla="*/ 134816 w 2353172"/>
              <a:gd name="connsiteY5" fmla="*/ 2438342 h 4863918"/>
              <a:gd name="connsiteX6" fmla="*/ 0 w 2353172"/>
              <a:gd name="connsiteY6" fmla="*/ 2431959 h 4863918"/>
              <a:gd name="connsiteX7" fmla="*/ 134816 w 2353172"/>
              <a:gd name="connsiteY7" fmla="*/ 2425576 h 4863918"/>
              <a:gd name="connsiteX8" fmla="*/ 2340504 w 2353172"/>
              <a:gd name="connsiteY8" fmla="*/ 233845 h 4863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53172" h="4863918">
                <a:moveTo>
                  <a:pt x="2352312" y="0"/>
                </a:moveTo>
                <a:lnTo>
                  <a:pt x="2353172" y="0"/>
                </a:lnTo>
                <a:lnTo>
                  <a:pt x="2353172" y="4863918"/>
                </a:lnTo>
                <a:lnTo>
                  <a:pt x="2352312" y="4863918"/>
                </a:lnTo>
                <a:lnTo>
                  <a:pt x="2340504" y="4630072"/>
                </a:lnTo>
                <a:cubicBezTo>
                  <a:pt x="2222700" y="3470082"/>
                  <a:pt x="1296917" y="2548952"/>
                  <a:pt x="134816" y="2438342"/>
                </a:cubicBezTo>
                <a:lnTo>
                  <a:pt x="0" y="2431959"/>
                </a:lnTo>
                <a:lnTo>
                  <a:pt x="134816" y="2425576"/>
                </a:lnTo>
                <a:cubicBezTo>
                  <a:pt x="1296917" y="2314966"/>
                  <a:pt x="2222700" y="1393835"/>
                  <a:pt x="2340504" y="23384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pt-BR" dirty="0"/>
          </a:p>
        </p:txBody>
      </p:sp>
      <p:sp>
        <p:nvSpPr>
          <p:cNvPr id="18" name="Forma livre: Forma 17">
            <a:extLst>
              <a:ext uri="{FF2B5EF4-FFF2-40B4-BE49-F238E27FC236}">
                <a16:creationId xmlns:a16="http://schemas.microsoft.com/office/drawing/2014/main" id="{E3EFD1DB-7478-445F-ACEF-64BE4DFEC83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 rot="5400000">
            <a:off x="4005012" y="3249456"/>
            <a:ext cx="2353172" cy="4863918"/>
          </a:xfrm>
          <a:custGeom>
            <a:avLst/>
            <a:gdLst>
              <a:gd name="connsiteX0" fmla="*/ 2352312 w 2353172"/>
              <a:gd name="connsiteY0" fmla="*/ 0 h 4863918"/>
              <a:gd name="connsiteX1" fmla="*/ 2353172 w 2353172"/>
              <a:gd name="connsiteY1" fmla="*/ 0 h 4863918"/>
              <a:gd name="connsiteX2" fmla="*/ 2353172 w 2353172"/>
              <a:gd name="connsiteY2" fmla="*/ 4863918 h 4863918"/>
              <a:gd name="connsiteX3" fmla="*/ 2352312 w 2353172"/>
              <a:gd name="connsiteY3" fmla="*/ 4863918 h 4863918"/>
              <a:gd name="connsiteX4" fmla="*/ 2340504 w 2353172"/>
              <a:gd name="connsiteY4" fmla="*/ 4630072 h 4863918"/>
              <a:gd name="connsiteX5" fmla="*/ 134816 w 2353172"/>
              <a:gd name="connsiteY5" fmla="*/ 2438342 h 4863918"/>
              <a:gd name="connsiteX6" fmla="*/ 0 w 2353172"/>
              <a:gd name="connsiteY6" fmla="*/ 2431959 h 4863918"/>
              <a:gd name="connsiteX7" fmla="*/ 134816 w 2353172"/>
              <a:gd name="connsiteY7" fmla="*/ 2425576 h 4863918"/>
              <a:gd name="connsiteX8" fmla="*/ 2340504 w 2353172"/>
              <a:gd name="connsiteY8" fmla="*/ 233845 h 4863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53172" h="4863918">
                <a:moveTo>
                  <a:pt x="2352312" y="0"/>
                </a:moveTo>
                <a:lnTo>
                  <a:pt x="2353172" y="0"/>
                </a:lnTo>
                <a:lnTo>
                  <a:pt x="2353172" y="4863918"/>
                </a:lnTo>
                <a:lnTo>
                  <a:pt x="2352312" y="4863918"/>
                </a:lnTo>
                <a:lnTo>
                  <a:pt x="2340504" y="4630072"/>
                </a:lnTo>
                <a:cubicBezTo>
                  <a:pt x="2222700" y="3470082"/>
                  <a:pt x="1296917" y="2548952"/>
                  <a:pt x="134816" y="2438342"/>
                </a:cubicBezTo>
                <a:lnTo>
                  <a:pt x="0" y="2431959"/>
                </a:lnTo>
                <a:lnTo>
                  <a:pt x="134816" y="2425576"/>
                </a:lnTo>
                <a:cubicBezTo>
                  <a:pt x="1296917" y="2314966"/>
                  <a:pt x="2222700" y="1393835"/>
                  <a:pt x="2340504" y="233845"/>
                </a:cubicBez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pt-BR" dirty="0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C9753C5C-8415-4BF0-810D-A4C22F695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r>
              <a:rPr lang="pt-BR"/>
              <a:t>Exemplo de Texto de Rodapé</a:t>
            </a:r>
          </a:p>
        </p:txBody>
      </p:sp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2A2485D4-41D3-4182-8DFE-2E0713EC0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r>
              <a:rPr lang="pt-BR"/>
              <a:t>8/2/20XX</a:t>
            </a:r>
          </a:p>
        </p:txBody>
      </p:sp>
      <p:sp>
        <p:nvSpPr>
          <p:cNvPr id="4" name="Espaço Reservado para o Número do Slide 3">
            <a:extLst>
              <a:ext uri="{FF2B5EF4-FFF2-40B4-BE49-F238E27FC236}">
                <a16:creationId xmlns:a16="http://schemas.microsoft.com/office/drawing/2014/main" id="{545EBFEA-4321-48C4-9CA1-43517540C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08AB70BE-1769-45B8-85A6-0C837432C7E6}" type="slidenum">
              <a:rPr lang="pt-BR" smtClean="0"/>
              <a:pPr rtl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8600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2A2485D4-41D3-4182-8DFE-2E0713EC0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r>
              <a:rPr lang="pt-BR"/>
              <a:t>8/2/20XX</a:t>
            </a:r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C9753C5C-8415-4BF0-810D-A4C22F695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/>
              <a:t>Exemplo de Texto de Rodapé</a:t>
            </a:r>
          </a:p>
        </p:txBody>
      </p:sp>
      <p:sp>
        <p:nvSpPr>
          <p:cNvPr id="4" name="Espaço Reservado para o Número do Slide 3">
            <a:extLst>
              <a:ext uri="{FF2B5EF4-FFF2-40B4-BE49-F238E27FC236}">
                <a16:creationId xmlns:a16="http://schemas.microsoft.com/office/drawing/2014/main" id="{545EBFEA-4321-48C4-9CA1-43517540C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08AB70BE-1769-45B8-85A6-0C837432C7E6}" type="slidenum">
              <a:rPr lang="pt-BR" smtClean="0"/>
              <a:pPr rtl="0"/>
              <a:t>‹nº›</a:t>
            </a:fld>
            <a:endParaRPr lang="pt-BR" dirty="0"/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A2D13D15-77CA-4B50-9E08-0F58009A8E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67635" y="4626592"/>
            <a:ext cx="8600365" cy="1224926"/>
          </a:xfrm>
        </p:spPr>
        <p:txBody>
          <a:bodyPr rtlCol="0" anchor="b">
            <a:noAutofit/>
          </a:bodyPr>
          <a:lstStyle/>
          <a:p>
            <a:pPr rtl="0"/>
            <a:r>
              <a:rPr lang="pt-BR" sz="4400">
                <a:solidFill>
                  <a:srgbClr val="FFFFFF"/>
                </a:solidFill>
              </a:rPr>
              <a:t>Clique para editar o título Mestre</a:t>
            </a:r>
            <a:endParaRPr lang="pt-BR" sz="4400" dirty="0">
              <a:solidFill>
                <a:srgbClr val="FFFFFF"/>
              </a:solidFill>
            </a:endParaRPr>
          </a:p>
        </p:txBody>
      </p:sp>
      <p:sp>
        <p:nvSpPr>
          <p:cNvPr id="11" name="Subtítulo 2">
            <a:extLst>
              <a:ext uri="{FF2B5EF4-FFF2-40B4-BE49-F238E27FC236}">
                <a16:creationId xmlns:a16="http://schemas.microsoft.com/office/drawing/2014/main" id="{FBB8E73D-B3E6-4E0A-8295-A9EB157228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67636" y="5936776"/>
            <a:ext cx="6660107" cy="625497"/>
          </a:xfrm>
        </p:spPr>
        <p:txBody>
          <a:bodyPr rtlCol="0">
            <a:normAutofit/>
          </a:bodyPr>
          <a:lstStyle/>
          <a:p>
            <a:pPr rtl="0"/>
            <a:r>
              <a:rPr lang="pt-BR" sz="1400">
                <a:solidFill>
                  <a:srgbClr val="FFFFFF"/>
                </a:solidFill>
              </a:rPr>
              <a:t>Clique para editar o estilo do subtítulo Mestre</a:t>
            </a:r>
            <a:endParaRPr lang="pt-BR" sz="1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9899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DD9960-406F-4187-A0E6-BD19C68403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9326" y="919716"/>
            <a:ext cx="8504275" cy="3551275"/>
          </a:xfrm>
        </p:spPr>
        <p:txBody>
          <a:bodyPr rtlCol="0" anchor="b">
            <a:normAutofit/>
          </a:bodyPr>
          <a:lstStyle>
            <a:lvl1pPr algn="l">
              <a:lnSpc>
                <a:spcPct val="100000"/>
              </a:lnSpc>
              <a:defRPr sz="5400"/>
            </a:lvl1pPr>
          </a:lstStyle>
          <a:p>
            <a:pPr rtl="0"/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427E7FE-647D-4B2F-BA13-AB3ED4C5CF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49326" y="4795284"/>
            <a:ext cx="8504275" cy="1084522"/>
          </a:xfrm>
        </p:spPr>
        <p:txBody>
          <a:bodyPr rtlCol="0">
            <a:normAutofit/>
          </a:bodyPr>
          <a:lstStyle>
            <a:lvl1pPr marL="0" indent="0" algn="l">
              <a:lnSpc>
                <a:spcPct val="120000"/>
              </a:lnSpc>
              <a:buNone/>
              <a:defRPr sz="1600" b="1" cap="all" spc="3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pt-BR"/>
              <a:t>Clique para editar o estilo do subtítulo Mestre</a:t>
            </a:r>
            <a:endParaRPr lang="pt-BR" dirty="0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A5EF785-E0A7-4496-A5BA-49B0156F262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964706" y="6433202"/>
            <a:ext cx="2426446" cy="367841"/>
          </a:xfrm>
        </p:spPr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r>
              <a:rPr lang="pt-BR"/>
              <a:t>8/2/20XX</a:t>
            </a: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742C627-38A1-4A14-8822-D8D33751CA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/>
              <a:t>Exemplo de Texto de Rodapé</a:t>
            </a:r>
          </a:p>
        </p:txBody>
      </p:sp>
      <p:sp>
        <p:nvSpPr>
          <p:cNvPr id="6" name="Espaço Reservado para o Número do Slide 5">
            <a:extLst>
              <a:ext uri="{FF2B5EF4-FFF2-40B4-BE49-F238E27FC236}">
                <a16:creationId xmlns:a16="http://schemas.microsoft.com/office/drawing/2014/main" id="{2EEBE346-5F34-48CD-8928-DA8567AED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91152" y="6433203"/>
            <a:ext cx="702781" cy="367842"/>
          </a:xfrm>
        </p:spPr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08AB70BE-1769-45B8-85A6-0C837432C7E6}" type="slidenum">
              <a:rPr lang="pt-BR" smtClean="0"/>
              <a:pPr rtl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637087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F8A94B-011C-4B13-8C12-E91BF7A400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320800"/>
            <a:ext cx="9144000" cy="3095813"/>
          </a:xfrm>
        </p:spPr>
        <p:txBody>
          <a:bodyPr rtlCol="0" anchor="b">
            <a:normAutofit/>
          </a:bodyPr>
          <a:lstStyle>
            <a:lvl1pPr>
              <a:defRPr sz="5400"/>
            </a:lvl1pPr>
          </a:lstStyle>
          <a:p>
            <a:pPr rtl="0"/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716D5F3-887C-4A8F-842A-0294A9FB08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3999" y="4589463"/>
            <a:ext cx="9144001" cy="1500187"/>
          </a:xfrm>
        </p:spPr>
        <p:txBody>
          <a:bodyPr rtlCol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B94588B-131A-42F3-B76C-62BD65E480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r>
              <a:rPr lang="pt-BR"/>
              <a:t>8/2/20XX</a:t>
            </a: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111AB28-20BD-4CD8-9840-985C3EDBA1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/>
              <a:t>Exemplo de Texto de Rodapé</a:t>
            </a:r>
          </a:p>
        </p:txBody>
      </p:sp>
      <p:sp>
        <p:nvSpPr>
          <p:cNvPr id="6" name="Espaço Reservado para o Número do Slide 5">
            <a:extLst>
              <a:ext uri="{FF2B5EF4-FFF2-40B4-BE49-F238E27FC236}">
                <a16:creationId xmlns:a16="http://schemas.microsoft.com/office/drawing/2014/main" id="{E753C85C-3801-46F0-A100-616F5F2F8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08AB70BE-1769-45B8-85A6-0C837432C7E6}" type="slidenum">
              <a:rPr lang="pt-BR" smtClean="0"/>
              <a:pPr rtl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100162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is conteú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F5CB06-0454-4BF1-8011-F8B1A9595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F920A70-D33B-4461-B74C-3F59ADB161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08813" y="2163725"/>
            <a:ext cx="4610986" cy="4013237"/>
          </a:xfrm>
        </p:spPr>
        <p:txBody>
          <a:bodyPr rtlCol="0"/>
          <a:lstStyle/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pt-BR" dirty="0"/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881BDF9-836E-431C-8EFA-417A9BEE9F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57260" y="2163725"/>
            <a:ext cx="4853763" cy="4013238"/>
          </a:xfrm>
        </p:spPr>
        <p:txBody>
          <a:bodyPr rtlCol="0"/>
          <a:lstStyle/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pt-BR" dirty="0"/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CBD9F59-B591-4E2F-899E-3CA78CE82D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r>
              <a:rPr lang="pt-BR"/>
              <a:t>8/2/20XX</a:t>
            </a:r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46CFD12-B3EC-432C-B264-8AB571CAA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/>
              <a:t>Exemplo de Texto de Rodapé</a:t>
            </a:r>
          </a:p>
        </p:txBody>
      </p:sp>
      <p:sp>
        <p:nvSpPr>
          <p:cNvPr id="7" name="Espaço Reservado para o Número do Slide 6">
            <a:extLst>
              <a:ext uri="{FF2B5EF4-FFF2-40B4-BE49-F238E27FC236}">
                <a16:creationId xmlns:a16="http://schemas.microsoft.com/office/drawing/2014/main" id="{48F3CBBA-71B3-4857-80E7-525E89FD9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08AB70BE-1769-45B8-85A6-0C837432C7E6}" type="slidenum">
              <a:rPr lang="pt-BR" smtClean="0"/>
              <a:pPr rtl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121288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A3E062-B7F5-4D30-B416-1BBB4A7D0F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31BDFF7A-EBD3-4FEB-8451-5D73550691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r>
              <a:rPr lang="pt-BR"/>
              <a:t>8/2/20XX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08F54A2D-2C4B-4E1D-AC16-E3B1F1DDB5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/>
              <a:t>Exemplo de Texto de Rodapé</a:t>
            </a:r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id="{2C11F373-DB96-4AEA-8E3E-7EDEA213D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08AB70BE-1769-45B8-85A6-0C837432C7E6}" type="slidenum">
              <a:rPr lang="pt-BR" smtClean="0"/>
              <a:pPr rtl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215713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E09F8C-8071-4BE5-AD6F-C98F481D1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34135B3-14BA-4A88-B6B3-88B77B1C63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377C3A4D-5B69-44B4-B17F-770E83F008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4F1C41D-2A59-4512-8034-6DB705787D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r>
              <a:rPr lang="pt-BR"/>
              <a:t>8/2/20XX</a:t>
            </a:r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D85C494-778C-4EE6-9402-242E1CDD9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/>
              <a:t>Exemplo de Texto de Rodapé</a:t>
            </a:r>
          </a:p>
        </p:txBody>
      </p:sp>
      <p:sp>
        <p:nvSpPr>
          <p:cNvPr id="7" name="Espaço Reservado para o Número do Slide 6">
            <a:extLst>
              <a:ext uri="{FF2B5EF4-FFF2-40B4-BE49-F238E27FC236}">
                <a16:creationId xmlns:a16="http://schemas.microsoft.com/office/drawing/2014/main" id="{6F5677B9-C338-4033-9AFE-B8B81C5D8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08AB70BE-1769-45B8-85A6-0C837432C7E6}" type="slidenum">
              <a:rPr lang="pt-BR" smtClean="0"/>
              <a:pPr rtl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777147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AB77DE-4C2E-476F-A419-57470FB66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9A9FD1A0-93AE-469A-ADDF-2453B64CAA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pt-BR"/>
              <a:t>Clique no ícone para adicionar uma imagem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C119C9C-EF97-4910-9419-6D7202609E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C7A87172-A64E-4C38-82ED-2A7050B0FB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r>
              <a:rPr lang="pt-BR"/>
              <a:t>8/2/20XX</a:t>
            </a:r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C0C3E24-28E2-4512-BEA0-DAEC5E846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/>
              <a:t>Exemplo de Texto de Rodapé</a:t>
            </a:r>
          </a:p>
        </p:txBody>
      </p:sp>
      <p:sp>
        <p:nvSpPr>
          <p:cNvPr id="7" name="Espaço Reservado para o Número do Slide 6">
            <a:extLst>
              <a:ext uri="{FF2B5EF4-FFF2-40B4-BE49-F238E27FC236}">
                <a16:creationId xmlns:a16="http://schemas.microsoft.com/office/drawing/2014/main" id="{01F04F0D-DA84-434D-B136-BEE9FD80AB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08AB70BE-1769-45B8-85A6-0C837432C7E6}" type="slidenum">
              <a:rPr lang="pt-BR" smtClean="0"/>
              <a:pPr rtl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47360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gend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ângulo 15">
            <a:extLst>
              <a:ext uri="{FF2B5EF4-FFF2-40B4-BE49-F238E27FC236}">
                <a16:creationId xmlns:a16="http://schemas.microsoft.com/office/drawing/2014/main" id="{E6C91E54-DBE4-467A-A827-2C5C88E612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0" y="2880244"/>
            <a:ext cx="12192000" cy="3977756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18" name="Título 1">
            <a:extLst>
              <a:ext uri="{FF2B5EF4-FFF2-40B4-BE49-F238E27FC236}">
                <a16:creationId xmlns:a16="http://schemas.microsoft.com/office/drawing/2014/main" id="{DBAED78D-8293-4554-BA23-D14EC617A4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1" y="525440"/>
            <a:ext cx="5390983" cy="1963318"/>
          </a:xfrm>
        </p:spPr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r>
              <a:rPr lang="pt-BR">
                <a:solidFill>
                  <a:srgbClr val="FFFFFF"/>
                </a:solidFill>
              </a:rPr>
              <a:t>Clique para editar o título Mestre</a:t>
            </a:r>
            <a:endParaRPr lang="pt-BR" dirty="0">
              <a:solidFill>
                <a:srgbClr val="FFFFFF"/>
              </a:solidFill>
            </a:endParaRPr>
          </a:p>
        </p:txBody>
      </p:sp>
      <p:sp>
        <p:nvSpPr>
          <p:cNvPr id="20" name="Espaço Reservado para Conteúdo 2">
            <a:extLst>
              <a:ext uri="{FF2B5EF4-FFF2-40B4-BE49-F238E27FC236}">
                <a16:creationId xmlns:a16="http://schemas.microsoft.com/office/drawing/2014/main" id="{A9EFAE44-6509-43CD-AB03-7B4944875B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1" y="3377821"/>
            <a:ext cx="5181600" cy="2799142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 rtl="0"/>
            <a:r>
              <a:rPr lang="pt-BR"/>
              <a:t>Clique para editar os estilos de texto Mestres</a:t>
            </a:r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C9753C5C-8415-4BF0-810D-A4C22F695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/>
              <a:t>Exemplo de Texto de Rodapé</a:t>
            </a:r>
          </a:p>
        </p:txBody>
      </p:sp>
      <p:sp>
        <p:nvSpPr>
          <p:cNvPr id="24" name="Espaço Reservado para Imagem 23">
            <a:extLst>
              <a:ext uri="{FF2B5EF4-FFF2-40B4-BE49-F238E27FC236}">
                <a16:creationId xmlns:a16="http://schemas.microsoft.com/office/drawing/2014/main" id="{D5749D8A-F20A-4228-9136-5891AE0352B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514166" y="-1798"/>
            <a:ext cx="2846566" cy="2872294"/>
          </a:xfrm>
          <a:custGeom>
            <a:avLst/>
            <a:gdLst>
              <a:gd name="connsiteX0" fmla="*/ 2797 w 2846566"/>
              <a:gd name="connsiteY0" fmla="*/ 0 h 2838450"/>
              <a:gd name="connsiteX1" fmla="*/ 2846566 w 2846566"/>
              <a:gd name="connsiteY1" fmla="*/ 0 h 2838450"/>
              <a:gd name="connsiteX2" fmla="*/ 2846566 w 2846566"/>
              <a:gd name="connsiteY2" fmla="*/ 2838450 h 2838450"/>
              <a:gd name="connsiteX3" fmla="*/ 2091122 w 2846566"/>
              <a:gd name="connsiteY3" fmla="*/ 2838450 h 2838450"/>
              <a:gd name="connsiteX4" fmla="*/ 1974232 w 2846566"/>
              <a:gd name="connsiteY4" fmla="*/ 2820914 h 2838450"/>
              <a:gd name="connsiteX5" fmla="*/ 0 w 2846566"/>
              <a:gd name="connsiteY5" fmla="*/ 404262 h 2838450"/>
              <a:gd name="connsiteX6" fmla="*/ 2797 w 2846566"/>
              <a:gd name="connsiteY6" fmla="*/ 293225 h 2838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46566" h="2838450">
                <a:moveTo>
                  <a:pt x="2797" y="0"/>
                </a:moveTo>
                <a:lnTo>
                  <a:pt x="2846566" y="0"/>
                </a:lnTo>
                <a:lnTo>
                  <a:pt x="2846566" y="2838450"/>
                </a:lnTo>
                <a:lnTo>
                  <a:pt x="2091122" y="2838450"/>
                </a:lnTo>
                <a:lnTo>
                  <a:pt x="1974232" y="2820914"/>
                </a:lnTo>
                <a:cubicBezTo>
                  <a:pt x="848632" y="2597020"/>
                  <a:pt x="0" y="1600146"/>
                  <a:pt x="0" y="404262"/>
                </a:cubicBezTo>
                <a:lnTo>
                  <a:pt x="2797" y="293225"/>
                </a:lnTo>
                <a:close/>
              </a:path>
            </a:pathLst>
          </a:custGeom>
          <a:solidFill>
            <a:schemeClr val="accent6"/>
          </a:solidFill>
        </p:spPr>
        <p:txBody>
          <a:bodyPr wrap="square" rtlCol="0">
            <a:noAutofit/>
          </a:bodyPr>
          <a:lstStyle>
            <a:lvl1pPr algn="r">
              <a:defRPr/>
            </a:lvl1pPr>
          </a:lstStyle>
          <a:p>
            <a:pPr rtl="0"/>
            <a:r>
              <a:rPr lang="pt-BR"/>
              <a:t>Clique no ícone para adicionar uma imagem</a:t>
            </a:r>
            <a:endParaRPr lang="pt-BR" dirty="0"/>
          </a:p>
        </p:txBody>
      </p:sp>
      <p:sp>
        <p:nvSpPr>
          <p:cNvPr id="27" name="Espaço Reservado para Imagem 26">
            <a:extLst>
              <a:ext uri="{FF2B5EF4-FFF2-40B4-BE49-F238E27FC236}">
                <a16:creationId xmlns:a16="http://schemas.microsoft.com/office/drawing/2014/main" id="{4A3C6DC1-25FD-4947-8211-89B20E599AE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360733" y="-1798"/>
            <a:ext cx="2826990" cy="2854594"/>
          </a:xfrm>
          <a:custGeom>
            <a:avLst/>
            <a:gdLst>
              <a:gd name="connsiteX0" fmla="*/ 0 w 2826990"/>
              <a:gd name="connsiteY0" fmla="*/ 0 h 2854594"/>
              <a:gd name="connsiteX1" fmla="*/ 2826990 w 2826990"/>
              <a:gd name="connsiteY1" fmla="*/ 0 h 2854594"/>
              <a:gd name="connsiteX2" fmla="*/ 2826990 w 2826990"/>
              <a:gd name="connsiteY2" fmla="*/ 2854594 h 2854594"/>
              <a:gd name="connsiteX3" fmla="*/ 0 w 2826990"/>
              <a:gd name="connsiteY3" fmla="*/ 2854594 h 2854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26990" h="2854594">
                <a:moveTo>
                  <a:pt x="0" y="0"/>
                </a:moveTo>
                <a:lnTo>
                  <a:pt x="2826990" y="0"/>
                </a:lnTo>
                <a:lnTo>
                  <a:pt x="2826990" y="2854594"/>
                </a:lnTo>
                <a:lnTo>
                  <a:pt x="0" y="2854594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noAutofit/>
          </a:bodyPr>
          <a:lstStyle/>
          <a:p>
            <a:pPr rtl="0"/>
            <a:r>
              <a:rPr lang="pt-BR"/>
              <a:t>Clique no ícone para adicionar uma imagem</a:t>
            </a:r>
            <a:endParaRPr lang="pt-BR" dirty="0"/>
          </a:p>
        </p:txBody>
      </p:sp>
      <p:sp>
        <p:nvSpPr>
          <p:cNvPr id="30" name="Espaço Reservado para Imagem 29">
            <a:extLst>
              <a:ext uri="{FF2B5EF4-FFF2-40B4-BE49-F238E27FC236}">
                <a16:creationId xmlns:a16="http://schemas.microsoft.com/office/drawing/2014/main" id="{53C819AA-E73C-44C7-9928-5E1A8A22BC5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514169" y="2856391"/>
            <a:ext cx="2846565" cy="4001609"/>
          </a:xfrm>
          <a:custGeom>
            <a:avLst/>
            <a:gdLst>
              <a:gd name="connsiteX0" fmla="*/ 2436721 w 2846565"/>
              <a:gd name="connsiteY0" fmla="*/ 0 h 4001609"/>
              <a:gd name="connsiteX1" fmla="*/ 2846565 w 2846565"/>
              <a:gd name="connsiteY1" fmla="*/ 0 h 4001609"/>
              <a:gd name="connsiteX2" fmla="*/ 2846565 w 2846565"/>
              <a:gd name="connsiteY2" fmla="*/ 4001609 h 4001609"/>
              <a:gd name="connsiteX3" fmla="*/ 2796 w 2846565"/>
              <a:gd name="connsiteY3" fmla="*/ 4001608 h 4001609"/>
              <a:gd name="connsiteX4" fmla="*/ 2796 w 2846565"/>
              <a:gd name="connsiteY4" fmla="*/ 2564348 h 4001609"/>
              <a:gd name="connsiteX5" fmla="*/ 0 w 2846565"/>
              <a:gd name="connsiteY5" fmla="*/ 2453758 h 4001609"/>
              <a:gd name="connsiteX6" fmla="*/ 2202875 w 2846565"/>
              <a:gd name="connsiteY6" fmla="*/ 12668 h 4001609"/>
              <a:gd name="connsiteX7" fmla="*/ 2436721 w 2846565"/>
              <a:gd name="connsiteY7" fmla="*/ 860 h 4001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46565" h="4001609">
                <a:moveTo>
                  <a:pt x="2436721" y="0"/>
                </a:moveTo>
                <a:lnTo>
                  <a:pt x="2846565" y="0"/>
                </a:lnTo>
                <a:lnTo>
                  <a:pt x="2846565" y="4001609"/>
                </a:lnTo>
                <a:lnTo>
                  <a:pt x="2796" y="4001608"/>
                </a:lnTo>
                <a:lnTo>
                  <a:pt x="2796" y="2564348"/>
                </a:lnTo>
                <a:lnTo>
                  <a:pt x="0" y="2453758"/>
                </a:lnTo>
                <a:cubicBezTo>
                  <a:pt x="0" y="1183283"/>
                  <a:pt x="965553" y="138326"/>
                  <a:pt x="2202875" y="12668"/>
                </a:cubicBezTo>
                <a:lnTo>
                  <a:pt x="2436721" y="860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noAutofit/>
          </a:bodyPr>
          <a:lstStyle>
            <a:lvl1pPr algn="r">
              <a:defRPr/>
            </a:lvl1pPr>
          </a:lstStyle>
          <a:p>
            <a:pPr rtl="0"/>
            <a:r>
              <a:rPr lang="pt-BR"/>
              <a:t>Clique no ícone para adicionar uma imagem</a:t>
            </a:r>
            <a:endParaRPr lang="pt-BR" dirty="0"/>
          </a:p>
        </p:txBody>
      </p:sp>
      <p:sp>
        <p:nvSpPr>
          <p:cNvPr id="33" name="Espaço Reservado para Imagem 32">
            <a:extLst>
              <a:ext uri="{FF2B5EF4-FFF2-40B4-BE49-F238E27FC236}">
                <a16:creationId xmlns:a16="http://schemas.microsoft.com/office/drawing/2014/main" id="{64635F40-0058-44E0-95CD-8FFAE187647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356456" y="2828943"/>
            <a:ext cx="2835544" cy="4038805"/>
          </a:xfrm>
          <a:custGeom>
            <a:avLst/>
            <a:gdLst>
              <a:gd name="connsiteX0" fmla="*/ 0 w 2835544"/>
              <a:gd name="connsiteY0" fmla="*/ 0 h 4038805"/>
              <a:gd name="connsiteX1" fmla="*/ 2835544 w 2835544"/>
              <a:gd name="connsiteY1" fmla="*/ 0 h 4038805"/>
              <a:gd name="connsiteX2" fmla="*/ 2835544 w 2835544"/>
              <a:gd name="connsiteY2" fmla="*/ 4038805 h 4038805"/>
              <a:gd name="connsiteX3" fmla="*/ 0 w 2835544"/>
              <a:gd name="connsiteY3" fmla="*/ 4038805 h 4038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544" h="4038805">
                <a:moveTo>
                  <a:pt x="0" y="0"/>
                </a:moveTo>
                <a:lnTo>
                  <a:pt x="2835544" y="0"/>
                </a:lnTo>
                <a:lnTo>
                  <a:pt x="2835544" y="4038805"/>
                </a:lnTo>
                <a:lnTo>
                  <a:pt x="0" y="4038805"/>
                </a:lnTo>
                <a:close/>
              </a:path>
            </a:pathLst>
          </a:custGeom>
          <a:solidFill>
            <a:schemeClr val="accent6"/>
          </a:solidFill>
        </p:spPr>
        <p:txBody>
          <a:bodyPr wrap="square" rtlCol="0">
            <a:noAutofit/>
          </a:bodyPr>
          <a:lstStyle/>
          <a:p>
            <a:pPr rtl="0"/>
            <a:r>
              <a:rPr lang="pt-BR"/>
              <a:t>Clique no ícone para adicionar uma imagem</a:t>
            </a:r>
            <a:endParaRPr lang="pt-BR" dirty="0"/>
          </a:p>
        </p:txBody>
      </p:sp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2A2485D4-41D3-4182-8DFE-2E0713EC0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r>
              <a:rPr lang="pt-BR"/>
              <a:t>8/2/20XX</a:t>
            </a:r>
          </a:p>
        </p:txBody>
      </p:sp>
      <p:sp>
        <p:nvSpPr>
          <p:cNvPr id="4" name="Espaço Reservado para o Número do Slide 3">
            <a:extLst>
              <a:ext uri="{FF2B5EF4-FFF2-40B4-BE49-F238E27FC236}">
                <a16:creationId xmlns:a16="http://schemas.microsoft.com/office/drawing/2014/main" id="{545EBFEA-4321-48C4-9CA1-43517540C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08AB70BE-1769-45B8-85A6-0C837432C7E6}" type="slidenum">
              <a:rPr lang="pt-BR" smtClean="0"/>
              <a:pPr rtl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205784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Introdu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tângulo 6">
            <a:extLst>
              <a:ext uri="{FF2B5EF4-FFF2-40B4-BE49-F238E27FC236}">
                <a16:creationId xmlns:a16="http://schemas.microsoft.com/office/drawing/2014/main" id="{7624BCA1-E0EF-42A1-B762-D68E4B98481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8" name="Forma livre: Forma 7">
            <a:extLst>
              <a:ext uri="{FF2B5EF4-FFF2-40B4-BE49-F238E27FC236}">
                <a16:creationId xmlns:a16="http://schemas.microsoft.com/office/drawing/2014/main" id="{05C258CF-58AC-4C7A-A953-392693E5538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0" y="-3537"/>
            <a:ext cx="12192000" cy="4463002"/>
          </a:xfrm>
          <a:custGeom>
            <a:avLst/>
            <a:gdLst>
              <a:gd name="connsiteX0" fmla="*/ 0 w 12192000"/>
              <a:gd name="connsiteY0" fmla="*/ 0 h 4463002"/>
              <a:gd name="connsiteX1" fmla="*/ 12192000 w 12192000"/>
              <a:gd name="connsiteY1" fmla="*/ 0 h 4463002"/>
              <a:gd name="connsiteX2" fmla="*/ 12192000 w 12192000"/>
              <a:gd name="connsiteY2" fmla="*/ 4463002 h 4463002"/>
              <a:gd name="connsiteX3" fmla="*/ 12190378 w 12192000"/>
              <a:gd name="connsiteY3" fmla="*/ 4428749 h 4463002"/>
              <a:gd name="connsiteX4" fmla="*/ 9998648 w 12192000"/>
              <a:gd name="connsiteY4" fmla="*/ 2223060 h 4463002"/>
              <a:gd name="connsiteX5" fmla="*/ 9764803 w 12192000"/>
              <a:gd name="connsiteY5" fmla="*/ 2211252 h 4463002"/>
              <a:gd name="connsiteX6" fmla="*/ 9764803 w 12192000"/>
              <a:gd name="connsiteY6" fmla="*/ 2210393 h 4463002"/>
              <a:gd name="connsiteX7" fmla="*/ 9747766 w 12192000"/>
              <a:gd name="connsiteY7" fmla="*/ 2210393 h 4463002"/>
              <a:gd name="connsiteX8" fmla="*/ 8245750 w 12192000"/>
              <a:gd name="connsiteY8" fmla="*/ 2210393 h 4463002"/>
              <a:gd name="connsiteX9" fmla="*/ 7449050 w 12192000"/>
              <a:gd name="connsiteY9" fmla="*/ 2210393 h 4463002"/>
              <a:gd name="connsiteX10" fmla="*/ 7294008 w 12192000"/>
              <a:gd name="connsiteY10" fmla="*/ 2210393 h 4463002"/>
              <a:gd name="connsiteX11" fmla="*/ 6051190 w 12192000"/>
              <a:gd name="connsiteY11" fmla="*/ 2210393 h 4463002"/>
              <a:gd name="connsiteX12" fmla="*/ 5343524 w 12192000"/>
              <a:gd name="connsiteY12" fmla="*/ 2210393 h 4463002"/>
              <a:gd name="connsiteX13" fmla="*/ 5343524 w 12192000"/>
              <a:gd name="connsiteY13" fmla="*/ 2209238 h 4463002"/>
              <a:gd name="connsiteX14" fmla="*/ 0 w 12192000"/>
              <a:gd name="connsiteY14" fmla="*/ 2209238 h 4463002"/>
              <a:gd name="connsiteX0" fmla="*/ 0 w 12192000"/>
              <a:gd name="connsiteY0" fmla="*/ 0 h 4463002"/>
              <a:gd name="connsiteX1" fmla="*/ 12192000 w 12192000"/>
              <a:gd name="connsiteY1" fmla="*/ 0 h 4463002"/>
              <a:gd name="connsiteX2" fmla="*/ 12192000 w 12192000"/>
              <a:gd name="connsiteY2" fmla="*/ 4463002 h 4463002"/>
              <a:gd name="connsiteX3" fmla="*/ 12190378 w 12192000"/>
              <a:gd name="connsiteY3" fmla="*/ 4428749 h 4463002"/>
              <a:gd name="connsiteX4" fmla="*/ 9998648 w 12192000"/>
              <a:gd name="connsiteY4" fmla="*/ 2223060 h 4463002"/>
              <a:gd name="connsiteX5" fmla="*/ 9764803 w 12192000"/>
              <a:gd name="connsiteY5" fmla="*/ 2211252 h 4463002"/>
              <a:gd name="connsiteX6" fmla="*/ 9764803 w 12192000"/>
              <a:gd name="connsiteY6" fmla="*/ 2210393 h 4463002"/>
              <a:gd name="connsiteX7" fmla="*/ 9747766 w 12192000"/>
              <a:gd name="connsiteY7" fmla="*/ 2210393 h 4463002"/>
              <a:gd name="connsiteX8" fmla="*/ 8245750 w 12192000"/>
              <a:gd name="connsiteY8" fmla="*/ 2210393 h 4463002"/>
              <a:gd name="connsiteX9" fmla="*/ 7449050 w 12192000"/>
              <a:gd name="connsiteY9" fmla="*/ 2210393 h 4463002"/>
              <a:gd name="connsiteX10" fmla="*/ 7294008 w 12192000"/>
              <a:gd name="connsiteY10" fmla="*/ 2210393 h 4463002"/>
              <a:gd name="connsiteX11" fmla="*/ 5343524 w 12192000"/>
              <a:gd name="connsiteY11" fmla="*/ 2210393 h 4463002"/>
              <a:gd name="connsiteX12" fmla="*/ 5343524 w 12192000"/>
              <a:gd name="connsiteY12" fmla="*/ 2209238 h 4463002"/>
              <a:gd name="connsiteX13" fmla="*/ 0 w 12192000"/>
              <a:gd name="connsiteY13" fmla="*/ 2209238 h 4463002"/>
              <a:gd name="connsiteX14" fmla="*/ 0 w 12192000"/>
              <a:gd name="connsiteY14" fmla="*/ 0 h 4463002"/>
              <a:gd name="connsiteX0" fmla="*/ 0 w 12192000"/>
              <a:gd name="connsiteY0" fmla="*/ 0 h 4463002"/>
              <a:gd name="connsiteX1" fmla="*/ 12192000 w 12192000"/>
              <a:gd name="connsiteY1" fmla="*/ 0 h 4463002"/>
              <a:gd name="connsiteX2" fmla="*/ 12192000 w 12192000"/>
              <a:gd name="connsiteY2" fmla="*/ 4463002 h 4463002"/>
              <a:gd name="connsiteX3" fmla="*/ 12190378 w 12192000"/>
              <a:gd name="connsiteY3" fmla="*/ 4428749 h 4463002"/>
              <a:gd name="connsiteX4" fmla="*/ 9998648 w 12192000"/>
              <a:gd name="connsiteY4" fmla="*/ 2223060 h 4463002"/>
              <a:gd name="connsiteX5" fmla="*/ 9764803 w 12192000"/>
              <a:gd name="connsiteY5" fmla="*/ 2211252 h 4463002"/>
              <a:gd name="connsiteX6" fmla="*/ 9764803 w 12192000"/>
              <a:gd name="connsiteY6" fmla="*/ 2210393 h 4463002"/>
              <a:gd name="connsiteX7" fmla="*/ 9747766 w 12192000"/>
              <a:gd name="connsiteY7" fmla="*/ 2210393 h 4463002"/>
              <a:gd name="connsiteX8" fmla="*/ 8245750 w 12192000"/>
              <a:gd name="connsiteY8" fmla="*/ 2210393 h 4463002"/>
              <a:gd name="connsiteX9" fmla="*/ 7449050 w 12192000"/>
              <a:gd name="connsiteY9" fmla="*/ 2210393 h 4463002"/>
              <a:gd name="connsiteX10" fmla="*/ 5343524 w 12192000"/>
              <a:gd name="connsiteY10" fmla="*/ 2210393 h 4463002"/>
              <a:gd name="connsiteX11" fmla="*/ 5343524 w 12192000"/>
              <a:gd name="connsiteY11" fmla="*/ 2209238 h 4463002"/>
              <a:gd name="connsiteX12" fmla="*/ 0 w 12192000"/>
              <a:gd name="connsiteY12" fmla="*/ 2209238 h 4463002"/>
              <a:gd name="connsiteX13" fmla="*/ 0 w 12192000"/>
              <a:gd name="connsiteY13" fmla="*/ 0 h 4463002"/>
              <a:gd name="connsiteX0" fmla="*/ 0 w 12192000"/>
              <a:gd name="connsiteY0" fmla="*/ 0 h 4463002"/>
              <a:gd name="connsiteX1" fmla="*/ 12192000 w 12192000"/>
              <a:gd name="connsiteY1" fmla="*/ 0 h 4463002"/>
              <a:gd name="connsiteX2" fmla="*/ 12192000 w 12192000"/>
              <a:gd name="connsiteY2" fmla="*/ 4463002 h 4463002"/>
              <a:gd name="connsiteX3" fmla="*/ 12190378 w 12192000"/>
              <a:gd name="connsiteY3" fmla="*/ 4428749 h 4463002"/>
              <a:gd name="connsiteX4" fmla="*/ 9998648 w 12192000"/>
              <a:gd name="connsiteY4" fmla="*/ 2223060 h 4463002"/>
              <a:gd name="connsiteX5" fmla="*/ 9764803 w 12192000"/>
              <a:gd name="connsiteY5" fmla="*/ 2211252 h 4463002"/>
              <a:gd name="connsiteX6" fmla="*/ 9764803 w 12192000"/>
              <a:gd name="connsiteY6" fmla="*/ 2210393 h 4463002"/>
              <a:gd name="connsiteX7" fmla="*/ 9747766 w 12192000"/>
              <a:gd name="connsiteY7" fmla="*/ 2210393 h 4463002"/>
              <a:gd name="connsiteX8" fmla="*/ 8245750 w 12192000"/>
              <a:gd name="connsiteY8" fmla="*/ 2210393 h 4463002"/>
              <a:gd name="connsiteX9" fmla="*/ 5343524 w 12192000"/>
              <a:gd name="connsiteY9" fmla="*/ 2210393 h 4463002"/>
              <a:gd name="connsiteX10" fmla="*/ 5343524 w 12192000"/>
              <a:gd name="connsiteY10" fmla="*/ 2209238 h 4463002"/>
              <a:gd name="connsiteX11" fmla="*/ 0 w 12192000"/>
              <a:gd name="connsiteY11" fmla="*/ 2209238 h 4463002"/>
              <a:gd name="connsiteX12" fmla="*/ 0 w 12192000"/>
              <a:gd name="connsiteY12" fmla="*/ 0 h 4463002"/>
              <a:gd name="connsiteX0" fmla="*/ 0 w 12192000"/>
              <a:gd name="connsiteY0" fmla="*/ 0 h 4463002"/>
              <a:gd name="connsiteX1" fmla="*/ 12192000 w 12192000"/>
              <a:gd name="connsiteY1" fmla="*/ 0 h 4463002"/>
              <a:gd name="connsiteX2" fmla="*/ 12192000 w 12192000"/>
              <a:gd name="connsiteY2" fmla="*/ 4463002 h 4463002"/>
              <a:gd name="connsiteX3" fmla="*/ 12190378 w 12192000"/>
              <a:gd name="connsiteY3" fmla="*/ 4428749 h 4463002"/>
              <a:gd name="connsiteX4" fmla="*/ 9998648 w 12192000"/>
              <a:gd name="connsiteY4" fmla="*/ 2223060 h 4463002"/>
              <a:gd name="connsiteX5" fmla="*/ 9764803 w 12192000"/>
              <a:gd name="connsiteY5" fmla="*/ 2211252 h 4463002"/>
              <a:gd name="connsiteX6" fmla="*/ 9764803 w 12192000"/>
              <a:gd name="connsiteY6" fmla="*/ 2210393 h 4463002"/>
              <a:gd name="connsiteX7" fmla="*/ 9747766 w 12192000"/>
              <a:gd name="connsiteY7" fmla="*/ 2210393 h 4463002"/>
              <a:gd name="connsiteX8" fmla="*/ 5343524 w 12192000"/>
              <a:gd name="connsiteY8" fmla="*/ 2210393 h 4463002"/>
              <a:gd name="connsiteX9" fmla="*/ 5343524 w 12192000"/>
              <a:gd name="connsiteY9" fmla="*/ 2209238 h 4463002"/>
              <a:gd name="connsiteX10" fmla="*/ 0 w 12192000"/>
              <a:gd name="connsiteY10" fmla="*/ 2209238 h 4463002"/>
              <a:gd name="connsiteX11" fmla="*/ 0 w 12192000"/>
              <a:gd name="connsiteY11" fmla="*/ 0 h 4463002"/>
              <a:gd name="connsiteX0" fmla="*/ 0 w 12192000"/>
              <a:gd name="connsiteY0" fmla="*/ 0 h 4463002"/>
              <a:gd name="connsiteX1" fmla="*/ 12192000 w 12192000"/>
              <a:gd name="connsiteY1" fmla="*/ 0 h 4463002"/>
              <a:gd name="connsiteX2" fmla="*/ 12192000 w 12192000"/>
              <a:gd name="connsiteY2" fmla="*/ 4463002 h 4463002"/>
              <a:gd name="connsiteX3" fmla="*/ 12190378 w 12192000"/>
              <a:gd name="connsiteY3" fmla="*/ 4428749 h 4463002"/>
              <a:gd name="connsiteX4" fmla="*/ 9998648 w 12192000"/>
              <a:gd name="connsiteY4" fmla="*/ 2223060 h 4463002"/>
              <a:gd name="connsiteX5" fmla="*/ 9764803 w 12192000"/>
              <a:gd name="connsiteY5" fmla="*/ 2211252 h 4463002"/>
              <a:gd name="connsiteX6" fmla="*/ 9764803 w 12192000"/>
              <a:gd name="connsiteY6" fmla="*/ 2210393 h 4463002"/>
              <a:gd name="connsiteX7" fmla="*/ 9747766 w 12192000"/>
              <a:gd name="connsiteY7" fmla="*/ 2210393 h 4463002"/>
              <a:gd name="connsiteX8" fmla="*/ 5343524 w 12192000"/>
              <a:gd name="connsiteY8" fmla="*/ 2210393 h 4463002"/>
              <a:gd name="connsiteX9" fmla="*/ 0 w 12192000"/>
              <a:gd name="connsiteY9" fmla="*/ 2209238 h 4463002"/>
              <a:gd name="connsiteX10" fmla="*/ 0 w 12192000"/>
              <a:gd name="connsiteY10" fmla="*/ 0 h 4463002"/>
              <a:gd name="connsiteX0" fmla="*/ 0 w 12192000"/>
              <a:gd name="connsiteY0" fmla="*/ 0 h 4463002"/>
              <a:gd name="connsiteX1" fmla="*/ 12192000 w 12192000"/>
              <a:gd name="connsiteY1" fmla="*/ 0 h 4463002"/>
              <a:gd name="connsiteX2" fmla="*/ 12192000 w 12192000"/>
              <a:gd name="connsiteY2" fmla="*/ 4463002 h 4463002"/>
              <a:gd name="connsiteX3" fmla="*/ 12190378 w 12192000"/>
              <a:gd name="connsiteY3" fmla="*/ 4428749 h 4463002"/>
              <a:gd name="connsiteX4" fmla="*/ 9998648 w 12192000"/>
              <a:gd name="connsiteY4" fmla="*/ 2223060 h 4463002"/>
              <a:gd name="connsiteX5" fmla="*/ 9764803 w 12192000"/>
              <a:gd name="connsiteY5" fmla="*/ 2211252 h 4463002"/>
              <a:gd name="connsiteX6" fmla="*/ 9764803 w 12192000"/>
              <a:gd name="connsiteY6" fmla="*/ 2210393 h 4463002"/>
              <a:gd name="connsiteX7" fmla="*/ 9747766 w 12192000"/>
              <a:gd name="connsiteY7" fmla="*/ 2210393 h 4463002"/>
              <a:gd name="connsiteX8" fmla="*/ 0 w 12192000"/>
              <a:gd name="connsiteY8" fmla="*/ 2209238 h 4463002"/>
              <a:gd name="connsiteX9" fmla="*/ 0 w 12192000"/>
              <a:gd name="connsiteY9" fmla="*/ 0 h 4463002"/>
              <a:gd name="connsiteX0" fmla="*/ 0 w 12192000"/>
              <a:gd name="connsiteY0" fmla="*/ 0 h 4463002"/>
              <a:gd name="connsiteX1" fmla="*/ 12192000 w 12192000"/>
              <a:gd name="connsiteY1" fmla="*/ 0 h 4463002"/>
              <a:gd name="connsiteX2" fmla="*/ 12192000 w 12192000"/>
              <a:gd name="connsiteY2" fmla="*/ 4463002 h 4463002"/>
              <a:gd name="connsiteX3" fmla="*/ 12190378 w 12192000"/>
              <a:gd name="connsiteY3" fmla="*/ 4428749 h 4463002"/>
              <a:gd name="connsiteX4" fmla="*/ 9998648 w 12192000"/>
              <a:gd name="connsiteY4" fmla="*/ 2223060 h 4463002"/>
              <a:gd name="connsiteX5" fmla="*/ 9764803 w 12192000"/>
              <a:gd name="connsiteY5" fmla="*/ 2211252 h 4463002"/>
              <a:gd name="connsiteX6" fmla="*/ 9764803 w 12192000"/>
              <a:gd name="connsiteY6" fmla="*/ 2210393 h 4463002"/>
              <a:gd name="connsiteX7" fmla="*/ 0 w 12192000"/>
              <a:gd name="connsiteY7" fmla="*/ 2209238 h 4463002"/>
              <a:gd name="connsiteX8" fmla="*/ 0 w 12192000"/>
              <a:gd name="connsiteY8" fmla="*/ 0 h 4463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4463002">
                <a:moveTo>
                  <a:pt x="0" y="0"/>
                </a:moveTo>
                <a:lnTo>
                  <a:pt x="12192000" y="0"/>
                </a:lnTo>
                <a:lnTo>
                  <a:pt x="12192000" y="4463002"/>
                </a:lnTo>
                <a:cubicBezTo>
                  <a:pt x="12191459" y="4451584"/>
                  <a:pt x="12190919" y="4440167"/>
                  <a:pt x="12190378" y="4428749"/>
                </a:cubicBezTo>
                <a:cubicBezTo>
                  <a:pt x="12079768" y="3266647"/>
                  <a:pt x="11158638" y="2340865"/>
                  <a:pt x="9998648" y="2223060"/>
                </a:cubicBezTo>
                <a:lnTo>
                  <a:pt x="9764803" y="2211252"/>
                </a:lnTo>
                <a:lnTo>
                  <a:pt x="9764803" y="2210393"/>
                </a:lnTo>
                <a:lnTo>
                  <a:pt x="0" y="220923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9" name="Forma livre: Forma 8">
            <a:extLst>
              <a:ext uri="{FF2B5EF4-FFF2-40B4-BE49-F238E27FC236}">
                <a16:creationId xmlns:a16="http://schemas.microsoft.com/office/drawing/2014/main" id="{5F9CDC83-34B8-4E32-84EC-92854CEE499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0" y="-3537"/>
            <a:ext cx="12192000" cy="4463002"/>
          </a:xfrm>
          <a:custGeom>
            <a:avLst/>
            <a:gdLst>
              <a:gd name="connsiteX0" fmla="*/ 0 w 12192000"/>
              <a:gd name="connsiteY0" fmla="*/ 0 h 4463002"/>
              <a:gd name="connsiteX1" fmla="*/ 12192000 w 12192000"/>
              <a:gd name="connsiteY1" fmla="*/ 0 h 4463002"/>
              <a:gd name="connsiteX2" fmla="*/ 12192000 w 12192000"/>
              <a:gd name="connsiteY2" fmla="*/ 4463002 h 4463002"/>
              <a:gd name="connsiteX3" fmla="*/ 12190378 w 12192000"/>
              <a:gd name="connsiteY3" fmla="*/ 4428749 h 4463002"/>
              <a:gd name="connsiteX4" fmla="*/ 9998648 w 12192000"/>
              <a:gd name="connsiteY4" fmla="*/ 2223060 h 4463002"/>
              <a:gd name="connsiteX5" fmla="*/ 9764803 w 12192000"/>
              <a:gd name="connsiteY5" fmla="*/ 2211252 h 4463002"/>
              <a:gd name="connsiteX6" fmla="*/ 9764803 w 12192000"/>
              <a:gd name="connsiteY6" fmla="*/ 2210393 h 4463002"/>
              <a:gd name="connsiteX7" fmla="*/ 9747766 w 12192000"/>
              <a:gd name="connsiteY7" fmla="*/ 2210393 h 4463002"/>
              <a:gd name="connsiteX8" fmla="*/ 8245750 w 12192000"/>
              <a:gd name="connsiteY8" fmla="*/ 2210393 h 4463002"/>
              <a:gd name="connsiteX9" fmla="*/ 7449050 w 12192000"/>
              <a:gd name="connsiteY9" fmla="*/ 2210393 h 4463002"/>
              <a:gd name="connsiteX10" fmla="*/ 7294008 w 12192000"/>
              <a:gd name="connsiteY10" fmla="*/ 2210393 h 4463002"/>
              <a:gd name="connsiteX11" fmla="*/ 6051190 w 12192000"/>
              <a:gd name="connsiteY11" fmla="*/ 2210393 h 4463002"/>
              <a:gd name="connsiteX12" fmla="*/ 5343524 w 12192000"/>
              <a:gd name="connsiteY12" fmla="*/ 2210393 h 4463002"/>
              <a:gd name="connsiteX13" fmla="*/ 5343524 w 12192000"/>
              <a:gd name="connsiteY13" fmla="*/ 2209238 h 4463002"/>
              <a:gd name="connsiteX14" fmla="*/ 0 w 12192000"/>
              <a:gd name="connsiteY14" fmla="*/ 2209238 h 4463002"/>
              <a:gd name="connsiteX0" fmla="*/ 0 w 12192000"/>
              <a:gd name="connsiteY0" fmla="*/ 0 h 4463002"/>
              <a:gd name="connsiteX1" fmla="*/ 12192000 w 12192000"/>
              <a:gd name="connsiteY1" fmla="*/ 0 h 4463002"/>
              <a:gd name="connsiteX2" fmla="*/ 12192000 w 12192000"/>
              <a:gd name="connsiteY2" fmla="*/ 4463002 h 4463002"/>
              <a:gd name="connsiteX3" fmla="*/ 12190378 w 12192000"/>
              <a:gd name="connsiteY3" fmla="*/ 4428749 h 4463002"/>
              <a:gd name="connsiteX4" fmla="*/ 9998648 w 12192000"/>
              <a:gd name="connsiteY4" fmla="*/ 2223060 h 4463002"/>
              <a:gd name="connsiteX5" fmla="*/ 9764803 w 12192000"/>
              <a:gd name="connsiteY5" fmla="*/ 2211252 h 4463002"/>
              <a:gd name="connsiteX6" fmla="*/ 9764803 w 12192000"/>
              <a:gd name="connsiteY6" fmla="*/ 2210393 h 4463002"/>
              <a:gd name="connsiteX7" fmla="*/ 9747766 w 12192000"/>
              <a:gd name="connsiteY7" fmla="*/ 2210393 h 4463002"/>
              <a:gd name="connsiteX8" fmla="*/ 8245750 w 12192000"/>
              <a:gd name="connsiteY8" fmla="*/ 2210393 h 4463002"/>
              <a:gd name="connsiteX9" fmla="*/ 7449050 w 12192000"/>
              <a:gd name="connsiteY9" fmla="*/ 2210393 h 4463002"/>
              <a:gd name="connsiteX10" fmla="*/ 7294008 w 12192000"/>
              <a:gd name="connsiteY10" fmla="*/ 2210393 h 4463002"/>
              <a:gd name="connsiteX11" fmla="*/ 5343524 w 12192000"/>
              <a:gd name="connsiteY11" fmla="*/ 2210393 h 4463002"/>
              <a:gd name="connsiteX12" fmla="*/ 5343524 w 12192000"/>
              <a:gd name="connsiteY12" fmla="*/ 2209238 h 4463002"/>
              <a:gd name="connsiteX13" fmla="*/ 0 w 12192000"/>
              <a:gd name="connsiteY13" fmla="*/ 2209238 h 4463002"/>
              <a:gd name="connsiteX14" fmla="*/ 0 w 12192000"/>
              <a:gd name="connsiteY14" fmla="*/ 0 h 4463002"/>
              <a:gd name="connsiteX0" fmla="*/ 0 w 12192000"/>
              <a:gd name="connsiteY0" fmla="*/ 0 h 4463002"/>
              <a:gd name="connsiteX1" fmla="*/ 12192000 w 12192000"/>
              <a:gd name="connsiteY1" fmla="*/ 0 h 4463002"/>
              <a:gd name="connsiteX2" fmla="*/ 12192000 w 12192000"/>
              <a:gd name="connsiteY2" fmla="*/ 4463002 h 4463002"/>
              <a:gd name="connsiteX3" fmla="*/ 12190378 w 12192000"/>
              <a:gd name="connsiteY3" fmla="*/ 4428749 h 4463002"/>
              <a:gd name="connsiteX4" fmla="*/ 9998648 w 12192000"/>
              <a:gd name="connsiteY4" fmla="*/ 2223060 h 4463002"/>
              <a:gd name="connsiteX5" fmla="*/ 9764803 w 12192000"/>
              <a:gd name="connsiteY5" fmla="*/ 2211252 h 4463002"/>
              <a:gd name="connsiteX6" fmla="*/ 9764803 w 12192000"/>
              <a:gd name="connsiteY6" fmla="*/ 2210393 h 4463002"/>
              <a:gd name="connsiteX7" fmla="*/ 9747766 w 12192000"/>
              <a:gd name="connsiteY7" fmla="*/ 2210393 h 4463002"/>
              <a:gd name="connsiteX8" fmla="*/ 8245750 w 12192000"/>
              <a:gd name="connsiteY8" fmla="*/ 2210393 h 4463002"/>
              <a:gd name="connsiteX9" fmla="*/ 7449050 w 12192000"/>
              <a:gd name="connsiteY9" fmla="*/ 2210393 h 4463002"/>
              <a:gd name="connsiteX10" fmla="*/ 5343524 w 12192000"/>
              <a:gd name="connsiteY10" fmla="*/ 2210393 h 4463002"/>
              <a:gd name="connsiteX11" fmla="*/ 5343524 w 12192000"/>
              <a:gd name="connsiteY11" fmla="*/ 2209238 h 4463002"/>
              <a:gd name="connsiteX12" fmla="*/ 0 w 12192000"/>
              <a:gd name="connsiteY12" fmla="*/ 2209238 h 4463002"/>
              <a:gd name="connsiteX13" fmla="*/ 0 w 12192000"/>
              <a:gd name="connsiteY13" fmla="*/ 0 h 4463002"/>
              <a:gd name="connsiteX0" fmla="*/ 0 w 12192000"/>
              <a:gd name="connsiteY0" fmla="*/ 0 h 4463002"/>
              <a:gd name="connsiteX1" fmla="*/ 12192000 w 12192000"/>
              <a:gd name="connsiteY1" fmla="*/ 0 h 4463002"/>
              <a:gd name="connsiteX2" fmla="*/ 12192000 w 12192000"/>
              <a:gd name="connsiteY2" fmla="*/ 4463002 h 4463002"/>
              <a:gd name="connsiteX3" fmla="*/ 12190378 w 12192000"/>
              <a:gd name="connsiteY3" fmla="*/ 4428749 h 4463002"/>
              <a:gd name="connsiteX4" fmla="*/ 9998648 w 12192000"/>
              <a:gd name="connsiteY4" fmla="*/ 2223060 h 4463002"/>
              <a:gd name="connsiteX5" fmla="*/ 9764803 w 12192000"/>
              <a:gd name="connsiteY5" fmla="*/ 2211252 h 4463002"/>
              <a:gd name="connsiteX6" fmla="*/ 9764803 w 12192000"/>
              <a:gd name="connsiteY6" fmla="*/ 2210393 h 4463002"/>
              <a:gd name="connsiteX7" fmla="*/ 9747766 w 12192000"/>
              <a:gd name="connsiteY7" fmla="*/ 2210393 h 4463002"/>
              <a:gd name="connsiteX8" fmla="*/ 8245750 w 12192000"/>
              <a:gd name="connsiteY8" fmla="*/ 2210393 h 4463002"/>
              <a:gd name="connsiteX9" fmla="*/ 5343524 w 12192000"/>
              <a:gd name="connsiteY9" fmla="*/ 2210393 h 4463002"/>
              <a:gd name="connsiteX10" fmla="*/ 5343524 w 12192000"/>
              <a:gd name="connsiteY10" fmla="*/ 2209238 h 4463002"/>
              <a:gd name="connsiteX11" fmla="*/ 0 w 12192000"/>
              <a:gd name="connsiteY11" fmla="*/ 2209238 h 4463002"/>
              <a:gd name="connsiteX12" fmla="*/ 0 w 12192000"/>
              <a:gd name="connsiteY12" fmla="*/ 0 h 4463002"/>
              <a:gd name="connsiteX0" fmla="*/ 0 w 12192000"/>
              <a:gd name="connsiteY0" fmla="*/ 0 h 4463002"/>
              <a:gd name="connsiteX1" fmla="*/ 12192000 w 12192000"/>
              <a:gd name="connsiteY1" fmla="*/ 0 h 4463002"/>
              <a:gd name="connsiteX2" fmla="*/ 12192000 w 12192000"/>
              <a:gd name="connsiteY2" fmla="*/ 4463002 h 4463002"/>
              <a:gd name="connsiteX3" fmla="*/ 12190378 w 12192000"/>
              <a:gd name="connsiteY3" fmla="*/ 4428749 h 4463002"/>
              <a:gd name="connsiteX4" fmla="*/ 9998648 w 12192000"/>
              <a:gd name="connsiteY4" fmla="*/ 2223060 h 4463002"/>
              <a:gd name="connsiteX5" fmla="*/ 9764803 w 12192000"/>
              <a:gd name="connsiteY5" fmla="*/ 2211252 h 4463002"/>
              <a:gd name="connsiteX6" fmla="*/ 9764803 w 12192000"/>
              <a:gd name="connsiteY6" fmla="*/ 2210393 h 4463002"/>
              <a:gd name="connsiteX7" fmla="*/ 9747766 w 12192000"/>
              <a:gd name="connsiteY7" fmla="*/ 2210393 h 4463002"/>
              <a:gd name="connsiteX8" fmla="*/ 5343524 w 12192000"/>
              <a:gd name="connsiteY8" fmla="*/ 2210393 h 4463002"/>
              <a:gd name="connsiteX9" fmla="*/ 5343524 w 12192000"/>
              <a:gd name="connsiteY9" fmla="*/ 2209238 h 4463002"/>
              <a:gd name="connsiteX10" fmla="*/ 0 w 12192000"/>
              <a:gd name="connsiteY10" fmla="*/ 2209238 h 4463002"/>
              <a:gd name="connsiteX11" fmla="*/ 0 w 12192000"/>
              <a:gd name="connsiteY11" fmla="*/ 0 h 4463002"/>
              <a:gd name="connsiteX0" fmla="*/ 0 w 12192000"/>
              <a:gd name="connsiteY0" fmla="*/ 0 h 4463002"/>
              <a:gd name="connsiteX1" fmla="*/ 12192000 w 12192000"/>
              <a:gd name="connsiteY1" fmla="*/ 0 h 4463002"/>
              <a:gd name="connsiteX2" fmla="*/ 12192000 w 12192000"/>
              <a:gd name="connsiteY2" fmla="*/ 4463002 h 4463002"/>
              <a:gd name="connsiteX3" fmla="*/ 12190378 w 12192000"/>
              <a:gd name="connsiteY3" fmla="*/ 4428749 h 4463002"/>
              <a:gd name="connsiteX4" fmla="*/ 9998648 w 12192000"/>
              <a:gd name="connsiteY4" fmla="*/ 2223060 h 4463002"/>
              <a:gd name="connsiteX5" fmla="*/ 9764803 w 12192000"/>
              <a:gd name="connsiteY5" fmla="*/ 2211252 h 4463002"/>
              <a:gd name="connsiteX6" fmla="*/ 9764803 w 12192000"/>
              <a:gd name="connsiteY6" fmla="*/ 2210393 h 4463002"/>
              <a:gd name="connsiteX7" fmla="*/ 9747766 w 12192000"/>
              <a:gd name="connsiteY7" fmla="*/ 2210393 h 4463002"/>
              <a:gd name="connsiteX8" fmla="*/ 5343524 w 12192000"/>
              <a:gd name="connsiteY8" fmla="*/ 2210393 h 4463002"/>
              <a:gd name="connsiteX9" fmla="*/ 0 w 12192000"/>
              <a:gd name="connsiteY9" fmla="*/ 2209238 h 4463002"/>
              <a:gd name="connsiteX10" fmla="*/ 0 w 12192000"/>
              <a:gd name="connsiteY10" fmla="*/ 0 h 4463002"/>
              <a:gd name="connsiteX0" fmla="*/ 0 w 12192000"/>
              <a:gd name="connsiteY0" fmla="*/ 0 h 4463002"/>
              <a:gd name="connsiteX1" fmla="*/ 12192000 w 12192000"/>
              <a:gd name="connsiteY1" fmla="*/ 0 h 4463002"/>
              <a:gd name="connsiteX2" fmla="*/ 12192000 w 12192000"/>
              <a:gd name="connsiteY2" fmla="*/ 4463002 h 4463002"/>
              <a:gd name="connsiteX3" fmla="*/ 12190378 w 12192000"/>
              <a:gd name="connsiteY3" fmla="*/ 4428749 h 4463002"/>
              <a:gd name="connsiteX4" fmla="*/ 9998648 w 12192000"/>
              <a:gd name="connsiteY4" fmla="*/ 2223060 h 4463002"/>
              <a:gd name="connsiteX5" fmla="*/ 9764803 w 12192000"/>
              <a:gd name="connsiteY5" fmla="*/ 2211252 h 4463002"/>
              <a:gd name="connsiteX6" fmla="*/ 9764803 w 12192000"/>
              <a:gd name="connsiteY6" fmla="*/ 2210393 h 4463002"/>
              <a:gd name="connsiteX7" fmla="*/ 9747766 w 12192000"/>
              <a:gd name="connsiteY7" fmla="*/ 2210393 h 4463002"/>
              <a:gd name="connsiteX8" fmla="*/ 0 w 12192000"/>
              <a:gd name="connsiteY8" fmla="*/ 2209238 h 4463002"/>
              <a:gd name="connsiteX9" fmla="*/ 0 w 12192000"/>
              <a:gd name="connsiteY9" fmla="*/ 0 h 4463002"/>
              <a:gd name="connsiteX0" fmla="*/ 0 w 12192000"/>
              <a:gd name="connsiteY0" fmla="*/ 0 h 4463002"/>
              <a:gd name="connsiteX1" fmla="*/ 12192000 w 12192000"/>
              <a:gd name="connsiteY1" fmla="*/ 0 h 4463002"/>
              <a:gd name="connsiteX2" fmla="*/ 12192000 w 12192000"/>
              <a:gd name="connsiteY2" fmla="*/ 4463002 h 4463002"/>
              <a:gd name="connsiteX3" fmla="*/ 12190378 w 12192000"/>
              <a:gd name="connsiteY3" fmla="*/ 4428749 h 4463002"/>
              <a:gd name="connsiteX4" fmla="*/ 9998648 w 12192000"/>
              <a:gd name="connsiteY4" fmla="*/ 2223060 h 4463002"/>
              <a:gd name="connsiteX5" fmla="*/ 9764803 w 12192000"/>
              <a:gd name="connsiteY5" fmla="*/ 2211252 h 4463002"/>
              <a:gd name="connsiteX6" fmla="*/ 9764803 w 12192000"/>
              <a:gd name="connsiteY6" fmla="*/ 2210393 h 4463002"/>
              <a:gd name="connsiteX7" fmla="*/ 0 w 12192000"/>
              <a:gd name="connsiteY7" fmla="*/ 2209238 h 4463002"/>
              <a:gd name="connsiteX8" fmla="*/ 0 w 12192000"/>
              <a:gd name="connsiteY8" fmla="*/ 0 h 4463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4463002">
                <a:moveTo>
                  <a:pt x="0" y="0"/>
                </a:moveTo>
                <a:lnTo>
                  <a:pt x="12192000" y="0"/>
                </a:lnTo>
                <a:lnTo>
                  <a:pt x="12192000" y="4463002"/>
                </a:lnTo>
                <a:cubicBezTo>
                  <a:pt x="12191459" y="4451584"/>
                  <a:pt x="12190919" y="4440167"/>
                  <a:pt x="12190378" y="4428749"/>
                </a:cubicBezTo>
                <a:cubicBezTo>
                  <a:pt x="12079768" y="3266647"/>
                  <a:pt x="11158638" y="2340865"/>
                  <a:pt x="9998648" y="2223060"/>
                </a:cubicBezTo>
                <a:lnTo>
                  <a:pt x="9764803" y="2211252"/>
                </a:lnTo>
                <a:lnTo>
                  <a:pt x="9764803" y="2210393"/>
                </a:lnTo>
                <a:lnTo>
                  <a:pt x="0" y="220923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id="{21E215A6-E6FC-4D5A-9881-E87CC75074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3200" y="1"/>
            <a:ext cx="9432315" cy="2198972"/>
          </a:xfrm>
          <a:custGeom>
            <a:avLst/>
            <a:gdLst>
              <a:gd name="connsiteX0" fmla="*/ 0 w 10240035"/>
              <a:gd name="connsiteY0" fmla="*/ 0 h 2198971"/>
              <a:gd name="connsiteX1" fmla="*/ 10240035 w 10240035"/>
              <a:gd name="connsiteY1" fmla="*/ 0 h 2198971"/>
              <a:gd name="connsiteX2" fmla="*/ 10240035 w 10240035"/>
              <a:gd name="connsiteY2" fmla="*/ 0 h 2198971"/>
              <a:gd name="connsiteX3" fmla="*/ 10240035 w 10240035"/>
              <a:gd name="connsiteY3" fmla="*/ 1099486 h 2198971"/>
              <a:gd name="connsiteX4" fmla="*/ 9140549 w 10240035"/>
              <a:gd name="connsiteY4" fmla="*/ 2198972 h 2198971"/>
              <a:gd name="connsiteX5" fmla="*/ 1099486 w 10240035"/>
              <a:gd name="connsiteY5" fmla="*/ 2198971 h 2198971"/>
              <a:gd name="connsiteX6" fmla="*/ 0 w 10240035"/>
              <a:gd name="connsiteY6" fmla="*/ 1099485 h 2198971"/>
              <a:gd name="connsiteX7" fmla="*/ 0 w 10240035"/>
              <a:gd name="connsiteY7" fmla="*/ 0 h 2198971"/>
              <a:gd name="connsiteX8" fmla="*/ 0 w 10240035"/>
              <a:gd name="connsiteY8" fmla="*/ 0 h 2198971"/>
              <a:gd name="connsiteX0" fmla="*/ 0 w 10240035"/>
              <a:gd name="connsiteY0" fmla="*/ 0 h 2198972"/>
              <a:gd name="connsiteX1" fmla="*/ 10240035 w 10240035"/>
              <a:gd name="connsiteY1" fmla="*/ 0 h 2198972"/>
              <a:gd name="connsiteX2" fmla="*/ 10240035 w 10240035"/>
              <a:gd name="connsiteY2" fmla="*/ 0 h 2198972"/>
              <a:gd name="connsiteX3" fmla="*/ 9140549 w 10240035"/>
              <a:gd name="connsiteY3" fmla="*/ 2198972 h 2198972"/>
              <a:gd name="connsiteX4" fmla="*/ 1099486 w 10240035"/>
              <a:gd name="connsiteY4" fmla="*/ 2198971 h 2198972"/>
              <a:gd name="connsiteX5" fmla="*/ 0 w 10240035"/>
              <a:gd name="connsiteY5" fmla="*/ 1099485 h 2198972"/>
              <a:gd name="connsiteX6" fmla="*/ 0 w 10240035"/>
              <a:gd name="connsiteY6" fmla="*/ 0 h 2198972"/>
              <a:gd name="connsiteX7" fmla="*/ 0 w 10240035"/>
              <a:gd name="connsiteY7" fmla="*/ 0 h 2198972"/>
              <a:gd name="connsiteX0" fmla="*/ 0 w 10240035"/>
              <a:gd name="connsiteY0" fmla="*/ 0 h 2198972"/>
              <a:gd name="connsiteX1" fmla="*/ 10240035 w 10240035"/>
              <a:gd name="connsiteY1" fmla="*/ 0 h 2198972"/>
              <a:gd name="connsiteX2" fmla="*/ 10240035 w 10240035"/>
              <a:gd name="connsiteY2" fmla="*/ 0 h 2198972"/>
              <a:gd name="connsiteX3" fmla="*/ 9140549 w 10240035"/>
              <a:gd name="connsiteY3" fmla="*/ 2198972 h 2198972"/>
              <a:gd name="connsiteX4" fmla="*/ 1099486 w 10240035"/>
              <a:gd name="connsiteY4" fmla="*/ 2198971 h 2198972"/>
              <a:gd name="connsiteX5" fmla="*/ 0 w 10240035"/>
              <a:gd name="connsiteY5" fmla="*/ 1099485 h 2198972"/>
              <a:gd name="connsiteX6" fmla="*/ 0 w 10240035"/>
              <a:gd name="connsiteY6" fmla="*/ 0 h 2198972"/>
              <a:gd name="connsiteX7" fmla="*/ 0 w 10240035"/>
              <a:gd name="connsiteY7" fmla="*/ 0 h 2198972"/>
              <a:gd name="connsiteX0" fmla="*/ 0 w 10240035"/>
              <a:gd name="connsiteY0" fmla="*/ 0 h 2198972"/>
              <a:gd name="connsiteX1" fmla="*/ 10240035 w 10240035"/>
              <a:gd name="connsiteY1" fmla="*/ 0 h 2198972"/>
              <a:gd name="connsiteX2" fmla="*/ 10240035 w 10240035"/>
              <a:gd name="connsiteY2" fmla="*/ 0 h 2198972"/>
              <a:gd name="connsiteX3" fmla="*/ 8896709 w 10240035"/>
              <a:gd name="connsiteY3" fmla="*/ 2198972 h 2198972"/>
              <a:gd name="connsiteX4" fmla="*/ 1099486 w 10240035"/>
              <a:gd name="connsiteY4" fmla="*/ 2198971 h 2198972"/>
              <a:gd name="connsiteX5" fmla="*/ 0 w 10240035"/>
              <a:gd name="connsiteY5" fmla="*/ 1099485 h 2198972"/>
              <a:gd name="connsiteX6" fmla="*/ 0 w 10240035"/>
              <a:gd name="connsiteY6" fmla="*/ 0 h 2198972"/>
              <a:gd name="connsiteX7" fmla="*/ 0 w 10240035"/>
              <a:gd name="connsiteY7" fmla="*/ 0 h 2198972"/>
              <a:gd name="connsiteX0" fmla="*/ 0 w 10240035"/>
              <a:gd name="connsiteY0" fmla="*/ 0 h 2198972"/>
              <a:gd name="connsiteX1" fmla="*/ 10240035 w 10240035"/>
              <a:gd name="connsiteY1" fmla="*/ 0 h 2198972"/>
              <a:gd name="connsiteX2" fmla="*/ 10240035 w 10240035"/>
              <a:gd name="connsiteY2" fmla="*/ 0 h 2198972"/>
              <a:gd name="connsiteX3" fmla="*/ 8698589 w 10240035"/>
              <a:gd name="connsiteY3" fmla="*/ 2198972 h 2198972"/>
              <a:gd name="connsiteX4" fmla="*/ 1099486 w 10240035"/>
              <a:gd name="connsiteY4" fmla="*/ 2198971 h 2198972"/>
              <a:gd name="connsiteX5" fmla="*/ 0 w 10240035"/>
              <a:gd name="connsiteY5" fmla="*/ 1099485 h 2198972"/>
              <a:gd name="connsiteX6" fmla="*/ 0 w 10240035"/>
              <a:gd name="connsiteY6" fmla="*/ 0 h 2198972"/>
              <a:gd name="connsiteX7" fmla="*/ 0 w 10240035"/>
              <a:gd name="connsiteY7" fmla="*/ 0 h 2198972"/>
              <a:gd name="connsiteX0" fmla="*/ 0 w 10240035"/>
              <a:gd name="connsiteY0" fmla="*/ 0 h 2198972"/>
              <a:gd name="connsiteX1" fmla="*/ 10240035 w 10240035"/>
              <a:gd name="connsiteY1" fmla="*/ 0 h 2198972"/>
              <a:gd name="connsiteX2" fmla="*/ 10240035 w 10240035"/>
              <a:gd name="connsiteY2" fmla="*/ 0 h 2198972"/>
              <a:gd name="connsiteX3" fmla="*/ 8317589 w 10240035"/>
              <a:gd name="connsiteY3" fmla="*/ 2198972 h 2198972"/>
              <a:gd name="connsiteX4" fmla="*/ 1099486 w 10240035"/>
              <a:gd name="connsiteY4" fmla="*/ 2198971 h 2198972"/>
              <a:gd name="connsiteX5" fmla="*/ 0 w 10240035"/>
              <a:gd name="connsiteY5" fmla="*/ 1099485 h 2198972"/>
              <a:gd name="connsiteX6" fmla="*/ 0 w 10240035"/>
              <a:gd name="connsiteY6" fmla="*/ 0 h 2198972"/>
              <a:gd name="connsiteX7" fmla="*/ 0 w 10240035"/>
              <a:gd name="connsiteY7" fmla="*/ 0 h 2198972"/>
              <a:gd name="connsiteX0" fmla="*/ 0 w 10240035"/>
              <a:gd name="connsiteY0" fmla="*/ 0 h 2198972"/>
              <a:gd name="connsiteX1" fmla="*/ 10240035 w 10240035"/>
              <a:gd name="connsiteY1" fmla="*/ 0 h 2198972"/>
              <a:gd name="connsiteX2" fmla="*/ 10240035 w 10240035"/>
              <a:gd name="connsiteY2" fmla="*/ 0 h 2198972"/>
              <a:gd name="connsiteX3" fmla="*/ 7951829 w 10240035"/>
              <a:gd name="connsiteY3" fmla="*/ 2198972 h 2198972"/>
              <a:gd name="connsiteX4" fmla="*/ 1099486 w 10240035"/>
              <a:gd name="connsiteY4" fmla="*/ 2198971 h 2198972"/>
              <a:gd name="connsiteX5" fmla="*/ 0 w 10240035"/>
              <a:gd name="connsiteY5" fmla="*/ 1099485 h 2198972"/>
              <a:gd name="connsiteX6" fmla="*/ 0 w 10240035"/>
              <a:gd name="connsiteY6" fmla="*/ 0 h 2198972"/>
              <a:gd name="connsiteX7" fmla="*/ 0 w 10240035"/>
              <a:gd name="connsiteY7" fmla="*/ 0 h 2198972"/>
              <a:gd name="connsiteX0" fmla="*/ 0 w 10240035"/>
              <a:gd name="connsiteY0" fmla="*/ 0 h 2198972"/>
              <a:gd name="connsiteX1" fmla="*/ 10240035 w 10240035"/>
              <a:gd name="connsiteY1" fmla="*/ 0 h 2198972"/>
              <a:gd name="connsiteX2" fmla="*/ 10240035 w 10240035"/>
              <a:gd name="connsiteY2" fmla="*/ 0 h 2198972"/>
              <a:gd name="connsiteX3" fmla="*/ 7951829 w 10240035"/>
              <a:gd name="connsiteY3" fmla="*/ 2198972 h 2198972"/>
              <a:gd name="connsiteX4" fmla="*/ 1099486 w 10240035"/>
              <a:gd name="connsiteY4" fmla="*/ 2198971 h 2198972"/>
              <a:gd name="connsiteX5" fmla="*/ 0 w 10240035"/>
              <a:gd name="connsiteY5" fmla="*/ 1099485 h 2198972"/>
              <a:gd name="connsiteX6" fmla="*/ 0 w 10240035"/>
              <a:gd name="connsiteY6" fmla="*/ 0 h 2198972"/>
              <a:gd name="connsiteX7" fmla="*/ 0 w 10240035"/>
              <a:gd name="connsiteY7" fmla="*/ 0 h 2198972"/>
              <a:gd name="connsiteX0" fmla="*/ 0 w 10240035"/>
              <a:gd name="connsiteY0" fmla="*/ 0 h 2198972"/>
              <a:gd name="connsiteX1" fmla="*/ 10240035 w 10240035"/>
              <a:gd name="connsiteY1" fmla="*/ 0 h 2198972"/>
              <a:gd name="connsiteX2" fmla="*/ 9371355 w 10240035"/>
              <a:gd name="connsiteY2" fmla="*/ 152400 h 2198972"/>
              <a:gd name="connsiteX3" fmla="*/ 7951829 w 10240035"/>
              <a:gd name="connsiteY3" fmla="*/ 2198972 h 2198972"/>
              <a:gd name="connsiteX4" fmla="*/ 1099486 w 10240035"/>
              <a:gd name="connsiteY4" fmla="*/ 2198971 h 2198972"/>
              <a:gd name="connsiteX5" fmla="*/ 0 w 10240035"/>
              <a:gd name="connsiteY5" fmla="*/ 1099485 h 2198972"/>
              <a:gd name="connsiteX6" fmla="*/ 0 w 10240035"/>
              <a:gd name="connsiteY6" fmla="*/ 0 h 2198972"/>
              <a:gd name="connsiteX7" fmla="*/ 0 w 10240035"/>
              <a:gd name="connsiteY7" fmla="*/ 0 h 2198972"/>
              <a:gd name="connsiteX0" fmla="*/ 0 w 10240035"/>
              <a:gd name="connsiteY0" fmla="*/ 0 h 2198972"/>
              <a:gd name="connsiteX1" fmla="*/ 10240035 w 10240035"/>
              <a:gd name="connsiteY1" fmla="*/ 0 h 2198972"/>
              <a:gd name="connsiteX2" fmla="*/ 9371355 w 10240035"/>
              <a:gd name="connsiteY2" fmla="*/ 152400 h 2198972"/>
              <a:gd name="connsiteX3" fmla="*/ 7951829 w 10240035"/>
              <a:gd name="connsiteY3" fmla="*/ 2198972 h 2198972"/>
              <a:gd name="connsiteX4" fmla="*/ 1099486 w 10240035"/>
              <a:gd name="connsiteY4" fmla="*/ 2198971 h 2198972"/>
              <a:gd name="connsiteX5" fmla="*/ 0 w 10240035"/>
              <a:gd name="connsiteY5" fmla="*/ 1099485 h 2198972"/>
              <a:gd name="connsiteX6" fmla="*/ 0 w 10240035"/>
              <a:gd name="connsiteY6" fmla="*/ 0 h 2198972"/>
              <a:gd name="connsiteX7" fmla="*/ 0 w 10240035"/>
              <a:gd name="connsiteY7" fmla="*/ 0 h 2198972"/>
              <a:gd name="connsiteX0" fmla="*/ 0 w 10240035"/>
              <a:gd name="connsiteY0" fmla="*/ 0 h 2198972"/>
              <a:gd name="connsiteX1" fmla="*/ 10240035 w 10240035"/>
              <a:gd name="connsiteY1" fmla="*/ 0 h 2198972"/>
              <a:gd name="connsiteX2" fmla="*/ 9371355 w 10240035"/>
              <a:gd name="connsiteY2" fmla="*/ 152400 h 2198972"/>
              <a:gd name="connsiteX3" fmla="*/ 7951829 w 10240035"/>
              <a:gd name="connsiteY3" fmla="*/ 2198972 h 2198972"/>
              <a:gd name="connsiteX4" fmla="*/ 1099486 w 10240035"/>
              <a:gd name="connsiteY4" fmla="*/ 2198971 h 2198972"/>
              <a:gd name="connsiteX5" fmla="*/ 0 w 10240035"/>
              <a:gd name="connsiteY5" fmla="*/ 1099485 h 2198972"/>
              <a:gd name="connsiteX6" fmla="*/ 0 w 10240035"/>
              <a:gd name="connsiteY6" fmla="*/ 0 h 2198972"/>
              <a:gd name="connsiteX7" fmla="*/ 0 w 10240035"/>
              <a:gd name="connsiteY7" fmla="*/ 0 h 2198972"/>
              <a:gd name="connsiteX0" fmla="*/ 0 w 10661291"/>
              <a:gd name="connsiteY0" fmla="*/ 0 h 2198972"/>
              <a:gd name="connsiteX1" fmla="*/ 10240035 w 10661291"/>
              <a:gd name="connsiteY1" fmla="*/ 0 h 2198972"/>
              <a:gd name="connsiteX2" fmla="*/ 7951829 w 10661291"/>
              <a:gd name="connsiteY2" fmla="*/ 2198972 h 2198972"/>
              <a:gd name="connsiteX3" fmla="*/ 1099486 w 10661291"/>
              <a:gd name="connsiteY3" fmla="*/ 2198971 h 2198972"/>
              <a:gd name="connsiteX4" fmla="*/ 0 w 10661291"/>
              <a:gd name="connsiteY4" fmla="*/ 1099485 h 2198972"/>
              <a:gd name="connsiteX5" fmla="*/ 0 w 10661291"/>
              <a:gd name="connsiteY5" fmla="*/ 0 h 2198972"/>
              <a:gd name="connsiteX6" fmla="*/ 0 w 10661291"/>
              <a:gd name="connsiteY6" fmla="*/ 0 h 2198972"/>
              <a:gd name="connsiteX0" fmla="*/ 0 w 10240035"/>
              <a:gd name="connsiteY0" fmla="*/ 0 h 2198972"/>
              <a:gd name="connsiteX1" fmla="*/ 10240035 w 10240035"/>
              <a:gd name="connsiteY1" fmla="*/ 0 h 2198972"/>
              <a:gd name="connsiteX2" fmla="*/ 7951829 w 10240035"/>
              <a:gd name="connsiteY2" fmla="*/ 2198972 h 2198972"/>
              <a:gd name="connsiteX3" fmla="*/ 1099486 w 10240035"/>
              <a:gd name="connsiteY3" fmla="*/ 2198971 h 2198972"/>
              <a:gd name="connsiteX4" fmla="*/ 0 w 10240035"/>
              <a:gd name="connsiteY4" fmla="*/ 1099485 h 2198972"/>
              <a:gd name="connsiteX5" fmla="*/ 0 w 10240035"/>
              <a:gd name="connsiteY5" fmla="*/ 0 h 2198972"/>
              <a:gd name="connsiteX6" fmla="*/ 0 w 10240035"/>
              <a:gd name="connsiteY6" fmla="*/ 0 h 2198972"/>
              <a:gd name="connsiteX0" fmla="*/ 0 w 10240035"/>
              <a:gd name="connsiteY0" fmla="*/ 0 h 2198972"/>
              <a:gd name="connsiteX1" fmla="*/ 10240035 w 10240035"/>
              <a:gd name="connsiteY1" fmla="*/ 0 h 2198972"/>
              <a:gd name="connsiteX2" fmla="*/ 7951829 w 10240035"/>
              <a:gd name="connsiteY2" fmla="*/ 2198972 h 2198972"/>
              <a:gd name="connsiteX3" fmla="*/ 1099486 w 10240035"/>
              <a:gd name="connsiteY3" fmla="*/ 2198971 h 2198972"/>
              <a:gd name="connsiteX4" fmla="*/ 0 w 10240035"/>
              <a:gd name="connsiteY4" fmla="*/ 1099485 h 2198972"/>
              <a:gd name="connsiteX5" fmla="*/ 0 w 10240035"/>
              <a:gd name="connsiteY5" fmla="*/ 0 h 2198972"/>
              <a:gd name="connsiteX6" fmla="*/ 0 w 10240035"/>
              <a:gd name="connsiteY6" fmla="*/ 0 h 2198972"/>
              <a:gd name="connsiteX0" fmla="*/ 0 w 10240035"/>
              <a:gd name="connsiteY0" fmla="*/ 0 h 2198972"/>
              <a:gd name="connsiteX1" fmla="*/ 10240035 w 10240035"/>
              <a:gd name="connsiteY1" fmla="*/ 0 h 2198972"/>
              <a:gd name="connsiteX2" fmla="*/ 7951829 w 10240035"/>
              <a:gd name="connsiteY2" fmla="*/ 2198972 h 2198972"/>
              <a:gd name="connsiteX3" fmla="*/ 1099486 w 10240035"/>
              <a:gd name="connsiteY3" fmla="*/ 2198971 h 2198972"/>
              <a:gd name="connsiteX4" fmla="*/ 0 w 10240035"/>
              <a:gd name="connsiteY4" fmla="*/ 1099485 h 2198972"/>
              <a:gd name="connsiteX5" fmla="*/ 0 w 10240035"/>
              <a:gd name="connsiteY5" fmla="*/ 0 h 2198972"/>
              <a:gd name="connsiteX6" fmla="*/ 0 w 10240035"/>
              <a:gd name="connsiteY6" fmla="*/ 0 h 2198972"/>
              <a:gd name="connsiteX0" fmla="*/ 0 w 10240035"/>
              <a:gd name="connsiteY0" fmla="*/ 0 h 2198972"/>
              <a:gd name="connsiteX1" fmla="*/ 10240035 w 10240035"/>
              <a:gd name="connsiteY1" fmla="*/ 0 h 2198972"/>
              <a:gd name="connsiteX2" fmla="*/ 7951829 w 10240035"/>
              <a:gd name="connsiteY2" fmla="*/ 2198972 h 2198972"/>
              <a:gd name="connsiteX3" fmla="*/ 1099486 w 10240035"/>
              <a:gd name="connsiteY3" fmla="*/ 2198971 h 2198972"/>
              <a:gd name="connsiteX4" fmla="*/ 0 w 10240035"/>
              <a:gd name="connsiteY4" fmla="*/ 1099485 h 2198972"/>
              <a:gd name="connsiteX5" fmla="*/ 0 w 10240035"/>
              <a:gd name="connsiteY5" fmla="*/ 0 h 2198972"/>
              <a:gd name="connsiteX6" fmla="*/ 0 w 10240035"/>
              <a:gd name="connsiteY6" fmla="*/ 0 h 2198972"/>
              <a:gd name="connsiteX0" fmla="*/ 0 w 10240035"/>
              <a:gd name="connsiteY0" fmla="*/ 0 h 2198972"/>
              <a:gd name="connsiteX1" fmla="*/ 10240035 w 10240035"/>
              <a:gd name="connsiteY1" fmla="*/ 0 h 2198972"/>
              <a:gd name="connsiteX2" fmla="*/ 7951829 w 10240035"/>
              <a:gd name="connsiteY2" fmla="*/ 2198972 h 2198972"/>
              <a:gd name="connsiteX3" fmla="*/ 1099486 w 10240035"/>
              <a:gd name="connsiteY3" fmla="*/ 2198971 h 2198972"/>
              <a:gd name="connsiteX4" fmla="*/ 0 w 10240035"/>
              <a:gd name="connsiteY4" fmla="*/ 1099485 h 2198972"/>
              <a:gd name="connsiteX5" fmla="*/ 0 w 10240035"/>
              <a:gd name="connsiteY5" fmla="*/ 0 h 2198972"/>
              <a:gd name="connsiteX6" fmla="*/ 0 w 10240035"/>
              <a:gd name="connsiteY6" fmla="*/ 0 h 2198972"/>
              <a:gd name="connsiteX0" fmla="*/ 0 w 10240035"/>
              <a:gd name="connsiteY0" fmla="*/ 0 h 2198972"/>
              <a:gd name="connsiteX1" fmla="*/ 10240035 w 10240035"/>
              <a:gd name="connsiteY1" fmla="*/ 0 h 2198972"/>
              <a:gd name="connsiteX2" fmla="*/ 7951829 w 10240035"/>
              <a:gd name="connsiteY2" fmla="*/ 2198972 h 2198972"/>
              <a:gd name="connsiteX3" fmla="*/ 1099486 w 10240035"/>
              <a:gd name="connsiteY3" fmla="*/ 2198971 h 2198972"/>
              <a:gd name="connsiteX4" fmla="*/ 0 w 10240035"/>
              <a:gd name="connsiteY4" fmla="*/ 1099485 h 2198972"/>
              <a:gd name="connsiteX5" fmla="*/ 0 w 10240035"/>
              <a:gd name="connsiteY5" fmla="*/ 0 h 2198972"/>
              <a:gd name="connsiteX6" fmla="*/ 0 w 10240035"/>
              <a:gd name="connsiteY6" fmla="*/ 0 h 2198972"/>
              <a:gd name="connsiteX0" fmla="*/ 0 w 10240035"/>
              <a:gd name="connsiteY0" fmla="*/ 0 h 2198972"/>
              <a:gd name="connsiteX1" fmla="*/ 10240035 w 10240035"/>
              <a:gd name="connsiteY1" fmla="*/ 0 h 2198972"/>
              <a:gd name="connsiteX2" fmla="*/ 7951829 w 10240035"/>
              <a:gd name="connsiteY2" fmla="*/ 2198972 h 2198972"/>
              <a:gd name="connsiteX3" fmla="*/ 1099486 w 10240035"/>
              <a:gd name="connsiteY3" fmla="*/ 2198971 h 2198972"/>
              <a:gd name="connsiteX4" fmla="*/ 0 w 10240035"/>
              <a:gd name="connsiteY4" fmla="*/ 0 h 2198972"/>
              <a:gd name="connsiteX5" fmla="*/ 0 w 10240035"/>
              <a:gd name="connsiteY5" fmla="*/ 0 h 2198972"/>
              <a:gd name="connsiteX0" fmla="*/ 807720 w 10240035"/>
              <a:gd name="connsiteY0" fmla="*/ 0 h 2198972"/>
              <a:gd name="connsiteX1" fmla="*/ 10240035 w 10240035"/>
              <a:gd name="connsiteY1" fmla="*/ 0 h 2198972"/>
              <a:gd name="connsiteX2" fmla="*/ 7951829 w 10240035"/>
              <a:gd name="connsiteY2" fmla="*/ 2198972 h 2198972"/>
              <a:gd name="connsiteX3" fmla="*/ 1099486 w 10240035"/>
              <a:gd name="connsiteY3" fmla="*/ 2198971 h 2198972"/>
              <a:gd name="connsiteX4" fmla="*/ 0 w 10240035"/>
              <a:gd name="connsiteY4" fmla="*/ 0 h 2198972"/>
              <a:gd name="connsiteX5" fmla="*/ 807720 w 10240035"/>
              <a:gd name="connsiteY5" fmla="*/ 0 h 2198972"/>
              <a:gd name="connsiteX0" fmla="*/ 900020 w 10332335"/>
              <a:gd name="connsiteY0" fmla="*/ 0 h 2198972"/>
              <a:gd name="connsiteX1" fmla="*/ 10332335 w 10332335"/>
              <a:gd name="connsiteY1" fmla="*/ 0 h 2198972"/>
              <a:gd name="connsiteX2" fmla="*/ 8044129 w 10332335"/>
              <a:gd name="connsiteY2" fmla="*/ 2198972 h 2198972"/>
              <a:gd name="connsiteX3" fmla="*/ 1191786 w 10332335"/>
              <a:gd name="connsiteY3" fmla="*/ 2198971 h 2198972"/>
              <a:gd name="connsiteX4" fmla="*/ 900020 w 10332335"/>
              <a:gd name="connsiteY4" fmla="*/ 0 h 2198972"/>
              <a:gd name="connsiteX0" fmla="*/ 325154 w 9757469"/>
              <a:gd name="connsiteY0" fmla="*/ 0 h 2198972"/>
              <a:gd name="connsiteX1" fmla="*/ 9757469 w 9757469"/>
              <a:gd name="connsiteY1" fmla="*/ 0 h 2198972"/>
              <a:gd name="connsiteX2" fmla="*/ 7469263 w 9757469"/>
              <a:gd name="connsiteY2" fmla="*/ 2198972 h 2198972"/>
              <a:gd name="connsiteX3" fmla="*/ 616920 w 9757469"/>
              <a:gd name="connsiteY3" fmla="*/ 2198971 h 2198972"/>
              <a:gd name="connsiteX4" fmla="*/ 325154 w 9757469"/>
              <a:gd name="connsiteY4" fmla="*/ 0 h 2198972"/>
              <a:gd name="connsiteX0" fmla="*/ 0 w 9432315"/>
              <a:gd name="connsiteY0" fmla="*/ 0 h 2198972"/>
              <a:gd name="connsiteX1" fmla="*/ 9432315 w 9432315"/>
              <a:gd name="connsiteY1" fmla="*/ 0 h 2198972"/>
              <a:gd name="connsiteX2" fmla="*/ 7144109 w 9432315"/>
              <a:gd name="connsiteY2" fmla="*/ 2198972 h 2198972"/>
              <a:gd name="connsiteX3" fmla="*/ 291766 w 9432315"/>
              <a:gd name="connsiteY3" fmla="*/ 2198971 h 2198972"/>
              <a:gd name="connsiteX4" fmla="*/ 0 w 9432315"/>
              <a:gd name="connsiteY4" fmla="*/ 0 h 2198972"/>
              <a:gd name="connsiteX0" fmla="*/ 69347 w 9501662"/>
              <a:gd name="connsiteY0" fmla="*/ 0 h 2198972"/>
              <a:gd name="connsiteX1" fmla="*/ 9501662 w 9501662"/>
              <a:gd name="connsiteY1" fmla="*/ 0 h 2198972"/>
              <a:gd name="connsiteX2" fmla="*/ 7213456 w 9501662"/>
              <a:gd name="connsiteY2" fmla="*/ 2198972 h 2198972"/>
              <a:gd name="connsiteX3" fmla="*/ 86793 w 9501662"/>
              <a:gd name="connsiteY3" fmla="*/ 2198971 h 2198972"/>
              <a:gd name="connsiteX4" fmla="*/ 69347 w 9501662"/>
              <a:gd name="connsiteY4" fmla="*/ 0 h 2198972"/>
              <a:gd name="connsiteX0" fmla="*/ 0 w 9432315"/>
              <a:gd name="connsiteY0" fmla="*/ 0 h 2198972"/>
              <a:gd name="connsiteX1" fmla="*/ 9432315 w 9432315"/>
              <a:gd name="connsiteY1" fmla="*/ 0 h 2198972"/>
              <a:gd name="connsiteX2" fmla="*/ 7144109 w 9432315"/>
              <a:gd name="connsiteY2" fmla="*/ 2198972 h 2198972"/>
              <a:gd name="connsiteX3" fmla="*/ 17446 w 9432315"/>
              <a:gd name="connsiteY3" fmla="*/ 2198971 h 2198972"/>
              <a:gd name="connsiteX4" fmla="*/ 0 w 9432315"/>
              <a:gd name="connsiteY4" fmla="*/ 0 h 2198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432315" h="2198972">
                <a:moveTo>
                  <a:pt x="0" y="0"/>
                </a:moveTo>
                <a:lnTo>
                  <a:pt x="9432315" y="0"/>
                </a:lnTo>
                <a:cubicBezTo>
                  <a:pt x="9248860" y="1235175"/>
                  <a:pt x="8210334" y="2137277"/>
                  <a:pt x="7144109" y="2198972"/>
                </a:cubicBezTo>
                <a:lnTo>
                  <a:pt x="17446" y="2198971"/>
                </a:lnTo>
                <a:cubicBezTo>
                  <a:pt x="30721" y="1146676"/>
                  <a:pt x="575" y="838935"/>
                  <a:pt x="0" y="0"/>
                </a:cubicBezTo>
                <a:close/>
              </a:path>
            </a:pathLst>
          </a:custGeom>
          <a:solidFill>
            <a:schemeClr val="accent2">
              <a:alpha val="80000"/>
            </a:schemeClr>
          </a:solidFill>
        </p:spPr>
        <p:txBody>
          <a:bodyPr rtlCol="0"/>
          <a:lstStyle>
            <a:lvl1pPr marL="548640">
              <a:lnSpc>
                <a:spcPct val="100000"/>
              </a:lnSpc>
              <a:defRPr>
                <a:solidFill>
                  <a:schemeClr val="bg2"/>
                </a:solidFill>
              </a:defRPr>
            </a:lvl1pPr>
          </a:lstStyle>
          <a:p>
            <a:pPr rtl="0"/>
            <a:r>
              <a:rPr lang="pt-BR">
                <a:solidFill>
                  <a:srgbClr val="FFFFFF"/>
                </a:solidFill>
              </a:rPr>
              <a:t>Clique para editar o título Mestre</a:t>
            </a:r>
            <a:endParaRPr lang="pt-BR" dirty="0">
              <a:solidFill>
                <a:srgbClr val="FFFFFF"/>
              </a:solidFill>
            </a:endParaRPr>
          </a:p>
        </p:txBody>
      </p:sp>
      <p:sp>
        <p:nvSpPr>
          <p:cNvPr id="18" name="Espaço Reservado para Imagem 17">
            <a:extLst>
              <a:ext uri="{FF2B5EF4-FFF2-40B4-BE49-F238E27FC236}">
                <a16:creationId xmlns:a16="http://schemas.microsoft.com/office/drawing/2014/main" id="{704EC18E-B48D-4AD7-A5B5-3D57255D1A2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6483" y="0"/>
            <a:ext cx="2773332" cy="2202508"/>
          </a:xfrm>
          <a:custGeom>
            <a:avLst/>
            <a:gdLst>
              <a:gd name="connsiteX0" fmla="*/ 0 w 2773332"/>
              <a:gd name="connsiteY0" fmla="*/ 0 h 2202508"/>
              <a:gd name="connsiteX1" fmla="*/ 2773332 w 2773332"/>
              <a:gd name="connsiteY1" fmla="*/ 0 h 2202508"/>
              <a:gd name="connsiteX2" fmla="*/ 2773332 w 2773332"/>
              <a:gd name="connsiteY2" fmla="*/ 2202508 h 2202508"/>
              <a:gd name="connsiteX3" fmla="*/ 0 w 2773332"/>
              <a:gd name="connsiteY3" fmla="*/ 2202508 h 22025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73332" h="2202508">
                <a:moveTo>
                  <a:pt x="0" y="0"/>
                </a:moveTo>
                <a:lnTo>
                  <a:pt x="2773332" y="0"/>
                </a:lnTo>
                <a:lnTo>
                  <a:pt x="2773332" y="2202508"/>
                </a:lnTo>
                <a:lnTo>
                  <a:pt x="0" y="2202508"/>
                </a:lnTo>
                <a:close/>
              </a:path>
            </a:pathLst>
          </a:custGeom>
          <a:solidFill>
            <a:schemeClr val="accent6"/>
          </a:solidFill>
        </p:spPr>
        <p:txBody>
          <a:bodyPr wrap="square" rtlCol="0">
            <a:noAutofit/>
          </a:bodyPr>
          <a:lstStyle/>
          <a:p>
            <a:pPr rtl="0"/>
            <a:r>
              <a:rPr lang="pt-BR"/>
              <a:t>Clique no ícone para adicionar uma imagem</a:t>
            </a:r>
            <a:endParaRPr lang="pt-BR" dirty="0"/>
          </a:p>
        </p:txBody>
      </p:sp>
      <p:sp>
        <p:nvSpPr>
          <p:cNvPr id="21" name="Espaço Reservado para Imagem 20">
            <a:extLst>
              <a:ext uri="{FF2B5EF4-FFF2-40B4-BE49-F238E27FC236}">
                <a16:creationId xmlns:a16="http://schemas.microsoft.com/office/drawing/2014/main" id="{FAE5A08C-2BA6-4754-806E-3BEAE8D2EC1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16484" y="2202508"/>
            <a:ext cx="2773332" cy="2327746"/>
          </a:xfrm>
          <a:custGeom>
            <a:avLst/>
            <a:gdLst>
              <a:gd name="connsiteX0" fmla="*/ 0 w 2773332"/>
              <a:gd name="connsiteY0" fmla="*/ 0 h 2327746"/>
              <a:gd name="connsiteX1" fmla="*/ 2773332 w 2773332"/>
              <a:gd name="connsiteY1" fmla="*/ 0 h 2327746"/>
              <a:gd name="connsiteX2" fmla="*/ 2773332 w 2773332"/>
              <a:gd name="connsiteY2" fmla="*/ 2327746 h 2327746"/>
              <a:gd name="connsiteX3" fmla="*/ 0 w 2773332"/>
              <a:gd name="connsiteY3" fmla="*/ 2327746 h 2327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73332" h="2327746">
                <a:moveTo>
                  <a:pt x="0" y="0"/>
                </a:moveTo>
                <a:lnTo>
                  <a:pt x="2773332" y="0"/>
                </a:lnTo>
                <a:lnTo>
                  <a:pt x="2773332" y="2327746"/>
                </a:lnTo>
                <a:lnTo>
                  <a:pt x="0" y="2327746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noAutofit/>
          </a:bodyPr>
          <a:lstStyle/>
          <a:p>
            <a:pPr rtl="0"/>
            <a:r>
              <a:rPr lang="pt-BR"/>
              <a:t>Clique no ícone para adicionar uma imagem</a:t>
            </a:r>
            <a:endParaRPr lang="pt-BR" dirty="0"/>
          </a:p>
        </p:txBody>
      </p:sp>
      <p:sp>
        <p:nvSpPr>
          <p:cNvPr id="25" name="Espaço Reservado para Imagem 24">
            <a:extLst>
              <a:ext uri="{FF2B5EF4-FFF2-40B4-BE49-F238E27FC236}">
                <a16:creationId xmlns:a16="http://schemas.microsoft.com/office/drawing/2014/main" id="{BBE1FA0E-416C-4623-840A-A04A5237BCF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16484" y="4530254"/>
            <a:ext cx="2773332" cy="2327746"/>
          </a:xfrm>
          <a:custGeom>
            <a:avLst/>
            <a:gdLst>
              <a:gd name="connsiteX0" fmla="*/ 0 w 2773332"/>
              <a:gd name="connsiteY0" fmla="*/ 0 h 2327746"/>
              <a:gd name="connsiteX1" fmla="*/ 2773332 w 2773332"/>
              <a:gd name="connsiteY1" fmla="*/ 0 h 2327746"/>
              <a:gd name="connsiteX2" fmla="*/ 2773332 w 2773332"/>
              <a:gd name="connsiteY2" fmla="*/ 2327746 h 2327746"/>
              <a:gd name="connsiteX3" fmla="*/ 0 w 2773332"/>
              <a:gd name="connsiteY3" fmla="*/ 2327746 h 2327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73332" h="2327746">
                <a:moveTo>
                  <a:pt x="0" y="0"/>
                </a:moveTo>
                <a:lnTo>
                  <a:pt x="2773332" y="0"/>
                </a:lnTo>
                <a:lnTo>
                  <a:pt x="2773332" y="2327746"/>
                </a:lnTo>
                <a:lnTo>
                  <a:pt x="0" y="2327746"/>
                </a:lnTo>
                <a:close/>
              </a:path>
            </a:pathLst>
          </a:custGeom>
          <a:solidFill>
            <a:schemeClr val="accent6"/>
          </a:solidFill>
        </p:spPr>
        <p:txBody>
          <a:bodyPr wrap="square" rtlCol="0">
            <a:noAutofit/>
          </a:bodyPr>
          <a:lstStyle/>
          <a:p>
            <a:pPr rtl="0"/>
            <a:r>
              <a:rPr lang="pt-BR"/>
              <a:t>Clique no ícone para adicionar uma imagem</a:t>
            </a:r>
            <a:endParaRPr lang="pt-BR" dirty="0"/>
          </a:p>
        </p:txBody>
      </p:sp>
      <p:sp>
        <p:nvSpPr>
          <p:cNvPr id="17" name="Espaço Reservado para Conteúdo 2">
            <a:extLst>
              <a:ext uri="{FF2B5EF4-FFF2-40B4-BE49-F238E27FC236}">
                <a16:creationId xmlns:a16="http://schemas.microsoft.com/office/drawing/2014/main" id="{03BD1FF0-3229-401F-AEC3-09AE70428E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2800" y="2794177"/>
            <a:ext cx="7476460" cy="3382786"/>
          </a:xfrm>
        </p:spPr>
        <p:txBody>
          <a:bodyPr rtlCol="0"/>
          <a:lstStyle>
            <a:lvl1pPr marL="0" indent="0">
              <a:buNone/>
              <a:defRPr/>
            </a:lvl1pPr>
          </a:lstStyle>
          <a:p>
            <a:pPr lvl="0" rtl="0"/>
            <a:r>
              <a:rPr lang="pt-BR"/>
              <a:t>Clique para editar os estilos de texto Mestres</a:t>
            </a:r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C9753C5C-8415-4BF0-810D-A4C22F695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r>
              <a:rPr lang="pt-BR"/>
              <a:t>Exemplo de Texto de Rodapé</a:t>
            </a:r>
          </a:p>
        </p:txBody>
      </p:sp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2A2485D4-41D3-4182-8DFE-2E0713EC0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 rtl="0"/>
            <a:r>
              <a:rPr lang="pt-BR"/>
              <a:t>8/2/20XX</a:t>
            </a:r>
          </a:p>
        </p:txBody>
      </p:sp>
      <p:sp>
        <p:nvSpPr>
          <p:cNvPr id="4" name="Espaço Reservado para o Número do Slide 3">
            <a:extLst>
              <a:ext uri="{FF2B5EF4-FFF2-40B4-BE49-F238E27FC236}">
                <a16:creationId xmlns:a16="http://schemas.microsoft.com/office/drawing/2014/main" id="{545EBFEA-4321-48C4-9CA1-43517540C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 rtl="0"/>
            <a:fld id="{08AB70BE-1769-45B8-85A6-0C837432C7E6}" type="slidenum">
              <a:rPr lang="pt-BR" smtClean="0"/>
              <a:pPr rtl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80524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Quebra de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tângulo 6">
            <a:extLst>
              <a:ext uri="{FF2B5EF4-FFF2-40B4-BE49-F238E27FC236}">
                <a16:creationId xmlns:a16="http://schemas.microsoft.com/office/drawing/2014/main" id="{C755B30B-7677-4AAC-9890-81A7EFF6BF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36E5F686-1654-4CE7-8DA0-0D626B36E1E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CAA6281C-6C47-45BE-9BDA-1518A016E9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685798"/>
            <a:ext cx="4770783" cy="3217461"/>
          </a:xfrm>
        </p:spPr>
        <p:txBody>
          <a:bodyPr rtlCol="0">
            <a:normAutofit/>
          </a:bodyPr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algn="l" rtl="0"/>
            <a:r>
              <a:rPr lang="pt-BR">
                <a:solidFill>
                  <a:srgbClr val="FFFFFF"/>
                </a:solidFill>
              </a:rPr>
              <a:t>Clique para editar o título Mestre</a:t>
            </a:r>
            <a:endParaRPr lang="pt-BR" dirty="0">
              <a:solidFill>
                <a:srgbClr val="FFFFFF"/>
              </a:solidFill>
            </a:endParaRPr>
          </a:p>
        </p:txBody>
      </p:sp>
      <p:sp>
        <p:nvSpPr>
          <p:cNvPr id="15" name="Espaço Reservado para Imagem 14">
            <a:extLst>
              <a:ext uri="{FF2B5EF4-FFF2-40B4-BE49-F238E27FC236}">
                <a16:creationId xmlns:a16="http://schemas.microsoft.com/office/drawing/2014/main" id="{AC1FE5B8-D695-49EA-BEA4-B9282CC4EF8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57901" y="1"/>
            <a:ext cx="6134099" cy="6857999"/>
          </a:xfrm>
          <a:custGeom>
            <a:avLst/>
            <a:gdLst>
              <a:gd name="connsiteX0" fmla="*/ 2378699 w 6134099"/>
              <a:gd name="connsiteY0" fmla="*/ 0 h 6857999"/>
              <a:gd name="connsiteX1" fmla="*/ 6134099 w 6134099"/>
              <a:gd name="connsiteY1" fmla="*/ 0 h 6857999"/>
              <a:gd name="connsiteX2" fmla="*/ 6134099 w 6134099"/>
              <a:gd name="connsiteY2" fmla="*/ 6857999 h 6857999"/>
              <a:gd name="connsiteX3" fmla="*/ 2401766 w 6134099"/>
              <a:gd name="connsiteY3" fmla="*/ 6857999 h 6857999"/>
              <a:gd name="connsiteX4" fmla="*/ 2397402 w 6134099"/>
              <a:gd name="connsiteY4" fmla="*/ 6856523 h 6857999"/>
              <a:gd name="connsiteX5" fmla="*/ 0 w 6134099"/>
              <a:gd name="connsiteY5" fmla="*/ 3424574 h 6857999"/>
              <a:gd name="connsiteX6" fmla="*/ 2231484 w 6134099"/>
              <a:gd name="connsiteY6" fmla="*/ 58045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34099" h="6857999">
                <a:moveTo>
                  <a:pt x="2378699" y="0"/>
                </a:moveTo>
                <a:lnTo>
                  <a:pt x="6134099" y="0"/>
                </a:lnTo>
                <a:lnTo>
                  <a:pt x="6134099" y="6857999"/>
                </a:lnTo>
                <a:lnTo>
                  <a:pt x="2401766" y="6857999"/>
                </a:lnTo>
                <a:lnTo>
                  <a:pt x="2397402" y="6856523"/>
                </a:lnTo>
                <a:cubicBezTo>
                  <a:pt x="998410" y="6344283"/>
                  <a:pt x="0" y="5001024"/>
                  <a:pt x="0" y="3424574"/>
                </a:cubicBezTo>
                <a:cubicBezTo>
                  <a:pt x="0" y="1911182"/>
                  <a:pt x="920134" y="612699"/>
                  <a:pt x="2231484" y="58045"/>
                </a:cubicBezTo>
                <a:close/>
              </a:path>
            </a:pathLst>
          </a:custGeom>
          <a:solidFill>
            <a:schemeClr val="accent6"/>
          </a:solidFill>
        </p:spPr>
        <p:txBody>
          <a:bodyPr wrap="square" rtlCol="0" anchor="ctr">
            <a:noAutofit/>
          </a:bodyPr>
          <a:lstStyle>
            <a:lvl1pPr algn="ctr">
              <a:defRPr/>
            </a:lvl1pPr>
          </a:lstStyle>
          <a:p>
            <a:pPr rtl="0"/>
            <a:r>
              <a:rPr lang="pt-BR"/>
              <a:t>Clique no ícone para adicionar uma imagem</a:t>
            </a:r>
            <a:endParaRPr lang="pt-BR" dirty="0"/>
          </a:p>
        </p:txBody>
      </p:sp>
      <p:sp>
        <p:nvSpPr>
          <p:cNvPr id="14" name="Subtítulo 2">
            <a:extLst>
              <a:ext uri="{FF2B5EF4-FFF2-40B4-BE49-F238E27FC236}">
                <a16:creationId xmlns:a16="http://schemas.microsoft.com/office/drawing/2014/main" id="{E24FC61A-6DA9-444C-9D55-2FE464BD58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327140"/>
            <a:ext cx="11576868" cy="2530860"/>
          </a:xfrm>
          <a:custGeom>
            <a:avLst/>
            <a:gdLst>
              <a:gd name="connsiteX0" fmla="*/ 0 w 11576868"/>
              <a:gd name="connsiteY0" fmla="*/ 0 h 2500380"/>
              <a:gd name="connsiteX1" fmla="*/ 10326678 w 11576868"/>
              <a:gd name="connsiteY1" fmla="*/ 0 h 2500380"/>
              <a:gd name="connsiteX2" fmla="*/ 11576868 w 11576868"/>
              <a:gd name="connsiteY2" fmla="*/ 1250190 h 2500380"/>
              <a:gd name="connsiteX3" fmla="*/ 11576868 w 11576868"/>
              <a:gd name="connsiteY3" fmla="*/ 2500380 h 2500380"/>
              <a:gd name="connsiteX4" fmla="*/ 0 w 11576868"/>
              <a:gd name="connsiteY4" fmla="*/ 2500380 h 2500380"/>
              <a:gd name="connsiteX5" fmla="*/ 0 w 11576868"/>
              <a:gd name="connsiteY5" fmla="*/ 0 h 2500380"/>
              <a:gd name="connsiteX0" fmla="*/ 0 w 12449160"/>
              <a:gd name="connsiteY0" fmla="*/ 0 h 2500380"/>
              <a:gd name="connsiteX1" fmla="*/ 10326678 w 12449160"/>
              <a:gd name="connsiteY1" fmla="*/ 0 h 2500380"/>
              <a:gd name="connsiteX2" fmla="*/ 11576868 w 12449160"/>
              <a:gd name="connsiteY2" fmla="*/ 2500380 h 2500380"/>
              <a:gd name="connsiteX3" fmla="*/ 0 w 12449160"/>
              <a:gd name="connsiteY3" fmla="*/ 2500380 h 2500380"/>
              <a:gd name="connsiteX4" fmla="*/ 0 w 12449160"/>
              <a:gd name="connsiteY4" fmla="*/ 0 h 2500380"/>
              <a:gd name="connsiteX0" fmla="*/ 0 w 11640738"/>
              <a:gd name="connsiteY0" fmla="*/ 0 h 2500380"/>
              <a:gd name="connsiteX1" fmla="*/ 10326678 w 11640738"/>
              <a:gd name="connsiteY1" fmla="*/ 0 h 2500380"/>
              <a:gd name="connsiteX2" fmla="*/ 11576868 w 11640738"/>
              <a:gd name="connsiteY2" fmla="*/ 2500380 h 2500380"/>
              <a:gd name="connsiteX3" fmla="*/ 0 w 11640738"/>
              <a:gd name="connsiteY3" fmla="*/ 2500380 h 2500380"/>
              <a:gd name="connsiteX4" fmla="*/ 0 w 11640738"/>
              <a:gd name="connsiteY4" fmla="*/ 0 h 2500380"/>
              <a:gd name="connsiteX0" fmla="*/ 0 w 11576868"/>
              <a:gd name="connsiteY0" fmla="*/ 0 h 2500380"/>
              <a:gd name="connsiteX1" fmla="*/ 10326678 w 11576868"/>
              <a:gd name="connsiteY1" fmla="*/ 0 h 2500380"/>
              <a:gd name="connsiteX2" fmla="*/ 11576868 w 11576868"/>
              <a:gd name="connsiteY2" fmla="*/ 2500380 h 2500380"/>
              <a:gd name="connsiteX3" fmla="*/ 0 w 11576868"/>
              <a:gd name="connsiteY3" fmla="*/ 2500380 h 2500380"/>
              <a:gd name="connsiteX4" fmla="*/ 0 w 11576868"/>
              <a:gd name="connsiteY4" fmla="*/ 0 h 2500380"/>
              <a:gd name="connsiteX0" fmla="*/ 0 w 11576868"/>
              <a:gd name="connsiteY0" fmla="*/ 0 h 2500380"/>
              <a:gd name="connsiteX1" fmla="*/ 9732318 w 11576868"/>
              <a:gd name="connsiteY1" fmla="*/ 0 h 2500380"/>
              <a:gd name="connsiteX2" fmla="*/ 11576868 w 11576868"/>
              <a:gd name="connsiteY2" fmla="*/ 2500380 h 2500380"/>
              <a:gd name="connsiteX3" fmla="*/ 0 w 11576868"/>
              <a:gd name="connsiteY3" fmla="*/ 2500380 h 2500380"/>
              <a:gd name="connsiteX4" fmla="*/ 0 w 11576868"/>
              <a:gd name="connsiteY4" fmla="*/ 0 h 2500380"/>
              <a:gd name="connsiteX0" fmla="*/ 0 w 11576868"/>
              <a:gd name="connsiteY0" fmla="*/ 0 h 2500380"/>
              <a:gd name="connsiteX1" fmla="*/ 9092238 w 11576868"/>
              <a:gd name="connsiteY1" fmla="*/ 0 h 2500380"/>
              <a:gd name="connsiteX2" fmla="*/ 11576868 w 11576868"/>
              <a:gd name="connsiteY2" fmla="*/ 2500380 h 2500380"/>
              <a:gd name="connsiteX3" fmla="*/ 0 w 11576868"/>
              <a:gd name="connsiteY3" fmla="*/ 2500380 h 2500380"/>
              <a:gd name="connsiteX4" fmla="*/ 0 w 11576868"/>
              <a:gd name="connsiteY4" fmla="*/ 0 h 2500380"/>
              <a:gd name="connsiteX0" fmla="*/ 0 w 11576868"/>
              <a:gd name="connsiteY0" fmla="*/ 0 h 2500380"/>
              <a:gd name="connsiteX1" fmla="*/ 8817918 w 11576868"/>
              <a:gd name="connsiteY1" fmla="*/ 0 h 2500380"/>
              <a:gd name="connsiteX2" fmla="*/ 11576868 w 11576868"/>
              <a:gd name="connsiteY2" fmla="*/ 2500380 h 2500380"/>
              <a:gd name="connsiteX3" fmla="*/ 0 w 11576868"/>
              <a:gd name="connsiteY3" fmla="*/ 2500380 h 2500380"/>
              <a:gd name="connsiteX4" fmla="*/ 0 w 11576868"/>
              <a:gd name="connsiteY4" fmla="*/ 0 h 2500380"/>
              <a:gd name="connsiteX0" fmla="*/ 0 w 11576868"/>
              <a:gd name="connsiteY0" fmla="*/ 0 h 2500380"/>
              <a:gd name="connsiteX1" fmla="*/ 8558838 w 11576868"/>
              <a:gd name="connsiteY1" fmla="*/ 0 h 2500380"/>
              <a:gd name="connsiteX2" fmla="*/ 11576868 w 11576868"/>
              <a:gd name="connsiteY2" fmla="*/ 2500380 h 2500380"/>
              <a:gd name="connsiteX3" fmla="*/ 0 w 11576868"/>
              <a:gd name="connsiteY3" fmla="*/ 2500380 h 2500380"/>
              <a:gd name="connsiteX4" fmla="*/ 0 w 11576868"/>
              <a:gd name="connsiteY4" fmla="*/ 0 h 2500380"/>
              <a:gd name="connsiteX0" fmla="*/ 0 w 11576868"/>
              <a:gd name="connsiteY0" fmla="*/ 10567 h 2510947"/>
              <a:gd name="connsiteX1" fmla="*/ 8558838 w 11576868"/>
              <a:gd name="connsiteY1" fmla="*/ 10567 h 2510947"/>
              <a:gd name="connsiteX2" fmla="*/ 11576868 w 11576868"/>
              <a:gd name="connsiteY2" fmla="*/ 2510947 h 2510947"/>
              <a:gd name="connsiteX3" fmla="*/ 0 w 11576868"/>
              <a:gd name="connsiteY3" fmla="*/ 2510947 h 2510947"/>
              <a:gd name="connsiteX4" fmla="*/ 0 w 11576868"/>
              <a:gd name="connsiteY4" fmla="*/ 10567 h 2510947"/>
              <a:gd name="connsiteX0" fmla="*/ 0 w 11576868"/>
              <a:gd name="connsiteY0" fmla="*/ 462 h 2500842"/>
              <a:gd name="connsiteX1" fmla="*/ 8558838 w 11576868"/>
              <a:gd name="connsiteY1" fmla="*/ 462 h 2500842"/>
              <a:gd name="connsiteX2" fmla="*/ 11576868 w 11576868"/>
              <a:gd name="connsiteY2" fmla="*/ 2500842 h 2500842"/>
              <a:gd name="connsiteX3" fmla="*/ 0 w 11576868"/>
              <a:gd name="connsiteY3" fmla="*/ 2500842 h 2500842"/>
              <a:gd name="connsiteX4" fmla="*/ 0 w 11576868"/>
              <a:gd name="connsiteY4" fmla="*/ 462 h 2500842"/>
              <a:gd name="connsiteX0" fmla="*/ 0 w 11576868"/>
              <a:gd name="connsiteY0" fmla="*/ 30928 h 2531308"/>
              <a:gd name="connsiteX1" fmla="*/ 8558838 w 11576868"/>
              <a:gd name="connsiteY1" fmla="*/ 448 h 2531308"/>
              <a:gd name="connsiteX2" fmla="*/ 11576868 w 11576868"/>
              <a:gd name="connsiteY2" fmla="*/ 2531308 h 2531308"/>
              <a:gd name="connsiteX3" fmla="*/ 0 w 11576868"/>
              <a:gd name="connsiteY3" fmla="*/ 2531308 h 2531308"/>
              <a:gd name="connsiteX4" fmla="*/ 0 w 11576868"/>
              <a:gd name="connsiteY4" fmla="*/ 30928 h 2531308"/>
              <a:gd name="connsiteX0" fmla="*/ 0 w 11576868"/>
              <a:gd name="connsiteY0" fmla="*/ 30480 h 2530860"/>
              <a:gd name="connsiteX1" fmla="*/ 8558838 w 11576868"/>
              <a:gd name="connsiteY1" fmla="*/ 0 h 2530860"/>
              <a:gd name="connsiteX2" fmla="*/ 11576868 w 11576868"/>
              <a:gd name="connsiteY2" fmla="*/ 2530860 h 2530860"/>
              <a:gd name="connsiteX3" fmla="*/ 0 w 11576868"/>
              <a:gd name="connsiteY3" fmla="*/ 2530860 h 2530860"/>
              <a:gd name="connsiteX4" fmla="*/ 0 w 11576868"/>
              <a:gd name="connsiteY4" fmla="*/ 30480 h 2530860"/>
              <a:gd name="connsiteX0" fmla="*/ 0 w 11576868"/>
              <a:gd name="connsiteY0" fmla="*/ 30480 h 2530860"/>
              <a:gd name="connsiteX1" fmla="*/ 8558838 w 11576868"/>
              <a:gd name="connsiteY1" fmla="*/ 0 h 2530860"/>
              <a:gd name="connsiteX2" fmla="*/ 11576868 w 11576868"/>
              <a:gd name="connsiteY2" fmla="*/ 2530860 h 2530860"/>
              <a:gd name="connsiteX3" fmla="*/ 0 w 11576868"/>
              <a:gd name="connsiteY3" fmla="*/ 2530860 h 2530860"/>
              <a:gd name="connsiteX4" fmla="*/ 0 w 11576868"/>
              <a:gd name="connsiteY4" fmla="*/ 30480 h 2530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76868" h="2530860">
                <a:moveTo>
                  <a:pt x="0" y="30480"/>
                </a:moveTo>
                <a:lnTo>
                  <a:pt x="8558838" y="0"/>
                </a:lnTo>
                <a:cubicBezTo>
                  <a:pt x="10335916" y="20490"/>
                  <a:pt x="11453941" y="1016850"/>
                  <a:pt x="11576868" y="2530860"/>
                </a:cubicBezTo>
                <a:lnTo>
                  <a:pt x="0" y="2530860"/>
                </a:lnTo>
                <a:lnTo>
                  <a:pt x="0" y="30480"/>
                </a:lnTo>
                <a:close/>
              </a:path>
            </a:pathLst>
          </a:custGeom>
          <a:solidFill>
            <a:schemeClr val="accent2">
              <a:lumMod val="75000"/>
              <a:alpha val="80000"/>
            </a:schemeClr>
          </a:solidFill>
        </p:spPr>
        <p:txBody>
          <a:bodyPr rtlCol="0" anchor="t"/>
          <a:lstStyle>
            <a:lvl1pPr marL="914400" indent="0">
              <a:lnSpc>
                <a:spcPct val="400000"/>
              </a:lnSpc>
              <a:buNone/>
              <a:defRPr>
                <a:solidFill>
                  <a:schemeClr val="bg2"/>
                </a:solidFill>
              </a:defRPr>
            </a:lvl1pPr>
          </a:lstStyle>
          <a:p>
            <a:pPr rtl="0"/>
            <a:r>
              <a:rPr lang="pt-BR">
                <a:solidFill>
                  <a:srgbClr val="FFFFFF"/>
                </a:solidFill>
              </a:rPr>
              <a:t>Clique para editar o estilo do subtítulo Mestre</a:t>
            </a:r>
            <a:endParaRPr lang="pt-B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39018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Linha do tempo da Tabela do Grá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99839C-7D7A-49F1-8BFE-85C6C7D78B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5256" y="448056"/>
            <a:ext cx="9914859" cy="1329004"/>
          </a:xfrm>
        </p:spPr>
        <p:txBody>
          <a:bodyPr rtlCol="0">
            <a:normAutofit/>
          </a:bodyPr>
          <a:lstStyle>
            <a:lvl1pPr>
              <a:lnSpc>
                <a:spcPct val="100000"/>
              </a:lnSpc>
              <a:defRPr sz="4000"/>
            </a:lvl1pPr>
          </a:lstStyle>
          <a:p>
            <a:pPr rtl="0"/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7E748DC-EBB9-44C6-8566-38F87FF7FD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919673"/>
            <a:ext cx="9914860" cy="4123318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FA2F5AB-D8C6-4AE1-8FAE-CD0499CB6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4400" y="6437376"/>
            <a:ext cx="3775914" cy="365125"/>
          </a:xfrm>
        </p:spPr>
        <p:txBody>
          <a:bodyPr rtlCol="0"/>
          <a:lstStyle>
            <a:lvl1pPr algn="l">
              <a:defRPr>
                <a:solidFill>
                  <a:schemeClr val="accent2"/>
                </a:solidFill>
              </a:defRPr>
            </a:lvl1pPr>
          </a:lstStyle>
          <a:p>
            <a:pPr rtl="0"/>
            <a:r>
              <a:rPr lang="pt-BR"/>
              <a:t>Exemplo de Texto de Rodapé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7342198-F50F-4C8A-9BD9-4CC3950F8FA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323285" y="6434524"/>
            <a:ext cx="2067867" cy="365125"/>
          </a:xfrm>
        </p:spPr>
        <p:txBody>
          <a:bodyPr rtlCol="0"/>
          <a:lstStyle>
            <a:lvl1pPr algn="r">
              <a:defRPr>
                <a:solidFill>
                  <a:schemeClr val="bg2"/>
                </a:solidFill>
              </a:defRPr>
            </a:lvl1pPr>
          </a:lstStyle>
          <a:p>
            <a:pPr rtl="0"/>
            <a:r>
              <a:rPr lang="pt-BR"/>
              <a:t>8/2/20XX</a:t>
            </a:r>
          </a:p>
        </p:txBody>
      </p:sp>
      <p:sp>
        <p:nvSpPr>
          <p:cNvPr id="6" name="Espaço Reservado para o Número do Slide 5">
            <a:extLst>
              <a:ext uri="{FF2B5EF4-FFF2-40B4-BE49-F238E27FC236}">
                <a16:creationId xmlns:a16="http://schemas.microsoft.com/office/drawing/2014/main" id="{175C58D8-B582-4DB3-A94D-056240199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91152" y="6434524"/>
            <a:ext cx="693261" cy="365125"/>
          </a:xfrm>
        </p:spPr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08AB70BE-1769-45B8-85A6-0C837432C7E6}" type="slidenum">
              <a:rPr lang="pt-BR" smtClean="0"/>
              <a:pPr rtl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6954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Linha do tempo da Tabela do Grá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99839C-7D7A-49F1-8BFE-85C6C7D78B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5256" y="448056"/>
            <a:ext cx="9914859" cy="1329004"/>
          </a:xfrm>
        </p:spPr>
        <p:txBody>
          <a:bodyPr rtlCol="0">
            <a:normAutofit/>
          </a:bodyPr>
          <a:lstStyle>
            <a:lvl1pPr>
              <a:lnSpc>
                <a:spcPct val="100000"/>
              </a:lnSpc>
              <a:defRPr sz="4000"/>
            </a:lvl1pPr>
          </a:lstStyle>
          <a:p>
            <a:pPr rtl="0"/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7E748DC-EBB9-44C6-8566-38F87FF7FD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3440" y="1825625"/>
            <a:ext cx="10500360" cy="4351338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FA2F5AB-D8C6-4AE1-8FAE-CD0499CB6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4400" y="6437376"/>
            <a:ext cx="3775914" cy="365125"/>
          </a:xfrm>
        </p:spPr>
        <p:txBody>
          <a:bodyPr rtlCol="0"/>
          <a:lstStyle>
            <a:lvl1pPr algn="l">
              <a:defRPr>
                <a:solidFill>
                  <a:schemeClr val="accent2"/>
                </a:solidFill>
              </a:defRPr>
            </a:lvl1pPr>
          </a:lstStyle>
          <a:p>
            <a:pPr rtl="0"/>
            <a:r>
              <a:rPr lang="pt-BR"/>
              <a:t>Exemplo de Texto de Rodapé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7342198-F50F-4C8A-9BD9-4CC3950F8FA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323285" y="6434524"/>
            <a:ext cx="2067867" cy="365125"/>
          </a:xfrm>
        </p:spPr>
        <p:txBody>
          <a:bodyPr rtlCol="0"/>
          <a:lstStyle>
            <a:lvl1pPr algn="r">
              <a:defRPr>
                <a:solidFill>
                  <a:schemeClr val="bg2"/>
                </a:solidFill>
              </a:defRPr>
            </a:lvl1pPr>
          </a:lstStyle>
          <a:p>
            <a:pPr rtl="0"/>
            <a:r>
              <a:rPr lang="pt-BR"/>
              <a:t>8/2/20XX</a:t>
            </a:r>
          </a:p>
        </p:txBody>
      </p:sp>
      <p:sp>
        <p:nvSpPr>
          <p:cNvPr id="6" name="Espaço Reservado para o Número do Slide 5">
            <a:extLst>
              <a:ext uri="{FF2B5EF4-FFF2-40B4-BE49-F238E27FC236}">
                <a16:creationId xmlns:a16="http://schemas.microsoft.com/office/drawing/2014/main" id="{175C58D8-B582-4DB3-A94D-056240199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91152" y="6434524"/>
            <a:ext cx="693261" cy="365125"/>
          </a:xfrm>
        </p:spPr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08AB70BE-1769-45B8-85A6-0C837432C7E6}" type="slidenum">
              <a:rPr lang="pt-BR" smtClean="0"/>
              <a:pPr rtl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446359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itação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rma livre: Forma 13">
            <a:extLst>
              <a:ext uri="{FF2B5EF4-FFF2-40B4-BE49-F238E27FC236}">
                <a16:creationId xmlns:a16="http://schemas.microsoft.com/office/drawing/2014/main" id="{9F47EA1B-2641-431A-B894-4A66FC5A048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 rot="16200000">
            <a:off x="6246663" y="-1789711"/>
            <a:ext cx="3354778" cy="6934200"/>
          </a:xfrm>
          <a:custGeom>
            <a:avLst/>
            <a:gdLst>
              <a:gd name="connsiteX0" fmla="*/ 2352312 w 2353172"/>
              <a:gd name="connsiteY0" fmla="*/ 0 h 4863918"/>
              <a:gd name="connsiteX1" fmla="*/ 2353172 w 2353172"/>
              <a:gd name="connsiteY1" fmla="*/ 0 h 4863918"/>
              <a:gd name="connsiteX2" fmla="*/ 2353172 w 2353172"/>
              <a:gd name="connsiteY2" fmla="*/ 4863918 h 4863918"/>
              <a:gd name="connsiteX3" fmla="*/ 2352312 w 2353172"/>
              <a:gd name="connsiteY3" fmla="*/ 4863918 h 4863918"/>
              <a:gd name="connsiteX4" fmla="*/ 2340504 w 2353172"/>
              <a:gd name="connsiteY4" fmla="*/ 4630072 h 4863918"/>
              <a:gd name="connsiteX5" fmla="*/ 134816 w 2353172"/>
              <a:gd name="connsiteY5" fmla="*/ 2438342 h 4863918"/>
              <a:gd name="connsiteX6" fmla="*/ 0 w 2353172"/>
              <a:gd name="connsiteY6" fmla="*/ 2431959 h 4863918"/>
              <a:gd name="connsiteX7" fmla="*/ 134816 w 2353172"/>
              <a:gd name="connsiteY7" fmla="*/ 2425576 h 4863918"/>
              <a:gd name="connsiteX8" fmla="*/ 2340504 w 2353172"/>
              <a:gd name="connsiteY8" fmla="*/ 233845 h 4863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53172" h="4863918">
                <a:moveTo>
                  <a:pt x="2352312" y="0"/>
                </a:moveTo>
                <a:lnTo>
                  <a:pt x="2353172" y="0"/>
                </a:lnTo>
                <a:lnTo>
                  <a:pt x="2353172" y="4863918"/>
                </a:lnTo>
                <a:lnTo>
                  <a:pt x="2352312" y="4863918"/>
                </a:lnTo>
                <a:lnTo>
                  <a:pt x="2340504" y="4630072"/>
                </a:lnTo>
                <a:cubicBezTo>
                  <a:pt x="2222700" y="3470082"/>
                  <a:pt x="1296917" y="2548952"/>
                  <a:pt x="134816" y="2438342"/>
                </a:cubicBezTo>
                <a:lnTo>
                  <a:pt x="0" y="2431959"/>
                </a:lnTo>
                <a:lnTo>
                  <a:pt x="134816" y="2425576"/>
                </a:lnTo>
                <a:cubicBezTo>
                  <a:pt x="1296917" y="2314966"/>
                  <a:pt x="2222700" y="1393835"/>
                  <a:pt x="2340504" y="23384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pt-BR" dirty="0"/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F21A2820-A76E-454D-9A0E-F8F7B21367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9327" y="919717"/>
            <a:ext cx="5761074" cy="3423684"/>
          </a:xfrm>
        </p:spPr>
        <p:txBody>
          <a:bodyPr rtlCol="0" anchor="b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r>
              <a:rPr lang="pt-BR">
                <a:solidFill>
                  <a:srgbClr val="FFFFFF"/>
                </a:solidFill>
              </a:rPr>
              <a:t>Clique para editar o título Mestre</a:t>
            </a:r>
            <a:endParaRPr lang="pt-BR" dirty="0">
              <a:solidFill>
                <a:srgbClr val="FFFFFF"/>
              </a:solidFill>
            </a:endParaRPr>
          </a:p>
        </p:txBody>
      </p:sp>
      <p:sp>
        <p:nvSpPr>
          <p:cNvPr id="9" name="Subtítulo 2">
            <a:extLst>
              <a:ext uri="{FF2B5EF4-FFF2-40B4-BE49-F238E27FC236}">
                <a16:creationId xmlns:a16="http://schemas.microsoft.com/office/drawing/2014/main" id="{0ED9A69A-6A32-4722-924D-7FEFEA9195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49327" y="4795284"/>
            <a:ext cx="4846674" cy="1084522"/>
          </a:xfrm>
        </p:spPr>
        <p:txBody>
          <a:bodyPr rtlCol="0"/>
          <a:lstStyle>
            <a:lvl1pPr>
              <a:buNone/>
              <a:defRPr>
                <a:solidFill>
                  <a:schemeClr val="bg2"/>
                </a:solidFill>
              </a:defRPr>
            </a:lvl1pPr>
          </a:lstStyle>
          <a:p>
            <a:pPr rtl="0"/>
            <a:r>
              <a:rPr lang="pt-BR">
                <a:solidFill>
                  <a:srgbClr val="FFFFFF"/>
                </a:solidFill>
              </a:rPr>
              <a:t>Clique para editar o estilo do subtítulo Mestre</a:t>
            </a:r>
            <a:endParaRPr lang="pt-BR" dirty="0">
              <a:solidFill>
                <a:srgbClr val="FFFFFF"/>
              </a:solidFill>
            </a:endParaRPr>
          </a:p>
        </p:txBody>
      </p:sp>
      <p:sp>
        <p:nvSpPr>
          <p:cNvPr id="12" name="Forma livre: Forma 11">
            <a:extLst>
              <a:ext uri="{FF2B5EF4-FFF2-40B4-BE49-F238E27FC236}">
                <a16:creationId xmlns:a16="http://schemas.microsoft.com/office/drawing/2014/main" id="{F1587820-C6FA-402E-9F8D-2DAE5BF958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 rot="5400000">
            <a:off x="4513861" y="3447061"/>
            <a:ext cx="3354778" cy="3467100"/>
          </a:xfrm>
          <a:custGeom>
            <a:avLst/>
            <a:gdLst>
              <a:gd name="connsiteX0" fmla="*/ 0 w 2353172"/>
              <a:gd name="connsiteY0" fmla="*/ 0 h 2431959"/>
              <a:gd name="connsiteX1" fmla="*/ 2353172 w 2353172"/>
              <a:gd name="connsiteY1" fmla="*/ 0 h 2431959"/>
              <a:gd name="connsiteX2" fmla="*/ 2353172 w 2353172"/>
              <a:gd name="connsiteY2" fmla="*/ 2431959 h 2431959"/>
              <a:gd name="connsiteX3" fmla="*/ 2352312 w 2353172"/>
              <a:gd name="connsiteY3" fmla="*/ 2431959 h 2431959"/>
              <a:gd name="connsiteX4" fmla="*/ 2340504 w 2353172"/>
              <a:gd name="connsiteY4" fmla="*/ 2198113 h 2431959"/>
              <a:gd name="connsiteX5" fmla="*/ 134816 w 2353172"/>
              <a:gd name="connsiteY5" fmla="*/ 6383 h 2431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53172" h="2431959">
                <a:moveTo>
                  <a:pt x="0" y="0"/>
                </a:moveTo>
                <a:lnTo>
                  <a:pt x="2353172" y="0"/>
                </a:lnTo>
                <a:lnTo>
                  <a:pt x="2353172" y="2431959"/>
                </a:lnTo>
                <a:lnTo>
                  <a:pt x="2352312" y="2431959"/>
                </a:lnTo>
                <a:lnTo>
                  <a:pt x="2340504" y="2198113"/>
                </a:lnTo>
                <a:cubicBezTo>
                  <a:pt x="2222700" y="1038123"/>
                  <a:pt x="1296917" y="116993"/>
                  <a:pt x="134816" y="6383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pt-BR" dirty="0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C9753C5C-8415-4BF0-810D-A4C22F695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52728" y="6434560"/>
            <a:ext cx="3428012" cy="365125"/>
          </a:xfrm>
        </p:spPr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r>
              <a:rPr lang="pt-BR"/>
              <a:t>Exemplo de Texto de Rodapé</a:t>
            </a:r>
          </a:p>
        </p:txBody>
      </p:sp>
      <p:sp>
        <p:nvSpPr>
          <p:cNvPr id="19" name="Espaço Reservado para Imagem 18">
            <a:extLst>
              <a:ext uri="{FF2B5EF4-FFF2-40B4-BE49-F238E27FC236}">
                <a16:creationId xmlns:a16="http://schemas.microsoft.com/office/drawing/2014/main" id="{31E70801-1BA4-4276-9934-E418115C032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924800" y="1"/>
            <a:ext cx="4267200" cy="6858000"/>
          </a:xfrm>
          <a:custGeom>
            <a:avLst/>
            <a:gdLst>
              <a:gd name="connsiteX0" fmla="*/ 3466352 w 4267200"/>
              <a:gd name="connsiteY0" fmla="*/ 0 h 6858000"/>
              <a:gd name="connsiteX1" fmla="*/ 4267200 w 4267200"/>
              <a:gd name="connsiteY1" fmla="*/ 0 h 6858000"/>
              <a:gd name="connsiteX2" fmla="*/ 4267200 w 4267200"/>
              <a:gd name="connsiteY2" fmla="*/ 6858000 h 6858000"/>
              <a:gd name="connsiteX3" fmla="*/ 0 w 4267200"/>
              <a:gd name="connsiteY3" fmla="*/ 6858000 h 6858000"/>
              <a:gd name="connsiteX4" fmla="*/ 0 w 4267200"/>
              <a:gd name="connsiteY4" fmla="*/ 3338980 h 6858000"/>
              <a:gd name="connsiteX5" fmla="*/ 8352 w 4267200"/>
              <a:gd name="connsiteY5" fmla="*/ 3162578 h 6858000"/>
              <a:gd name="connsiteX6" fmla="*/ 3132972 w 4267200"/>
              <a:gd name="connsiteY6" fmla="*/ 18059 h 6858000"/>
              <a:gd name="connsiteX7" fmla="*/ 3466352 w 4267200"/>
              <a:gd name="connsiteY7" fmla="*/ 122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67200" h="6858000">
                <a:moveTo>
                  <a:pt x="3466352" y="0"/>
                </a:moveTo>
                <a:lnTo>
                  <a:pt x="4267200" y="0"/>
                </a:lnTo>
                <a:lnTo>
                  <a:pt x="4267200" y="6858000"/>
                </a:lnTo>
                <a:lnTo>
                  <a:pt x="0" y="6858000"/>
                </a:lnTo>
                <a:lnTo>
                  <a:pt x="0" y="3338980"/>
                </a:lnTo>
                <a:lnTo>
                  <a:pt x="8352" y="3162578"/>
                </a:lnTo>
                <a:cubicBezTo>
                  <a:pt x="166042" y="1505839"/>
                  <a:pt x="1479242" y="186005"/>
                  <a:pt x="3132972" y="18059"/>
                </a:cubicBezTo>
                <a:lnTo>
                  <a:pt x="3466352" y="1225"/>
                </a:lnTo>
                <a:close/>
              </a:path>
            </a:pathLst>
          </a:custGeom>
          <a:solidFill>
            <a:schemeClr val="accent6"/>
          </a:solidFill>
        </p:spPr>
        <p:txBody>
          <a:bodyPr wrap="square" rtlCol="0" anchor="ctr">
            <a:noAutofit/>
          </a:bodyPr>
          <a:lstStyle/>
          <a:p>
            <a:pPr rtl="0"/>
            <a:r>
              <a:rPr lang="pt-BR"/>
              <a:t>Clique no ícone para adicionar uma imagem</a:t>
            </a:r>
            <a:endParaRPr lang="pt-BR" dirty="0"/>
          </a:p>
        </p:txBody>
      </p:sp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2A2485D4-41D3-4182-8DFE-2E0713EC0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r>
              <a:rPr lang="pt-BR"/>
              <a:t>8/2/20XX</a:t>
            </a:r>
          </a:p>
        </p:txBody>
      </p:sp>
      <p:sp>
        <p:nvSpPr>
          <p:cNvPr id="4" name="Espaço Reservado para o Número do Slide 3">
            <a:extLst>
              <a:ext uri="{FF2B5EF4-FFF2-40B4-BE49-F238E27FC236}">
                <a16:creationId xmlns:a16="http://schemas.microsoft.com/office/drawing/2014/main" id="{545EBFEA-4321-48C4-9CA1-43517540C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08AB70BE-1769-45B8-85A6-0C837432C7E6}" type="slidenum">
              <a:rPr lang="pt-BR" smtClean="0"/>
              <a:pPr rtl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92770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Equipe"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tângulo 6">
            <a:extLst>
              <a:ext uri="{FF2B5EF4-FFF2-40B4-BE49-F238E27FC236}">
                <a16:creationId xmlns:a16="http://schemas.microsoft.com/office/drawing/2014/main" id="{BCA75F14-4851-4FA1-AF45-240D9124B9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14" name="Forma livre: Forma 13">
            <a:extLst>
              <a:ext uri="{FF2B5EF4-FFF2-40B4-BE49-F238E27FC236}">
                <a16:creationId xmlns:a16="http://schemas.microsoft.com/office/drawing/2014/main" id="{9AE08278-E6C4-4B25-8343-43C881C0071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9844850" y="1"/>
            <a:ext cx="2347151" cy="4454343"/>
          </a:xfrm>
          <a:custGeom>
            <a:avLst/>
            <a:gdLst>
              <a:gd name="connsiteX0" fmla="*/ 2329738 w 2347151"/>
              <a:gd name="connsiteY0" fmla="*/ 0 h 4454343"/>
              <a:gd name="connsiteX1" fmla="*/ 2347151 w 2347151"/>
              <a:gd name="connsiteY1" fmla="*/ 0 h 4454343"/>
              <a:gd name="connsiteX2" fmla="*/ 2347151 w 2347151"/>
              <a:gd name="connsiteY2" fmla="*/ 4454343 h 4454343"/>
              <a:gd name="connsiteX3" fmla="*/ 2340504 w 2347151"/>
              <a:gd name="connsiteY3" fmla="*/ 4322705 h 4454343"/>
              <a:gd name="connsiteX4" fmla="*/ 134816 w 2347151"/>
              <a:gd name="connsiteY4" fmla="*/ 2130974 h 4454343"/>
              <a:gd name="connsiteX5" fmla="*/ 0 w 2347151"/>
              <a:gd name="connsiteY5" fmla="*/ 2124591 h 4454343"/>
              <a:gd name="connsiteX6" fmla="*/ 134816 w 2347151"/>
              <a:gd name="connsiteY6" fmla="*/ 2118208 h 4454343"/>
              <a:gd name="connsiteX7" fmla="*/ 2309087 w 2347151"/>
              <a:gd name="connsiteY7" fmla="*/ 141037 h 4454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47151" h="4454343">
                <a:moveTo>
                  <a:pt x="2329738" y="0"/>
                </a:moveTo>
                <a:lnTo>
                  <a:pt x="2347151" y="0"/>
                </a:lnTo>
                <a:lnTo>
                  <a:pt x="2347151" y="4454343"/>
                </a:lnTo>
                <a:lnTo>
                  <a:pt x="2340504" y="4322705"/>
                </a:lnTo>
                <a:cubicBezTo>
                  <a:pt x="2222700" y="3162715"/>
                  <a:pt x="1296917" y="2241584"/>
                  <a:pt x="134816" y="2130974"/>
                </a:cubicBezTo>
                <a:lnTo>
                  <a:pt x="0" y="2124591"/>
                </a:lnTo>
                <a:lnTo>
                  <a:pt x="134816" y="2118208"/>
                </a:lnTo>
                <a:cubicBezTo>
                  <a:pt x="1224286" y="2014511"/>
                  <a:pt x="2106054" y="1198443"/>
                  <a:pt x="2309087" y="141037"/>
                </a:cubicBezTo>
                <a:close/>
              </a:path>
            </a:pathLst>
          </a:cu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pt-BR" dirty="0"/>
          </a:p>
        </p:txBody>
      </p:sp>
      <p:sp>
        <p:nvSpPr>
          <p:cNvPr id="15" name="Forma livre: Forma 14">
            <a:extLst>
              <a:ext uri="{FF2B5EF4-FFF2-40B4-BE49-F238E27FC236}">
                <a16:creationId xmlns:a16="http://schemas.microsoft.com/office/drawing/2014/main" id="{20CC2109-6984-401D-BF1D-B4F0C35B03C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9844850" y="-770"/>
            <a:ext cx="2347151" cy="4454343"/>
          </a:xfrm>
          <a:custGeom>
            <a:avLst/>
            <a:gdLst>
              <a:gd name="connsiteX0" fmla="*/ 2329738 w 2347151"/>
              <a:gd name="connsiteY0" fmla="*/ 0 h 4454343"/>
              <a:gd name="connsiteX1" fmla="*/ 2347151 w 2347151"/>
              <a:gd name="connsiteY1" fmla="*/ 0 h 4454343"/>
              <a:gd name="connsiteX2" fmla="*/ 2347151 w 2347151"/>
              <a:gd name="connsiteY2" fmla="*/ 4454343 h 4454343"/>
              <a:gd name="connsiteX3" fmla="*/ 2340504 w 2347151"/>
              <a:gd name="connsiteY3" fmla="*/ 4322705 h 4454343"/>
              <a:gd name="connsiteX4" fmla="*/ 134816 w 2347151"/>
              <a:gd name="connsiteY4" fmla="*/ 2130974 h 4454343"/>
              <a:gd name="connsiteX5" fmla="*/ 0 w 2347151"/>
              <a:gd name="connsiteY5" fmla="*/ 2124591 h 4454343"/>
              <a:gd name="connsiteX6" fmla="*/ 134816 w 2347151"/>
              <a:gd name="connsiteY6" fmla="*/ 2118208 h 4454343"/>
              <a:gd name="connsiteX7" fmla="*/ 2309087 w 2347151"/>
              <a:gd name="connsiteY7" fmla="*/ 141037 h 4454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47151" h="4454343">
                <a:moveTo>
                  <a:pt x="2329738" y="0"/>
                </a:moveTo>
                <a:lnTo>
                  <a:pt x="2347151" y="0"/>
                </a:lnTo>
                <a:lnTo>
                  <a:pt x="2347151" y="4454343"/>
                </a:lnTo>
                <a:lnTo>
                  <a:pt x="2340504" y="4322705"/>
                </a:lnTo>
                <a:cubicBezTo>
                  <a:pt x="2222700" y="3162715"/>
                  <a:pt x="1296917" y="2241584"/>
                  <a:pt x="134816" y="2130974"/>
                </a:cubicBezTo>
                <a:lnTo>
                  <a:pt x="0" y="2124591"/>
                </a:lnTo>
                <a:lnTo>
                  <a:pt x="134816" y="2118208"/>
                </a:lnTo>
                <a:cubicBezTo>
                  <a:pt x="1224286" y="2014511"/>
                  <a:pt x="2106054" y="1198443"/>
                  <a:pt x="2309087" y="141037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  <a:alpha val="2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pt-BR" dirty="0"/>
          </a:p>
        </p:txBody>
      </p:sp>
      <p:sp>
        <p:nvSpPr>
          <p:cNvPr id="16" name="Título 1">
            <a:extLst>
              <a:ext uri="{FF2B5EF4-FFF2-40B4-BE49-F238E27FC236}">
                <a16:creationId xmlns:a16="http://schemas.microsoft.com/office/drawing/2014/main" id="{4510ECF1-6DD2-4E35-8398-66D7638971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10159"/>
            <a:ext cx="12191999" cy="2128731"/>
          </a:xfrm>
          <a:custGeom>
            <a:avLst/>
            <a:gdLst>
              <a:gd name="connsiteX0" fmla="*/ 0 w 12191999"/>
              <a:gd name="connsiteY0" fmla="*/ 0 h 2123863"/>
              <a:gd name="connsiteX1" fmla="*/ 12191999 w 12191999"/>
              <a:gd name="connsiteY1" fmla="*/ 0 h 2123863"/>
              <a:gd name="connsiteX2" fmla="*/ 12191999 w 12191999"/>
              <a:gd name="connsiteY2" fmla="*/ 0 h 2123863"/>
              <a:gd name="connsiteX3" fmla="*/ 12191999 w 12191999"/>
              <a:gd name="connsiteY3" fmla="*/ 1061932 h 2123863"/>
              <a:gd name="connsiteX4" fmla="*/ 11130067 w 12191999"/>
              <a:gd name="connsiteY4" fmla="*/ 2123864 h 2123863"/>
              <a:gd name="connsiteX5" fmla="*/ 1061932 w 12191999"/>
              <a:gd name="connsiteY5" fmla="*/ 2123863 h 2123863"/>
              <a:gd name="connsiteX6" fmla="*/ 0 w 12191999"/>
              <a:gd name="connsiteY6" fmla="*/ 1061931 h 2123863"/>
              <a:gd name="connsiteX7" fmla="*/ 0 w 12191999"/>
              <a:gd name="connsiteY7" fmla="*/ 0 h 2123863"/>
              <a:gd name="connsiteX8" fmla="*/ 0 w 12191999"/>
              <a:gd name="connsiteY8" fmla="*/ 0 h 2123863"/>
              <a:gd name="connsiteX0" fmla="*/ 0 w 12191999"/>
              <a:gd name="connsiteY0" fmla="*/ 0 h 2123864"/>
              <a:gd name="connsiteX1" fmla="*/ 12191999 w 12191999"/>
              <a:gd name="connsiteY1" fmla="*/ 0 h 2123864"/>
              <a:gd name="connsiteX2" fmla="*/ 12191999 w 12191999"/>
              <a:gd name="connsiteY2" fmla="*/ 0 h 2123864"/>
              <a:gd name="connsiteX3" fmla="*/ 11130067 w 12191999"/>
              <a:gd name="connsiteY3" fmla="*/ 2123864 h 2123864"/>
              <a:gd name="connsiteX4" fmla="*/ 1061932 w 12191999"/>
              <a:gd name="connsiteY4" fmla="*/ 2123863 h 2123864"/>
              <a:gd name="connsiteX5" fmla="*/ 0 w 12191999"/>
              <a:gd name="connsiteY5" fmla="*/ 1061931 h 2123864"/>
              <a:gd name="connsiteX6" fmla="*/ 0 w 12191999"/>
              <a:gd name="connsiteY6" fmla="*/ 0 h 2123864"/>
              <a:gd name="connsiteX7" fmla="*/ 0 w 12191999"/>
              <a:gd name="connsiteY7" fmla="*/ 0 h 2123864"/>
              <a:gd name="connsiteX0" fmla="*/ 0 w 12191999"/>
              <a:gd name="connsiteY0" fmla="*/ 0 h 2123863"/>
              <a:gd name="connsiteX1" fmla="*/ 12191999 w 12191999"/>
              <a:gd name="connsiteY1" fmla="*/ 0 h 2123863"/>
              <a:gd name="connsiteX2" fmla="*/ 12191999 w 12191999"/>
              <a:gd name="connsiteY2" fmla="*/ 0 h 2123863"/>
              <a:gd name="connsiteX3" fmla="*/ 10261387 w 12191999"/>
              <a:gd name="connsiteY3" fmla="*/ 2108624 h 2123863"/>
              <a:gd name="connsiteX4" fmla="*/ 1061932 w 12191999"/>
              <a:gd name="connsiteY4" fmla="*/ 2123863 h 2123863"/>
              <a:gd name="connsiteX5" fmla="*/ 0 w 12191999"/>
              <a:gd name="connsiteY5" fmla="*/ 1061931 h 2123863"/>
              <a:gd name="connsiteX6" fmla="*/ 0 w 12191999"/>
              <a:gd name="connsiteY6" fmla="*/ 0 h 2123863"/>
              <a:gd name="connsiteX7" fmla="*/ 0 w 12191999"/>
              <a:gd name="connsiteY7" fmla="*/ 0 h 2123863"/>
              <a:gd name="connsiteX0" fmla="*/ 0 w 12191999"/>
              <a:gd name="connsiteY0" fmla="*/ 0 h 2123863"/>
              <a:gd name="connsiteX1" fmla="*/ 12191999 w 12191999"/>
              <a:gd name="connsiteY1" fmla="*/ 0 h 2123863"/>
              <a:gd name="connsiteX2" fmla="*/ 12191999 w 12191999"/>
              <a:gd name="connsiteY2" fmla="*/ 0 h 2123863"/>
              <a:gd name="connsiteX3" fmla="*/ 9758467 w 12191999"/>
              <a:gd name="connsiteY3" fmla="*/ 2108624 h 2123863"/>
              <a:gd name="connsiteX4" fmla="*/ 1061932 w 12191999"/>
              <a:gd name="connsiteY4" fmla="*/ 2123863 h 2123863"/>
              <a:gd name="connsiteX5" fmla="*/ 0 w 12191999"/>
              <a:gd name="connsiteY5" fmla="*/ 1061931 h 2123863"/>
              <a:gd name="connsiteX6" fmla="*/ 0 w 12191999"/>
              <a:gd name="connsiteY6" fmla="*/ 0 h 2123863"/>
              <a:gd name="connsiteX7" fmla="*/ 0 w 12191999"/>
              <a:gd name="connsiteY7" fmla="*/ 0 h 2123863"/>
              <a:gd name="connsiteX0" fmla="*/ 0 w 12191999"/>
              <a:gd name="connsiteY0" fmla="*/ 0 h 2123864"/>
              <a:gd name="connsiteX1" fmla="*/ 12191999 w 12191999"/>
              <a:gd name="connsiteY1" fmla="*/ 0 h 2123864"/>
              <a:gd name="connsiteX2" fmla="*/ 12191999 w 12191999"/>
              <a:gd name="connsiteY2" fmla="*/ 0 h 2123864"/>
              <a:gd name="connsiteX3" fmla="*/ 9636547 w 12191999"/>
              <a:gd name="connsiteY3" fmla="*/ 2123864 h 2123864"/>
              <a:gd name="connsiteX4" fmla="*/ 1061932 w 12191999"/>
              <a:gd name="connsiteY4" fmla="*/ 2123863 h 2123864"/>
              <a:gd name="connsiteX5" fmla="*/ 0 w 12191999"/>
              <a:gd name="connsiteY5" fmla="*/ 1061931 h 2123864"/>
              <a:gd name="connsiteX6" fmla="*/ 0 w 12191999"/>
              <a:gd name="connsiteY6" fmla="*/ 0 h 2123864"/>
              <a:gd name="connsiteX7" fmla="*/ 0 w 12191999"/>
              <a:gd name="connsiteY7" fmla="*/ 0 h 2123864"/>
              <a:gd name="connsiteX0" fmla="*/ 0 w 12191999"/>
              <a:gd name="connsiteY0" fmla="*/ 0 h 2123864"/>
              <a:gd name="connsiteX1" fmla="*/ 12191999 w 12191999"/>
              <a:gd name="connsiteY1" fmla="*/ 0 h 2123864"/>
              <a:gd name="connsiteX2" fmla="*/ 12191999 w 12191999"/>
              <a:gd name="connsiteY2" fmla="*/ 0 h 2123864"/>
              <a:gd name="connsiteX3" fmla="*/ 9636547 w 12191999"/>
              <a:gd name="connsiteY3" fmla="*/ 2123864 h 2123864"/>
              <a:gd name="connsiteX4" fmla="*/ 1061932 w 12191999"/>
              <a:gd name="connsiteY4" fmla="*/ 2123863 h 2123864"/>
              <a:gd name="connsiteX5" fmla="*/ 0 w 12191999"/>
              <a:gd name="connsiteY5" fmla="*/ 1061931 h 2123864"/>
              <a:gd name="connsiteX6" fmla="*/ 0 w 12191999"/>
              <a:gd name="connsiteY6" fmla="*/ 0 h 2123864"/>
              <a:gd name="connsiteX7" fmla="*/ 0 w 12191999"/>
              <a:gd name="connsiteY7" fmla="*/ 0 h 2123864"/>
              <a:gd name="connsiteX0" fmla="*/ 0 w 12191999"/>
              <a:gd name="connsiteY0" fmla="*/ 0 h 2123864"/>
              <a:gd name="connsiteX1" fmla="*/ 12191999 w 12191999"/>
              <a:gd name="connsiteY1" fmla="*/ 0 h 2123864"/>
              <a:gd name="connsiteX2" fmla="*/ 11612879 w 12191999"/>
              <a:gd name="connsiteY2" fmla="*/ 381000 h 2123864"/>
              <a:gd name="connsiteX3" fmla="*/ 9636547 w 12191999"/>
              <a:gd name="connsiteY3" fmla="*/ 2123864 h 2123864"/>
              <a:gd name="connsiteX4" fmla="*/ 1061932 w 12191999"/>
              <a:gd name="connsiteY4" fmla="*/ 2123863 h 2123864"/>
              <a:gd name="connsiteX5" fmla="*/ 0 w 12191999"/>
              <a:gd name="connsiteY5" fmla="*/ 1061931 h 2123864"/>
              <a:gd name="connsiteX6" fmla="*/ 0 w 12191999"/>
              <a:gd name="connsiteY6" fmla="*/ 0 h 2123864"/>
              <a:gd name="connsiteX7" fmla="*/ 0 w 12191999"/>
              <a:gd name="connsiteY7" fmla="*/ 0 h 2123864"/>
              <a:gd name="connsiteX0" fmla="*/ 0 w 12191999"/>
              <a:gd name="connsiteY0" fmla="*/ 0 h 2123864"/>
              <a:gd name="connsiteX1" fmla="*/ 12191999 w 12191999"/>
              <a:gd name="connsiteY1" fmla="*/ 0 h 2123864"/>
              <a:gd name="connsiteX2" fmla="*/ 11612879 w 12191999"/>
              <a:gd name="connsiteY2" fmla="*/ 381000 h 2123864"/>
              <a:gd name="connsiteX3" fmla="*/ 9636547 w 12191999"/>
              <a:gd name="connsiteY3" fmla="*/ 2123864 h 2123864"/>
              <a:gd name="connsiteX4" fmla="*/ 1061932 w 12191999"/>
              <a:gd name="connsiteY4" fmla="*/ 2123863 h 2123864"/>
              <a:gd name="connsiteX5" fmla="*/ 0 w 12191999"/>
              <a:gd name="connsiteY5" fmla="*/ 1061931 h 2123864"/>
              <a:gd name="connsiteX6" fmla="*/ 0 w 12191999"/>
              <a:gd name="connsiteY6" fmla="*/ 0 h 2123864"/>
              <a:gd name="connsiteX7" fmla="*/ 0 w 12191999"/>
              <a:gd name="connsiteY7" fmla="*/ 0 h 2123864"/>
              <a:gd name="connsiteX0" fmla="*/ 0 w 12732723"/>
              <a:gd name="connsiteY0" fmla="*/ 0 h 2123864"/>
              <a:gd name="connsiteX1" fmla="*/ 12191999 w 12732723"/>
              <a:gd name="connsiteY1" fmla="*/ 0 h 2123864"/>
              <a:gd name="connsiteX2" fmla="*/ 9636547 w 12732723"/>
              <a:gd name="connsiteY2" fmla="*/ 2123864 h 2123864"/>
              <a:gd name="connsiteX3" fmla="*/ 1061932 w 12732723"/>
              <a:gd name="connsiteY3" fmla="*/ 2123863 h 2123864"/>
              <a:gd name="connsiteX4" fmla="*/ 0 w 12732723"/>
              <a:gd name="connsiteY4" fmla="*/ 1061931 h 2123864"/>
              <a:gd name="connsiteX5" fmla="*/ 0 w 12732723"/>
              <a:gd name="connsiteY5" fmla="*/ 0 h 2123864"/>
              <a:gd name="connsiteX6" fmla="*/ 0 w 12732723"/>
              <a:gd name="connsiteY6" fmla="*/ 0 h 2123864"/>
              <a:gd name="connsiteX0" fmla="*/ 0 w 12191999"/>
              <a:gd name="connsiteY0" fmla="*/ 0 h 2123864"/>
              <a:gd name="connsiteX1" fmla="*/ 12191999 w 12191999"/>
              <a:gd name="connsiteY1" fmla="*/ 0 h 2123864"/>
              <a:gd name="connsiteX2" fmla="*/ 9636547 w 12191999"/>
              <a:gd name="connsiteY2" fmla="*/ 2123864 h 2123864"/>
              <a:gd name="connsiteX3" fmla="*/ 1061932 w 12191999"/>
              <a:gd name="connsiteY3" fmla="*/ 2123863 h 2123864"/>
              <a:gd name="connsiteX4" fmla="*/ 0 w 12191999"/>
              <a:gd name="connsiteY4" fmla="*/ 1061931 h 2123864"/>
              <a:gd name="connsiteX5" fmla="*/ 0 w 12191999"/>
              <a:gd name="connsiteY5" fmla="*/ 0 h 2123864"/>
              <a:gd name="connsiteX6" fmla="*/ 0 w 12191999"/>
              <a:gd name="connsiteY6" fmla="*/ 0 h 2123864"/>
              <a:gd name="connsiteX0" fmla="*/ 0 w 12191999"/>
              <a:gd name="connsiteY0" fmla="*/ 0 h 2123864"/>
              <a:gd name="connsiteX1" fmla="*/ 12191999 w 12191999"/>
              <a:gd name="connsiteY1" fmla="*/ 0 h 2123864"/>
              <a:gd name="connsiteX2" fmla="*/ 9636547 w 12191999"/>
              <a:gd name="connsiteY2" fmla="*/ 2123864 h 2123864"/>
              <a:gd name="connsiteX3" fmla="*/ 1061932 w 12191999"/>
              <a:gd name="connsiteY3" fmla="*/ 2123863 h 2123864"/>
              <a:gd name="connsiteX4" fmla="*/ 0 w 12191999"/>
              <a:gd name="connsiteY4" fmla="*/ 1061931 h 2123864"/>
              <a:gd name="connsiteX5" fmla="*/ 0 w 12191999"/>
              <a:gd name="connsiteY5" fmla="*/ 0 h 2123864"/>
              <a:gd name="connsiteX6" fmla="*/ 0 w 12191999"/>
              <a:gd name="connsiteY6" fmla="*/ 0 h 2123864"/>
              <a:gd name="connsiteX0" fmla="*/ 0 w 12191999"/>
              <a:gd name="connsiteY0" fmla="*/ 0 h 2123864"/>
              <a:gd name="connsiteX1" fmla="*/ 12191999 w 12191999"/>
              <a:gd name="connsiteY1" fmla="*/ 0 h 2123864"/>
              <a:gd name="connsiteX2" fmla="*/ 9636547 w 12191999"/>
              <a:gd name="connsiteY2" fmla="*/ 2123864 h 2123864"/>
              <a:gd name="connsiteX3" fmla="*/ 1061932 w 12191999"/>
              <a:gd name="connsiteY3" fmla="*/ 2123863 h 2123864"/>
              <a:gd name="connsiteX4" fmla="*/ 0 w 12191999"/>
              <a:gd name="connsiteY4" fmla="*/ 1061931 h 2123864"/>
              <a:gd name="connsiteX5" fmla="*/ 0 w 12191999"/>
              <a:gd name="connsiteY5" fmla="*/ 0 h 2123864"/>
              <a:gd name="connsiteX6" fmla="*/ 0 w 12191999"/>
              <a:gd name="connsiteY6" fmla="*/ 0 h 2123864"/>
              <a:gd name="connsiteX0" fmla="*/ 0 w 12191999"/>
              <a:gd name="connsiteY0" fmla="*/ 0 h 2126534"/>
              <a:gd name="connsiteX1" fmla="*/ 12191999 w 12191999"/>
              <a:gd name="connsiteY1" fmla="*/ 0 h 2126534"/>
              <a:gd name="connsiteX2" fmla="*/ 9636547 w 12191999"/>
              <a:gd name="connsiteY2" fmla="*/ 2123864 h 2126534"/>
              <a:gd name="connsiteX3" fmla="*/ 1061932 w 12191999"/>
              <a:gd name="connsiteY3" fmla="*/ 2123863 h 2126534"/>
              <a:gd name="connsiteX4" fmla="*/ 0 w 12191999"/>
              <a:gd name="connsiteY4" fmla="*/ 1061931 h 2126534"/>
              <a:gd name="connsiteX5" fmla="*/ 0 w 12191999"/>
              <a:gd name="connsiteY5" fmla="*/ 0 h 2126534"/>
              <a:gd name="connsiteX6" fmla="*/ 0 w 12191999"/>
              <a:gd name="connsiteY6" fmla="*/ 0 h 2126534"/>
              <a:gd name="connsiteX0" fmla="*/ 0 w 12191999"/>
              <a:gd name="connsiteY0" fmla="*/ 0 h 2388136"/>
              <a:gd name="connsiteX1" fmla="*/ 12191999 w 12191999"/>
              <a:gd name="connsiteY1" fmla="*/ 0 h 2388136"/>
              <a:gd name="connsiteX2" fmla="*/ 9636547 w 12191999"/>
              <a:gd name="connsiteY2" fmla="*/ 2123864 h 2388136"/>
              <a:gd name="connsiteX3" fmla="*/ 1061932 w 12191999"/>
              <a:gd name="connsiteY3" fmla="*/ 2123863 h 2388136"/>
              <a:gd name="connsiteX4" fmla="*/ 0 w 12191999"/>
              <a:gd name="connsiteY4" fmla="*/ 2128731 h 2388136"/>
              <a:gd name="connsiteX5" fmla="*/ 0 w 12191999"/>
              <a:gd name="connsiteY5" fmla="*/ 0 h 2388136"/>
              <a:gd name="connsiteX6" fmla="*/ 0 w 12191999"/>
              <a:gd name="connsiteY6" fmla="*/ 0 h 2388136"/>
              <a:gd name="connsiteX0" fmla="*/ 0 w 12191999"/>
              <a:gd name="connsiteY0" fmla="*/ 0 h 2128731"/>
              <a:gd name="connsiteX1" fmla="*/ 12191999 w 12191999"/>
              <a:gd name="connsiteY1" fmla="*/ 0 h 2128731"/>
              <a:gd name="connsiteX2" fmla="*/ 9636547 w 12191999"/>
              <a:gd name="connsiteY2" fmla="*/ 2123864 h 2128731"/>
              <a:gd name="connsiteX3" fmla="*/ 0 w 12191999"/>
              <a:gd name="connsiteY3" fmla="*/ 2128731 h 2128731"/>
              <a:gd name="connsiteX4" fmla="*/ 0 w 12191999"/>
              <a:gd name="connsiteY4" fmla="*/ 0 h 2128731"/>
              <a:gd name="connsiteX5" fmla="*/ 0 w 12191999"/>
              <a:gd name="connsiteY5" fmla="*/ 0 h 2128731"/>
              <a:gd name="connsiteX0" fmla="*/ 0 w 12191999"/>
              <a:gd name="connsiteY0" fmla="*/ 0 h 2128731"/>
              <a:gd name="connsiteX1" fmla="*/ 12191999 w 12191999"/>
              <a:gd name="connsiteY1" fmla="*/ 0 h 2128731"/>
              <a:gd name="connsiteX2" fmla="*/ 9636547 w 12191999"/>
              <a:gd name="connsiteY2" fmla="*/ 2123864 h 2128731"/>
              <a:gd name="connsiteX3" fmla="*/ 0 w 12191999"/>
              <a:gd name="connsiteY3" fmla="*/ 2128731 h 2128731"/>
              <a:gd name="connsiteX4" fmla="*/ 0 w 12191999"/>
              <a:gd name="connsiteY4" fmla="*/ 0 h 2128731"/>
              <a:gd name="connsiteX5" fmla="*/ 0 w 12191999"/>
              <a:gd name="connsiteY5" fmla="*/ 0 h 2128731"/>
              <a:gd name="connsiteX0" fmla="*/ 0 w 12191999"/>
              <a:gd name="connsiteY0" fmla="*/ 0 h 2128731"/>
              <a:gd name="connsiteX1" fmla="*/ 12191999 w 12191999"/>
              <a:gd name="connsiteY1" fmla="*/ 0 h 2128731"/>
              <a:gd name="connsiteX2" fmla="*/ 9636547 w 12191999"/>
              <a:gd name="connsiteY2" fmla="*/ 2123864 h 2128731"/>
              <a:gd name="connsiteX3" fmla="*/ 0 w 12191999"/>
              <a:gd name="connsiteY3" fmla="*/ 2128731 h 2128731"/>
              <a:gd name="connsiteX4" fmla="*/ 0 w 12191999"/>
              <a:gd name="connsiteY4" fmla="*/ 0 h 2128731"/>
              <a:gd name="connsiteX5" fmla="*/ 0 w 12191999"/>
              <a:gd name="connsiteY5" fmla="*/ 0 h 2128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1999" h="2128731">
                <a:moveTo>
                  <a:pt x="0" y="0"/>
                </a:moveTo>
                <a:lnTo>
                  <a:pt x="12191999" y="0"/>
                </a:lnTo>
                <a:cubicBezTo>
                  <a:pt x="12045490" y="887377"/>
                  <a:pt x="11262958" y="2196607"/>
                  <a:pt x="9636547" y="2123864"/>
                </a:cubicBezTo>
                <a:lnTo>
                  <a:pt x="0" y="2128731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alpha val="80000"/>
            </a:schemeClr>
          </a:solidFill>
        </p:spPr>
        <p:txBody>
          <a:bodyPr rtlCol="0"/>
          <a:lstStyle>
            <a:lvl1pPr marL="914400">
              <a:lnSpc>
                <a:spcPct val="100000"/>
              </a:lnSpc>
              <a:defRPr>
                <a:solidFill>
                  <a:schemeClr val="bg2"/>
                </a:solidFill>
              </a:defRPr>
            </a:lvl1pPr>
          </a:lstStyle>
          <a:p>
            <a:pPr rtl="0"/>
            <a:r>
              <a:rPr lang="pt-BR">
                <a:solidFill>
                  <a:srgbClr val="FFFFFF"/>
                </a:solidFill>
              </a:rPr>
              <a:t>Clique para editar o título Mestre</a:t>
            </a:r>
            <a:endParaRPr lang="pt-BR" dirty="0">
              <a:solidFill>
                <a:srgbClr val="FFFFFF"/>
              </a:solidFill>
            </a:endParaRPr>
          </a:p>
        </p:txBody>
      </p:sp>
      <p:sp>
        <p:nvSpPr>
          <p:cNvPr id="25" name="Espaço Reservado para Imagem 36">
            <a:extLst>
              <a:ext uri="{FF2B5EF4-FFF2-40B4-BE49-F238E27FC236}">
                <a16:creationId xmlns:a16="http://schemas.microsoft.com/office/drawing/2014/main" id="{22F784D1-8CE5-4710-ADC3-2F70D5766F77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63600" y="2185416"/>
            <a:ext cx="2286000" cy="1746504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pt-BR"/>
              <a:t>Clique no ícone para adicionar uma imagem</a:t>
            </a:r>
            <a:endParaRPr lang="pt-BR" dirty="0"/>
          </a:p>
        </p:txBody>
      </p:sp>
      <p:sp>
        <p:nvSpPr>
          <p:cNvPr id="24" name="Espaço Reservado para Texto 30">
            <a:extLst>
              <a:ext uri="{FF2B5EF4-FFF2-40B4-BE49-F238E27FC236}">
                <a16:creationId xmlns:a16="http://schemas.microsoft.com/office/drawing/2014/main" id="{1F2D6BF5-159D-4F01-BDEB-0FBD75D3F49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71298" y="3970230"/>
            <a:ext cx="2286000" cy="877824"/>
          </a:xfrm>
        </p:spPr>
        <p:txBody>
          <a:bodyPr rtlCol="0" anchor="b" anchorCtr="0"/>
          <a:lstStyle>
            <a:lvl1pPr>
              <a:buNone/>
              <a:defRPr sz="2000" b="1">
                <a:solidFill>
                  <a:schemeClr val="bg2"/>
                </a:solidFill>
              </a:defRPr>
            </a:lvl1pPr>
          </a:lstStyle>
          <a:p>
            <a:pPr lvl="0" rtl="0"/>
            <a:r>
              <a:rPr lang="pt-BR"/>
              <a:t>Nome</a:t>
            </a:r>
          </a:p>
        </p:txBody>
      </p:sp>
      <p:sp>
        <p:nvSpPr>
          <p:cNvPr id="17" name="Espaço Reservado para Texto 2">
            <a:extLst>
              <a:ext uri="{FF2B5EF4-FFF2-40B4-BE49-F238E27FC236}">
                <a16:creationId xmlns:a16="http://schemas.microsoft.com/office/drawing/2014/main" id="{518C033F-CC28-477A-8A72-AD0398D3680F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64181" y="4948171"/>
            <a:ext cx="2286000" cy="741904"/>
          </a:xfrm>
        </p:spPr>
        <p:txBody>
          <a:bodyPr rtlCol="0">
            <a:noAutofit/>
          </a:bodyPr>
          <a:lstStyle>
            <a:lvl1pPr marL="0" indent="0">
              <a:buNone/>
              <a:defRPr sz="1800">
                <a:solidFill>
                  <a:schemeClr val="bg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t-BR"/>
              <a:t>Título</a:t>
            </a:r>
          </a:p>
        </p:txBody>
      </p:sp>
      <p:sp>
        <p:nvSpPr>
          <p:cNvPr id="26" name="Espaço Reservado para Imagem 36">
            <a:extLst>
              <a:ext uri="{FF2B5EF4-FFF2-40B4-BE49-F238E27FC236}">
                <a16:creationId xmlns:a16="http://schemas.microsoft.com/office/drawing/2014/main" id="{599604B7-B0E5-4112-9123-341EB9C62675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3593592" y="2185416"/>
            <a:ext cx="2286000" cy="1746504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pt-BR"/>
              <a:t>Clique no ícone para adicionar uma imagem</a:t>
            </a:r>
            <a:endParaRPr lang="pt-BR" dirty="0"/>
          </a:p>
        </p:txBody>
      </p:sp>
      <p:sp>
        <p:nvSpPr>
          <p:cNvPr id="21" name="Espaço Reservado para Texto 30">
            <a:extLst>
              <a:ext uri="{FF2B5EF4-FFF2-40B4-BE49-F238E27FC236}">
                <a16:creationId xmlns:a16="http://schemas.microsoft.com/office/drawing/2014/main" id="{B4836FAA-F9D8-465B-8985-A5A10F5F2E2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593592" y="3971853"/>
            <a:ext cx="2286000" cy="877824"/>
          </a:xfrm>
        </p:spPr>
        <p:txBody>
          <a:bodyPr rtlCol="0" anchor="b" anchorCtr="0"/>
          <a:lstStyle>
            <a:lvl1pPr>
              <a:buNone/>
              <a:defRPr sz="2000" b="1">
                <a:solidFill>
                  <a:schemeClr val="bg2"/>
                </a:solidFill>
              </a:defRPr>
            </a:lvl1pPr>
          </a:lstStyle>
          <a:p>
            <a:pPr lvl="0" rtl="0"/>
            <a:r>
              <a:rPr lang="pt-BR"/>
              <a:t>Nome</a:t>
            </a:r>
          </a:p>
        </p:txBody>
      </p:sp>
      <p:sp>
        <p:nvSpPr>
          <p:cNvPr id="18" name="Espaço Reservado para Texto 2">
            <a:extLst>
              <a:ext uri="{FF2B5EF4-FFF2-40B4-BE49-F238E27FC236}">
                <a16:creationId xmlns:a16="http://schemas.microsoft.com/office/drawing/2014/main" id="{83A2A0BF-0F76-4FDC-97BF-55EBAD5FFFE7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3593592" y="4948171"/>
            <a:ext cx="2286000" cy="741904"/>
          </a:xfrm>
        </p:spPr>
        <p:txBody>
          <a:bodyPr rtlCol="0">
            <a:noAutofit/>
          </a:bodyPr>
          <a:lstStyle>
            <a:lvl1pPr marL="0" indent="0">
              <a:buNone/>
              <a:defRPr sz="1800">
                <a:solidFill>
                  <a:schemeClr val="bg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t-BR"/>
              <a:t>Título</a:t>
            </a:r>
          </a:p>
        </p:txBody>
      </p:sp>
      <p:sp>
        <p:nvSpPr>
          <p:cNvPr id="27" name="Espaço Reservado para Imagem 36">
            <a:extLst>
              <a:ext uri="{FF2B5EF4-FFF2-40B4-BE49-F238E27FC236}">
                <a16:creationId xmlns:a16="http://schemas.microsoft.com/office/drawing/2014/main" id="{811A58E2-70B8-4F18-AF4A-136F58682C43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309360" y="2185416"/>
            <a:ext cx="2286000" cy="1746504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pt-BR"/>
              <a:t>Clique no ícone para adicionar uma imagem</a:t>
            </a:r>
            <a:endParaRPr lang="pt-BR" dirty="0"/>
          </a:p>
        </p:txBody>
      </p:sp>
      <p:sp>
        <p:nvSpPr>
          <p:cNvPr id="22" name="Espaço Reservado para Texto 30">
            <a:extLst>
              <a:ext uri="{FF2B5EF4-FFF2-40B4-BE49-F238E27FC236}">
                <a16:creationId xmlns:a16="http://schemas.microsoft.com/office/drawing/2014/main" id="{51A90A66-376F-4665-B6E9-475C686D797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309360" y="3971853"/>
            <a:ext cx="2286000" cy="877824"/>
          </a:xfrm>
        </p:spPr>
        <p:txBody>
          <a:bodyPr rtlCol="0" anchor="b" anchorCtr="0"/>
          <a:lstStyle>
            <a:lvl1pPr>
              <a:buNone/>
              <a:defRPr sz="2000" b="1">
                <a:solidFill>
                  <a:schemeClr val="bg2"/>
                </a:solidFill>
              </a:defRPr>
            </a:lvl1pPr>
          </a:lstStyle>
          <a:p>
            <a:pPr lvl="0" rtl="0"/>
            <a:r>
              <a:rPr lang="pt-BR"/>
              <a:t>Nome</a:t>
            </a:r>
          </a:p>
        </p:txBody>
      </p:sp>
      <p:sp>
        <p:nvSpPr>
          <p:cNvPr id="19" name="Espaço Reservado para Texto 2">
            <a:extLst>
              <a:ext uri="{FF2B5EF4-FFF2-40B4-BE49-F238E27FC236}">
                <a16:creationId xmlns:a16="http://schemas.microsoft.com/office/drawing/2014/main" id="{7FD8E69F-7035-465B-98F7-47AAF27D3AD7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6309360" y="4949098"/>
            <a:ext cx="2286000" cy="741904"/>
          </a:xfrm>
        </p:spPr>
        <p:txBody>
          <a:bodyPr rtlCol="0">
            <a:noAutofit/>
          </a:bodyPr>
          <a:lstStyle>
            <a:lvl1pPr marL="0" indent="0">
              <a:buNone/>
              <a:defRPr sz="1800">
                <a:solidFill>
                  <a:schemeClr val="bg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t-BR"/>
              <a:t>Título</a:t>
            </a:r>
          </a:p>
        </p:txBody>
      </p:sp>
      <p:sp>
        <p:nvSpPr>
          <p:cNvPr id="28" name="Espaço Reservado para Imagem 36">
            <a:extLst>
              <a:ext uri="{FF2B5EF4-FFF2-40B4-BE49-F238E27FC236}">
                <a16:creationId xmlns:a16="http://schemas.microsoft.com/office/drawing/2014/main" id="{D390D85C-0A55-413E-9301-4F451686AB8B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9015984" y="2185416"/>
            <a:ext cx="2286000" cy="1746504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pt-BR"/>
              <a:t>Clique no ícone para adicionar uma imagem</a:t>
            </a:r>
            <a:endParaRPr lang="pt-BR" dirty="0"/>
          </a:p>
        </p:txBody>
      </p:sp>
      <p:sp>
        <p:nvSpPr>
          <p:cNvPr id="23" name="Espaço Reservado para Texto 30">
            <a:extLst>
              <a:ext uri="{FF2B5EF4-FFF2-40B4-BE49-F238E27FC236}">
                <a16:creationId xmlns:a16="http://schemas.microsoft.com/office/drawing/2014/main" id="{4C70777F-7849-4350-9858-AB46DD43F28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15984" y="3976192"/>
            <a:ext cx="2286000" cy="877824"/>
          </a:xfrm>
        </p:spPr>
        <p:txBody>
          <a:bodyPr rtlCol="0" anchor="b" anchorCtr="0"/>
          <a:lstStyle>
            <a:lvl1pPr>
              <a:buNone/>
              <a:defRPr sz="2000" b="1">
                <a:solidFill>
                  <a:schemeClr val="bg2"/>
                </a:solidFill>
              </a:defRPr>
            </a:lvl1pPr>
          </a:lstStyle>
          <a:p>
            <a:pPr lvl="0" rtl="0"/>
            <a:r>
              <a:rPr lang="pt-BR"/>
              <a:t>Nome</a:t>
            </a:r>
          </a:p>
        </p:txBody>
      </p:sp>
      <p:sp>
        <p:nvSpPr>
          <p:cNvPr id="20" name="Espaço Reservado para Texto 2">
            <a:extLst>
              <a:ext uri="{FF2B5EF4-FFF2-40B4-BE49-F238E27FC236}">
                <a16:creationId xmlns:a16="http://schemas.microsoft.com/office/drawing/2014/main" id="{08918885-EB29-485A-A99A-D589B7ABAD71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9015984" y="4945456"/>
            <a:ext cx="2286000" cy="741904"/>
          </a:xfrm>
        </p:spPr>
        <p:txBody>
          <a:bodyPr rtlCol="0">
            <a:noAutofit/>
          </a:bodyPr>
          <a:lstStyle>
            <a:lvl1pPr marL="0" indent="0">
              <a:buNone/>
              <a:defRPr sz="1800">
                <a:solidFill>
                  <a:schemeClr val="bg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t-BR"/>
              <a:t>Título</a:t>
            </a:r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C9753C5C-8415-4BF0-810D-A4C22F695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r>
              <a:rPr lang="pt-BR"/>
              <a:t>Exemplo de Texto de Rodapé</a:t>
            </a:r>
          </a:p>
        </p:txBody>
      </p:sp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2A2485D4-41D3-4182-8DFE-2E0713EC0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r>
              <a:rPr lang="pt-BR"/>
              <a:t>8/2/20XX</a:t>
            </a:r>
          </a:p>
        </p:txBody>
      </p:sp>
      <p:sp>
        <p:nvSpPr>
          <p:cNvPr id="4" name="Espaço Reservado para o Número do Slide 3">
            <a:extLst>
              <a:ext uri="{FF2B5EF4-FFF2-40B4-BE49-F238E27FC236}">
                <a16:creationId xmlns:a16="http://schemas.microsoft.com/office/drawing/2014/main" id="{545EBFEA-4321-48C4-9CA1-43517540C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08AB70BE-1769-45B8-85A6-0C837432C7E6}" type="slidenum">
              <a:rPr lang="pt-BR" smtClean="0"/>
              <a:pPr rtl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79113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0_Conteúdo da coluna 2 (slide de comparaçã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C51886-4F39-4E3E-948D-DBC73F267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48056"/>
            <a:ext cx="10515600" cy="1325563"/>
          </a:xfrm>
        </p:spPr>
        <p:txBody>
          <a:bodyPr rtlCol="0"/>
          <a:lstStyle/>
          <a:p>
            <a:pPr rtl="0"/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B2C7B2A-B6BE-46FD-9278-A5246BF7EE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rtlCol="0" anchor="b">
            <a:norm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BAE85295-E4B5-4D75-954F-B07A2F4CAB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635623"/>
            <a:ext cx="5157787" cy="3554039"/>
          </a:xfrm>
        </p:spPr>
        <p:txBody>
          <a:bodyPr rtlCol="0">
            <a:noAutofit/>
          </a:bodyPr>
          <a:lstStyle>
            <a:lvl1pPr marL="283464" indent="-283464">
              <a:defRPr sz="2000"/>
            </a:lvl1pPr>
            <a:lvl2pPr marL="283464" indent="-283464">
              <a:defRPr sz="1800"/>
            </a:lvl2pPr>
            <a:lvl3pPr marL="283464" indent="-283464">
              <a:defRPr sz="1600"/>
            </a:lvl3pPr>
            <a:lvl4pPr marL="283464" indent="-283464">
              <a:defRPr sz="1400"/>
            </a:lvl4pPr>
            <a:lvl5pPr marL="283464" indent="-283464">
              <a:defRPr sz="1400"/>
            </a:lvl5pPr>
          </a:lstStyle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E687ABF0-C78D-4589-8FA5-0D6238B4B0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rtlCol="0" anchor="b">
            <a:norm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EC6A4064-2E0A-4FC3-837B-14EC0EF3A6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635623"/>
            <a:ext cx="5183188" cy="3554040"/>
          </a:xfrm>
        </p:spPr>
        <p:txBody>
          <a:bodyPr rtlCol="0">
            <a:noAutofit/>
          </a:bodyPr>
          <a:lstStyle>
            <a:lvl1pPr marL="283464" indent="-283464">
              <a:defRPr sz="2000"/>
            </a:lvl1pPr>
            <a:lvl2pPr marL="283464" indent="-283464">
              <a:defRPr sz="1800"/>
            </a:lvl2pPr>
            <a:lvl3pPr marL="283464" indent="-283464">
              <a:defRPr sz="1600"/>
            </a:lvl3pPr>
            <a:lvl4pPr marL="283464" indent="-283464">
              <a:defRPr sz="1400"/>
            </a:lvl4pPr>
            <a:lvl5pPr marL="283464" indent="-283464">
              <a:defRPr sz="1400"/>
            </a:lvl5pPr>
          </a:lstStyle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pt-BR" dirty="0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F14EC709-AAD9-475C-AC6A-943A8E872A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/>
              <a:t>Exemplo de Texto de Rodapé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38E3C169-8D29-4CC4-9581-748178F3C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r>
              <a:rPr lang="pt-BR"/>
              <a:t>8/2/20XX</a:t>
            </a:r>
          </a:p>
        </p:txBody>
      </p:sp>
      <p:sp>
        <p:nvSpPr>
          <p:cNvPr id="9" name="Espaço Reservado para o Número do Slide 8">
            <a:extLst>
              <a:ext uri="{FF2B5EF4-FFF2-40B4-BE49-F238E27FC236}">
                <a16:creationId xmlns:a16="http://schemas.microsoft.com/office/drawing/2014/main" id="{020C0E3E-587D-46EB-AAF5-011C137B0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08AB70BE-1769-45B8-85A6-0C837432C7E6}" type="slidenum">
              <a:rPr lang="pt-BR" smtClean="0"/>
              <a:pPr rtl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955687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orma livre: Forma 28">
            <a:extLst>
              <a:ext uri="{FF2B5EF4-FFF2-40B4-BE49-F238E27FC236}">
                <a16:creationId xmlns:a16="http://schemas.microsoft.com/office/drawing/2014/main" id="{7A08E557-10DB-421A-876E-1AE58F8E07C4}"/>
              </a:ext>
            </a:extLst>
          </p:cNvPr>
          <p:cNvSpPr/>
          <p:nvPr/>
        </p:nvSpPr>
        <p:spPr>
          <a:xfrm>
            <a:off x="8839807" y="3732560"/>
            <a:ext cx="3352193" cy="3125440"/>
          </a:xfrm>
          <a:custGeom>
            <a:avLst/>
            <a:gdLst>
              <a:gd name="connsiteX0" fmla="*/ 0 w 3352193"/>
              <a:gd name="connsiteY0" fmla="*/ 3125374 h 3125440"/>
              <a:gd name="connsiteX1" fmla="*/ 2579 w 3352193"/>
              <a:gd name="connsiteY1" fmla="*/ 3125440 h 3125440"/>
              <a:gd name="connsiteX2" fmla="*/ 0 w 3352193"/>
              <a:gd name="connsiteY2" fmla="*/ 3125440 h 3125440"/>
              <a:gd name="connsiteX3" fmla="*/ 3352193 w 3352193"/>
              <a:gd name="connsiteY3" fmla="*/ 0 h 3125440"/>
              <a:gd name="connsiteX4" fmla="*/ 3352193 w 3352193"/>
              <a:gd name="connsiteY4" fmla="*/ 3125440 h 3125440"/>
              <a:gd name="connsiteX5" fmla="*/ 2579 w 3352193"/>
              <a:gd name="connsiteY5" fmla="*/ 3125440 h 3125440"/>
              <a:gd name="connsiteX6" fmla="*/ 3348685 w 3352193"/>
              <a:gd name="connsiteY6" fmla="*/ 47035 h 3125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52193" h="3125440">
                <a:moveTo>
                  <a:pt x="0" y="3125374"/>
                </a:moveTo>
                <a:lnTo>
                  <a:pt x="2579" y="3125440"/>
                </a:lnTo>
                <a:lnTo>
                  <a:pt x="0" y="3125440"/>
                </a:lnTo>
                <a:close/>
                <a:moveTo>
                  <a:pt x="3352193" y="0"/>
                </a:moveTo>
                <a:lnTo>
                  <a:pt x="3352193" y="3125440"/>
                </a:lnTo>
                <a:lnTo>
                  <a:pt x="2579" y="3125440"/>
                </a:lnTo>
                <a:cubicBezTo>
                  <a:pt x="1744073" y="3125440"/>
                  <a:pt x="3176441" y="1776129"/>
                  <a:pt x="3348685" y="47035"/>
                </a:cubicBezTo>
                <a:close/>
              </a:path>
            </a:pathLst>
          </a:cu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C2EBCA0-8609-4F35-8CA7-7AD35FDACD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400" y="6434560"/>
            <a:ext cx="34280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spc="50" baseline="0">
                <a:solidFill>
                  <a:schemeClr val="accent2"/>
                </a:solidFill>
                <a:latin typeface="+mn-lt"/>
              </a:defRPr>
            </a:lvl1pPr>
          </a:lstStyle>
          <a:p>
            <a:pPr rtl="0"/>
            <a:r>
              <a:rPr lang="pt-BR" sz="1000"/>
              <a:t>Exemplo de Texto de Rodapé</a:t>
            </a:r>
          </a:p>
        </p:txBody>
      </p:sp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BFDA9639-38D2-4CD4-A861-F6B4C6CB99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8775" y="590372"/>
            <a:ext cx="10202248" cy="13258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pt-BR"/>
              <a:t>Clique para editar o estilo de título Mestre</a:t>
            </a:r>
            <a:endParaRPr lang="pt-BR" dirty="0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DAF00B1-16C1-47B3-A7A0-B714683128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8825" y="1916262"/>
            <a:ext cx="10192198" cy="4133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pt-BR"/>
              <a:t>Clique para editar o texto Mestre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pt-BR" dirty="0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BCF9501-5B6B-4DAF-B59D-3C129ED805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017000" y="6433202"/>
            <a:ext cx="2374150" cy="3678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spc="50" baseline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pt-BR"/>
              <a:t>8/2/20XX</a:t>
            </a:r>
          </a:p>
        </p:txBody>
      </p:sp>
      <p:sp>
        <p:nvSpPr>
          <p:cNvPr id="6" name="Espaço Reservado para o Número do Slide 5">
            <a:extLst>
              <a:ext uri="{FF2B5EF4-FFF2-40B4-BE49-F238E27FC236}">
                <a16:creationId xmlns:a16="http://schemas.microsoft.com/office/drawing/2014/main" id="{37685DBD-B7AE-41D8-8CF1-B21CD58E1B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91150" y="6433203"/>
            <a:ext cx="693263" cy="3678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FFFFF"/>
                </a:solidFill>
                <a:latin typeface="+mj-lt"/>
              </a:defRPr>
            </a:lvl1pPr>
          </a:lstStyle>
          <a:p>
            <a:pPr rtl="0"/>
            <a:fld id="{08AB70BE-1769-45B8-85A6-0C837432C7E6}" type="slidenum">
              <a:rPr lang="pt-BR" smtClean="0"/>
              <a:pPr rtl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77632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73" r:id="rId2"/>
    <p:sldLayoutId id="2147483674" r:id="rId3"/>
    <p:sldLayoutId id="2147483675" r:id="rId4"/>
    <p:sldLayoutId id="2147483662" r:id="rId5"/>
    <p:sldLayoutId id="2147483688" r:id="rId6"/>
    <p:sldLayoutId id="2147483679" r:id="rId7"/>
    <p:sldLayoutId id="2147483685" r:id="rId8"/>
    <p:sldLayoutId id="2147483665" r:id="rId9"/>
    <p:sldLayoutId id="2147483681" r:id="rId10"/>
    <p:sldLayoutId id="2147483678" r:id="rId11"/>
    <p:sldLayoutId id="2147483683" r:id="rId12"/>
    <p:sldLayoutId id="2147483684" r:id="rId13"/>
    <p:sldLayoutId id="2147483661" r:id="rId14"/>
    <p:sldLayoutId id="2147483663" r:id="rId15"/>
    <p:sldLayoutId id="2147483664" r:id="rId16"/>
    <p:sldLayoutId id="2147483666" r:id="rId17"/>
    <p:sldLayoutId id="2147483668" r:id="rId18"/>
    <p:sldLayoutId id="2147483669" r:id="rId19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5"/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5"/>
        </a:buClr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5"/>
        </a:buClr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5"/>
        </a:buClr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5"/>
        </a:buClr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orient="horz" pos="2736">
          <p15:clr>
            <a:srgbClr val="F26B43"/>
          </p15:clr>
        </p15:guide>
        <p15:guide id="4" orient="horz" pos="3312">
          <p15:clr>
            <a:srgbClr val="F26B43"/>
          </p15:clr>
        </p15:guide>
        <p15:guide id="5" orient="horz" pos="432">
          <p15:clr>
            <a:srgbClr val="F26B43"/>
          </p15:clr>
        </p15:guide>
        <p15:guide id="7" pos="4416">
          <p15:clr>
            <a:srgbClr val="F26B43"/>
          </p15:clr>
        </p15:guide>
        <p15:guide id="8" pos="5568">
          <p15:clr>
            <a:srgbClr val="F26B43"/>
          </p15:clr>
        </p15:guide>
        <p15:guide id="9" pos="7296">
          <p15:clr>
            <a:srgbClr val="F26B43"/>
          </p15:clr>
        </p15:guide>
        <p15:guide id="10" pos="2688">
          <p15:clr>
            <a:srgbClr val="F26B43"/>
          </p15:clr>
        </p15:guide>
        <p15:guide id="11" pos="1536">
          <p15:clr>
            <a:srgbClr val="F26B43"/>
          </p15:clr>
        </p15:guide>
        <p15:guide id="12" pos="384">
          <p15:clr>
            <a:srgbClr val="F26B43"/>
          </p15:clr>
        </p15:guide>
        <p15:guide id="13" pos="2112">
          <p15:clr>
            <a:srgbClr val="F26B43"/>
          </p15:clr>
        </p15:guide>
        <p15:guide id="14" pos="4992">
          <p15:clr>
            <a:srgbClr val="F26B43"/>
          </p15:clr>
        </p15:guide>
        <p15:guide id="15" pos="6720">
          <p15:clr>
            <a:srgbClr val="F26B43"/>
          </p15:clr>
        </p15:guide>
        <p15:guide id="16" pos="960">
          <p15:clr>
            <a:srgbClr val="F26B43"/>
          </p15:clr>
        </p15:guide>
        <p15:guide id="17" pos="3264">
          <p15:clr>
            <a:srgbClr val="F26B43"/>
          </p15:clr>
        </p15:guide>
        <p15:guide id="18" orient="horz" pos="1008">
          <p15:clr>
            <a:srgbClr val="F26B43"/>
          </p15:clr>
        </p15:guide>
        <p15:guide id="19" orient="horz" pos="3888">
          <p15:clr>
            <a:srgbClr val="F26B43"/>
          </p15:clr>
        </p15:guide>
        <p15:guide id="20" pos="6144">
          <p15:clr>
            <a:srgbClr val="F26B43"/>
          </p15:clr>
        </p15:guide>
        <p15:guide id="21" orient="horz" pos="1584">
          <p15:clr>
            <a:srgbClr val="F26B43"/>
          </p15:clr>
        </p15:guide>
        <p15:guide id="22" pos="576">
          <p15:clr>
            <a:srgbClr val="F26B43"/>
          </p15:clr>
        </p15:guide>
        <p15:guide id="23" pos="7104">
          <p15:clr>
            <a:srgbClr val="F26B43"/>
          </p15:clr>
        </p15:guide>
        <p15:guide id="24" pos="768">
          <p15:clr>
            <a:srgbClr val="F26B43"/>
          </p15:clr>
        </p15:guide>
        <p15:guide id="25" pos="691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1.jp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ítulo 29">
            <a:extLst>
              <a:ext uri="{FF2B5EF4-FFF2-40B4-BE49-F238E27FC236}">
                <a16:creationId xmlns:a16="http://schemas.microsoft.com/office/drawing/2014/main" id="{9DAE0213-8971-4F41-9E3D-5FCCD40DC2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0480" y="457200"/>
            <a:ext cx="3932237" cy="1600200"/>
          </a:xfrm>
        </p:spPr>
        <p:txBody>
          <a:bodyPr rtlCol="0" anchor="b">
            <a:normAutofit/>
          </a:bodyPr>
          <a:lstStyle/>
          <a:p>
            <a:pPr rtl="0"/>
            <a:r>
              <a:rPr lang="pt-BR" sz="4400" dirty="0"/>
              <a:t>Terrorismo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4E600596-76CB-495C-B98A-E4F800A2CC0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67803" y="256701"/>
            <a:ext cx="2116610" cy="1800699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Subtítulo 9">
            <a:extLst>
              <a:ext uri="{FF2B5EF4-FFF2-40B4-BE49-F238E27FC236}">
                <a16:creationId xmlns:a16="http://schemas.microsoft.com/office/drawing/2014/main" id="{623FB30D-4353-4FDD-9FA6-2C7A5AF303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92042" y="3953020"/>
            <a:ext cx="9084917" cy="2679895"/>
          </a:xfrm>
        </p:spPr>
        <p:txBody>
          <a:bodyPr rtlCol="0">
            <a:normAutofit/>
          </a:bodyPr>
          <a:lstStyle/>
          <a:p>
            <a:r>
              <a:rPr lang="pt-BR" sz="3600" b="1" i="0" dirty="0">
                <a:effectLst/>
              </a:rPr>
              <a:t>BRI0093 - Segurança e Defesa (2023)</a:t>
            </a:r>
          </a:p>
          <a:p>
            <a:r>
              <a:rPr lang="pt-BR" sz="2800" b="1" dirty="0"/>
              <a:t>Prof. Dr. Leandro Piquet Carneiro - </a:t>
            </a:r>
          </a:p>
          <a:p>
            <a:r>
              <a:rPr lang="pt-BR" sz="2800" b="1" i="0" dirty="0">
                <a:effectLst/>
              </a:rPr>
              <a:t>João Gallegos Fiuza</a:t>
            </a:r>
          </a:p>
        </p:txBody>
      </p:sp>
    </p:spTree>
    <p:extLst>
      <p:ext uri="{BB962C8B-B14F-4D97-AF65-F5344CB8AC3E}">
        <p14:creationId xmlns:p14="http://schemas.microsoft.com/office/powerpoint/2010/main" val="14995785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62048C-4193-46A7-B629-11E6AF3B60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48056"/>
            <a:ext cx="10515600" cy="1325563"/>
          </a:xfrm>
        </p:spPr>
        <p:txBody>
          <a:bodyPr rtlCol="0"/>
          <a:lstStyle/>
          <a:p>
            <a:pPr rtl="0"/>
            <a:r>
              <a:rPr lang="pt-BR" dirty="0"/>
              <a:t>Terrorismo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9B60637-E38C-4FB9-BB90-79E096B13E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678999" cy="823912"/>
          </a:xfrm>
        </p:spPr>
        <p:txBody>
          <a:bodyPr rtlCol="0"/>
          <a:lstStyle/>
          <a:p>
            <a:pPr rtl="0"/>
            <a:r>
              <a:rPr lang="pt-BR" dirty="0"/>
              <a:t>Ideologias conflitantes – khomeinismo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6CACF22F-9C87-4879-AAB2-48632D6FDB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635623"/>
            <a:ext cx="9420318" cy="3554039"/>
          </a:xfrm>
        </p:spPr>
        <p:txBody>
          <a:bodyPr rtlCol="0">
            <a:normAutofit/>
          </a:bodyPr>
          <a:lstStyle/>
          <a:p>
            <a:pPr algn="just">
              <a:buFont typeface="Wingdings" charset="2"/>
              <a:buBlip>
                <a:blip r:embed="rId2"/>
              </a:buBlip>
              <a:defRPr/>
            </a:pPr>
            <a:r>
              <a:rPr lang="pt-BR" b="1" dirty="0"/>
              <a:t>Khomeinismo: movimento do Islã xiita que visa estabelecer sua supremacia política no Oriente Médio.
Movimento não-secular, em que religião e governo são os mesmos.
Liderado pelo Conselho Revolucionário do Irã.
Surgido como resultado da Guerra Irã-Iraque.
Sua principal manifestação atualmente é o Hezbollah, sediado no Líbano.</a:t>
            </a:r>
            <a:endParaRPr lang="en-US" b="1" dirty="0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380FDB67-600F-4B86-83A1-2AB553668B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4400" y="6434560"/>
            <a:ext cx="3428012" cy="365125"/>
          </a:xfrm>
        </p:spPr>
        <p:txBody>
          <a:bodyPr rtlCol="0"/>
          <a:lstStyle/>
          <a:p>
            <a:pPr rtl="0"/>
            <a:r>
              <a:rPr lang="pt-BR"/>
              <a:t>Exemplo de Texto de Rodapé</a:t>
            </a:r>
            <a:endParaRPr lang="pt-BR" dirty="0"/>
          </a:p>
        </p:txBody>
      </p:sp>
      <p:sp>
        <p:nvSpPr>
          <p:cNvPr id="9" name="Espaço Reservado para o Número do Slide 8">
            <a:extLst>
              <a:ext uri="{FF2B5EF4-FFF2-40B4-BE49-F238E27FC236}">
                <a16:creationId xmlns:a16="http://schemas.microsoft.com/office/drawing/2014/main" id="{0C9BB6B4-244E-4F86-BF5C-9354C21B60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91150" y="6433203"/>
            <a:ext cx="693263" cy="367842"/>
          </a:xfrm>
        </p:spPr>
        <p:txBody>
          <a:bodyPr rtlCol="0"/>
          <a:lstStyle/>
          <a:p>
            <a:pPr rtl="0"/>
            <a:fld id="{08AB70BE-1769-45B8-85A6-0C837432C7E6}" type="slidenum">
              <a:rPr lang="pt-BR" smtClean="0"/>
              <a:pPr rtl="0"/>
              <a:t>10</a:t>
            </a:fld>
            <a:endParaRPr lang="pt-BR" dirty="0"/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A56E798A-5A1E-4EEF-88D6-6F1FF0E60CA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67803" y="256701"/>
            <a:ext cx="2116610" cy="18006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575138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62048C-4193-46A7-B629-11E6AF3B60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48056"/>
            <a:ext cx="10515600" cy="1325563"/>
          </a:xfrm>
        </p:spPr>
        <p:txBody>
          <a:bodyPr rtlCol="0"/>
          <a:lstStyle/>
          <a:p>
            <a:pPr rtl="0"/>
            <a:r>
              <a:rPr lang="pt-BR" dirty="0"/>
              <a:t>Terrorismo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9B60637-E38C-4FB9-BB90-79E096B13E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rtlCol="0"/>
          <a:lstStyle/>
          <a:p>
            <a:pPr rtl="0"/>
            <a:r>
              <a:rPr lang="pt-BR" dirty="0"/>
              <a:t>Ideologias conflitantes – salafismo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6CACF22F-9C87-4879-AAB2-48632D6FDB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635623"/>
            <a:ext cx="9420318" cy="3554039"/>
          </a:xfrm>
        </p:spPr>
        <p:txBody>
          <a:bodyPr rtlCol="0">
            <a:normAutofit/>
          </a:bodyPr>
          <a:lstStyle/>
          <a:p>
            <a:pPr algn="just">
              <a:buFont typeface="Wingdings" charset="2"/>
              <a:buBlip>
                <a:blip r:embed="rId2"/>
              </a:buBlip>
              <a:defRPr/>
            </a:pPr>
            <a:r>
              <a:rPr lang="pt-BR" b="1" dirty="0"/>
              <a:t>Salafismo: movimento relacionado ao Egito e às obras de Muhammad Abduh (1849-1905).
Enfatiza a autossuficiência e a expansividade do Islã. É uma ideologia muito mais tolerante do que o wahhabismo antigo.
A modernidade tem valor para o Islã, portanto, não necessariamente traz ideias antiocidentais.  Reconhece a exploração do petróleo.
Atualmente trata-se de filosofia de empreendimento intelectual e cultural muito abrangente, geralmente apolítica.</a:t>
            </a:r>
            <a:endParaRPr lang="en-US" b="1" dirty="0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380FDB67-600F-4B86-83A1-2AB553668B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4400" y="6434560"/>
            <a:ext cx="3428012" cy="365125"/>
          </a:xfrm>
        </p:spPr>
        <p:txBody>
          <a:bodyPr rtlCol="0"/>
          <a:lstStyle/>
          <a:p>
            <a:pPr rtl="0"/>
            <a:r>
              <a:rPr lang="pt-BR"/>
              <a:t>Exemplo de Texto de Rodapé</a:t>
            </a:r>
            <a:endParaRPr lang="pt-BR" dirty="0"/>
          </a:p>
        </p:txBody>
      </p:sp>
      <p:sp>
        <p:nvSpPr>
          <p:cNvPr id="9" name="Espaço Reservado para o Número do Slide 8">
            <a:extLst>
              <a:ext uri="{FF2B5EF4-FFF2-40B4-BE49-F238E27FC236}">
                <a16:creationId xmlns:a16="http://schemas.microsoft.com/office/drawing/2014/main" id="{0C9BB6B4-244E-4F86-BF5C-9354C21B60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91150" y="6433203"/>
            <a:ext cx="693263" cy="367842"/>
          </a:xfrm>
        </p:spPr>
        <p:txBody>
          <a:bodyPr rtlCol="0"/>
          <a:lstStyle/>
          <a:p>
            <a:pPr rtl="0"/>
            <a:fld id="{08AB70BE-1769-45B8-85A6-0C837432C7E6}" type="slidenum">
              <a:rPr lang="pt-BR" smtClean="0"/>
              <a:pPr rtl="0"/>
              <a:t>11</a:t>
            </a:fld>
            <a:endParaRPr lang="pt-BR" dirty="0"/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A56E798A-5A1E-4EEF-88D6-6F1FF0E60CA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67803" y="256701"/>
            <a:ext cx="2116610" cy="18006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057502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62048C-4193-46A7-B629-11E6AF3B60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48056"/>
            <a:ext cx="10515600" cy="1325563"/>
          </a:xfrm>
        </p:spPr>
        <p:txBody>
          <a:bodyPr rtlCol="0"/>
          <a:lstStyle/>
          <a:p>
            <a:pPr rtl="0"/>
            <a:r>
              <a:rPr lang="pt-BR" dirty="0"/>
              <a:t>Terrorismo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9B60637-E38C-4FB9-BB90-79E096B13E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rtlCol="0"/>
          <a:lstStyle/>
          <a:p>
            <a:pPr rtl="0"/>
            <a:r>
              <a:rPr lang="pt-BR" dirty="0"/>
              <a:t>Ideologias conflitantes – jihadismo-salafismo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6CACF22F-9C87-4879-AAB2-48632D6FDB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635623"/>
            <a:ext cx="9420318" cy="3554039"/>
          </a:xfrm>
        </p:spPr>
        <p:txBody>
          <a:bodyPr rtlCol="0">
            <a:normAutofit/>
          </a:bodyPr>
          <a:lstStyle/>
          <a:p>
            <a:pPr algn="just">
              <a:buFont typeface="Wingdings" charset="2"/>
              <a:buBlip>
                <a:blip r:embed="rId2"/>
              </a:buBlip>
              <a:defRPr/>
            </a:pPr>
            <a:r>
              <a:rPr lang="pt-BR" b="1" dirty="0"/>
              <a:t>Salafismo jihadista: Movimento da segunda geração de salafistas, radicalizado na década de 1980 pela Guerra Soviético-Afegã. 
Adota uma interpretação estrita e literal do Islã, através da Sharia.
A violência em nome da 'jihad’ é utilizada como instrumento para expulsar os ocidentais e destruir regimes corruptos do Oriente Médio.
Liderança carismática de Osama Bin Laden (Al-Zarqawi / Al-Baghdadi?).</a:t>
            </a:r>
          </a:p>
          <a:p>
            <a:pPr algn="just">
              <a:buFont typeface="Wingdings" charset="2"/>
              <a:buBlip>
                <a:blip r:embed="rId2"/>
              </a:buBlip>
              <a:defRPr/>
            </a:pPr>
            <a:r>
              <a:rPr lang="pt-BR" b="1" dirty="0"/>
              <a:t>Estabelecimento de um Estado Islâmico conforme os preceitos corânicos.</a:t>
            </a:r>
            <a:endParaRPr lang="en-US" b="1" dirty="0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380FDB67-600F-4B86-83A1-2AB553668B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4400" y="6434560"/>
            <a:ext cx="3428012" cy="365125"/>
          </a:xfrm>
        </p:spPr>
        <p:txBody>
          <a:bodyPr rtlCol="0"/>
          <a:lstStyle/>
          <a:p>
            <a:pPr rtl="0"/>
            <a:r>
              <a:rPr lang="pt-BR"/>
              <a:t>Exemplo de Texto de Rodapé</a:t>
            </a:r>
            <a:endParaRPr lang="pt-BR" dirty="0"/>
          </a:p>
        </p:txBody>
      </p:sp>
      <p:sp>
        <p:nvSpPr>
          <p:cNvPr id="9" name="Espaço Reservado para o Número do Slide 8">
            <a:extLst>
              <a:ext uri="{FF2B5EF4-FFF2-40B4-BE49-F238E27FC236}">
                <a16:creationId xmlns:a16="http://schemas.microsoft.com/office/drawing/2014/main" id="{0C9BB6B4-244E-4F86-BF5C-9354C21B60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91150" y="6433203"/>
            <a:ext cx="693263" cy="367842"/>
          </a:xfrm>
        </p:spPr>
        <p:txBody>
          <a:bodyPr rtlCol="0"/>
          <a:lstStyle/>
          <a:p>
            <a:pPr rtl="0"/>
            <a:fld id="{08AB70BE-1769-45B8-85A6-0C837432C7E6}" type="slidenum">
              <a:rPr lang="pt-BR" smtClean="0"/>
              <a:pPr rtl="0"/>
              <a:t>12</a:t>
            </a:fld>
            <a:endParaRPr lang="pt-BR" dirty="0"/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A56E798A-5A1E-4EEF-88D6-6F1FF0E60CA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67803" y="256701"/>
            <a:ext cx="2116610" cy="18006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329097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62048C-4193-46A7-B629-11E6AF3B60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48056"/>
            <a:ext cx="10515600" cy="1325563"/>
          </a:xfrm>
        </p:spPr>
        <p:txBody>
          <a:bodyPr rtlCol="0"/>
          <a:lstStyle/>
          <a:p>
            <a:pPr rtl="0"/>
            <a:r>
              <a:rPr lang="pt-BR" dirty="0"/>
              <a:t>Terrorismo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9B60637-E38C-4FB9-BB90-79E096B13E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7817515" cy="823912"/>
          </a:xfrm>
        </p:spPr>
        <p:txBody>
          <a:bodyPr rtlCol="0">
            <a:normAutofit/>
          </a:bodyPr>
          <a:lstStyle/>
          <a:p>
            <a:pPr rtl="0"/>
            <a:r>
              <a:rPr lang="pt-BR" dirty="0"/>
              <a:t>Ideologias conflitantes – ISLAMISMO-NACIONALISMO </a:t>
            </a:r>
            <a:r>
              <a:rPr lang="pt-BR" dirty="0" err="1"/>
              <a:t>PALESTINo</a:t>
            </a:r>
            <a:endParaRPr lang="pt-BR" dirty="0"/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6CACF22F-9C87-4879-AAB2-48632D6FDB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7" y="2635623"/>
            <a:ext cx="10339489" cy="3554039"/>
          </a:xfrm>
        </p:spPr>
        <p:txBody>
          <a:bodyPr rtlCol="0">
            <a:normAutofit/>
          </a:bodyPr>
          <a:lstStyle/>
          <a:p>
            <a:pPr algn="just">
              <a:buFont typeface="Wingdings" charset="2"/>
              <a:buBlip>
                <a:blip r:embed="rId2"/>
              </a:buBlip>
              <a:defRPr/>
            </a:pPr>
            <a:r>
              <a:rPr lang="pt-BR" b="1" dirty="0" smtClean="0"/>
              <a:t>Busca </a:t>
            </a:r>
            <a:r>
              <a:rPr lang="pt-BR" b="1" dirty="0"/>
              <a:t>a criação de um Estado Palestino, visando a garantir maiores liberdades ao </a:t>
            </a:r>
            <a:r>
              <a:rPr lang="pt-BR" b="1" dirty="0" smtClean="0"/>
              <a:t>povo </a:t>
            </a:r>
            <a:r>
              <a:rPr lang="pt-BR" b="1" dirty="0"/>
              <a:t>palestino, expandindo a comunidade islâmica em um território reconhecimento por parte da comunidade internacional. Tal condição coloca Israel automaticamente como adversário político. 
Tem dentre seus principais propagadores organizações como o Hamas (ligado à Irmandade Muçulmana egípcia), o Fatah (ligado à Internacional Socialista) e a Jihad Islâmica (ligada à República Iraniana</a:t>
            </a:r>
            <a:r>
              <a:rPr lang="pt-BR" b="1" dirty="0" smtClean="0"/>
              <a:t>).</a:t>
            </a:r>
            <a:endParaRPr lang="pt-BR" b="1" dirty="0"/>
          </a:p>
          <a:p>
            <a:pPr algn="just">
              <a:buFont typeface="Wingdings" charset="2"/>
              <a:buBlip>
                <a:blip r:embed="rId2"/>
              </a:buBlip>
              <a:defRPr/>
            </a:pPr>
            <a:endParaRPr lang="en-US" b="1" dirty="0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380FDB67-600F-4B86-83A1-2AB553668B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4400" y="6434560"/>
            <a:ext cx="3428012" cy="365125"/>
          </a:xfrm>
        </p:spPr>
        <p:txBody>
          <a:bodyPr rtlCol="0"/>
          <a:lstStyle/>
          <a:p>
            <a:pPr rtl="0"/>
            <a:r>
              <a:rPr lang="pt-BR"/>
              <a:t>Exemplo de Texto de Rodapé</a:t>
            </a:r>
            <a:endParaRPr lang="pt-BR" dirty="0"/>
          </a:p>
        </p:txBody>
      </p:sp>
      <p:sp>
        <p:nvSpPr>
          <p:cNvPr id="9" name="Espaço Reservado para o Número do Slide 8">
            <a:extLst>
              <a:ext uri="{FF2B5EF4-FFF2-40B4-BE49-F238E27FC236}">
                <a16:creationId xmlns:a16="http://schemas.microsoft.com/office/drawing/2014/main" id="{0C9BB6B4-244E-4F86-BF5C-9354C21B60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91150" y="6433203"/>
            <a:ext cx="693263" cy="367842"/>
          </a:xfrm>
        </p:spPr>
        <p:txBody>
          <a:bodyPr rtlCol="0"/>
          <a:lstStyle/>
          <a:p>
            <a:pPr rtl="0"/>
            <a:fld id="{08AB70BE-1769-45B8-85A6-0C837432C7E6}" type="slidenum">
              <a:rPr lang="pt-BR" smtClean="0"/>
              <a:pPr rtl="0"/>
              <a:t>13</a:t>
            </a:fld>
            <a:endParaRPr lang="pt-BR" dirty="0"/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A56E798A-5A1E-4EEF-88D6-6F1FF0E60CA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67803" y="256701"/>
            <a:ext cx="2116610" cy="18006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019296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62048C-4193-46A7-B629-11E6AF3B60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48056"/>
            <a:ext cx="10515600" cy="1325563"/>
          </a:xfrm>
        </p:spPr>
        <p:txBody>
          <a:bodyPr rtlCol="0"/>
          <a:lstStyle/>
          <a:p>
            <a:pPr rtl="0"/>
            <a:r>
              <a:rPr lang="pt-BR" dirty="0"/>
              <a:t>Terrorismo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9B60637-E38C-4FB9-BB90-79E096B13E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7817515" cy="823912"/>
          </a:xfrm>
        </p:spPr>
        <p:txBody>
          <a:bodyPr rtlCol="0">
            <a:normAutofit/>
          </a:bodyPr>
          <a:lstStyle/>
          <a:p>
            <a:pPr rtl="0"/>
            <a:r>
              <a:rPr lang="pt-BR" dirty="0"/>
              <a:t>Ideologias conflitantes – ISLAMISMO-NACIONALISMO </a:t>
            </a:r>
            <a:r>
              <a:rPr lang="pt-BR" dirty="0" err="1"/>
              <a:t>PALESTINo</a:t>
            </a:r>
            <a:r>
              <a:rPr lang="pt-BR" dirty="0"/>
              <a:t> - HAMAS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6CACF22F-9C87-4879-AAB2-48632D6FDB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7" y="2635623"/>
            <a:ext cx="10339489" cy="3774321"/>
          </a:xfrm>
        </p:spPr>
        <p:txBody>
          <a:bodyPr rtlCol="0">
            <a:normAutofit lnSpcReduction="10000"/>
          </a:bodyPr>
          <a:lstStyle/>
          <a:p>
            <a:pPr algn="just">
              <a:buFont typeface="Wingdings" charset="2"/>
              <a:buBlip>
                <a:blip r:embed="rId2"/>
              </a:buBlip>
              <a:defRPr/>
            </a:pPr>
            <a:r>
              <a:rPr lang="pt-BR" b="1" dirty="0"/>
              <a:t>Na década de 1990 passou a contar com apoio iraniano, mas durante a Primavera Árabe voltou a se reaproximar da Irmandade Muçulmana (2011) e durante a guerra civil síria procurou se distanciar do Irã em razão do engajamento deste contra as revoltas sunitas.</a:t>
            </a:r>
          </a:p>
          <a:p>
            <a:pPr algn="just">
              <a:buFont typeface="Wingdings" charset="2"/>
              <a:buBlip>
                <a:blip r:embed="rId2"/>
              </a:buBlip>
              <a:defRPr/>
            </a:pPr>
            <a:r>
              <a:rPr lang="pt-BR" b="1" dirty="0"/>
              <a:t>Retirou sua sede de Damasco, transferindo suas lideranças para o Egito e o Catar, visando um maior alinhamento com os países do Golfo Pérsico, notadamente a Arábia Saudita. </a:t>
            </a:r>
          </a:p>
          <a:p>
            <a:pPr algn="just">
              <a:buFont typeface="Wingdings" charset="2"/>
              <a:buBlip>
                <a:blip r:embed="rId2"/>
              </a:buBlip>
              <a:defRPr/>
            </a:pPr>
            <a:r>
              <a:rPr lang="pt-BR" b="1" dirty="0"/>
              <a:t>Entretanto, o Irã manteve o apoio ao braço militar do Hamas, vindo a apoiar também a Fatah. Desde 2015 mantém gaza o Al-</a:t>
            </a:r>
            <a:r>
              <a:rPr lang="pt-BR" b="1" dirty="0" err="1"/>
              <a:t>Sibirin</a:t>
            </a:r>
            <a:r>
              <a:rPr lang="pt-BR" b="1" dirty="0"/>
              <a:t>, grupo armado que opera de forma </a:t>
            </a:r>
            <a:r>
              <a:rPr lang="pt-BR" b="1" dirty="0" smtClean="0"/>
              <a:t>similar </a:t>
            </a:r>
            <a:r>
              <a:rPr lang="pt-BR" b="1" dirty="0"/>
              <a:t>ao Hezbollah (Spyer, 2016).</a:t>
            </a:r>
          </a:p>
          <a:p>
            <a:pPr algn="just">
              <a:buFont typeface="Wingdings" charset="2"/>
              <a:buBlip>
                <a:blip r:embed="rId2"/>
              </a:buBlip>
              <a:defRPr/>
            </a:pPr>
            <a:endParaRPr lang="pt-BR" b="1" dirty="0"/>
          </a:p>
          <a:p>
            <a:pPr algn="just">
              <a:buFont typeface="Wingdings" charset="2"/>
              <a:buBlip>
                <a:blip r:embed="rId2"/>
              </a:buBlip>
              <a:defRPr/>
            </a:pPr>
            <a:endParaRPr lang="en-US" b="1" dirty="0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380FDB67-600F-4B86-83A1-2AB553668B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4400" y="6434560"/>
            <a:ext cx="3428012" cy="365125"/>
          </a:xfrm>
        </p:spPr>
        <p:txBody>
          <a:bodyPr rtlCol="0"/>
          <a:lstStyle/>
          <a:p>
            <a:pPr rtl="0"/>
            <a:r>
              <a:rPr lang="pt-BR"/>
              <a:t>Exemplo de Texto de Rodapé</a:t>
            </a:r>
            <a:endParaRPr lang="pt-BR" dirty="0"/>
          </a:p>
        </p:txBody>
      </p:sp>
      <p:sp>
        <p:nvSpPr>
          <p:cNvPr id="9" name="Espaço Reservado para o Número do Slide 8">
            <a:extLst>
              <a:ext uri="{FF2B5EF4-FFF2-40B4-BE49-F238E27FC236}">
                <a16:creationId xmlns:a16="http://schemas.microsoft.com/office/drawing/2014/main" id="{0C9BB6B4-244E-4F86-BF5C-9354C21B60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91150" y="6433203"/>
            <a:ext cx="693263" cy="367842"/>
          </a:xfrm>
        </p:spPr>
        <p:txBody>
          <a:bodyPr rtlCol="0"/>
          <a:lstStyle/>
          <a:p>
            <a:pPr rtl="0"/>
            <a:fld id="{08AB70BE-1769-45B8-85A6-0C837432C7E6}" type="slidenum">
              <a:rPr lang="pt-BR" smtClean="0"/>
              <a:pPr rtl="0"/>
              <a:t>14</a:t>
            </a:fld>
            <a:endParaRPr lang="pt-BR" dirty="0"/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A56E798A-5A1E-4EEF-88D6-6F1FF0E60CA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67803" y="256701"/>
            <a:ext cx="2116610" cy="18006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96046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62048C-4193-46A7-B629-11E6AF3B60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48056"/>
            <a:ext cx="10515600" cy="1325563"/>
          </a:xfrm>
        </p:spPr>
        <p:txBody>
          <a:bodyPr rtlCol="0"/>
          <a:lstStyle/>
          <a:p>
            <a:pPr rtl="0"/>
            <a:r>
              <a:rPr lang="pt-BR" dirty="0"/>
              <a:t>Terrorismo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9B60637-E38C-4FB9-BB90-79E096B13E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8879399" cy="823912"/>
          </a:xfrm>
        </p:spPr>
        <p:txBody>
          <a:bodyPr rtlCol="0">
            <a:noAutofit/>
          </a:bodyPr>
          <a:lstStyle/>
          <a:p>
            <a:pPr rtl="0">
              <a:lnSpc>
                <a:spcPct val="100000"/>
              </a:lnSpc>
            </a:pPr>
            <a:r>
              <a:rPr lang="pt-BR" sz="3600" dirty="0"/>
              <a:t>A evolução do terrorismo moderno</a:t>
            </a:r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380FDB67-600F-4B86-83A1-2AB553668B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4400" y="6434560"/>
            <a:ext cx="3428012" cy="365125"/>
          </a:xfrm>
        </p:spPr>
        <p:txBody>
          <a:bodyPr rtlCol="0"/>
          <a:lstStyle/>
          <a:p>
            <a:pPr rtl="0"/>
            <a:r>
              <a:rPr lang="pt-BR"/>
              <a:t>Exemplo de Texto de Rodapé</a:t>
            </a:r>
            <a:endParaRPr lang="pt-BR" dirty="0"/>
          </a:p>
        </p:txBody>
      </p:sp>
      <p:sp>
        <p:nvSpPr>
          <p:cNvPr id="9" name="Espaço Reservado para o Número do Slide 8">
            <a:extLst>
              <a:ext uri="{FF2B5EF4-FFF2-40B4-BE49-F238E27FC236}">
                <a16:creationId xmlns:a16="http://schemas.microsoft.com/office/drawing/2014/main" id="{0C9BB6B4-244E-4F86-BF5C-9354C21B60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91150" y="6433203"/>
            <a:ext cx="693263" cy="367842"/>
          </a:xfrm>
        </p:spPr>
        <p:txBody>
          <a:bodyPr rtlCol="0"/>
          <a:lstStyle/>
          <a:p>
            <a:pPr rtl="0"/>
            <a:fld id="{08AB70BE-1769-45B8-85A6-0C837432C7E6}" type="slidenum">
              <a:rPr lang="pt-BR" smtClean="0"/>
              <a:pPr rtl="0"/>
              <a:t>15</a:t>
            </a:fld>
            <a:endParaRPr lang="pt-BR" dirty="0"/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A56E798A-5A1E-4EEF-88D6-6F1FF0E60CA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67803" y="256701"/>
            <a:ext cx="2116610" cy="1800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Content Placeholder 6" descr="A group of soldiers wearing masks&#10;&#10;Description automatically generated">
            <a:extLst>
              <a:ext uri="{FF2B5EF4-FFF2-40B4-BE49-F238E27FC236}">
                <a16:creationId xmlns:a16="http://schemas.microsoft.com/office/drawing/2014/main" id="{532C55AD-3D19-F397-5EE7-F7656677C45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3833764" y="2692611"/>
            <a:ext cx="4524471" cy="3554413"/>
          </a:xfrm>
        </p:spPr>
      </p:pic>
    </p:spTree>
    <p:extLst>
      <p:ext uri="{BB962C8B-B14F-4D97-AF65-F5344CB8AC3E}">
        <p14:creationId xmlns:p14="http://schemas.microsoft.com/office/powerpoint/2010/main" val="24942199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584C88-9468-43F0-84FE-87E6F89959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5256" y="448056"/>
            <a:ext cx="9914859" cy="1329004"/>
          </a:xfrm>
        </p:spPr>
        <p:txBody>
          <a:bodyPr rtlCol="0"/>
          <a:lstStyle/>
          <a:p>
            <a:pPr rtl="0"/>
            <a:r>
              <a:rPr lang="pt-BR" dirty="0"/>
              <a:t>As 4 ondas do terrorismo moderno – David Rapoport</a:t>
            </a:r>
          </a:p>
        </p:txBody>
      </p:sp>
      <p:graphicFrame>
        <p:nvGraphicFramePr>
          <p:cNvPr id="7" name="Espaço Reservado para Conteúdo 3" descr="Espaço reservado para linha do tempo">
            <a:extLst>
              <a:ext uri="{FF2B5EF4-FFF2-40B4-BE49-F238E27FC236}">
                <a16:creationId xmlns:a16="http://schemas.microsoft.com/office/drawing/2014/main" id="{DCCF0814-D45B-4C2C-BB91-2CABE926997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80355153"/>
              </p:ext>
            </p:extLst>
          </p:nvPr>
        </p:nvGraphicFramePr>
        <p:xfrm>
          <a:off x="854075" y="1825625"/>
          <a:ext cx="10499725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DF60FF9-E837-4D2A-86A0-3B5D4D6449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4400" y="6437376"/>
            <a:ext cx="3775914" cy="365125"/>
          </a:xfrm>
        </p:spPr>
        <p:txBody>
          <a:bodyPr rtlCol="0"/>
          <a:lstStyle/>
          <a:p>
            <a:pPr rtl="0"/>
            <a:r>
              <a:rPr lang="pt-BR"/>
              <a:t>Exemplo de Texto de Rodapé</a:t>
            </a:r>
          </a:p>
        </p:txBody>
      </p:sp>
      <p:sp>
        <p:nvSpPr>
          <p:cNvPr id="6" name="Espaço Reservado para o Número do Slide 5">
            <a:extLst>
              <a:ext uri="{FF2B5EF4-FFF2-40B4-BE49-F238E27FC236}">
                <a16:creationId xmlns:a16="http://schemas.microsoft.com/office/drawing/2014/main" id="{5A7A9107-342C-447F-BD0F-E20064E5FD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91152" y="6434524"/>
            <a:ext cx="693261" cy="365125"/>
          </a:xfrm>
        </p:spPr>
        <p:txBody>
          <a:bodyPr rtlCol="0"/>
          <a:lstStyle/>
          <a:p>
            <a:pPr rtl="0"/>
            <a:fld id="{08AB70BE-1769-45B8-85A6-0C837432C7E6}" type="slidenum">
              <a:rPr lang="pt-BR" smtClean="0"/>
              <a:pPr rtl="0"/>
              <a:t>16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683546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62048C-4193-46A7-B629-11E6AF3B60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48056"/>
            <a:ext cx="10515600" cy="1325563"/>
          </a:xfrm>
        </p:spPr>
        <p:txBody>
          <a:bodyPr rtlCol="0"/>
          <a:lstStyle/>
          <a:p>
            <a:pPr rtl="0"/>
            <a:r>
              <a:rPr lang="pt-BR" dirty="0"/>
              <a:t>Terrorismo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9B60637-E38C-4FB9-BB90-79E096B13E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rtlCol="0">
            <a:normAutofit fontScale="92500"/>
          </a:bodyPr>
          <a:lstStyle/>
          <a:p>
            <a:pPr rtl="0"/>
            <a:r>
              <a:rPr lang="pt-BR" dirty="0"/>
              <a:t>elementos que propagam o fenômeno transnacionalmente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6CACF22F-9C87-4879-AAB2-48632D6FDB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635623"/>
            <a:ext cx="9420318" cy="3554039"/>
          </a:xfrm>
        </p:spPr>
        <p:txBody>
          <a:bodyPr rtlCol="0">
            <a:normAutofit lnSpcReduction="10000"/>
          </a:bodyPr>
          <a:lstStyle/>
          <a:p>
            <a:pPr algn="just">
              <a:buFont typeface="Wingdings" charset="2"/>
              <a:buBlip>
                <a:blip r:embed="rId2"/>
              </a:buBlip>
              <a:defRPr/>
            </a:pPr>
            <a:r>
              <a:rPr lang="pt-BR" b="1" dirty="0"/>
              <a:t>Exploração de Estados Falidos.</a:t>
            </a:r>
          </a:p>
          <a:p>
            <a:pPr algn="just">
              <a:buFont typeface="Wingdings" charset="2"/>
              <a:buBlip>
                <a:blip r:embed="rId2"/>
              </a:buBlip>
              <a:defRPr/>
            </a:pPr>
            <a:r>
              <a:rPr lang="pt-BR" sz="2000" b="1" dirty="0">
                <a:effectLst/>
              </a:rPr>
              <a:t>Estados constituídos que proporcionem guarida legalmente.</a:t>
            </a:r>
            <a:endParaRPr lang="en-GB" sz="2000" b="1" dirty="0">
              <a:effectLst/>
            </a:endParaRPr>
          </a:p>
          <a:p>
            <a:pPr algn="just">
              <a:buFont typeface="Wingdings" charset="2"/>
              <a:buBlip>
                <a:blip r:embed="rId2"/>
              </a:buBlip>
              <a:defRPr/>
            </a:pPr>
            <a:r>
              <a:rPr lang="pt-BR" sz="2000" b="1" dirty="0">
                <a:effectLst/>
              </a:rPr>
              <a:t>Comunidades que compartilhem de ideologias que tolerem os atos terroristas.</a:t>
            </a:r>
          </a:p>
          <a:p>
            <a:pPr algn="just">
              <a:buFont typeface="Wingdings" charset="2"/>
              <a:buBlip>
                <a:blip r:embed="rId2"/>
              </a:buBlip>
              <a:defRPr/>
            </a:pPr>
            <a:r>
              <a:rPr lang="pt-BR" b="1" dirty="0"/>
              <a:t>Disponibilidade de financiamento legal ou ilegalmente. </a:t>
            </a:r>
          </a:p>
          <a:p>
            <a:pPr algn="just">
              <a:buFont typeface="Wingdings" charset="2"/>
              <a:buBlip>
                <a:blip r:embed="rId2"/>
              </a:buBlip>
              <a:defRPr/>
            </a:pPr>
            <a:r>
              <a:rPr lang="pt-BR" b="1" dirty="0"/>
              <a:t>Acesso a veículos de divulgação e propaganda.</a:t>
            </a:r>
          </a:p>
          <a:p>
            <a:pPr algn="just">
              <a:buFont typeface="Wingdings" charset="2"/>
              <a:buBlip>
                <a:blip r:embed="rId2"/>
              </a:buBlip>
              <a:defRPr/>
            </a:pPr>
            <a:r>
              <a:rPr lang="pt-BR" b="1" dirty="0"/>
              <a:t>Recrutamento de indivíduos que manifestem apoio ideológico.</a:t>
            </a:r>
          </a:p>
          <a:p>
            <a:pPr algn="just">
              <a:buFont typeface="Wingdings" charset="2"/>
              <a:buBlip>
                <a:blip r:embed="rId2"/>
              </a:buBlip>
              <a:defRPr/>
            </a:pPr>
            <a:r>
              <a:rPr lang="pt-BR" b="1" dirty="0"/>
              <a:t>Recrutamento de indivíduos em situação de vulnerabilidade.</a:t>
            </a:r>
          </a:p>
          <a:p>
            <a:pPr algn="just">
              <a:buFont typeface="Wingdings" charset="2"/>
              <a:buBlip>
                <a:blip r:embed="rId2"/>
              </a:buBlip>
              <a:defRPr/>
            </a:pPr>
            <a:endParaRPr lang="en-US" sz="2000" b="1" dirty="0">
              <a:effectLst/>
            </a:endParaRPr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380FDB67-600F-4B86-83A1-2AB553668B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4400" y="6434560"/>
            <a:ext cx="3428012" cy="365125"/>
          </a:xfrm>
        </p:spPr>
        <p:txBody>
          <a:bodyPr rtlCol="0"/>
          <a:lstStyle/>
          <a:p>
            <a:pPr rtl="0"/>
            <a:r>
              <a:rPr lang="pt-BR"/>
              <a:t>Exemplo de Texto de Rodapé</a:t>
            </a:r>
            <a:endParaRPr lang="pt-BR" dirty="0"/>
          </a:p>
        </p:txBody>
      </p:sp>
      <p:sp>
        <p:nvSpPr>
          <p:cNvPr id="9" name="Espaço Reservado para o Número do Slide 8">
            <a:extLst>
              <a:ext uri="{FF2B5EF4-FFF2-40B4-BE49-F238E27FC236}">
                <a16:creationId xmlns:a16="http://schemas.microsoft.com/office/drawing/2014/main" id="{0C9BB6B4-244E-4F86-BF5C-9354C21B60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91150" y="6433203"/>
            <a:ext cx="693263" cy="367842"/>
          </a:xfrm>
        </p:spPr>
        <p:txBody>
          <a:bodyPr rtlCol="0"/>
          <a:lstStyle/>
          <a:p>
            <a:pPr rtl="0"/>
            <a:fld id="{08AB70BE-1769-45B8-85A6-0C837432C7E6}" type="slidenum">
              <a:rPr lang="pt-BR" smtClean="0"/>
              <a:pPr rtl="0"/>
              <a:t>17</a:t>
            </a:fld>
            <a:endParaRPr lang="pt-BR" dirty="0"/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A56E798A-5A1E-4EEF-88D6-6F1FF0E60CA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67803" y="256701"/>
            <a:ext cx="2116610" cy="18006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586892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62048C-4193-46A7-B629-11E6AF3B60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48056"/>
            <a:ext cx="10515600" cy="1325563"/>
          </a:xfrm>
        </p:spPr>
        <p:txBody>
          <a:bodyPr rtlCol="0"/>
          <a:lstStyle/>
          <a:p>
            <a:pPr rtl="0"/>
            <a:r>
              <a:rPr lang="pt-BR" dirty="0"/>
              <a:t>Terrorismo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9B60637-E38C-4FB9-BB90-79E096B13E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rtlCol="0">
            <a:normAutofit/>
          </a:bodyPr>
          <a:lstStyle/>
          <a:p>
            <a:pPr rtl="0"/>
            <a:r>
              <a:rPr lang="pt-BR" dirty="0"/>
              <a:t>Evolução do terrorismo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6CACF22F-9C87-4879-AAB2-48632D6FDB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635623"/>
            <a:ext cx="9420318" cy="3554039"/>
          </a:xfrm>
        </p:spPr>
        <p:txBody>
          <a:bodyPr rtlCol="0">
            <a:normAutofit fontScale="92500" lnSpcReduction="10000"/>
          </a:bodyPr>
          <a:lstStyle/>
          <a:p>
            <a:pPr algn="just">
              <a:buFont typeface="Wingdings" charset="2"/>
              <a:buBlip>
                <a:blip r:embed="rId2"/>
              </a:buBlip>
              <a:defRPr/>
            </a:pPr>
            <a:r>
              <a:rPr lang="pt-BR" b="1" dirty="0"/>
              <a:t>Utilização de veículos midiáticos de massa e digitais (</a:t>
            </a:r>
            <a:r>
              <a:rPr lang="pt-BR" b="1" i="1" dirty="0"/>
              <a:t>cyber terrorismo</a:t>
            </a:r>
            <a:r>
              <a:rPr lang="pt-BR" b="1" dirty="0"/>
              <a:t>).</a:t>
            </a:r>
          </a:p>
          <a:p>
            <a:pPr algn="just">
              <a:buFont typeface="Wingdings" charset="2"/>
              <a:buBlip>
                <a:blip r:embed="rId2"/>
              </a:buBlip>
              <a:defRPr/>
            </a:pPr>
            <a:r>
              <a:rPr lang="pt-BR" sz="2000" b="1" dirty="0">
                <a:effectLst/>
              </a:rPr>
              <a:t>Conexão com organizações criminosas transnacionais.</a:t>
            </a:r>
          </a:p>
          <a:p>
            <a:pPr algn="just">
              <a:buFont typeface="Wingdings" charset="2"/>
              <a:buBlip>
                <a:blip r:embed="rId2"/>
              </a:buBlip>
              <a:defRPr/>
            </a:pPr>
            <a:r>
              <a:rPr lang="pt-BR" b="1" dirty="0"/>
              <a:t>Flexibilização de estruturas e de cadeias de comando.</a:t>
            </a:r>
            <a:endParaRPr lang="pt-BR" sz="2000" b="1" dirty="0">
              <a:effectLst/>
            </a:endParaRPr>
          </a:p>
          <a:p>
            <a:pPr algn="just">
              <a:buFont typeface="Wingdings" charset="2"/>
              <a:buBlip>
                <a:blip r:embed="rId2"/>
              </a:buBlip>
              <a:defRPr/>
            </a:pPr>
            <a:r>
              <a:rPr lang="pt-BR" b="1" dirty="0"/>
              <a:t>Cooptação de indivíduos em quaisquer pontos do globo (lobos solitários</a:t>
            </a:r>
            <a:r>
              <a:rPr lang="en-GB" b="1" dirty="0"/>
              <a:t>).</a:t>
            </a:r>
            <a:endParaRPr lang="en-GB" sz="2000" b="1" dirty="0">
              <a:effectLst/>
            </a:endParaRPr>
          </a:p>
          <a:p>
            <a:pPr algn="just">
              <a:buFont typeface="Wingdings" charset="2"/>
              <a:buBlip>
                <a:blip r:embed="rId2"/>
              </a:buBlip>
              <a:defRPr/>
            </a:pPr>
            <a:r>
              <a:rPr lang="pt-BR" sz="2000" b="1" dirty="0">
                <a:effectLst/>
              </a:rPr>
              <a:t>Migração célere de suas células para Estados que apresentem oportunidades.</a:t>
            </a:r>
          </a:p>
          <a:p>
            <a:pPr algn="just">
              <a:buFont typeface="Wingdings" charset="2"/>
              <a:buBlip>
                <a:blip r:embed="rId2"/>
              </a:buBlip>
              <a:defRPr/>
            </a:pPr>
            <a:r>
              <a:rPr lang="pt-BR" b="1" dirty="0"/>
              <a:t>Disponibilidade de financiamento legal ou ilegalmente. </a:t>
            </a:r>
          </a:p>
          <a:p>
            <a:pPr algn="just">
              <a:buFont typeface="Wingdings" charset="2"/>
              <a:buBlip>
                <a:blip r:embed="rId2"/>
              </a:buBlip>
              <a:defRPr/>
            </a:pPr>
            <a:r>
              <a:rPr lang="pt-BR" b="1" dirty="0"/>
              <a:t>Financiamento através de criptomoedas</a:t>
            </a:r>
            <a:r>
              <a:rPr lang="en-US" b="1" dirty="0"/>
              <a:t>.</a:t>
            </a:r>
            <a:endParaRPr lang="en-US" sz="2000" b="1" dirty="0">
              <a:effectLst/>
            </a:endParaRPr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380FDB67-600F-4B86-83A1-2AB553668B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4400" y="6434560"/>
            <a:ext cx="3428012" cy="365125"/>
          </a:xfrm>
        </p:spPr>
        <p:txBody>
          <a:bodyPr rtlCol="0"/>
          <a:lstStyle/>
          <a:p>
            <a:pPr rtl="0"/>
            <a:r>
              <a:rPr lang="pt-BR"/>
              <a:t>Exemplo de Texto de Rodapé</a:t>
            </a:r>
            <a:endParaRPr lang="pt-BR" dirty="0"/>
          </a:p>
        </p:txBody>
      </p:sp>
      <p:sp>
        <p:nvSpPr>
          <p:cNvPr id="9" name="Espaço Reservado para o Número do Slide 8">
            <a:extLst>
              <a:ext uri="{FF2B5EF4-FFF2-40B4-BE49-F238E27FC236}">
                <a16:creationId xmlns:a16="http://schemas.microsoft.com/office/drawing/2014/main" id="{0C9BB6B4-244E-4F86-BF5C-9354C21B60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91150" y="6433203"/>
            <a:ext cx="693263" cy="367842"/>
          </a:xfrm>
        </p:spPr>
        <p:txBody>
          <a:bodyPr rtlCol="0"/>
          <a:lstStyle/>
          <a:p>
            <a:pPr rtl="0"/>
            <a:fld id="{08AB70BE-1769-45B8-85A6-0C837432C7E6}" type="slidenum">
              <a:rPr lang="pt-BR" smtClean="0"/>
              <a:pPr rtl="0"/>
              <a:t>18</a:t>
            </a:fld>
            <a:endParaRPr lang="pt-BR" dirty="0"/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A56E798A-5A1E-4EEF-88D6-6F1FF0E60CA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67803" y="256701"/>
            <a:ext cx="2116610" cy="18006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694181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62048C-4193-46A7-B629-11E6AF3B60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48056"/>
            <a:ext cx="10515600" cy="1325563"/>
          </a:xfrm>
        </p:spPr>
        <p:txBody>
          <a:bodyPr rtlCol="0"/>
          <a:lstStyle/>
          <a:p>
            <a:pPr rtl="0"/>
            <a:r>
              <a:rPr lang="pt-BR" dirty="0"/>
              <a:t>Terrorismo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9B60637-E38C-4FB9-BB90-79E096B13E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8879399" cy="1325562"/>
          </a:xfrm>
        </p:spPr>
        <p:txBody>
          <a:bodyPr rtlCol="0">
            <a:noAutofit/>
          </a:bodyPr>
          <a:lstStyle/>
          <a:p>
            <a:pPr rtl="0">
              <a:lnSpc>
                <a:spcPct val="100000"/>
              </a:lnSpc>
            </a:pPr>
            <a:r>
              <a:rPr lang="pt-BR" sz="3600" dirty="0"/>
              <a:t>A CONEXÃO ENTRE ORGANIZAÇÕES CRIMINOSAS E TERRORISTAS</a:t>
            </a:r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380FDB67-600F-4B86-83A1-2AB553668B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4400" y="6434560"/>
            <a:ext cx="3428012" cy="365125"/>
          </a:xfrm>
        </p:spPr>
        <p:txBody>
          <a:bodyPr rtlCol="0"/>
          <a:lstStyle/>
          <a:p>
            <a:pPr rtl="0"/>
            <a:r>
              <a:rPr lang="pt-BR"/>
              <a:t>Exemplo de Texto de Rodapé</a:t>
            </a:r>
            <a:endParaRPr lang="pt-BR" dirty="0"/>
          </a:p>
        </p:txBody>
      </p:sp>
      <p:sp>
        <p:nvSpPr>
          <p:cNvPr id="9" name="Espaço Reservado para o Número do Slide 8">
            <a:extLst>
              <a:ext uri="{FF2B5EF4-FFF2-40B4-BE49-F238E27FC236}">
                <a16:creationId xmlns:a16="http://schemas.microsoft.com/office/drawing/2014/main" id="{0C9BB6B4-244E-4F86-BF5C-9354C21B60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91150" y="6433203"/>
            <a:ext cx="693263" cy="367842"/>
          </a:xfrm>
        </p:spPr>
        <p:txBody>
          <a:bodyPr rtlCol="0"/>
          <a:lstStyle/>
          <a:p>
            <a:pPr rtl="0"/>
            <a:fld id="{08AB70BE-1769-45B8-85A6-0C837432C7E6}" type="slidenum">
              <a:rPr lang="pt-BR" smtClean="0"/>
              <a:pPr rtl="0"/>
              <a:t>19</a:t>
            </a:fld>
            <a:endParaRPr lang="pt-BR" dirty="0"/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A56E798A-5A1E-4EEF-88D6-6F1FF0E60CA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67803" y="256701"/>
            <a:ext cx="2116610" cy="1800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Content Placeholder 6" descr="A group of people standing in a line of cars&#10;&#10;Description automatically generated">
            <a:extLst>
              <a:ext uri="{FF2B5EF4-FFF2-40B4-BE49-F238E27FC236}">
                <a16:creationId xmlns:a16="http://schemas.microsoft.com/office/drawing/2014/main" id="{93BCE0B5-004C-87A8-5BE8-D8E0F6C0B4D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3517106" y="3006725"/>
            <a:ext cx="5157787" cy="2901255"/>
          </a:xfrm>
        </p:spPr>
      </p:pic>
    </p:spTree>
    <p:extLst>
      <p:ext uri="{BB962C8B-B14F-4D97-AF65-F5344CB8AC3E}">
        <p14:creationId xmlns:p14="http://schemas.microsoft.com/office/powerpoint/2010/main" val="21066041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62048C-4193-46A7-B629-11E6AF3B60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48056"/>
            <a:ext cx="10515600" cy="1325563"/>
          </a:xfrm>
        </p:spPr>
        <p:txBody>
          <a:bodyPr rtlCol="0"/>
          <a:lstStyle/>
          <a:p>
            <a:pPr rtl="0"/>
            <a:r>
              <a:rPr lang="pt-BR" dirty="0"/>
              <a:t>Terrorismo 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9B60637-E38C-4FB9-BB90-79E096B13E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rtlCol="0"/>
          <a:lstStyle/>
          <a:p>
            <a:pPr rtl="0"/>
            <a:r>
              <a:rPr lang="pt-BR" dirty="0"/>
              <a:t>Tópicos a serem abordados: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6CACF22F-9C87-4879-AAB2-48632D6FDB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635623"/>
            <a:ext cx="6947360" cy="3554039"/>
          </a:xfrm>
        </p:spPr>
        <p:txBody>
          <a:bodyPr rtlCol="0">
            <a:normAutofit/>
          </a:bodyPr>
          <a:lstStyle/>
          <a:p>
            <a:pPr rtl="0"/>
            <a:r>
              <a:rPr lang="pt-BR" dirty="0"/>
              <a:t>Conceitos.	</a:t>
            </a:r>
          </a:p>
          <a:p>
            <a:pPr rtl="0"/>
            <a:r>
              <a:rPr lang="pt-BR" dirty="0"/>
              <a:t>Ideologias.</a:t>
            </a:r>
          </a:p>
          <a:p>
            <a:pPr rtl="0"/>
            <a:r>
              <a:rPr lang="pt-BR" dirty="0"/>
              <a:t>A evolução do terrorismo moderno.</a:t>
            </a:r>
          </a:p>
          <a:p>
            <a:pPr rtl="0"/>
            <a:r>
              <a:rPr lang="pt-BR" dirty="0"/>
              <a:t>A conexão entre organizações criminosas e terroristas.</a:t>
            </a:r>
          </a:p>
          <a:p>
            <a:pPr rtl="0"/>
            <a:r>
              <a:rPr lang="pt-BR" dirty="0"/>
              <a:t>Tópicos para discussão.</a:t>
            </a:r>
          </a:p>
          <a:p>
            <a:pPr rtl="0"/>
            <a:r>
              <a:rPr lang="pt-BR" dirty="0"/>
              <a:t>Bibliografia sugerida.</a:t>
            </a:r>
          </a:p>
          <a:p>
            <a:pPr rtl="0"/>
            <a:endParaRPr lang="pt-BR" dirty="0"/>
          </a:p>
          <a:p>
            <a:pPr rtl="0"/>
            <a:endParaRPr lang="pt-BR" dirty="0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380FDB67-600F-4B86-83A1-2AB553668B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4400" y="6434560"/>
            <a:ext cx="3428012" cy="365125"/>
          </a:xfrm>
        </p:spPr>
        <p:txBody>
          <a:bodyPr rtlCol="0"/>
          <a:lstStyle/>
          <a:p>
            <a:pPr rtl="0"/>
            <a:r>
              <a:rPr lang="pt-BR"/>
              <a:t>Exemplo de Texto de Rodapé</a:t>
            </a:r>
            <a:endParaRPr lang="pt-BR" dirty="0"/>
          </a:p>
        </p:txBody>
      </p:sp>
      <p:sp>
        <p:nvSpPr>
          <p:cNvPr id="9" name="Espaço Reservado para o Número do Slide 8">
            <a:extLst>
              <a:ext uri="{FF2B5EF4-FFF2-40B4-BE49-F238E27FC236}">
                <a16:creationId xmlns:a16="http://schemas.microsoft.com/office/drawing/2014/main" id="{0C9BB6B4-244E-4F86-BF5C-9354C21B60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91150" y="6433203"/>
            <a:ext cx="693263" cy="367842"/>
          </a:xfrm>
        </p:spPr>
        <p:txBody>
          <a:bodyPr rtlCol="0"/>
          <a:lstStyle/>
          <a:p>
            <a:pPr rtl="0"/>
            <a:fld id="{08AB70BE-1769-45B8-85A6-0C837432C7E6}" type="slidenum">
              <a:rPr lang="pt-BR" smtClean="0"/>
              <a:pPr rtl="0"/>
              <a:t>2</a:t>
            </a:fld>
            <a:endParaRPr lang="pt-BR" dirty="0"/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A56E798A-5A1E-4EEF-88D6-6F1FF0E60CA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67803" y="256701"/>
            <a:ext cx="2116610" cy="18006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077893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62048C-4193-46A7-B629-11E6AF3B60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48056"/>
            <a:ext cx="10515600" cy="1325563"/>
          </a:xfrm>
        </p:spPr>
        <p:txBody>
          <a:bodyPr rtlCol="0"/>
          <a:lstStyle/>
          <a:p>
            <a:pPr rtl="0"/>
            <a:r>
              <a:rPr lang="pt-BR" dirty="0"/>
              <a:t>Terrorismo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9B60637-E38C-4FB9-BB90-79E096B13E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rtlCol="0">
            <a:normAutofit/>
          </a:bodyPr>
          <a:lstStyle/>
          <a:p>
            <a:pPr rtl="0"/>
            <a:r>
              <a:rPr lang="pt-BR" dirty="0"/>
              <a:t>Conexão crime-terror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6CACF22F-9C87-4879-AAB2-48632D6FDB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635623"/>
            <a:ext cx="9420318" cy="3554039"/>
          </a:xfrm>
        </p:spPr>
        <p:txBody>
          <a:bodyPr rtlCol="0">
            <a:normAutofit/>
          </a:bodyPr>
          <a:lstStyle/>
          <a:p>
            <a:pPr algn="just">
              <a:buFont typeface="Wingdings" charset="2"/>
              <a:buBlip>
                <a:blip r:embed="rId2"/>
              </a:buBlip>
              <a:defRPr/>
            </a:pPr>
            <a:r>
              <a:rPr lang="pt-BR" b="1" dirty="0"/>
              <a:t>Caso do PKK na Turquia: Conexão entre terroristas do Oriente Médio com ORCRIM dos Balcãs. </a:t>
            </a:r>
          </a:p>
          <a:p>
            <a:pPr algn="just">
              <a:buFont typeface="Wingdings" charset="2"/>
              <a:buBlip>
                <a:blip r:embed="rId2"/>
              </a:buBlip>
              <a:defRPr/>
            </a:pPr>
            <a:r>
              <a:rPr lang="pt-BR" b="1" dirty="0"/>
              <a:t>Al-Qaeda no Afeganistão: Conexão entre jihadistas e traficantes de ópio.</a:t>
            </a:r>
            <a:endParaRPr lang="pt-BR" sz="2000" b="1" dirty="0">
              <a:effectLst/>
            </a:endParaRPr>
          </a:p>
          <a:p>
            <a:pPr algn="just">
              <a:buFont typeface="Wingdings" charset="2"/>
              <a:buBlip>
                <a:blip r:embed="rId2"/>
              </a:buBlip>
              <a:defRPr/>
            </a:pPr>
            <a:r>
              <a:rPr lang="en-GB" sz="2000" b="1" dirty="0">
                <a:effectLst/>
              </a:rPr>
              <a:t>Estado </a:t>
            </a:r>
            <a:r>
              <a:rPr lang="pt-BR" sz="2000" b="1" dirty="0">
                <a:effectLst/>
              </a:rPr>
              <a:t>Islâmico</a:t>
            </a:r>
            <a:r>
              <a:rPr lang="pt-BR" b="1" dirty="0"/>
              <a:t> no Iraque e na Síria: Conexão com ORCRIM da Turquia e de outros países do Oriente Médio. </a:t>
            </a:r>
            <a:r>
              <a:rPr lang="pt-BR" sz="2000" b="1" dirty="0">
                <a:effectLst/>
              </a:rPr>
              <a:t>Grupos terrori</a:t>
            </a:r>
            <a:r>
              <a:rPr lang="pt-BR" b="1" dirty="0"/>
              <a:t>stas colombianos: Conexões com narcotraficantes peruanos e colombianos</a:t>
            </a:r>
            <a:r>
              <a:rPr lang="en-GB" b="1" dirty="0"/>
              <a:t>. </a:t>
            </a:r>
            <a:endParaRPr lang="en-GB" sz="2000" b="1" dirty="0">
              <a:effectLst/>
            </a:endParaRPr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380FDB67-600F-4B86-83A1-2AB553668B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4400" y="6434560"/>
            <a:ext cx="3428012" cy="365125"/>
          </a:xfrm>
        </p:spPr>
        <p:txBody>
          <a:bodyPr rtlCol="0"/>
          <a:lstStyle/>
          <a:p>
            <a:pPr rtl="0"/>
            <a:r>
              <a:rPr lang="pt-BR"/>
              <a:t>Exemplo de Texto de Rodapé</a:t>
            </a:r>
            <a:endParaRPr lang="pt-BR" dirty="0"/>
          </a:p>
        </p:txBody>
      </p:sp>
      <p:sp>
        <p:nvSpPr>
          <p:cNvPr id="9" name="Espaço Reservado para o Número do Slide 8">
            <a:extLst>
              <a:ext uri="{FF2B5EF4-FFF2-40B4-BE49-F238E27FC236}">
                <a16:creationId xmlns:a16="http://schemas.microsoft.com/office/drawing/2014/main" id="{0C9BB6B4-244E-4F86-BF5C-9354C21B60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91150" y="6433203"/>
            <a:ext cx="693263" cy="367842"/>
          </a:xfrm>
        </p:spPr>
        <p:txBody>
          <a:bodyPr rtlCol="0"/>
          <a:lstStyle/>
          <a:p>
            <a:pPr rtl="0"/>
            <a:fld id="{08AB70BE-1769-45B8-85A6-0C837432C7E6}" type="slidenum">
              <a:rPr lang="pt-BR" smtClean="0"/>
              <a:pPr rtl="0"/>
              <a:t>20</a:t>
            </a:fld>
            <a:endParaRPr lang="pt-BR" dirty="0"/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A56E798A-5A1E-4EEF-88D6-6F1FF0E60CA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67803" y="256701"/>
            <a:ext cx="2116610" cy="18006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734368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62048C-4193-46A7-B629-11E6AF3B60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48056"/>
            <a:ext cx="10515600" cy="1325563"/>
          </a:xfrm>
        </p:spPr>
        <p:txBody>
          <a:bodyPr rtlCol="0"/>
          <a:lstStyle/>
          <a:p>
            <a:pPr rtl="0"/>
            <a:r>
              <a:rPr lang="pt-BR" dirty="0"/>
              <a:t>Terrorismo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9B60637-E38C-4FB9-BB90-79E096B13E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rtlCol="0">
            <a:normAutofit/>
          </a:bodyPr>
          <a:lstStyle/>
          <a:p>
            <a:pPr rtl="0"/>
            <a:r>
              <a:rPr lang="pt-BR" dirty="0"/>
              <a:t>Conexão crime-terror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6CACF22F-9C87-4879-AAB2-48632D6FDB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635623"/>
            <a:ext cx="9420318" cy="3554039"/>
          </a:xfrm>
        </p:spPr>
        <p:txBody>
          <a:bodyPr rtlCol="0">
            <a:normAutofit/>
          </a:bodyPr>
          <a:lstStyle/>
          <a:p>
            <a:pPr algn="just">
              <a:buBlip>
                <a:blip r:embed="rId2"/>
              </a:buBlip>
              <a:defRPr/>
            </a:pPr>
            <a:r>
              <a:rPr lang="pt-BR" b="1" dirty="0"/>
              <a:t>Instituições bancárias islâmicas</a:t>
            </a:r>
            <a:r>
              <a:rPr lang="en-GB" b="1" dirty="0"/>
              <a:t> e </a:t>
            </a:r>
            <a:r>
              <a:rPr lang="pt-BR" b="1" dirty="0"/>
              <a:t>operações</a:t>
            </a:r>
            <a:r>
              <a:rPr lang="en-GB" b="1" dirty="0"/>
              <a:t> </a:t>
            </a:r>
            <a:r>
              <a:rPr lang="pt-BR" b="1" dirty="0"/>
              <a:t>financeiras</a:t>
            </a:r>
            <a:r>
              <a:rPr lang="en-GB" b="1" dirty="0"/>
              <a:t> </a:t>
            </a:r>
            <a:r>
              <a:rPr lang="pt-BR" b="1" dirty="0"/>
              <a:t>próprias</a:t>
            </a:r>
            <a:r>
              <a:rPr lang="en-GB" b="1" dirty="0"/>
              <a:t> do </a:t>
            </a:r>
            <a:r>
              <a:rPr lang="en-GB" b="1" dirty="0" smtClean="0"/>
              <a:t>Sistema </a:t>
            </a:r>
            <a:r>
              <a:rPr lang="en-GB" b="1" dirty="0" err="1" smtClean="0"/>
              <a:t>Islâmico</a:t>
            </a:r>
            <a:r>
              <a:rPr lang="en-GB" b="1" dirty="0" smtClean="0"/>
              <a:t>.</a:t>
            </a:r>
            <a:endParaRPr lang="en-GB" b="1" dirty="0"/>
          </a:p>
          <a:p>
            <a:pPr algn="just">
              <a:buBlip>
                <a:blip r:embed="rId2"/>
              </a:buBlip>
              <a:defRPr/>
            </a:pPr>
            <a:r>
              <a:rPr lang="pt-BR" b="1" dirty="0"/>
              <a:t>Organizações</a:t>
            </a:r>
            <a:r>
              <a:rPr lang="en-GB" b="1" dirty="0"/>
              <a:t> </a:t>
            </a:r>
            <a:r>
              <a:rPr lang="pt-BR" b="1" dirty="0"/>
              <a:t>sociais</a:t>
            </a:r>
            <a:r>
              <a:rPr lang="en-GB" b="1" dirty="0"/>
              <a:t> </a:t>
            </a:r>
            <a:r>
              <a:rPr lang="pt-BR" b="1" dirty="0"/>
              <a:t>islâmicas</a:t>
            </a:r>
            <a:r>
              <a:rPr lang="en-GB" b="1" dirty="0"/>
              <a:t>: </a:t>
            </a:r>
            <a:r>
              <a:rPr lang="pt-BR" b="1" dirty="0"/>
              <a:t>Financiamento</a:t>
            </a:r>
            <a:r>
              <a:rPr lang="en-GB" b="1" dirty="0"/>
              <a:t> </a:t>
            </a:r>
            <a:r>
              <a:rPr lang="pt-BR" b="1" dirty="0"/>
              <a:t>através</a:t>
            </a:r>
            <a:r>
              <a:rPr lang="en-GB" b="1" dirty="0"/>
              <a:t> de Zakat e </a:t>
            </a:r>
            <a:r>
              <a:rPr lang="pt-BR" b="1" dirty="0" err="1"/>
              <a:t>Hallawa</a:t>
            </a:r>
            <a:r>
              <a:rPr lang="en-GB" b="1" dirty="0"/>
              <a:t>.</a:t>
            </a:r>
          </a:p>
          <a:p>
            <a:pPr algn="just">
              <a:buFont typeface="Wingdings" charset="2"/>
              <a:buBlip>
                <a:blip r:embed="rId2"/>
              </a:buBlip>
              <a:defRPr/>
            </a:pPr>
            <a:r>
              <a:rPr lang="pt-BR" b="1" dirty="0"/>
              <a:t>Hezbollah na Tríplice Fronteira Sul-americana: Conexão entre xiitas e operadores de mercados ilícitos e de contrabando.</a:t>
            </a:r>
          </a:p>
          <a:p>
            <a:pPr algn="just">
              <a:buFont typeface="Wingdings" charset="2"/>
              <a:buBlip>
                <a:blip r:embed="rId2"/>
              </a:buBlip>
              <a:defRPr/>
            </a:pPr>
            <a:r>
              <a:rPr lang="pt-BR" sz="2000" b="1" dirty="0">
                <a:effectLst/>
              </a:rPr>
              <a:t>H</a:t>
            </a:r>
            <a:r>
              <a:rPr lang="pt-BR" b="1" dirty="0"/>
              <a:t>ezbollah e PCC: Lavagem de dinheiro x tráfico de armas, drogas e seres humanos.</a:t>
            </a:r>
            <a:endParaRPr lang="pt-BR" sz="2000" b="1" dirty="0">
              <a:effectLst/>
            </a:endParaRPr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380FDB67-600F-4B86-83A1-2AB553668B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4400" y="6434560"/>
            <a:ext cx="3428012" cy="365125"/>
          </a:xfrm>
        </p:spPr>
        <p:txBody>
          <a:bodyPr rtlCol="0"/>
          <a:lstStyle/>
          <a:p>
            <a:pPr rtl="0"/>
            <a:r>
              <a:rPr lang="pt-BR"/>
              <a:t>Exemplo de Texto de Rodapé</a:t>
            </a:r>
            <a:endParaRPr lang="pt-BR" dirty="0"/>
          </a:p>
        </p:txBody>
      </p:sp>
      <p:sp>
        <p:nvSpPr>
          <p:cNvPr id="9" name="Espaço Reservado para o Número do Slide 8">
            <a:extLst>
              <a:ext uri="{FF2B5EF4-FFF2-40B4-BE49-F238E27FC236}">
                <a16:creationId xmlns:a16="http://schemas.microsoft.com/office/drawing/2014/main" id="{0C9BB6B4-244E-4F86-BF5C-9354C21B60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91150" y="6433203"/>
            <a:ext cx="693263" cy="367842"/>
          </a:xfrm>
        </p:spPr>
        <p:txBody>
          <a:bodyPr rtlCol="0"/>
          <a:lstStyle/>
          <a:p>
            <a:pPr rtl="0"/>
            <a:fld id="{08AB70BE-1769-45B8-85A6-0C837432C7E6}" type="slidenum">
              <a:rPr lang="pt-BR" smtClean="0"/>
              <a:pPr rtl="0"/>
              <a:t>21</a:t>
            </a:fld>
            <a:endParaRPr lang="pt-BR" dirty="0"/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A56E798A-5A1E-4EEF-88D6-6F1FF0E60CA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67803" y="256701"/>
            <a:ext cx="2116610" cy="18006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550026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62048C-4193-46A7-B629-11E6AF3B60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48056"/>
            <a:ext cx="10515600" cy="1325563"/>
          </a:xfrm>
        </p:spPr>
        <p:txBody>
          <a:bodyPr rtlCol="0"/>
          <a:lstStyle/>
          <a:p>
            <a:pPr rtl="0"/>
            <a:r>
              <a:rPr lang="pt-BR" dirty="0"/>
              <a:t>Terrorismo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9B60637-E38C-4FB9-BB90-79E096B13E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8879399" cy="823912"/>
          </a:xfrm>
        </p:spPr>
        <p:txBody>
          <a:bodyPr rtlCol="0">
            <a:noAutofit/>
          </a:bodyPr>
          <a:lstStyle/>
          <a:p>
            <a:pPr rtl="0">
              <a:lnSpc>
                <a:spcPct val="100000"/>
              </a:lnSpc>
            </a:pPr>
            <a:r>
              <a:rPr lang="pt-BR" sz="3600" dirty="0"/>
              <a:t>Tópicos para discussão</a:t>
            </a:r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380FDB67-600F-4B86-83A1-2AB553668B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4400" y="6434560"/>
            <a:ext cx="3428012" cy="365125"/>
          </a:xfrm>
        </p:spPr>
        <p:txBody>
          <a:bodyPr rtlCol="0"/>
          <a:lstStyle/>
          <a:p>
            <a:pPr rtl="0"/>
            <a:r>
              <a:rPr lang="pt-BR"/>
              <a:t>Exemplo de Texto de Rodapé</a:t>
            </a:r>
            <a:endParaRPr lang="pt-BR" dirty="0"/>
          </a:p>
        </p:txBody>
      </p:sp>
      <p:sp>
        <p:nvSpPr>
          <p:cNvPr id="9" name="Espaço Reservado para o Número do Slide 8">
            <a:extLst>
              <a:ext uri="{FF2B5EF4-FFF2-40B4-BE49-F238E27FC236}">
                <a16:creationId xmlns:a16="http://schemas.microsoft.com/office/drawing/2014/main" id="{0C9BB6B4-244E-4F86-BF5C-9354C21B60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91150" y="6433203"/>
            <a:ext cx="693263" cy="367842"/>
          </a:xfrm>
        </p:spPr>
        <p:txBody>
          <a:bodyPr rtlCol="0"/>
          <a:lstStyle/>
          <a:p>
            <a:pPr rtl="0"/>
            <a:fld id="{08AB70BE-1769-45B8-85A6-0C837432C7E6}" type="slidenum">
              <a:rPr lang="pt-BR" smtClean="0"/>
              <a:pPr rtl="0"/>
              <a:t>22</a:t>
            </a:fld>
            <a:endParaRPr lang="pt-BR" dirty="0"/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A56E798A-5A1E-4EEF-88D6-6F1FF0E60CA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67803" y="256701"/>
            <a:ext cx="2116610" cy="1800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Content Placeholder 10" descr="A person in a mask&#10;&#10;Description automatically generated">
            <a:extLst>
              <a:ext uri="{FF2B5EF4-FFF2-40B4-BE49-F238E27FC236}">
                <a16:creationId xmlns:a16="http://schemas.microsoft.com/office/drawing/2014/main" id="{333F4AAD-A72E-1B11-DE43-3B18E20B344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3517106" y="3017216"/>
            <a:ext cx="5157787" cy="2905202"/>
          </a:xfrm>
        </p:spPr>
      </p:pic>
    </p:spTree>
    <p:extLst>
      <p:ext uri="{BB962C8B-B14F-4D97-AF65-F5344CB8AC3E}">
        <p14:creationId xmlns:p14="http://schemas.microsoft.com/office/powerpoint/2010/main" val="8677129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62048C-4193-46A7-B629-11E6AF3B60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48056"/>
            <a:ext cx="10515600" cy="1325563"/>
          </a:xfrm>
        </p:spPr>
        <p:txBody>
          <a:bodyPr rtlCol="0"/>
          <a:lstStyle/>
          <a:p>
            <a:pPr rtl="0"/>
            <a:r>
              <a:rPr lang="pt-BR" dirty="0"/>
              <a:t>Terrorismo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9B60637-E38C-4FB9-BB90-79E096B13E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rtlCol="0"/>
          <a:lstStyle/>
          <a:p>
            <a:r>
              <a:rPr lang="pt-BR" dirty="0"/>
              <a:t>TÓPICOS PARA DISCUSSÃO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6CACF22F-9C87-4879-AAB2-48632D6FDB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635623"/>
            <a:ext cx="9420318" cy="3554039"/>
          </a:xfrm>
        </p:spPr>
        <p:txBody>
          <a:bodyPr rtlCol="0">
            <a:normAutofit fontScale="85000" lnSpcReduction="20000"/>
          </a:bodyPr>
          <a:lstStyle/>
          <a:p>
            <a:pPr algn="just">
              <a:buFont typeface="Wingdings" charset="2"/>
              <a:buBlip>
                <a:blip r:embed="rId2"/>
              </a:buBlip>
              <a:defRPr/>
            </a:pPr>
            <a:r>
              <a:rPr lang="en-GB" sz="2200" b="1" dirty="0"/>
              <a:t>Whittaker (2007) e Bolanos (2012) </a:t>
            </a:r>
            <a:r>
              <a:rPr lang="pt-BR" sz="2200" b="1" dirty="0"/>
              <a:t>entendem</a:t>
            </a:r>
            <a:r>
              <a:rPr lang="en-GB" sz="2200" b="1" dirty="0"/>
              <a:t> que </a:t>
            </a:r>
            <a:r>
              <a:rPr lang="pt-BR" sz="2200" b="1" dirty="0"/>
              <a:t>o terrorismo pode ser melhor definido como mais um </a:t>
            </a:r>
            <a:r>
              <a:rPr lang="pt-BR" sz="2200" b="1" u="sng" dirty="0"/>
              <a:t>movimento transnacional cujos atores se unem por uma ideologia compartilhada</a:t>
            </a:r>
            <a:r>
              <a:rPr lang="pt-BR" sz="2200" b="1" dirty="0"/>
              <a:t>. Grupos como a Al Qaeda têm uma presença "em rede" em vários países, e não localmente, como grupos terroristas mais antigos.</a:t>
            </a:r>
            <a:endParaRPr lang="en-GB" sz="2200" b="1" dirty="0">
              <a:effectLst/>
            </a:endParaRPr>
          </a:p>
          <a:p>
            <a:pPr algn="just">
              <a:buFont typeface="Wingdings" charset="2"/>
              <a:buBlip>
                <a:blip r:embed="rId2"/>
              </a:buBlip>
              <a:defRPr/>
            </a:pPr>
            <a:r>
              <a:rPr lang="pt-BR" sz="2200" b="1" dirty="0">
                <a:effectLst/>
              </a:rPr>
              <a:t>Crenshaw (2011) aponta que organizações terroristas modernas </a:t>
            </a:r>
            <a:r>
              <a:rPr lang="pt-BR" sz="2200" b="1" u="sng" dirty="0">
                <a:effectLst/>
              </a:rPr>
              <a:t>não se constituem em uma mudança tão grande </a:t>
            </a:r>
            <a:r>
              <a:rPr lang="pt-BR" sz="2200" b="1" dirty="0">
                <a:effectLst/>
              </a:rPr>
              <a:t>como se divulga. Exemplos históricos podem ser apontados</a:t>
            </a:r>
            <a:r>
              <a:rPr lang="pt-BR" sz="2200" b="1" dirty="0"/>
              <a:t>, como os movimentos </a:t>
            </a:r>
            <a:r>
              <a:rPr lang="pt-BR" sz="2200" b="1" u="sng" dirty="0"/>
              <a:t>anarquistas do século XIX e os grupos anticapitalistas do século XX, que se constituíam em redes transnacionais similares</a:t>
            </a:r>
            <a:r>
              <a:rPr lang="pt-BR" sz="2200" b="1" dirty="0"/>
              <a:t>, conectadas entre si por uma ideologia compartilhada.</a:t>
            </a:r>
            <a:endParaRPr lang="en-US" sz="2200" b="1" dirty="0">
              <a:effectLst/>
            </a:endParaRPr>
          </a:p>
          <a:p>
            <a:pPr rtl="0"/>
            <a:endParaRPr lang="pt-BR" dirty="0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380FDB67-600F-4B86-83A1-2AB553668B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4400" y="6434560"/>
            <a:ext cx="3428012" cy="365125"/>
          </a:xfrm>
        </p:spPr>
        <p:txBody>
          <a:bodyPr rtlCol="0"/>
          <a:lstStyle/>
          <a:p>
            <a:pPr rtl="0"/>
            <a:r>
              <a:rPr lang="pt-BR"/>
              <a:t>Exemplo de Texto de Rodapé</a:t>
            </a:r>
            <a:endParaRPr lang="pt-BR" dirty="0"/>
          </a:p>
        </p:txBody>
      </p:sp>
      <p:sp>
        <p:nvSpPr>
          <p:cNvPr id="9" name="Espaço Reservado para o Número do Slide 8">
            <a:extLst>
              <a:ext uri="{FF2B5EF4-FFF2-40B4-BE49-F238E27FC236}">
                <a16:creationId xmlns:a16="http://schemas.microsoft.com/office/drawing/2014/main" id="{0C9BB6B4-244E-4F86-BF5C-9354C21B60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91150" y="6433203"/>
            <a:ext cx="693263" cy="367842"/>
          </a:xfrm>
        </p:spPr>
        <p:txBody>
          <a:bodyPr rtlCol="0"/>
          <a:lstStyle/>
          <a:p>
            <a:pPr rtl="0"/>
            <a:fld id="{08AB70BE-1769-45B8-85A6-0C837432C7E6}" type="slidenum">
              <a:rPr lang="pt-BR" smtClean="0"/>
              <a:pPr rtl="0"/>
              <a:t>23</a:t>
            </a:fld>
            <a:endParaRPr lang="pt-BR" dirty="0"/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A56E798A-5A1E-4EEF-88D6-6F1FF0E60CA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67803" y="256701"/>
            <a:ext cx="2116610" cy="18006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456367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62048C-4193-46A7-B629-11E6AF3B60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48056"/>
            <a:ext cx="10515600" cy="1325563"/>
          </a:xfrm>
        </p:spPr>
        <p:txBody>
          <a:bodyPr rtlCol="0"/>
          <a:lstStyle/>
          <a:p>
            <a:pPr rtl="0"/>
            <a:r>
              <a:rPr lang="pt-BR" dirty="0"/>
              <a:t>Terrorismo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9B60637-E38C-4FB9-BB90-79E096B13E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rtlCol="0"/>
          <a:lstStyle/>
          <a:p>
            <a:pPr rtl="0"/>
            <a:r>
              <a:rPr lang="pt-BR" dirty="0"/>
              <a:t>TÓPICOS PARA DISCUSSÃO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6CACF22F-9C87-4879-AAB2-48632D6FDB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635623"/>
            <a:ext cx="10401953" cy="3554039"/>
          </a:xfrm>
        </p:spPr>
        <p:txBody>
          <a:bodyPr rtlCol="0">
            <a:normAutofit/>
          </a:bodyPr>
          <a:lstStyle/>
          <a:p>
            <a:pPr algn="just">
              <a:buFont typeface="Wingdings" charset="2"/>
              <a:buBlip>
                <a:blip r:embed="rId2"/>
              </a:buBlip>
              <a:defRPr/>
            </a:pPr>
            <a:r>
              <a:rPr lang="pt-BR" sz="2000" b="1" dirty="0">
                <a:effectLst/>
              </a:rPr>
              <a:t>Zanini (1999) aponta que grupos terroristas são atualmente mais baseados em </a:t>
            </a:r>
            <a:r>
              <a:rPr lang="pt-BR" sz="2000" b="1" u="sng" dirty="0">
                <a:effectLst/>
              </a:rPr>
              <a:t>conexões flexíveis e menos hierarquizadas, dispondo de células dotadas de grande autonomia, </a:t>
            </a:r>
            <a:r>
              <a:rPr lang="pt-BR" sz="2000" b="1" dirty="0">
                <a:effectLst/>
              </a:rPr>
              <a:t>sem estrutura rígida, vindo a incorporar agentes amadores inspirados por motivos ideológicos ou religiosos.</a:t>
            </a:r>
          </a:p>
          <a:p>
            <a:pPr algn="just">
              <a:buFont typeface="Wingdings" charset="2"/>
              <a:buBlip>
                <a:blip r:embed="rId2"/>
              </a:buBlip>
              <a:defRPr/>
            </a:pPr>
            <a:r>
              <a:rPr lang="pt-BR" b="1" dirty="0"/>
              <a:t>Hoffman (2006) identifica como características das formas </a:t>
            </a:r>
            <a:r>
              <a:rPr lang="pt-BR" b="1" u="sng" dirty="0"/>
              <a:t>mais antigas de terrorismo possuir uma "organização bem definida com aparatos de comando e controle</a:t>
            </a:r>
            <a:r>
              <a:rPr lang="pt-BR" b="1" dirty="0"/>
              <a:t>, dispondo de membros treinados em atos de terror“. Os principais exemplos são a Organização de Libertação Palestina (OLP) ou o Exército Republicano Irlandês </a:t>
            </a:r>
            <a:r>
              <a:rPr lang="en-GB" sz="2000" b="1" dirty="0">
                <a:effectLst/>
              </a:rPr>
              <a:t>(IRA).</a:t>
            </a:r>
          </a:p>
          <a:p>
            <a:pPr>
              <a:buFont typeface="Wingdings" charset="2"/>
              <a:buBlip>
                <a:blip r:embed="rId2"/>
              </a:buBlip>
              <a:defRPr/>
            </a:pPr>
            <a:endParaRPr lang="en-US" sz="2000" dirty="0">
              <a:effectLst/>
            </a:endParaRPr>
          </a:p>
          <a:p>
            <a:pPr rtl="0"/>
            <a:endParaRPr lang="pt-BR" dirty="0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380FDB67-600F-4B86-83A1-2AB553668B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4400" y="6434560"/>
            <a:ext cx="3428012" cy="365125"/>
          </a:xfrm>
        </p:spPr>
        <p:txBody>
          <a:bodyPr rtlCol="0"/>
          <a:lstStyle/>
          <a:p>
            <a:pPr rtl="0"/>
            <a:r>
              <a:rPr lang="pt-BR"/>
              <a:t>Exemplo de Texto de Rodapé</a:t>
            </a:r>
            <a:endParaRPr lang="pt-BR" dirty="0"/>
          </a:p>
        </p:txBody>
      </p:sp>
      <p:sp>
        <p:nvSpPr>
          <p:cNvPr id="9" name="Espaço Reservado para o Número do Slide 8">
            <a:extLst>
              <a:ext uri="{FF2B5EF4-FFF2-40B4-BE49-F238E27FC236}">
                <a16:creationId xmlns:a16="http://schemas.microsoft.com/office/drawing/2014/main" id="{0C9BB6B4-244E-4F86-BF5C-9354C21B60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91150" y="6433203"/>
            <a:ext cx="693263" cy="367842"/>
          </a:xfrm>
        </p:spPr>
        <p:txBody>
          <a:bodyPr rtlCol="0"/>
          <a:lstStyle/>
          <a:p>
            <a:pPr rtl="0"/>
            <a:fld id="{08AB70BE-1769-45B8-85A6-0C837432C7E6}" type="slidenum">
              <a:rPr lang="pt-BR" smtClean="0"/>
              <a:pPr rtl="0"/>
              <a:t>24</a:t>
            </a:fld>
            <a:endParaRPr lang="pt-BR" dirty="0"/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A56E798A-5A1E-4EEF-88D6-6F1FF0E60CA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67803" y="256701"/>
            <a:ext cx="2116610" cy="18006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160231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62048C-4193-46A7-B629-11E6AF3B60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48056"/>
            <a:ext cx="10515600" cy="1325563"/>
          </a:xfrm>
        </p:spPr>
        <p:txBody>
          <a:bodyPr rtlCol="0"/>
          <a:lstStyle/>
          <a:p>
            <a:pPr rtl="0"/>
            <a:r>
              <a:rPr lang="pt-BR" dirty="0"/>
              <a:t>Terrorismo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9B60637-E38C-4FB9-BB90-79E096B13E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rtlCol="0"/>
          <a:lstStyle/>
          <a:p>
            <a:pPr rtl="0"/>
            <a:r>
              <a:rPr lang="pt-BR" dirty="0"/>
              <a:t>TÓPICOS PARA DISCUSSÃO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6CACF22F-9C87-4879-AAB2-48632D6FDB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7" y="2635623"/>
            <a:ext cx="10309993" cy="3554039"/>
          </a:xfrm>
        </p:spPr>
        <p:txBody>
          <a:bodyPr rtlCol="0">
            <a:normAutofit/>
          </a:bodyPr>
          <a:lstStyle/>
          <a:p>
            <a:pPr algn="just">
              <a:buFont typeface="Wingdings" charset="2"/>
              <a:buBlip>
                <a:blip r:embed="rId2"/>
              </a:buBlip>
              <a:defRPr/>
            </a:pPr>
            <a:r>
              <a:rPr lang="en-GB" sz="2000" b="1" dirty="0">
                <a:effectLst/>
              </a:rPr>
              <a:t>Hoffman (2006) e Harmon (2008) </a:t>
            </a:r>
            <a:r>
              <a:rPr lang="pt-BR" b="1" dirty="0"/>
              <a:t>também apontam para tais semelhanças, indicando como importante diferença o fato de que os grupos terroristas </a:t>
            </a:r>
            <a:r>
              <a:rPr lang="pt-BR" b="1" u="sng" dirty="0"/>
              <a:t>anarquistas eram mais seletivos em seus alvos do que os terroristas modernos</a:t>
            </a:r>
            <a:r>
              <a:rPr lang="pt-BR" b="1" dirty="0"/>
              <a:t>. </a:t>
            </a:r>
            <a:endParaRPr lang="en-GB" sz="2000" b="1" dirty="0">
              <a:effectLst/>
            </a:endParaRPr>
          </a:p>
          <a:p>
            <a:pPr algn="just">
              <a:buFont typeface="Wingdings" charset="2"/>
              <a:buBlip>
                <a:blip r:embed="rId2"/>
              </a:buBlip>
              <a:defRPr/>
            </a:pPr>
            <a:r>
              <a:rPr lang="en-GB" sz="2000" b="1" dirty="0">
                <a:effectLst/>
              </a:rPr>
              <a:t>Crenshaw (2011) </a:t>
            </a:r>
            <a:r>
              <a:rPr lang="en-GB" b="1" dirty="0"/>
              <a:t>nota que </a:t>
            </a:r>
            <a:r>
              <a:rPr lang="pt-BR" sz="2000" b="1" dirty="0">
                <a:effectLst/>
              </a:rPr>
              <a:t>grupos como a Al Qaeda </a:t>
            </a:r>
            <a:r>
              <a:rPr lang="pt-BR" b="1" dirty="0"/>
              <a:t>constituem-se em organizações transnacionais de fato, mas cujo modelo pode não servir para os demais grupos terroristas modernos, já que deixou de manter uma </a:t>
            </a:r>
            <a:r>
              <a:rPr lang="pt-BR" b="1" u="sng" dirty="0"/>
              <a:t>estrutura hierárquica, passando a constituir-se de uma "rede flexível</a:t>
            </a:r>
            <a:r>
              <a:rPr lang="pt-BR" b="1" dirty="0"/>
              <a:t>“, composta por diferentes células, em razão de ações de contraterrorismo em nível global. </a:t>
            </a:r>
            <a:endParaRPr lang="en-GB" sz="2000" b="1" dirty="0">
              <a:effectLst/>
            </a:endParaRPr>
          </a:p>
          <a:p>
            <a:pPr rtl="0"/>
            <a:endParaRPr lang="pt-BR" dirty="0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380FDB67-600F-4B86-83A1-2AB553668B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4400" y="6434560"/>
            <a:ext cx="3428012" cy="365125"/>
          </a:xfrm>
        </p:spPr>
        <p:txBody>
          <a:bodyPr rtlCol="0"/>
          <a:lstStyle/>
          <a:p>
            <a:pPr rtl="0"/>
            <a:r>
              <a:rPr lang="pt-BR"/>
              <a:t>Exemplo de Texto de Rodapé</a:t>
            </a:r>
            <a:endParaRPr lang="pt-BR" dirty="0"/>
          </a:p>
        </p:txBody>
      </p:sp>
      <p:sp>
        <p:nvSpPr>
          <p:cNvPr id="9" name="Espaço Reservado para o Número do Slide 8">
            <a:extLst>
              <a:ext uri="{FF2B5EF4-FFF2-40B4-BE49-F238E27FC236}">
                <a16:creationId xmlns:a16="http://schemas.microsoft.com/office/drawing/2014/main" id="{0C9BB6B4-244E-4F86-BF5C-9354C21B60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91150" y="6433203"/>
            <a:ext cx="693263" cy="367842"/>
          </a:xfrm>
        </p:spPr>
        <p:txBody>
          <a:bodyPr rtlCol="0"/>
          <a:lstStyle/>
          <a:p>
            <a:pPr rtl="0"/>
            <a:fld id="{08AB70BE-1769-45B8-85A6-0C837432C7E6}" type="slidenum">
              <a:rPr lang="pt-BR" smtClean="0"/>
              <a:pPr rtl="0"/>
              <a:t>25</a:t>
            </a:fld>
            <a:endParaRPr lang="pt-BR" dirty="0"/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A56E798A-5A1E-4EEF-88D6-6F1FF0E60CA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67803" y="256701"/>
            <a:ext cx="2116610" cy="18006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768625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62048C-4193-46A7-B629-11E6AF3B60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48056"/>
            <a:ext cx="10515600" cy="1325563"/>
          </a:xfrm>
        </p:spPr>
        <p:txBody>
          <a:bodyPr rtlCol="0"/>
          <a:lstStyle/>
          <a:p>
            <a:pPr rtl="0"/>
            <a:r>
              <a:rPr lang="pt-BR" dirty="0"/>
              <a:t>Terrorismo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9B60637-E38C-4FB9-BB90-79E096B13E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rtlCol="0"/>
          <a:lstStyle/>
          <a:p>
            <a:pPr rtl="0"/>
            <a:r>
              <a:rPr lang="pt-BR" dirty="0"/>
              <a:t>TÓPICOS PARA DISCUSSÃO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6CACF22F-9C87-4879-AAB2-48632D6FDB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635623"/>
            <a:ext cx="9420318" cy="3554039"/>
          </a:xfrm>
        </p:spPr>
        <p:txBody>
          <a:bodyPr rtlCol="0">
            <a:normAutofit/>
          </a:bodyPr>
          <a:lstStyle/>
          <a:p>
            <a:pPr algn="just">
              <a:buFont typeface="Wingdings" charset="2"/>
              <a:buBlip>
                <a:blip r:embed="rId2"/>
              </a:buBlip>
              <a:defRPr/>
            </a:pPr>
            <a:r>
              <a:rPr lang="pt-BR" b="1" dirty="0"/>
              <a:t>Simon (2005) argumenta que, enquanto o terrorismo organizacionalmente moderno não é tão "novo" em termos de ideologia, meios e objetivos, o "novo terrorismo" </a:t>
            </a:r>
            <a:r>
              <a:rPr lang="pt-BR" b="1" u="sng" dirty="0"/>
              <a:t>tem motivações predominantemente religiosas</a:t>
            </a:r>
            <a:r>
              <a:rPr lang="pt-BR" b="1" dirty="0"/>
              <a:t>, constituindo-se o ato terrorista em um </a:t>
            </a:r>
            <a:r>
              <a:rPr lang="pt-BR" b="1" u="sng" dirty="0"/>
              <a:t>ato de fé com qualquer meio justificado contra os inimigos religiosos</a:t>
            </a:r>
            <a:r>
              <a:rPr lang="pt-BR" b="1" dirty="0"/>
              <a:t>. 
Ensalaco (2008) menciona que atentados terroristas como os de 11 de Setembro são projetados para serem vistos como uma "atrocidade em massa" em vez de um espetáculo midiático, </a:t>
            </a:r>
            <a:r>
              <a:rPr lang="pt-BR" b="1" u="sng" dirty="0"/>
              <a:t>de forma a destacar uma causa política específica</a:t>
            </a:r>
            <a:r>
              <a:rPr lang="pt-BR" b="1" dirty="0"/>
              <a:t>. </a:t>
            </a:r>
            <a:endParaRPr lang="pt-BR" dirty="0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380FDB67-600F-4B86-83A1-2AB553668B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4400" y="6434560"/>
            <a:ext cx="3428012" cy="365125"/>
          </a:xfrm>
        </p:spPr>
        <p:txBody>
          <a:bodyPr rtlCol="0"/>
          <a:lstStyle/>
          <a:p>
            <a:pPr rtl="0"/>
            <a:r>
              <a:rPr lang="pt-BR"/>
              <a:t>Exemplo de Texto de Rodapé</a:t>
            </a:r>
            <a:endParaRPr lang="pt-BR" dirty="0"/>
          </a:p>
        </p:txBody>
      </p:sp>
      <p:sp>
        <p:nvSpPr>
          <p:cNvPr id="9" name="Espaço Reservado para o Número do Slide 8">
            <a:extLst>
              <a:ext uri="{FF2B5EF4-FFF2-40B4-BE49-F238E27FC236}">
                <a16:creationId xmlns:a16="http://schemas.microsoft.com/office/drawing/2014/main" id="{0C9BB6B4-244E-4F86-BF5C-9354C21B60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91150" y="6433203"/>
            <a:ext cx="693263" cy="367842"/>
          </a:xfrm>
        </p:spPr>
        <p:txBody>
          <a:bodyPr rtlCol="0"/>
          <a:lstStyle/>
          <a:p>
            <a:pPr rtl="0"/>
            <a:fld id="{08AB70BE-1769-45B8-85A6-0C837432C7E6}" type="slidenum">
              <a:rPr lang="pt-BR" smtClean="0"/>
              <a:pPr rtl="0"/>
              <a:t>26</a:t>
            </a:fld>
            <a:endParaRPr lang="pt-BR" dirty="0"/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A56E798A-5A1E-4EEF-88D6-6F1FF0E60CA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67803" y="256701"/>
            <a:ext cx="2116610" cy="18006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994518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62048C-4193-46A7-B629-11E6AF3B60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48056"/>
            <a:ext cx="10515600" cy="1325563"/>
          </a:xfrm>
        </p:spPr>
        <p:txBody>
          <a:bodyPr rtlCol="0"/>
          <a:lstStyle/>
          <a:p>
            <a:pPr rtl="0"/>
            <a:r>
              <a:rPr lang="pt-BR" dirty="0"/>
              <a:t>Terrorismo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9B60637-E38C-4FB9-BB90-79E096B13E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rtlCol="0"/>
          <a:lstStyle/>
          <a:p>
            <a:pPr rtl="0"/>
            <a:r>
              <a:rPr lang="pt-BR" dirty="0"/>
              <a:t>TÓPICOS PARA DISCUSSÃO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6CACF22F-9C87-4879-AAB2-48632D6FDB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635623"/>
            <a:ext cx="9420318" cy="3554039"/>
          </a:xfrm>
        </p:spPr>
        <p:txBody>
          <a:bodyPr rtlCol="0">
            <a:normAutofit/>
          </a:bodyPr>
          <a:lstStyle/>
          <a:p>
            <a:pPr algn="just">
              <a:buFont typeface="Wingdings" charset="2"/>
              <a:buBlip>
                <a:blip r:embed="rId2"/>
              </a:buBlip>
              <a:defRPr/>
            </a:pPr>
            <a:r>
              <a:rPr lang="pt-BR" b="1" dirty="0"/>
              <a:t>Crenshaw (2011) argumenta que o uso do termo "novo terrorismo" é se dá para justificar a dura resposta por parte de Estados, retratando terroristas como tendo "</a:t>
            </a:r>
            <a:r>
              <a:rPr lang="pt-BR" b="1" u="sng" dirty="0"/>
              <a:t>meios ilimitados para fins ilimitados</a:t>
            </a:r>
            <a:r>
              <a:rPr lang="pt-BR" b="1" dirty="0"/>
              <a:t>" em vez de ter motivações ou objetivos racionais. </a:t>
            </a:r>
            <a:endParaRPr lang="en-GB" sz="2000" b="1" dirty="0">
              <a:effectLst/>
            </a:endParaRPr>
          </a:p>
          <a:p>
            <a:pPr algn="just">
              <a:buFont typeface="Wingdings" charset="2"/>
              <a:buBlip>
                <a:blip r:embed="rId2"/>
              </a:buBlip>
              <a:defRPr/>
            </a:pPr>
            <a:r>
              <a:rPr lang="pt-BR" b="1" dirty="0"/>
              <a:t>Rapoport (2002) também adverte que tais respostas ao terrorismo podem minar as sociedades internamente com a </a:t>
            </a:r>
            <a:r>
              <a:rPr lang="pt-BR" b="1" u="sng" dirty="0"/>
              <a:t>suspensão das liberdades civis, torturas e detenções</a:t>
            </a:r>
            <a:r>
              <a:rPr lang="pt-BR" b="1" dirty="0"/>
              <a:t>. Alerta para o fato de que respostas internacionais podem gerar </a:t>
            </a:r>
            <a:r>
              <a:rPr lang="pt-BR" b="1" u="sng" dirty="0"/>
              <a:t>intervenções militares que criariam um "ciclo perpétuo de terrorismo</a:t>
            </a:r>
            <a:r>
              <a:rPr lang="pt-BR" b="1" dirty="0"/>
              <a:t>".</a:t>
            </a:r>
            <a:endParaRPr lang="en-US" sz="2000" b="1" dirty="0">
              <a:effectLst/>
            </a:endParaRPr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380FDB67-600F-4B86-83A1-2AB553668B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4400" y="6434560"/>
            <a:ext cx="3428012" cy="365125"/>
          </a:xfrm>
        </p:spPr>
        <p:txBody>
          <a:bodyPr rtlCol="0"/>
          <a:lstStyle/>
          <a:p>
            <a:pPr rtl="0"/>
            <a:r>
              <a:rPr lang="pt-BR"/>
              <a:t>Exemplo de Texto de Rodapé</a:t>
            </a:r>
            <a:endParaRPr lang="pt-BR" dirty="0"/>
          </a:p>
        </p:txBody>
      </p:sp>
      <p:sp>
        <p:nvSpPr>
          <p:cNvPr id="9" name="Espaço Reservado para o Número do Slide 8">
            <a:extLst>
              <a:ext uri="{FF2B5EF4-FFF2-40B4-BE49-F238E27FC236}">
                <a16:creationId xmlns:a16="http://schemas.microsoft.com/office/drawing/2014/main" id="{0C9BB6B4-244E-4F86-BF5C-9354C21B60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91150" y="6433203"/>
            <a:ext cx="693263" cy="367842"/>
          </a:xfrm>
        </p:spPr>
        <p:txBody>
          <a:bodyPr rtlCol="0"/>
          <a:lstStyle/>
          <a:p>
            <a:pPr rtl="0"/>
            <a:fld id="{08AB70BE-1769-45B8-85A6-0C837432C7E6}" type="slidenum">
              <a:rPr lang="pt-BR" smtClean="0"/>
              <a:pPr rtl="0"/>
              <a:t>27</a:t>
            </a:fld>
            <a:endParaRPr lang="pt-BR" dirty="0"/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A56E798A-5A1E-4EEF-88D6-6F1FF0E60CA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67803" y="256701"/>
            <a:ext cx="2116610" cy="18006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683567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62048C-4193-46A7-B629-11E6AF3B60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48056"/>
            <a:ext cx="10515600" cy="1325563"/>
          </a:xfrm>
        </p:spPr>
        <p:txBody>
          <a:bodyPr rtlCol="0"/>
          <a:lstStyle/>
          <a:p>
            <a:pPr rtl="0"/>
            <a:r>
              <a:rPr lang="pt-BR" dirty="0"/>
              <a:t>Terrorismo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9B60637-E38C-4FB9-BB90-79E096B13E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rtlCol="0"/>
          <a:lstStyle/>
          <a:p>
            <a:pPr rtl="0"/>
            <a:r>
              <a:rPr lang="pt-BR" dirty="0"/>
              <a:t>TÓPICOS PARA DISCUSSÃO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6CACF22F-9C87-4879-AAB2-48632D6FDB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635623"/>
            <a:ext cx="9420318" cy="3554039"/>
          </a:xfrm>
        </p:spPr>
        <p:txBody>
          <a:bodyPr rtlCol="0">
            <a:normAutofit/>
          </a:bodyPr>
          <a:lstStyle/>
          <a:p>
            <a:pPr algn="just">
              <a:buFont typeface="Wingdings" charset="2"/>
              <a:buBlip>
                <a:blip r:embed="rId2"/>
              </a:buBlip>
              <a:defRPr/>
            </a:pPr>
            <a:r>
              <a:rPr lang="en-GB" sz="2000" b="1" dirty="0">
                <a:effectLst/>
              </a:rPr>
              <a:t>Rapoport (2002) </a:t>
            </a:r>
            <a:r>
              <a:rPr lang="pt-BR" b="1" dirty="0"/>
              <a:t>refere-se ao </a:t>
            </a:r>
            <a:r>
              <a:rPr lang="pt-BR" b="1" u="sng" dirty="0"/>
              <a:t>fator religioso, especialmente no caso do terrorismo islâmico, como dominando a "quarta onda</a:t>
            </a:r>
            <a:r>
              <a:rPr lang="pt-BR" b="1" dirty="0"/>
              <a:t>" do terrorismo moderno, em que grupos como a Al-Qaeda visam subverter o sistema mundial dominante em vez de ter objetivos étnicos ou nacionais específicos como no passado. </a:t>
            </a:r>
          </a:p>
          <a:p>
            <a:pPr algn="just">
              <a:buBlip>
                <a:blip r:embed="rId2"/>
              </a:buBlip>
              <a:defRPr/>
            </a:pPr>
            <a:r>
              <a:rPr lang="en-GB" sz="2000" b="1" dirty="0">
                <a:effectLst/>
              </a:rPr>
              <a:t>Crenshaw (2011) </a:t>
            </a:r>
            <a:r>
              <a:rPr lang="pt-BR" sz="2000" b="1" dirty="0">
                <a:effectLst/>
              </a:rPr>
              <a:t>mantém</a:t>
            </a:r>
            <a:r>
              <a:rPr lang="pt-BR" b="1" dirty="0"/>
              <a:t> uma </a:t>
            </a:r>
            <a:r>
              <a:rPr lang="pt-BR" b="1" u="sng" dirty="0"/>
              <a:t>perspectiva contrária a este debate</a:t>
            </a:r>
            <a:r>
              <a:rPr lang="pt-BR" b="1" dirty="0"/>
              <a:t>, entendendo que </a:t>
            </a:r>
            <a:r>
              <a:rPr lang="pt-BR" b="1" u="sng" dirty="0"/>
              <a:t>grupos religiosos como a Al-Qaeda não permanecem com objetivos políticos plausíveis</a:t>
            </a:r>
            <a:r>
              <a:rPr lang="pt-BR" b="1" dirty="0"/>
              <a:t>, como a suposta remoção da influência dos EUA no Oriente Médio, sob a retórica do islamismo. </a:t>
            </a:r>
            <a:endParaRPr lang="en-US" sz="2000" b="1" dirty="0">
              <a:effectLst/>
            </a:endParaRPr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380FDB67-600F-4B86-83A1-2AB553668B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4400" y="6434560"/>
            <a:ext cx="3428012" cy="365125"/>
          </a:xfrm>
        </p:spPr>
        <p:txBody>
          <a:bodyPr rtlCol="0"/>
          <a:lstStyle/>
          <a:p>
            <a:pPr rtl="0"/>
            <a:r>
              <a:rPr lang="pt-BR"/>
              <a:t>Exemplo de Texto de Rodapé</a:t>
            </a:r>
            <a:endParaRPr lang="pt-BR" dirty="0"/>
          </a:p>
        </p:txBody>
      </p:sp>
      <p:sp>
        <p:nvSpPr>
          <p:cNvPr id="9" name="Espaço Reservado para o Número do Slide 8">
            <a:extLst>
              <a:ext uri="{FF2B5EF4-FFF2-40B4-BE49-F238E27FC236}">
                <a16:creationId xmlns:a16="http://schemas.microsoft.com/office/drawing/2014/main" id="{0C9BB6B4-244E-4F86-BF5C-9354C21B60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91150" y="6433203"/>
            <a:ext cx="693263" cy="367842"/>
          </a:xfrm>
        </p:spPr>
        <p:txBody>
          <a:bodyPr rtlCol="0"/>
          <a:lstStyle/>
          <a:p>
            <a:pPr rtl="0"/>
            <a:fld id="{08AB70BE-1769-45B8-85A6-0C837432C7E6}" type="slidenum">
              <a:rPr lang="pt-BR" smtClean="0"/>
              <a:pPr rtl="0"/>
              <a:t>28</a:t>
            </a:fld>
            <a:endParaRPr lang="pt-BR" dirty="0"/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A56E798A-5A1E-4EEF-88D6-6F1FF0E60CA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67803" y="256701"/>
            <a:ext cx="2116610" cy="18006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129104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62048C-4193-46A7-B629-11E6AF3B60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48056"/>
            <a:ext cx="10515600" cy="1325563"/>
          </a:xfrm>
        </p:spPr>
        <p:txBody>
          <a:bodyPr rtlCol="0"/>
          <a:lstStyle/>
          <a:p>
            <a:pPr rtl="0"/>
            <a:r>
              <a:rPr lang="pt-BR" dirty="0"/>
              <a:t>Terrorismo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9B60637-E38C-4FB9-BB90-79E096B13E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rtlCol="0"/>
          <a:lstStyle/>
          <a:p>
            <a:pPr rtl="0"/>
            <a:r>
              <a:rPr lang="pt-BR" dirty="0"/>
              <a:t>TÓPICOS PARA DISCUSSÃO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6CACF22F-9C87-4879-AAB2-48632D6FDB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635623"/>
            <a:ext cx="9420318" cy="3554039"/>
          </a:xfrm>
        </p:spPr>
        <p:txBody>
          <a:bodyPr rtlCol="0">
            <a:normAutofit/>
          </a:bodyPr>
          <a:lstStyle/>
          <a:p>
            <a:pPr algn="just">
              <a:buBlip>
                <a:blip r:embed="rId2"/>
              </a:buBlip>
              <a:defRPr/>
            </a:pPr>
            <a:r>
              <a:rPr lang="pt-BR" b="1" dirty="0" err="1"/>
              <a:t>Dalacoura</a:t>
            </a:r>
            <a:r>
              <a:rPr lang="pt-BR" b="1" dirty="0"/>
              <a:t> (2011) e Milton-Edwards (2013), embora percebam que o Islamismo tenha se tornado um fator importante para explicar a motivações de grupos terroristas modernos, alertam para a associação grupos como a </a:t>
            </a:r>
            <a:r>
              <a:rPr lang="pt-BR" b="1" u="sng" dirty="0"/>
              <a:t>Al-Qaeda com todas as formas de terrorismo islâmico </a:t>
            </a:r>
            <a:r>
              <a:rPr lang="pt-BR" b="1" dirty="0"/>
              <a:t>(ou Islã Político), </a:t>
            </a:r>
            <a:r>
              <a:rPr lang="pt-BR" b="1" u="sng" dirty="0"/>
              <a:t>chegando a ignorar as diferenças entre as ideologias islâmicas e seus contextos específicos</a:t>
            </a:r>
            <a:r>
              <a:rPr lang="pt-BR" b="1" dirty="0"/>
              <a:t>. </a:t>
            </a:r>
            <a:endParaRPr lang="en-US" sz="2000" b="1" dirty="0">
              <a:effectLst/>
            </a:endParaRPr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380FDB67-600F-4B86-83A1-2AB553668B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4400" y="6434560"/>
            <a:ext cx="3428012" cy="365125"/>
          </a:xfrm>
        </p:spPr>
        <p:txBody>
          <a:bodyPr rtlCol="0"/>
          <a:lstStyle/>
          <a:p>
            <a:pPr rtl="0"/>
            <a:r>
              <a:rPr lang="pt-BR"/>
              <a:t>Exemplo de Texto de Rodapé</a:t>
            </a:r>
            <a:endParaRPr lang="pt-BR" dirty="0"/>
          </a:p>
        </p:txBody>
      </p:sp>
      <p:sp>
        <p:nvSpPr>
          <p:cNvPr id="9" name="Espaço Reservado para o Número do Slide 8">
            <a:extLst>
              <a:ext uri="{FF2B5EF4-FFF2-40B4-BE49-F238E27FC236}">
                <a16:creationId xmlns:a16="http://schemas.microsoft.com/office/drawing/2014/main" id="{0C9BB6B4-244E-4F86-BF5C-9354C21B60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91150" y="6433203"/>
            <a:ext cx="693263" cy="367842"/>
          </a:xfrm>
        </p:spPr>
        <p:txBody>
          <a:bodyPr rtlCol="0"/>
          <a:lstStyle/>
          <a:p>
            <a:pPr rtl="0"/>
            <a:fld id="{08AB70BE-1769-45B8-85A6-0C837432C7E6}" type="slidenum">
              <a:rPr lang="pt-BR" smtClean="0"/>
              <a:pPr rtl="0"/>
              <a:t>29</a:t>
            </a:fld>
            <a:endParaRPr lang="pt-BR" dirty="0"/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A56E798A-5A1E-4EEF-88D6-6F1FF0E60CA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67803" y="256701"/>
            <a:ext cx="2116610" cy="18006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161506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62048C-4193-46A7-B629-11E6AF3B60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48056"/>
            <a:ext cx="10515600" cy="1325563"/>
          </a:xfrm>
        </p:spPr>
        <p:txBody>
          <a:bodyPr rtlCol="0"/>
          <a:lstStyle/>
          <a:p>
            <a:pPr rtl="0"/>
            <a:r>
              <a:rPr lang="pt-BR" dirty="0"/>
              <a:t>Terrorismo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9B60637-E38C-4FB9-BB90-79E096B13E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rtlCol="0">
            <a:normAutofit/>
          </a:bodyPr>
          <a:lstStyle/>
          <a:p>
            <a:pPr rtl="0"/>
            <a:r>
              <a:rPr lang="pt-BR" sz="3600" dirty="0"/>
              <a:t>Conceitos</a:t>
            </a:r>
          </a:p>
        </p:txBody>
      </p:sp>
      <p:pic>
        <p:nvPicPr>
          <p:cNvPr id="6" name="Content Placeholder 5" descr="A group of men posing for a photo&#10;&#10;Description automatically generated">
            <a:extLst>
              <a:ext uri="{FF2B5EF4-FFF2-40B4-BE49-F238E27FC236}">
                <a16:creationId xmlns:a16="http://schemas.microsoft.com/office/drawing/2014/main" id="{12F8099C-2F33-F38A-AC3A-129CE617B75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749883" y="2635250"/>
            <a:ext cx="4581110" cy="3554413"/>
          </a:xfrm>
        </p:spPr>
      </p:pic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380FDB67-600F-4B86-83A1-2AB553668B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4400" y="6434560"/>
            <a:ext cx="3428012" cy="365125"/>
          </a:xfrm>
        </p:spPr>
        <p:txBody>
          <a:bodyPr rtlCol="0"/>
          <a:lstStyle/>
          <a:p>
            <a:pPr rtl="0"/>
            <a:r>
              <a:rPr lang="pt-BR"/>
              <a:t>Exemplo de Texto de Rodapé</a:t>
            </a:r>
            <a:endParaRPr lang="pt-BR" dirty="0"/>
          </a:p>
        </p:txBody>
      </p:sp>
      <p:sp>
        <p:nvSpPr>
          <p:cNvPr id="9" name="Espaço Reservado para o Número do Slide 8">
            <a:extLst>
              <a:ext uri="{FF2B5EF4-FFF2-40B4-BE49-F238E27FC236}">
                <a16:creationId xmlns:a16="http://schemas.microsoft.com/office/drawing/2014/main" id="{0C9BB6B4-244E-4F86-BF5C-9354C21B60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91150" y="6433203"/>
            <a:ext cx="693263" cy="367842"/>
          </a:xfrm>
        </p:spPr>
        <p:txBody>
          <a:bodyPr rtlCol="0"/>
          <a:lstStyle/>
          <a:p>
            <a:pPr rtl="0"/>
            <a:fld id="{08AB70BE-1769-45B8-85A6-0C837432C7E6}" type="slidenum">
              <a:rPr lang="pt-BR" smtClean="0"/>
              <a:pPr rtl="0"/>
              <a:t>3</a:t>
            </a:fld>
            <a:endParaRPr lang="pt-BR" dirty="0"/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A56E798A-5A1E-4EEF-88D6-6F1FF0E60CA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67803" y="256701"/>
            <a:ext cx="2116610" cy="18006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0101556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62048C-4193-46A7-B629-11E6AF3B60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48056"/>
            <a:ext cx="10515600" cy="1325563"/>
          </a:xfrm>
        </p:spPr>
        <p:txBody>
          <a:bodyPr rtlCol="0"/>
          <a:lstStyle/>
          <a:p>
            <a:pPr rtl="0"/>
            <a:r>
              <a:rPr lang="pt-BR" dirty="0"/>
              <a:t>Terrorismo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9B60637-E38C-4FB9-BB90-79E096B13E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rtlCol="0"/>
          <a:lstStyle/>
          <a:p>
            <a:pPr rtl="0"/>
            <a:r>
              <a:rPr lang="pt-BR" dirty="0"/>
              <a:t>TÓPICOS PARA DISCUSSÃO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6CACF22F-9C87-4879-AAB2-48632D6FDB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635623"/>
            <a:ext cx="9420318" cy="3554039"/>
          </a:xfrm>
        </p:spPr>
        <p:txBody>
          <a:bodyPr rtlCol="0">
            <a:normAutofit/>
          </a:bodyPr>
          <a:lstStyle/>
          <a:p>
            <a:pPr marL="0" indent="0" algn="ctr">
              <a:buNone/>
              <a:defRPr/>
            </a:pPr>
            <a:r>
              <a:rPr lang="pt-BR" sz="3600" b="1" dirty="0" smtClean="0"/>
              <a:t>MÉTODOS, E NÃO MOTIVOS, DETERMINAM O QUE SE DEVE CLASSIFICAR COMO TERRORISMO NO MUNDO MODERNO?</a:t>
            </a:r>
            <a:endParaRPr lang="en-US" sz="3600" b="1" dirty="0">
              <a:effectLst/>
            </a:endParaRPr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380FDB67-600F-4B86-83A1-2AB553668B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4400" y="6434560"/>
            <a:ext cx="3428012" cy="365125"/>
          </a:xfrm>
        </p:spPr>
        <p:txBody>
          <a:bodyPr rtlCol="0"/>
          <a:lstStyle/>
          <a:p>
            <a:pPr rtl="0"/>
            <a:r>
              <a:rPr lang="pt-BR"/>
              <a:t>Exemplo de Texto de Rodapé</a:t>
            </a:r>
            <a:endParaRPr lang="pt-BR" dirty="0"/>
          </a:p>
        </p:txBody>
      </p:sp>
      <p:sp>
        <p:nvSpPr>
          <p:cNvPr id="9" name="Espaço Reservado para o Número do Slide 8">
            <a:extLst>
              <a:ext uri="{FF2B5EF4-FFF2-40B4-BE49-F238E27FC236}">
                <a16:creationId xmlns:a16="http://schemas.microsoft.com/office/drawing/2014/main" id="{0C9BB6B4-244E-4F86-BF5C-9354C21B60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91150" y="6433203"/>
            <a:ext cx="693263" cy="367842"/>
          </a:xfrm>
        </p:spPr>
        <p:txBody>
          <a:bodyPr rtlCol="0"/>
          <a:lstStyle/>
          <a:p>
            <a:pPr rtl="0"/>
            <a:fld id="{08AB70BE-1769-45B8-85A6-0C837432C7E6}" type="slidenum">
              <a:rPr lang="pt-BR" smtClean="0"/>
              <a:pPr rtl="0"/>
              <a:t>30</a:t>
            </a:fld>
            <a:endParaRPr lang="pt-BR" dirty="0"/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A56E798A-5A1E-4EEF-88D6-6F1FF0E60CA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67803" y="256701"/>
            <a:ext cx="2116610" cy="18006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4687802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62048C-4193-46A7-B629-11E6AF3B60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48056"/>
            <a:ext cx="10515600" cy="1325563"/>
          </a:xfrm>
        </p:spPr>
        <p:txBody>
          <a:bodyPr rtlCol="0"/>
          <a:lstStyle/>
          <a:p>
            <a:pPr rtl="0"/>
            <a:r>
              <a:rPr lang="pt-BR" dirty="0"/>
              <a:t>Terrorismo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9B60637-E38C-4FB9-BB90-79E096B13E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8879399" cy="823912"/>
          </a:xfrm>
        </p:spPr>
        <p:txBody>
          <a:bodyPr rtlCol="0">
            <a:noAutofit/>
          </a:bodyPr>
          <a:lstStyle/>
          <a:p>
            <a:pPr rtl="0">
              <a:lnSpc>
                <a:spcPct val="100000"/>
              </a:lnSpc>
            </a:pPr>
            <a:r>
              <a:rPr lang="pt-BR" sz="3600" dirty="0"/>
              <a:t>BIBLIOGRAFIA SUGERIDA</a:t>
            </a:r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380FDB67-600F-4B86-83A1-2AB553668B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4400" y="6434560"/>
            <a:ext cx="3428012" cy="365125"/>
          </a:xfrm>
        </p:spPr>
        <p:txBody>
          <a:bodyPr rtlCol="0"/>
          <a:lstStyle/>
          <a:p>
            <a:pPr rtl="0"/>
            <a:r>
              <a:rPr lang="pt-BR"/>
              <a:t>Exemplo de Texto de Rodapé</a:t>
            </a:r>
            <a:endParaRPr lang="pt-BR" dirty="0"/>
          </a:p>
        </p:txBody>
      </p:sp>
      <p:sp>
        <p:nvSpPr>
          <p:cNvPr id="9" name="Espaço Reservado para o Número do Slide 8">
            <a:extLst>
              <a:ext uri="{FF2B5EF4-FFF2-40B4-BE49-F238E27FC236}">
                <a16:creationId xmlns:a16="http://schemas.microsoft.com/office/drawing/2014/main" id="{0C9BB6B4-244E-4F86-BF5C-9354C21B60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91150" y="6433203"/>
            <a:ext cx="693263" cy="367842"/>
          </a:xfrm>
        </p:spPr>
        <p:txBody>
          <a:bodyPr rtlCol="0"/>
          <a:lstStyle/>
          <a:p>
            <a:pPr rtl="0"/>
            <a:fld id="{08AB70BE-1769-45B8-85A6-0C837432C7E6}" type="slidenum">
              <a:rPr lang="pt-BR" smtClean="0"/>
              <a:pPr rtl="0"/>
              <a:t>31</a:t>
            </a:fld>
            <a:endParaRPr lang="pt-BR" dirty="0"/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A56E798A-5A1E-4EEF-88D6-6F1FF0E60CA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67803" y="256701"/>
            <a:ext cx="2116610" cy="1800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Content Placeholder 10" descr="A book cover with a photo of a person's face&#10;&#10;Description automatically generated">
            <a:extLst>
              <a:ext uri="{FF2B5EF4-FFF2-40B4-BE49-F238E27FC236}">
                <a16:creationId xmlns:a16="http://schemas.microsoft.com/office/drawing/2014/main" id="{53D6FEA6-1D6F-772B-615C-029325A7698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8046962" y="2635249"/>
            <a:ext cx="2322216" cy="3554413"/>
          </a:xfr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D1A9A87-84EE-F381-CC94-CD354FFDDB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2921" y="2635249"/>
            <a:ext cx="2369609" cy="355441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83B13C1-0B86-8B0E-4124-B9C84BB2E1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24746" y="2635249"/>
            <a:ext cx="2322216" cy="3554413"/>
          </a:xfrm>
          <a:prstGeom prst="rect">
            <a:avLst/>
          </a:prstGeom>
        </p:spPr>
      </p:pic>
      <p:pic>
        <p:nvPicPr>
          <p:cNvPr id="17" name="Picture 16" descr="A book cover with a skyscraper and light rays&#10;&#10;Description automatically generated">
            <a:extLst>
              <a:ext uri="{FF2B5EF4-FFF2-40B4-BE49-F238E27FC236}">
                <a16:creationId xmlns:a16="http://schemas.microsoft.com/office/drawing/2014/main" id="{44254F75-0EFC-E051-3641-70793B99A7A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02530" y="2635249"/>
            <a:ext cx="2322216" cy="3554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6882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62048C-4193-46A7-B629-11E6AF3B60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48056"/>
            <a:ext cx="10515600" cy="1325563"/>
          </a:xfrm>
        </p:spPr>
        <p:txBody>
          <a:bodyPr rtlCol="0"/>
          <a:lstStyle/>
          <a:p>
            <a:pPr rtl="0"/>
            <a:r>
              <a:rPr lang="pt-BR" dirty="0"/>
              <a:t>Terrorismo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9B60637-E38C-4FB9-BB90-79E096B13E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8879399" cy="823912"/>
          </a:xfrm>
        </p:spPr>
        <p:txBody>
          <a:bodyPr rtlCol="0">
            <a:noAutofit/>
          </a:bodyPr>
          <a:lstStyle/>
          <a:p>
            <a:pPr rtl="0">
              <a:lnSpc>
                <a:spcPct val="100000"/>
              </a:lnSpc>
            </a:pPr>
            <a:r>
              <a:rPr lang="pt-BR" sz="3600" dirty="0"/>
              <a:t>BIBLIOGRAFIA SUGERIDA</a:t>
            </a:r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380FDB67-600F-4B86-83A1-2AB553668B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4400" y="6434560"/>
            <a:ext cx="3428012" cy="365125"/>
          </a:xfrm>
        </p:spPr>
        <p:txBody>
          <a:bodyPr rtlCol="0"/>
          <a:lstStyle/>
          <a:p>
            <a:pPr rtl="0"/>
            <a:r>
              <a:rPr lang="pt-BR"/>
              <a:t>Exemplo de Texto de Rodapé</a:t>
            </a:r>
            <a:endParaRPr lang="pt-BR" dirty="0"/>
          </a:p>
        </p:txBody>
      </p:sp>
      <p:sp>
        <p:nvSpPr>
          <p:cNvPr id="9" name="Espaço Reservado para o Número do Slide 8">
            <a:extLst>
              <a:ext uri="{FF2B5EF4-FFF2-40B4-BE49-F238E27FC236}">
                <a16:creationId xmlns:a16="http://schemas.microsoft.com/office/drawing/2014/main" id="{0C9BB6B4-244E-4F86-BF5C-9354C21B60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91150" y="6433203"/>
            <a:ext cx="693263" cy="367842"/>
          </a:xfrm>
        </p:spPr>
        <p:txBody>
          <a:bodyPr rtlCol="0"/>
          <a:lstStyle/>
          <a:p>
            <a:pPr rtl="0"/>
            <a:fld id="{08AB70BE-1769-45B8-85A6-0C837432C7E6}" type="slidenum">
              <a:rPr lang="pt-BR" smtClean="0"/>
              <a:pPr rtl="0"/>
              <a:t>32</a:t>
            </a:fld>
            <a:endParaRPr lang="pt-BR" dirty="0"/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A56E798A-5A1E-4EEF-88D6-6F1FF0E60CA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67803" y="256701"/>
            <a:ext cx="2116610" cy="1800699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Espaço Reservado para Conteúdo 3">
            <a:extLst>
              <a:ext uri="{FF2B5EF4-FFF2-40B4-BE49-F238E27FC236}">
                <a16:creationId xmlns:a16="http://schemas.microsoft.com/office/drawing/2014/main" id="{3B4CBD6A-C146-CE9D-09B9-A40E695F36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635250"/>
            <a:ext cx="9454586" cy="3554413"/>
          </a:xfrm>
        </p:spPr>
        <p:txBody>
          <a:bodyPr rtlCol="0">
            <a:normAutofit fontScale="92500"/>
          </a:bodyPr>
          <a:lstStyle/>
          <a:p>
            <a:pPr algn="just">
              <a:buFont typeface="Wingdings" charset="2"/>
              <a:buBlip>
                <a:blip r:embed="rId3"/>
              </a:buBlip>
              <a:defRPr/>
            </a:pPr>
            <a:r>
              <a:rPr lang="en-GB" sz="2000" b="1" dirty="0">
                <a:effectLst/>
              </a:rPr>
              <a:t>Edward Newman (2006) </a:t>
            </a:r>
            <a:r>
              <a:rPr lang="en-GB" sz="2000" b="1" i="1" dirty="0">
                <a:effectLst/>
              </a:rPr>
              <a:t>Exploring the “Root Causes” of Terrorism</a:t>
            </a:r>
            <a:r>
              <a:rPr lang="en-GB" sz="2000" b="1" dirty="0">
                <a:effectLst/>
              </a:rPr>
              <a:t>, Studies in Conflict &amp; Terrorism, 29:8, 749-772, DOI: 10.1080/10576100600704069</a:t>
            </a:r>
          </a:p>
          <a:p>
            <a:pPr algn="just">
              <a:buFont typeface="Wingdings" charset="2"/>
              <a:buBlip>
                <a:blip r:embed="rId3"/>
              </a:buBlip>
              <a:defRPr/>
            </a:pPr>
            <a:r>
              <a:rPr lang="en-GB" sz="2000" b="1" dirty="0">
                <a:effectLst/>
              </a:rPr>
              <a:t>Alex P. Schmid (2004) </a:t>
            </a:r>
            <a:r>
              <a:rPr lang="en-GB" sz="2000" b="1" i="1" dirty="0">
                <a:effectLst/>
              </a:rPr>
              <a:t>Frameworks for Conceptualising Terrorism</a:t>
            </a:r>
            <a:r>
              <a:rPr lang="en-GB" sz="2000" b="1" dirty="0">
                <a:effectLst/>
              </a:rPr>
              <a:t>, Terrorism and Political Violence, 16:2, 197-221, DOI: 10.1080/09546550490483134</a:t>
            </a:r>
          </a:p>
          <a:p>
            <a:pPr algn="just">
              <a:buFont typeface="Wingdings" charset="2"/>
              <a:buBlip>
                <a:blip r:embed="rId3"/>
              </a:buBlip>
              <a:defRPr/>
            </a:pPr>
            <a:r>
              <a:rPr lang="en-GB" sz="2000" b="1" dirty="0">
                <a:effectLst/>
              </a:rPr>
              <a:t>Louise I. Shelley &amp; John T. </a:t>
            </a:r>
            <a:r>
              <a:rPr lang="en-GB" sz="2000" b="1" dirty="0" err="1">
                <a:effectLst/>
              </a:rPr>
              <a:t>Picarelli</a:t>
            </a:r>
            <a:r>
              <a:rPr lang="en-GB" sz="2000" b="1" dirty="0">
                <a:effectLst/>
              </a:rPr>
              <a:t> (2002) </a:t>
            </a:r>
            <a:r>
              <a:rPr lang="en-GB" sz="2000" b="1" i="1" dirty="0">
                <a:effectLst/>
              </a:rPr>
              <a:t>Methods Not Motives: Implications of the Convergence of International Organized Crime and Terrorism</a:t>
            </a:r>
            <a:r>
              <a:rPr lang="en-GB" sz="2000" b="1" dirty="0">
                <a:effectLst/>
              </a:rPr>
              <a:t>, Police Practice and Research, 3:4, 305-318, DOI: 10.1080/1561426022000032079</a:t>
            </a:r>
          </a:p>
          <a:p>
            <a:pPr algn="just">
              <a:buFont typeface="Wingdings" charset="2"/>
              <a:buBlip>
                <a:blip r:embed="rId3"/>
              </a:buBlip>
              <a:defRPr/>
            </a:pPr>
            <a:endParaRPr lang="en-GB" sz="2000" b="1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106023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62048C-4193-46A7-B629-11E6AF3B60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48056"/>
            <a:ext cx="10515600" cy="1325563"/>
          </a:xfrm>
        </p:spPr>
        <p:txBody>
          <a:bodyPr rtlCol="0"/>
          <a:lstStyle/>
          <a:p>
            <a:pPr rtl="0"/>
            <a:r>
              <a:rPr lang="pt-BR" dirty="0"/>
              <a:t>Terrorismo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9B60637-E38C-4FB9-BB90-79E096B13E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rtlCol="0"/>
          <a:lstStyle/>
          <a:p>
            <a:pPr rtl="0"/>
            <a:r>
              <a:rPr lang="pt-BR" dirty="0"/>
              <a:t>Conceitos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6CACF22F-9C87-4879-AAB2-48632D6FDB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635623"/>
            <a:ext cx="10401953" cy="3554039"/>
          </a:xfrm>
        </p:spPr>
        <p:txBody>
          <a:bodyPr rtlCol="0">
            <a:normAutofit/>
          </a:bodyPr>
          <a:lstStyle/>
          <a:p>
            <a:pPr algn="just">
              <a:buFont typeface="Wingdings" charset="2"/>
              <a:buBlip>
                <a:blip r:embed="rId2"/>
              </a:buBlip>
              <a:defRPr/>
            </a:pPr>
            <a:r>
              <a:rPr lang="pt-BR" b="1" dirty="0">
                <a:latin typeface="Arial Nova Light" panose="020B0304020202020204" pitchFamily="34" charset="0"/>
              </a:rPr>
              <a:t>Audrey Cronin (2002-2003) define terrorismo como “a ameaça ou o uso indiscriminado de violência </a:t>
            </a:r>
            <a:r>
              <a:rPr lang="pt-BR" b="1" u="sng" dirty="0">
                <a:latin typeface="Arial Nova Light" panose="020B0304020202020204" pitchFamily="34" charset="0"/>
              </a:rPr>
              <a:t>aleatória contra inocentes com fins políticos por parte de ator não-estatal</a:t>
            </a:r>
            <a:r>
              <a:rPr lang="pt-BR" b="1" dirty="0">
                <a:latin typeface="Arial Nova Light" panose="020B0304020202020204" pitchFamily="34" charset="0"/>
              </a:rPr>
              <a:t>”.</a:t>
            </a:r>
          </a:p>
          <a:p>
            <a:pPr algn="just">
              <a:buBlip>
                <a:blip r:embed="rId2"/>
              </a:buBlip>
              <a:defRPr/>
            </a:pPr>
            <a:r>
              <a:rPr lang="pt-BR" b="1" dirty="0">
                <a:latin typeface="Arial Nova Light" panose="020B0304020202020204" pitchFamily="34" charset="0"/>
              </a:rPr>
              <a:t>Martha Crenshaw (2011) estabelece uma </a:t>
            </a:r>
            <a:r>
              <a:rPr lang="pt-BR" b="1" u="sng" dirty="0">
                <a:latin typeface="Arial Nova Light" panose="020B0304020202020204" pitchFamily="34" charset="0"/>
              </a:rPr>
              <a:t>perspectiva instrumental</a:t>
            </a:r>
            <a:r>
              <a:rPr lang="pt-BR" b="1" dirty="0">
                <a:latin typeface="Arial Nova Light" panose="020B0304020202020204" pitchFamily="34" charset="0"/>
              </a:rPr>
              <a:t> do terrorismo, na qual </a:t>
            </a:r>
            <a:r>
              <a:rPr lang="pt-BR" b="1" u="sng" dirty="0">
                <a:latin typeface="Arial Nova Light" panose="020B0304020202020204" pitchFamily="34" charset="0"/>
              </a:rPr>
              <a:t>considera-se o método, e não a identidade, a ideologia ou motivação política do autor</a:t>
            </a:r>
            <a:r>
              <a:rPr lang="pt-BR" b="1" dirty="0">
                <a:latin typeface="Arial Nova Light" panose="020B0304020202020204" pitchFamily="34" charset="0"/>
              </a:rPr>
              <a:t> como determinante para que uma ação ou um grupo venha a ser definido como terrorismo. </a:t>
            </a:r>
          </a:p>
          <a:p>
            <a:pPr marL="0" indent="0" algn="just">
              <a:buNone/>
              <a:defRPr/>
            </a:pPr>
            <a:endParaRPr lang="pt-BR" b="1" dirty="0">
              <a:latin typeface="Arial Nova Light" panose="020B0304020202020204" pitchFamily="34" charset="0"/>
            </a:endParaRPr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380FDB67-600F-4B86-83A1-2AB553668B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4400" y="6434560"/>
            <a:ext cx="3428012" cy="365125"/>
          </a:xfrm>
        </p:spPr>
        <p:txBody>
          <a:bodyPr rtlCol="0"/>
          <a:lstStyle/>
          <a:p>
            <a:pPr rtl="0"/>
            <a:r>
              <a:rPr lang="pt-BR"/>
              <a:t>Exemplo de Texto de Rodapé</a:t>
            </a:r>
            <a:endParaRPr lang="pt-BR" dirty="0"/>
          </a:p>
        </p:txBody>
      </p:sp>
      <p:sp>
        <p:nvSpPr>
          <p:cNvPr id="9" name="Espaço Reservado para o Número do Slide 8">
            <a:extLst>
              <a:ext uri="{FF2B5EF4-FFF2-40B4-BE49-F238E27FC236}">
                <a16:creationId xmlns:a16="http://schemas.microsoft.com/office/drawing/2014/main" id="{0C9BB6B4-244E-4F86-BF5C-9354C21B60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91150" y="6433203"/>
            <a:ext cx="693263" cy="367842"/>
          </a:xfrm>
        </p:spPr>
        <p:txBody>
          <a:bodyPr rtlCol="0"/>
          <a:lstStyle/>
          <a:p>
            <a:pPr rtl="0"/>
            <a:fld id="{08AB70BE-1769-45B8-85A6-0C837432C7E6}" type="slidenum">
              <a:rPr lang="pt-BR" smtClean="0"/>
              <a:pPr rtl="0"/>
              <a:t>4</a:t>
            </a:fld>
            <a:endParaRPr lang="pt-BR" dirty="0"/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A56E798A-5A1E-4EEF-88D6-6F1FF0E60CA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67803" y="256701"/>
            <a:ext cx="2116610" cy="18006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326820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62048C-4193-46A7-B629-11E6AF3B60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48056"/>
            <a:ext cx="10515600" cy="1325563"/>
          </a:xfrm>
        </p:spPr>
        <p:txBody>
          <a:bodyPr rtlCol="0"/>
          <a:lstStyle/>
          <a:p>
            <a:pPr rtl="0"/>
            <a:r>
              <a:rPr lang="pt-BR" dirty="0"/>
              <a:t>Terrorismo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9B60637-E38C-4FB9-BB90-79E096B13E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460090"/>
            <a:ext cx="5472522" cy="1044985"/>
          </a:xfrm>
        </p:spPr>
        <p:txBody>
          <a:bodyPr rtlCol="0">
            <a:normAutofit lnSpcReduction="10000"/>
          </a:bodyPr>
          <a:lstStyle/>
          <a:p>
            <a:pPr rtl="0"/>
            <a:r>
              <a:rPr lang="pt-BR" dirty="0"/>
              <a:t>Conceitos apresentados por Martha Crenshaw (</a:t>
            </a:r>
            <a:r>
              <a:rPr lang="pt-BR" i="1" dirty="0"/>
              <a:t>The </a:t>
            </a:r>
            <a:r>
              <a:rPr lang="en-GB" i="1" dirty="0"/>
              <a:t>causes of terrorism</a:t>
            </a:r>
            <a:r>
              <a:rPr lang="en-GB" dirty="0"/>
              <a:t>, </a:t>
            </a:r>
            <a:r>
              <a:rPr lang="pt-BR" dirty="0"/>
              <a:t>1981).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6CACF22F-9C87-4879-AAB2-48632D6FDB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635623"/>
            <a:ext cx="10401953" cy="3554039"/>
          </a:xfrm>
        </p:spPr>
        <p:txBody>
          <a:bodyPr rtlCol="0">
            <a:normAutofit fontScale="92500" lnSpcReduction="10000"/>
          </a:bodyPr>
          <a:lstStyle/>
          <a:p>
            <a:pPr marL="0" indent="0" algn="just">
              <a:buNone/>
              <a:defRPr/>
            </a:pPr>
            <a:r>
              <a:rPr lang="pt-BR" b="1" dirty="0">
                <a:latin typeface="Arial Nova Light" panose="020B0304020202020204" pitchFamily="34" charset="0"/>
              </a:rPr>
              <a:t>O terrorismo em si não costuma ser um reflexo do descontentamento em massa ou de profundos problemas sociais, mas representa o </a:t>
            </a:r>
            <a:r>
              <a:rPr lang="pt-BR" b="1" u="sng" dirty="0">
                <a:latin typeface="Arial Nova Light" panose="020B0304020202020204" pitchFamily="34" charset="0"/>
              </a:rPr>
              <a:t>descontentamento de uma fração da elite de determinada sociedade</a:t>
            </a:r>
            <a:r>
              <a:rPr lang="pt-BR" b="1" dirty="0">
                <a:latin typeface="Arial Nova Light" panose="020B0304020202020204" pitchFamily="34" charset="0"/>
              </a:rPr>
              <a:t>, que pode assumir a responsabilidade de agir em nome de uma maioria alheia à sua situação ou incapaz de expressar dissidências. </a:t>
            </a:r>
          </a:p>
          <a:p>
            <a:pPr marL="0" indent="0" algn="just">
              <a:buNone/>
              <a:defRPr/>
            </a:pPr>
            <a:r>
              <a:rPr lang="pt-BR" b="1" dirty="0">
                <a:latin typeface="Arial Nova Light" panose="020B0304020202020204" pitchFamily="34" charset="0"/>
              </a:rPr>
              <a:t>O movimento terrorista visa responsabilizar </a:t>
            </a:r>
            <a:r>
              <a:rPr lang="pt-BR" b="1" u="sng" dirty="0" smtClean="0">
                <a:latin typeface="Arial Nova Light" panose="020B0304020202020204" pitchFamily="34" charset="0"/>
              </a:rPr>
              <a:t>governos </a:t>
            </a:r>
            <a:r>
              <a:rPr lang="pt-BR" b="1" u="sng" dirty="0">
                <a:latin typeface="Arial Nova Light" panose="020B0304020202020204" pitchFamily="34" charset="0"/>
              </a:rPr>
              <a:t>e seus apoiadores </a:t>
            </a:r>
            <a:r>
              <a:rPr lang="pt-BR" b="1" dirty="0">
                <a:latin typeface="Arial Nova Light" panose="020B0304020202020204" pitchFamily="34" charset="0"/>
              </a:rPr>
              <a:t>pelos atos do grupo. </a:t>
            </a:r>
          </a:p>
          <a:p>
            <a:pPr marL="0" indent="0" algn="just">
              <a:buNone/>
              <a:defRPr/>
            </a:pPr>
            <a:r>
              <a:rPr lang="pt-BR" b="1" u="sng" dirty="0">
                <a:latin typeface="Arial Nova Light" panose="020B0304020202020204" pitchFamily="34" charset="0"/>
              </a:rPr>
              <a:t>Qualquer sociedade </a:t>
            </a:r>
            <a:r>
              <a:rPr lang="pt-BR" b="1" dirty="0">
                <a:latin typeface="Arial Nova Light" panose="020B0304020202020204" pitchFamily="34" charset="0"/>
              </a:rPr>
              <a:t>é vulnerável a atividades terroristas.</a:t>
            </a:r>
          </a:p>
          <a:p>
            <a:pPr marL="0" indent="0" algn="just">
              <a:buNone/>
              <a:defRPr/>
            </a:pPr>
            <a:r>
              <a:rPr lang="pt-BR" b="1" dirty="0">
                <a:latin typeface="Arial Nova Light" panose="020B0304020202020204" pitchFamily="34" charset="0"/>
              </a:rPr>
              <a:t>Reações governamentais inconsistentes, </a:t>
            </a:r>
            <a:r>
              <a:rPr lang="pt-BR" b="1" u="sng" dirty="0">
                <a:latin typeface="Arial Nova Light" panose="020B0304020202020204" pitchFamily="34" charset="0"/>
              </a:rPr>
              <a:t>oscilantes entre tolerância e repressão</a:t>
            </a:r>
            <a:r>
              <a:rPr lang="pt-BR" b="1" dirty="0">
                <a:latin typeface="Arial Nova Light" panose="020B0304020202020204" pitchFamily="34" charset="0"/>
              </a:rPr>
              <a:t>, parecem mais propensas a encorajar o terrorismo.</a:t>
            </a:r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380FDB67-600F-4B86-83A1-2AB553668B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4400" y="6434560"/>
            <a:ext cx="3428012" cy="365125"/>
          </a:xfrm>
        </p:spPr>
        <p:txBody>
          <a:bodyPr rtlCol="0"/>
          <a:lstStyle/>
          <a:p>
            <a:pPr rtl="0"/>
            <a:r>
              <a:rPr lang="pt-BR"/>
              <a:t>Exemplo de Texto de Rodapé</a:t>
            </a:r>
            <a:endParaRPr lang="pt-BR" dirty="0"/>
          </a:p>
        </p:txBody>
      </p:sp>
      <p:sp>
        <p:nvSpPr>
          <p:cNvPr id="9" name="Espaço Reservado para o Número do Slide 8">
            <a:extLst>
              <a:ext uri="{FF2B5EF4-FFF2-40B4-BE49-F238E27FC236}">
                <a16:creationId xmlns:a16="http://schemas.microsoft.com/office/drawing/2014/main" id="{0C9BB6B4-244E-4F86-BF5C-9354C21B60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91150" y="6433203"/>
            <a:ext cx="693263" cy="367842"/>
          </a:xfrm>
        </p:spPr>
        <p:txBody>
          <a:bodyPr rtlCol="0"/>
          <a:lstStyle/>
          <a:p>
            <a:pPr rtl="0"/>
            <a:fld id="{08AB70BE-1769-45B8-85A6-0C837432C7E6}" type="slidenum">
              <a:rPr lang="pt-BR" smtClean="0"/>
              <a:pPr rtl="0"/>
              <a:t>5</a:t>
            </a:fld>
            <a:endParaRPr lang="pt-BR" dirty="0"/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A56E798A-5A1E-4EEF-88D6-6F1FF0E60CA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67803" y="256701"/>
            <a:ext cx="2116610" cy="18006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224169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62048C-4193-46A7-B629-11E6AF3B60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48056"/>
            <a:ext cx="10515600" cy="1325563"/>
          </a:xfrm>
        </p:spPr>
        <p:txBody>
          <a:bodyPr rtlCol="0"/>
          <a:lstStyle/>
          <a:p>
            <a:pPr rtl="0"/>
            <a:r>
              <a:rPr lang="pt-BR" dirty="0"/>
              <a:t>Terrorismo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9B60637-E38C-4FB9-BB90-79E096B13E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rtlCol="0"/>
          <a:lstStyle/>
          <a:p>
            <a:pPr rtl="0"/>
            <a:r>
              <a:rPr lang="pt-BR" dirty="0"/>
              <a:t>Conceitos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6CACF22F-9C87-4879-AAB2-48632D6FDB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635623"/>
            <a:ext cx="10401953" cy="3554039"/>
          </a:xfrm>
        </p:spPr>
        <p:txBody>
          <a:bodyPr rtlCol="0">
            <a:normAutofit/>
          </a:bodyPr>
          <a:lstStyle/>
          <a:p>
            <a:pPr algn="just">
              <a:buFont typeface="Wingdings" charset="2"/>
              <a:buBlip>
                <a:blip r:embed="rId2"/>
              </a:buBlip>
              <a:defRPr/>
            </a:pPr>
            <a:r>
              <a:rPr lang="pt-BR" sz="2000" b="1" dirty="0">
                <a:effectLst/>
              </a:rPr>
              <a:t>David Rapoport, em </a:t>
            </a:r>
            <a:r>
              <a:rPr lang="pt-BR" sz="2000" b="1" i="1" dirty="0" err="1">
                <a:effectLst/>
              </a:rPr>
              <a:t>Assassination</a:t>
            </a:r>
            <a:r>
              <a:rPr lang="pt-BR" sz="2000" b="1" i="1" dirty="0">
                <a:effectLst/>
              </a:rPr>
              <a:t> &amp; </a:t>
            </a:r>
            <a:r>
              <a:rPr lang="pt-BR" sz="2000" b="1" i="1" dirty="0" err="1">
                <a:effectLst/>
              </a:rPr>
              <a:t>Terrorism</a:t>
            </a:r>
            <a:r>
              <a:rPr lang="pt-BR" sz="2000" b="1" i="1" dirty="0">
                <a:effectLst/>
              </a:rPr>
              <a:t> </a:t>
            </a:r>
            <a:r>
              <a:rPr lang="pt-BR" sz="2000" b="1" dirty="0">
                <a:effectLst/>
              </a:rPr>
              <a:t>(1976) foi o primeiro pesquisador a diferenciar terrorismo de outras manifestações violentas dentro do espectro político. </a:t>
            </a:r>
            <a:r>
              <a:rPr lang="pt-BR" b="1" dirty="0"/>
              <a:t>Seu legado quanto ao estudo do fenômeno terrorista inclui a</a:t>
            </a:r>
            <a:r>
              <a:rPr lang="pt-BR" sz="2000" b="1" dirty="0">
                <a:effectLst/>
              </a:rPr>
              <a:t> </a:t>
            </a:r>
            <a:r>
              <a:rPr lang="pt-BR" sz="2000" b="1" u="sng" dirty="0">
                <a:effectLst/>
              </a:rPr>
              <a:t>identificação de quatro fases históricas</a:t>
            </a:r>
            <a:r>
              <a:rPr lang="pt-BR" sz="2000" b="1" dirty="0">
                <a:effectLst/>
              </a:rPr>
              <a:t>, </a:t>
            </a:r>
            <a:r>
              <a:rPr lang="pt-BR" b="1" dirty="0"/>
              <a:t>denominando-as </a:t>
            </a:r>
            <a:r>
              <a:rPr lang="pt-BR" sz="2000" b="1" dirty="0">
                <a:effectLst/>
              </a:rPr>
              <a:t>“as quatro ondas do terrorismo moderno” (2004).</a:t>
            </a:r>
          </a:p>
          <a:p>
            <a:pPr algn="just">
              <a:buBlip>
                <a:blip r:embed="rId2"/>
              </a:buBlip>
              <a:defRPr/>
            </a:pPr>
            <a:r>
              <a:rPr lang="pt-BR" b="1" dirty="0"/>
              <a:t>Thomas </a:t>
            </a:r>
            <a:r>
              <a:rPr lang="pt-BR" b="1" dirty="0" err="1"/>
              <a:t>Schelling</a:t>
            </a:r>
            <a:r>
              <a:rPr lang="pt-BR" b="1" dirty="0"/>
              <a:t> (1966)</a:t>
            </a:r>
            <a:r>
              <a:rPr lang="pt-BR" sz="2000" b="1" dirty="0">
                <a:effectLst/>
              </a:rPr>
              <a:t> estabelece como terrorismo “uma forma violenta de coerção, um processo de barganha baseado na capacidade de ferir e intimidar como </a:t>
            </a:r>
            <a:r>
              <a:rPr lang="pt-BR" sz="2000" b="1" u="sng" dirty="0">
                <a:effectLst/>
              </a:rPr>
              <a:t>substituta para a força militar convencional</a:t>
            </a:r>
            <a:r>
              <a:rPr lang="pt-BR" sz="2000" b="1" dirty="0">
                <a:effectLst/>
              </a:rPr>
              <a:t>”.</a:t>
            </a:r>
            <a:endParaRPr lang="pt-BR" b="1" dirty="0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380FDB67-600F-4B86-83A1-2AB553668B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4400" y="6434560"/>
            <a:ext cx="3428012" cy="365125"/>
          </a:xfrm>
        </p:spPr>
        <p:txBody>
          <a:bodyPr rtlCol="0"/>
          <a:lstStyle/>
          <a:p>
            <a:pPr rtl="0"/>
            <a:r>
              <a:rPr lang="pt-BR"/>
              <a:t>Exemplo de Texto de Rodapé</a:t>
            </a:r>
            <a:endParaRPr lang="pt-BR" dirty="0"/>
          </a:p>
        </p:txBody>
      </p:sp>
      <p:sp>
        <p:nvSpPr>
          <p:cNvPr id="9" name="Espaço Reservado para o Número do Slide 8">
            <a:extLst>
              <a:ext uri="{FF2B5EF4-FFF2-40B4-BE49-F238E27FC236}">
                <a16:creationId xmlns:a16="http://schemas.microsoft.com/office/drawing/2014/main" id="{0C9BB6B4-244E-4F86-BF5C-9354C21B60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91150" y="6433203"/>
            <a:ext cx="693263" cy="367842"/>
          </a:xfrm>
        </p:spPr>
        <p:txBody>
          <a:bodyPr rtlCol="0"/>
          <a:lstStyle/>
          <a:p>
            <a:pPr rtl="0"/>
            <a:fld id="{08AB70BE-1769-45B8-85A6-0C837432C7E6}" type="slidenum">
              <a:rPr lang="pt-BR" smtClean="0"/>
              <a:pPr rtl="0"/>
              <a:t>6</a:t>
            </a:fld>
            <a:endParaRPr lang="pt-BR" dirty="0"/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A56E798A-5A1E-4EEF-88D6-6F1FF0E60CA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67803" y="256701"/>
            <a:ext cx="2116610" cy="18006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884604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62048C-4193-46A7-B629-11E6AF3B60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48056"/>
            <a:ext cx="10515600" cy="1325563"/>
          </a:xfrm>
        </p:spPr>
        <p:txBody>
          <a:bodyPr rtlCol="0"/>
          <a:lstStyle/>
          <a:p>
            <a:pPr rtl="0"/>
            <a:r>
              <a:rPr lang="pt-BR" dirty="0"/>
              <a:t>Terrorismo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9B60637-E38C-4FB9-BB90-79E096B13E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rtlCol="0">
            <a:normAutofit/>
          </a:bodyPr>
          <a:lstStyle/>
          <a:p>
            <a:pPr rtl="0"/>
            <a:r>
              <a:rPr lang="pt-BR" sz="3600" dirty="0"/>
              <a:t>IDEOLOGIAS</a:t>
            </a:r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380FDB67-600F-4B86-83A1-2AB553668B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4400" y="6434560"/>
            <a:ext cx="3428012" cy="365125"/>
          </a:xfrm>
        </p:spPr>
        <p:txBody>
          <a:bodyPr rtlCol="0"/>
          <a:lstStyle/>
          <a:p>
            <a:pPr rtl="0"/>
            <a:r>
              <a:rPr lang="pt-BR"/>
              <a:t>Exemplo de Texto de Rodapé</a:t>
            </a:r>
            <a:endParaRPr lang="pt-BR" dirty="0"/>
          </a:p>
        </p:txBody>
      </p:sp>
      <p:sp>
        <p:nvSpPr>
          <p:cNvPr id="9" name="Espaço Reservado para o Número do Slide 8">
            <a:extLst>
              <a:ext uri="{FF2B5EF4-FFF2-40B4-BE49-F238E27FC236}">
                <a16:creationId xmlns:a16="http://schemas.microsoft.com/office/drawing/2014/main" id="{0C9BB6B4-244E-4F86-BF5C-9354C21B60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91150" y="6433203"/>
            <a:ext cx="693263" cy="367842"/>
          </a:xfrm>
        </p:spPr>
        <p:txBody>
          <a:bodyPr rtlCol="0"/>
          <a:lstStyle/>
          <a:p>
            <a:pPr rtl="0"/>
            <a:fld id="{08AB70BE-1769-45B8-85A6-0C837432C7E6}" type="slidenum">
              <a:rPr lang="pt-BR" smtClean="0"/>
              <a:pPr rtl="0"/>
              <a:t>7</a:t>
            </a:fld>
            <a:endParaRPr lang="pt-BR" dirty="0"/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A56E798A-5A1E-4EEF-88D6-6F1FF0E60CA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67803" y="256701"/>
            <a:ext cx="2116610" cy="1800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Content Placeholder 10" descr="A person standing in front of a large crowd&#10;&#10;Description automatically generated">
            <a:extLst>
              <a:ext uri="{FF2B5EF4-FFF2-40B4-BE49-F238E27FC236}">
                <a16:creationId xmlns:a16="http://schemas.microsoft.com/office/drawing/2014/main" id="{32A8005B-8636-5B63-6448-EEE4B046B75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3517106" y="3006726"/>
            <a:ext cx="5157787" cy="2975646"/>
          </a:xfrm>
        </p:spPr>
      </p:pic>
    </p:spTree>
    <p:extLst>
      <p:ext uri="{BB962C8B-B14F-4D97-AF65-F5344CB8AC3E}">
        <p14:creationId xmlns:p14="http://schemas.microsoft.com/office/powerpoint/2010/main" val="39525460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62048C-4193-46A7-B629-11E6AF3B60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48056"/>
            <a:ext cx="10515600" cy="1325563"/>
          </a:xfrm>
        </p:spPr>
        <p:txBody>
          <a:bodyPr rtlCol="0"/>
          <a:lstStyle/>
          <a:p>
            <a:pPr rtl="0"/>
            <a:r>
              <a:rPr lang="pt-BR" dirty="0"/>
              <a:t>Terrorismo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9B60637-E38C-4FB9-BB90-79E096B13E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rtlCol="0"/>
          <a:lstStyle/>
          <a:p>
            <a:pPr rtl="0"/>
            <a:r>
              <a:rPr lang="pt-BR" dirty="0"/>
              <a:t>Ideologias conflitantes - wahabismo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6CACF22F-9C87-4879-AAB2-48632D6FDB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635623"/>
            <a:ext cx="9420318" cy="3554039"/>
          </a:xfrm>
        </p:spPr>
        <p:txBody>
          <a:bodyPr rtlCol="0">
            <a:normAutofit/>
          </a:bodyPr>
          <a:lstStyle/>
          <a:p>
            <a:pPr algn="just">
              <a:buFont typeface="Wingdings" charset="2"/>
              <a:buBlip>
                <a:blip r:embed="rId2"/>
              </a:buBlip>
              <a:defRPr/>
            </a:pPr>
            <a:r>
              <a:rPr lang="en-US" b="1" dirty="0"/>
              <a:t>Wahabismo: </a:t>
            </a:r>
            <a:r>
              <a:rPr lang="en-US" b="1" dirty="0" err="1"/>
              <a:t>movimento</a:t>
            </a:r>
            <a:r>
              <a:rPr lang="en-US" b="1" dirty="0"/>
              <a:t> </a:t>
            </a:r>
            <a:r>
              <a:rPr lang="en-US" b="1" dirty="0" err="1"/>
              <a:t>ligado</a:t>
            </a:r>
            <a:r>
              <a:rPr lang="en-US" b="1" dirty="0"/>
              <a:t> à </a:t>
            </a:r>
            <a:r>
              <a:rPr lang="en-US" b="1" dirty="0" err="1"/>
              <a:t>Arábia</a:t>
            </a:r>
            <a:r>
              <a:rPr lang="en-US" b="1" dirty="0"/>
              <a:t> </a:t>
            </a:r>
            <a:r>
              <a:rPr lang="en-US" b="1" dirty="0" err="1"/>
              <a:t>Saudita</a:t>
            </a:r>
            <a:r>
              <a:rPr lang="en-US" b="1" dirty="0"/>
              <a:t> e a Muhammad Ibn Abd al-Wahhab (1703-1792). </a:t>
            </a:r>
          </a:p>
          <a:p>
            <a:pPr algn="just">
              <a:buFont typeface="Wingdings" charset="2"/>
              <a:buBlip>
                <a:blip r:embed="rId2"/>
              </a:buBlip>
              <a:defRPr/>
            </a:pPr>
            <a:r>
              <a:rPr lang="pt-BR" b="1" dirty="0"/>
              <a:t>Movimento reformista que acredita que absolutamente todas as crenças integradas ao Islã após o terceiro século do nascimento dessa religião estão corrompidos.  
Mantém os rituais e práticas originais do Islã. 
Entende que os interesses estrangeiros e modernidade ameaçam esse modo de vida.</a:t>
            </a:r>
            <a:endParaRPr lang="en-US" b="1" dirty="0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380FDB67-600F-4B86-83A1-2AB553668B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4400" y="6434560"/>
            <a:ext cx="3428012" cy="365125"/>
          </a:xfrm>
        </p:spPr>
        <p:txBody>
          <a:bodyPr rtlCol="0"/>
          <a:lstStyle/>
          <a:p>
            <a:pPr rtl="0"/>
            <a:r>
              <a:rPr lang="pt-BR"/>
              <a:t>Exemplo de Texto de Rodapé</a:t>
            </a:r>
            <a:endParaRPr lang="pt-BR" dirty="0"/>
          </a:p>
        </p:txBody>
      </p:sp>
      <p:sp>
        <p:nvSpPr>
          <p:cNvPr id="9" name="Espaço Reservado para o Número do Slide 8">
            <a:extLst>
              <a:ext uri="{FF2B5EF4-FFF2-40B4-BE49-F238E27FC236}">
                <a16:creationId xmlns:a16="http://schemas.microsoft.com/office/drawing/2014/main" id="{0C9BB6B4-244E-4F86-BF5C-9354C21B60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91150" y="6433203"/>
            <a:ext cx="693263" cy="367842"/>
          </a:xfrm>
        </p:spPr>
        <p:txBody>
          <a:bodyPr rtlCol="0"/>
          <a:lstStyle/>
          <a:p>
            <a:pPr rtl="0"/>
            <a:fld id="{08AB70BE-1769-45B8-85A6-0C837432C7E6}" type="slidenum">
              <a:rPr lang="pt-BR" smtClean="0"/>
              <a:pPr rtl="0"/>
              <a:t>8</a:t>
            </a:fld>
            <a:endParaRPr lang="pt-BR" dirty="0"/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A56E798A-5A1E-4EEF-88D6-6F1FF0E60CA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67803" y="256701"/>
            <a:ext cx="2116610" cy="18006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917434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62048C-4193-46A7-B629-11E6AF3B60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48056"/>
            <a:ext cx="10515600" cy="1325563"/>
          </a:xfrm>
        </p:spPr>
        <p:txBody>
          <a:bodyPr rtlCol="0"/>
          <a:lstStyle/>
          <a:p>
            <a:pPr rtl="0"/>
            <a:r>
              <a:rPr lang="pt-BR" dirty="0"/>
              <a:t>Terrorismo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9B60637-E38C-4FB9-BB90-79E096B13E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rtlCol="0"/>
          <a:lstStyle/>
          <a:p>
            <a:pPr rtl="0"/>
            <a:r>
              <a:rPr lang="pt-BR" dirty="0"/>
              <a:t>Ideologias conflitantes – IRMANDADE MUÇULMANA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6CACF22F-9C87-4879-AAB2-48632D6FDB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635623"/>
            <a:ext cx="9420318" cy="3554039"/>
          </a:xfrm>
        </p:spPr>
        <p:txBody>
          <a:bodyPr rtlCol="0">
            <a:normAutofit/>
          </a:bodyPr>
          <a:lstStyle/>
          <a:p>
            <a:pPr algn="just">
              <a:buFont typeface="Wingdings" charset="2"/>
              <a:buBlip>
                <a:blip r:embed="rId2"/>
              </a:buBlip>
              <a:defRPr/>
            </a:pPr>
            <a:r>
              <a:rPr lang="pt-BR" b="1" dirty="0"/>
              <a:t>Irmandade Muçulmana: movimento iniciado no Egito, ligado à "tradição acadêmica" de Hasan al-Banna (1906-1949) e Sayyid Qutb (1906-1966).
Movimento político-religioso doméstico estabelecido contra potências coloniais europeias que corromperam a cultura islâmica.
Visa implementar uma nova ordem islâmica através da "jihad" ou da "guerra santa" principalmente contra regimes corruptos do Oriente Médio e posteriormente no Ocidente.</a:t>
            </a:r>
            <a:endParaRPr lang="en-US" b="1" dirty="0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380FDB67-600F-4B86-83A1-2AB553668B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4400" y="6434560"/>
            <a:ext cx="3428012" cy="365125"/>
          </a:xfrm>
        </p:spPr>
        <p:txBody>
          <a:bodyPr rtlCol="0"/>
          <a:lstStyle/>
          <a:p>
            <a:pPr rtl="0"/>
            <a:r>
              <a:rPr lang="pt-BR"/>
              <a:t>Exemplo de Texto de Rodapé</a:t>
            </a:r>
            <a:endParaRPr lang="pt-BR" dirty="0"/>
          </a:p>
        </p:txBody>
      </p:sp>
      <p:sp>
        <p:nvSpPr>
          <p:cNvPr id="9" name="Espaço Reservado para o Número do Slide 8">
            <a:extLst>
              <a:ext uri="{FF2B5EF4-FFF2-40B4-BE49-F238E27FC236}">
                <a16:creationId xmlns:a16="http://schemas.microsoft.com/office/drawing/2014/main" id="{0C9BB6B4-244E-4F86-BF5C-9354C21B60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91150" y="6433203"/>
            <a:ext cx="693263" cy="367842"/>
          </a:xfrm>
        </p:spPr>
        <p:txBody>
          <a:bodyPr rtlCol="0"/>
          <a:lstStyle/>
          <a:p>
            <a:pPr rtl="0"/>
            <a:fld id="{08AB70BE-1769-45B8-85A6-0C837432C7E6}" type="slidenum">
              <a:rPr lang="pt-BR" smtClean="0"/>
              <a:pPr rtl="0"/>
              <a:t>9</a:t>
            </a:fld>
            <a:endParaRPr lang="pt-BR" dirty="0"/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A56E798A-5A1E-4EEF-88D6-6F1FF0E60CA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67803" y="256701"/>
            <a:ext cx="2116610" cy="18006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95276245"/>
      </p:ext>
    </p:extLst>
  </p:cSld>
  <p:clrMapOvr>
    <a:masterClrMapping/>
  </p:clrMapOvr>
</p:sld>
</file>

<file path=ppt/theme/theme1.xml><?xml version="1.0" encoding="utf-8"?>
<a:theme xmlns:a="http://schemas.openxmlformats.org/drawingml/2006/main" name="ModOverlayVTI">
  <a:themeElements>
    <a:clrScheme name="Custom 50">
      <a:dk1>
        <a:sysClr val="windowText" lastClr="000000"/>
      </a:dk1>
      <a:lt1>
        <a:srgbClr val="F4F2EC"/>
      </a:lt1>
      <a:dk2>
        <a:srgbClr val="09283F"/>
      </a:dk2>
      <a:lt2>
        <a:srgbClr val="FFFFFF"/>
      </a:lt2>
      <a:accent1>
        <a:srgbClr val="3C9A8F"/>
      </a:accent1>
      <a:accent2>
        <a:srgbClr val="18818C"/>
      </a:accent2>
      <a:accent3>
        <a:srgbClr val="800A2F"/>
      </a:accent3>
      <a:accent4>
        <a:srgbClr val="F6635C"/>
      </a:accent4>
      <a:accent5>
        <a:srgbClr val="F48E7C"/>
      </a:accent5>
      <a:accent6>
        <a:srgbClr val="DA9D16"/>
      </a:accent6>
      <a:hlink>
        <a:srgbClr val="ED621D"/>
      </a:hlink>
      <a:folHlink>
        <a:srgbClr val="A18A6D"/>
      </a:folHlink>
    </a:clrScheme>
    <a:fontScheme name="Elephant Arial Nova Light">
      <a:majorFont>
        <a:latin typeface="Elephant"/>
        <a:ea typeface=""/>
        <a:cs typeface=""/>
      </a:majorFont>
      <a:minorFont>
        <a:latin typeface="Arial Nova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74514785.tgt.Office_50300846_TF89118109_Win32_OJ112196119" id="{FBA0094E-3C1E-4389-890E-E88B3F3EE8DF}" vid="{A8196081-66E8-4B10-9EBE-2138A25FEFC9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lcf76f155ced4ddcb4097134ff3c332f xmlns="71af3243-3dd4-4a8d-8c0d-dd76da1f02a5">
      <Terms xmlns="http://schemas.microsoft.com/office/infopath/2007/PartnerControls"/>
    </lcf76f155ced4ddcb4097134ff3c332f>
    <TaxCatchAll xmlns="230e9df3-be65-4c73-a93b-d1236ebd677e"/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8" ma:contentTypeDescription="Create a new document." ma:contentTypeScope="" ma:versionID="22a266b9fa9a230c5a512669d8b298c3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eddc33fff6b14141ee5c74a0d29ea6a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lcf76f155ced4ddcb4097134ff3c332f" ma:index="24" nillable="true" ma:taxonomy="true" ma:internalName="lcf76f155ced4ddcb4097134ff3c332f" ma:taxonomyFieldName="MediaServiceAITags" ma:displayName="Image Tags" ma:readOnly="false" ma:fieldId="{5cf76f15-5ced-4ddc-b409-7134ff3c332f}" ma:taxonomyMulti="true" ma:sspId="e385fb40-52d4-4fae-9c5b-3e8ff8a5878e" ma:termSetId="09814cd3-568e-4e90-9814-8d621ff8fb84" ma:anchorId="00000000-0000-0000-0000-000000000000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5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EAB8BBB-9A18-4050-923B-7FC6E36DA496}">
  <ds:schemaRefs>
    <ds:schemaRef ds:uri="http://schemas.microsoft.com/office/2006/metadata/properties"/>
    <ds:schemaRef ds:uri="http://www.w3.org/2000/xmlns/"/>
    <ds:schemaRef ds:uri="71af3243-3dd4-4a8d-8c0d-dd76da1f02a5"/>
    <ds:schemaRef ds:uri="http://schemas.microsoft.com/sharepoint/v3"/>
    <ds:schemaRef ds:uri="http://www.w3.org/2001/XMLSchema-instance"/>
    <ds:schemaRef ds:uri="http://schemas.microsoft.com/office/infopath/2007/PartnerControls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5BD36D06-4CB7-4DF0-BC60-E9BFBDAC456D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B61E4D0-D101-4A17-BA61-F29B2B6CFE74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Design com sobreposições modernas</Template>
  <TotalTime>5054</TotalTime>
  <Words>1959</Words>
  <Application>Microsoft Office PowerPoint</Application>
  <PresentationFormat>Widescreen</PresentationFormat>
  <Paragraphs>204</Paragraphs>
  <Slides>32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32</vt:i4>
      </vt:variant>
    </vt:vector>
  </HeadingPairs>
  <TitlesOfParts>
    <vt:vector size="38" baseType="lpstr">
      <vt:lpstr>Arial</vt:lpstr>
      <vt:lpstr>Arial Nova Light</vt:lpstr>
      <vt:lpstr>Calibri</vt:lpstr>
      <vt:lpstr>Elephant</vt:lpstr>
      <vt:lpstr>Wingdings</vt:lpstr>
      <vt:lpstr>ModOverlayVTI</vt:lpstr>
      <vt:lpstr>Terrorismo</vt:lpstr>
      <vt:lpstr>Terrorismo </vt:lpstr>
      <vt:lpstr>Terrorismo</vt:lpstr>
      <vt:lpstr>Terrorismo</vt:lpstr>
      <vt:lpstr>Terrorismo</vt:lpstr>
      <vt:lpstr>Terrorismo</vt:lpstr>
      <vt:lpstr>Terrorismo</vt:lpstr>
      <vt:lpstr>Terrorismo</vt:lpstr>
      <vt:lpstr>Terrorismo</vt:lpstr>
      <vt:lpstr>Terrorismo</vt:lpstr>
      <vt:lpstr>Terrorismo</vt:lpstr>
      <vt:lpstr>Terrorismo</vt:lpstr>
      <vt:lpstr>Terrorismo</vt:lpstr>
      <vt:lpstr>Terrorismo</vt:lpstr>
      <vt:lpstr>Terrorismo</vt:lpstr>
      <vt:lpstr>As 4 ondas do terrorismo moderno – David Rapoport</vt:lpstr>
      <vt:lpstr>Terrorismo</vt:lpstr>
      <vt:lpstr>Terrorismo</vt:lpstr>
      <vt:lpstr>Terrorismo</vt:lpstr>
      <vt:lpstr>Terrorismo</vt:lpstr>
      <vt:lpstr>Terrorismo</vt:lpstr>
      <vt:lpstr>Terrorismo</vt:lpstr>
      <vt:lpstr>Terrorismo</vt:lpstr>
      <vt:lpstr>Terrorismo</vt:lpstr>
      <vt:lpstr>Terrorismo</vt:lpstr>
      <vt:lpstr>Terrorismo</vt:lpstr>
      <vt:lpstr>Terrorismo</vt:lpstr>
      <vt:lpstr>Terrorismo</vt:lpstr>
      <vt:lpstr>Terrorismo</vt:lpstr>
      <vt:lpstr>Terrorismo</vt:lpstr>
      <vt:lpstr>Terrorismo</vt:lpstr>
      <vt:lpstr>Terrorismo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Terrorismo</dc:title>
  <dc:creator>João Gallegos Fiuza</dc:creator>
  <cp:lastModifiedBy>108485 FIUZA</cp:lastModifiedBy>
  <cp:revision>23</cp:revision>
  <dcterms:created xsi:type="dcterms:W3CDTF">2021-10-21T01:33:54Z</dcterms:created>
  <dcterms:modified xsi:type="dcterms:W3CDTF">2023-11-01T18:20:13Z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