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13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15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1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8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8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859-7E97-41DE-B5B7-F27D3027EAC4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1958522-89C0-4E17-BD94-646B1DCA7EA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2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68FA9-FA1D-4CB0-8CE2-AC6441ED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14" y="867037"/>
            <a:ext cx="9915786" cy="104923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Fundamentos e Princípios do Direito Empresarial (DCO0221)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BD1538-2DB7-449B-B862-6888D6A8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588333" cy="38397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3200" dirty="0"/>
          </a:p>
          <a:p>
            <a:pPr marL="0" indent="0" algn="ctr">
              <a:buNone/>
            </a:pPr>
            <a:br>
              <a:rPr lang="pt-BR" sz="3600" b="1" dirty="0"/>
            </a:br>
            <a:r>
              <a:rPr lang="pt-BR" sz="3600" b="1" dirty="0"/>
              <a:t>Tema III – A Nova Lex Mercatoria</a:t>
            </a:r>
          </a:p>
          <a:p>
            <a:pPr marL="0" indent="0" algn="ctr">
              <a:buNone/>
            </a:pPr>
            <a:br>
              <a:rPr lang="pt-BR" sz="3200" b="1" dirty="0"/>
            </a:br>
            <a:endParaRPr lang="pt-BR" sz="3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dirty="0"/>
              <a:t>Carlos Portugal Gouvêa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dirty="0"/>
              <a:t>Universidade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424875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FA6D4-A285-42E2-93BA-8F45F24F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86408"/>
            <a:ext cx="5516309" cy="1049235"/>
          </a:xfrm>
        </p:spPr>
        <p:txBody>
          <a:bodyPr>
            <a:normAutofit/>
          </a:bodyPr>
          <a:lstStyle/>
          <a:p>
            <a:r>
              <a:rPr lang="pt-BR" b="1" dirty="0"/>
              <a:t>1.  Ato de Comércio – Código de 1850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135026-87B7-4A8B-84F1-7C70584D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164764"/>
            <a:ext cx="6833381" cy="35900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1700" b="1" dirty="0"/>
              <a:t>Art. 19. Considera-se mercancia: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700" b="1" dirty="0"/>
              <a:t>§ 1º A compra e venda ou troca de effeitos moveis, ou semoventes para os vender por grosso ou a retalho, na mesma especie ou manufacturados, ou para alugar o seu uso;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700" b="1" dirty="0"/>
              <a:t>§ 2º As operações de cambio, banco, e corretagem;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700" b="1" dirty="0"/>
              <a:t>§ 3º As emprezas de fabricas; de commissões; de depositos; de expedição, consignação, e transporte de mercadorias; de espectaculos publicos;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700" b="1" dirty="0"/>
              <a:t>§ 4º Os seguros, fretamentos, risco, e quaesquer contractos relativos ao commercio maritimo;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700" b="1" dirty="0"/>
              <a:t>§ 5º A armação e expedição de navios.</a:t>
            </a:r>
          </a:p>
          <a:p>
            <a:pPr>
              <a:lnSpc>
                <a:spcPct val="110000"/>
              </a:lnSpc>
            </a:pPr>
            <a:endParaRPr lang="pt-BR" sz="1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1B8673-CB05-42D3-A151-898F16EB9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511"/>
          <a:stretch/>
        </p:blipFill>
        <p:spPr>
          <a:xfrm>
            <a:off x="1026367" y="886408"/>
            <a:ext cx="3303037" cy="4317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01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49079-F5E3-4067-921C-05A4B7DA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2.  Autonomia Científica do Direito Comercial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641A9E-BF57-4D54-9D36-88948741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6702"/>
          <a:stretch/>
        </p:blipFill>
        <p:spPr>
          <a:xfrm>
            <a:off x="1451579" y="1923236"/>
            <a:ext cx="9603276" cy="41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49079-F5E3-4067-921C-05A4B7DA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574" y="1120306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3.  Direito comercial despolitizado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7396D6-5D2C-4792-92F6-3DF3275F4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3918" r="1277" b="4609"/>
          <a:stretch/>
        </p:blipFill>
        <p:spPr>
          <a:xfrm>
            <a:off x="1419575" y="1921077"/>
            <a:ext cx="9603275" cy="41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263A8-30AB-431F-84BF-BBF3BCAE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90" y="762574"/>
            <a:ext cx="9603275" cy="1049235"/>
          </a:xfrm>
        </p:spPr>
        <p:txBody>
          <a:bodyPr/>
          <a:lstStyle/>
          <a:p>
            <a:r>
              <a:rPr lang="pt-BR" b="1" dirty="0"/>
              <a:t>4.  Economia Global superando o comércio internacional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354611-3711-4F4E-A998-B8DDA95AA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90" y="1912690"/>
            <a:ext cx="9625646" cy="4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FAC52-74EE-45AC-845F-18FBFADC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156857"/>
            <a:ext cx="9603275" cy="1049235"/>
          </a:xfrm>
        </p:spPr>
        <p:txBody>
          <a:bodyPr/>
          <a:lstStyle/>
          <a:p>
            <a:r>
              <a:rPr lang="pt-BR" b="1" dirty="0"/>
              <a:t>5.  Sociedade da Automação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A3E2392-A26D-420E-9EF6-0641ECCE2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r="1142"/>
          <a:stretch/>
        </p:blipFill>
        <p:spPr>
          <a:xfrm>
            <a:off x="1451579" y="1900106"/>
            <a:ext cx="9603275" cy="41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6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7554C-2B94-421E-85E1-8329CA34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522" y="7940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6.  John Commons: Bens imateriais são mais importantes do que bens materiais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2E11B1-BF44-4874-ABB7-AD2424347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r="6544"/>
          <a:stretch/>
        </p:blipFill>
        <p:spPr>
          <a:xfrm>
            <a:off x="1454522" y="1910366"/>
            <a:ext cx="9613338" cy="41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4790D-B5BB-4D9E-892C-A89A535B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215580"/>
            <a:ext cx="9603275" cy="1049235"/>
          </a:xfrm>
        </p:spPr>
        <p:txBody>
          <a:bodyPr/>
          <a:lstStyle/>
          <a:p>
            <a:r>
              <a:rPr lang="pt-BR" b="1" dirty="0"/>
              <a:t>7.  Contrato como Fonte do Direito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69168C-4D08-4896-9FE5-23ABB058E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1" r="18298"/>
          <a:stretch/>
        </p:blipFill>
        <p:spPr>
          <a:xfrm>
            <a:off x="-162369" y="1916940"/>
            <a:ext cx="11217224" cy="41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2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E503-B42D-44D6-88E4-3697DB19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987" y="802298"/>
            <a:ext cx="9089865" cy="365674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 dirty="0"/>
              <a:t>8. Nova Lex Mercatoria?</a:t>
            </a:r>
          </a:p>
        </p:txBody>
      </p:sp>
    </p:spTree>
    <p:extLst>
      <p:ext uri="{BB962C8B-B14F-4D97-AF65-F5344CB8AC3E}">
        <p14:creationId xmlns:p14="http://schemas.microsoft.com/office/powerpoint/2010/main" val="28609593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Galeria</vt:lpstr>
      <vt:lpstr>Fundamentos e Princípios do Direito Empresarial (DCO0221)</vt:lpstr>
      <vt:lpstr>1.  Ato de Comércio – Código de 1850</vt:lpstr>
      <vt:lpstr>2.  Autonomia Científica do Direito Comercial</vt:lpstr>
      <vt:lpstr>3.  Direito comercial despolitizado</vt:lpstr>
      <vt:lpstr>4.  Economia Global superando o comércio internacional</vt:lpstr>
      <vt:lpstr>5.  Sociedade da Automação</vt:lpstr>
      <vt:lpstr>6.  John Commons: Bens imateriais são mais importantes do que bens materiais</vt:lpstr>
      <vt:lpstr>7.  Contrato como Fonte do Direito</vt:lpstr>
      <vt:lpstr>8. Nova Lex Mercatoria?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e Princípios do Direito Empresarial (DCO0221)</dc:title>
  <dc:creator>Yasmin Saba Relvas</dc:creator>
  <cp:lastModifiedBy>Yasmin Saba Relvas</cp:lastModifiedBy>
  <cp:revision>7</cp:revision>
  <dcterms:created xsi:type="dcterms:W3CDTF">2019-02-27T18:34:25Z</dcterms:created>
  <dcterms:modified xsi:type="dcterms:W3CDTF">2019-02-27T19:00:45Z</dcterms:modified>
</cp:coreProperties>
</file>