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handoutMasterIdLst>
    <p:handoutMasterId r:id="rId40"/>
  </p:handoutMasterIdLst>
  <p:sldIdLst>
    <p:sldId id="356" r:id="rId3"/>
    <p:sldId id="357" r:id="rId4"/>
    <p:sldId id="358" r:id="rId5"/>
    <p:sldId id="362" r:id="rId6"/>
    <p:sldId id="363" r:id="rId7"/>
    <p:sldId id="364" r:id="rId8"/>
    <p:sldId id="359" r:id="rId9"/>
    <p:sldId id="365" r:id="rId10"/>
    <p:sldId id="360" r:id="rId11"/>
    <p:sldId id="366" r:id="rId12"/>
    <p:sldId id="361" r:id="rId13"/>
    <p:sldId id="389" r:id="rId14"/>
    <p:sldId id="281" r:id="rId15"/>
    <p:sldId id="315" r:id="rId16"/>
    <p:sldId id="282" r:id="rId17"/>
    <p:sldId id="284" r:id="rId18"/>
    <p:sldId id="285" r:id="rId20"/>
    <p:sldId id="286" r:id="rId21"/>
    <p:sldId id="287" r:id="rId22"/>
    <p:sldId id="288" r:id="rId23"/>
    <p:sldId id="386" r:id="rId24"/>
    <p:sldId id="398" r:id="rId25"/>
    <p:sldId id="267" r:id="rId26"/>
    <p:sldId id="264" r:id="rId27"/>
    <p:sldId id="265" r:id="rId28"/>
    <p:sldId id="266" r:id="rId29"/>
    <p:sldId id="278" r:id="rId30"/>
    <p:sldId id="397" r:id="rId31"/>
    <p:sldId id="390" r:id="rId32"/>
    <p:sldId id="391" r:id="rId33"/>
    <p:sldId id="392" r:id="rId34"/>
    <p:sldId id="393" r:id="rId35"/>
    <p:sldId id="394" r:id="rId36"/>
    <p:sldId id="395" r:id="rId37"/>
    <p:sldId id="396" r:id="rId38"/>
    <p:sldId id="268" r:id="rId39"/>
  </p:sldIdLst>
  <p:sldSz cx="9144000" cy="6858000" type="screen4x3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280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1D41D5"/>
    <a:srgbClr val="990000"/>
    <a:srgbClr val="B2B2B2"/>
    <a:srgbClr val="202020"/>
    <a:srgbClr val="323232"/>
    <a:srgbClr val="CC3300"/>
    <a:srgbClr val="CC0000"/>
    <a:srgbClr val="FF3300"/>
    <a:srgbClr val="FF8D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2278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-1518" y="-180"/>
      </p:cViewPr>
      <p:guideLst>
        <p:guide orient="horz" pos="2159"/>
        <p:guide pos="280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21C2B9-4B4A-4B39-85D7-02FBC9D7D471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9C9AB9E-C5FA-4773-A155-47C0F439F6A9}">
      <dgm:prSet phldrT="[Texto]" custT="1"/>
      <dgm:spPr/>
      <dgm:t>
        <a:bodyPr/>
        <a:lstStyle/>
        <a:p>
          <a:r>
            <a:rPr lang="pt-BR" sz="4000" b="1" dirty="0" smtClean="0">
              <a:latin typeface="+mn-lt"/>
            </a:rPr>
            <a:t>Sentidos</a:t>
          </a:r>
          <a:endParaRPr lang="pt-BR" sz="3600" b="1" dirty="0">
            <a:latin typeface="+mn-lt"/>
          </a:endParaRPr>
        </a:p>
      </dgm:t>
    </dgm:pt>
    <dgm:pt modelId="{653F1C78-5664-4BA4-B01A-D1F13C8A077B}" cxnId="{4F5F8528-D581-436C-B53F-51A26C5D562F}" type="parTrans">
      <dgm:prSet/>
      <dgm:spPr/>
      <dgm:t>
        <a:bodyPr/>
        <a:lstStyle/>
        <a:p>
          <a:endParaRPr lang="pt-BR"/>
        </a:p>
      </dgm:t>
    </dgm:pt>
    <dgm:pt modelId="{9E0DF917-20CB-4A1D-8ADB-42021B446EAC}" cxnId="{4F5F8528-D581-436C-B53F-51A26C5D562F}" type="sibTrans">
      <dgm:prSet/>
      <dgm:spPr/>
      <dgm:t>
        <a:bodyPr/>
        <a:lstStyle/>
        <a:p>
          <a:endParaRPr lang="pt-BR"/>
        </a:p>
      </dgm:t>
    </dgm:pt>
    <dgm:pt modelId="{A8E08AB8-481E-460B-B3F4-41D6B962B988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pt-BR" sz="2800" b="1" dirty="0" smtClean="0">
              <a:latin typeface="+mn-lt"/>
            </a:rPr>
            <a:t>Verbal (audição)</a:t>
          </a:r>
          <a:r>
            <a:rPr lang="pt-BR" sz="2800" b="1" dirty="0" smtClean="0"/>
            <a:t> </a:t>
          </a:r>
          <a:endParaRPr lang="pt-BR" sz="2800" b="1" dirty="0"/>
        </a:p>
      </dgm:t>
    </dgm:pt>
    <dgm:pt modelId="{57DBFDDE-B9A5-4F78-BEBB-9181D0883A3A}" cxnId="{1EADD578-8D09-4697-98B0-38AB11516F59}" type="parTrans">
      <dgm:prSet/>
      <dgm:spPr/>
      <dgm:t>
        <a:bodyPr/>
        <a:lstStyle/>
        <a:p>
          <a:endParaRPr lang="pt-BR"/>
        </a:p>
      </dgm:t>
    </dgm:pt>
    <dgm:pt modelId="{7DEF226E-4BD2-4937-A71E-45DB8FB3DDCD}" cxnId="{1EADD578-8D09-4697-98B0-38AB11516F59}" type="sibTrans">
      <dgm:prSet/>
      <dgm:spPr/>
      <dgm:t>
        <a:bodyPr/>
        <a:lstStyle/>
        <a:p>
          <a:endParaRPr lang="pt-BR"/>
        </a:p>
      </dgm:t>
    </dgm:pt>
    <dgm:pt modelId="{0692BDBA-BFD8-45CD-B52B-6354E6076CA2}">
      <dgm:prSet phldrT="[Texto]" custT="1"/>
      <dgm:spPr/>
      <dgm:t>
        <a:bodyPr/>
        <a:lstStyle/>
        <a:p>
          <a:r>
            <a:rPr lang="pt-BR" sz="2800" b="1" dirty="0" smtClean="0">
              <a:latin typeface="+mn-lt"/>
            </a:rPr>
            <a:t>Visual (visão)</a:t>
          </a:r>
          <a:r>
            <a:rPr lang="pt-BR" sz="6500" dirty="0" smtClean="0">
              <a:latin typeface="+mn-lt"/>
            </a:rPr>
            <a:t> </a:t>
          </a:r>
          <a:endParaRPr lang="pt-BR" sz="6500" dirty="0">
            <a:latin typeface="+mn-lt"/>
          </a:endParaRPr>
        </a:p>
      </dgm:t>
    </dgm:pt>
    <dgm:pt modelId="{1D76C3B2-389A-4116-876C-685FC0A9801E}" cxnId="{F8B8AFCD-E1EB-4750-A4A2-18B108FB4AA4}" type="parTrans">
      <dgm:prSet/>
      <dgm:spPr/>
      <dgm:t>
        <a:bodyPr/>
        <a:lstStyle/>
        <a:p>
          <a:endParaRPr lang="pt-BR"/>
        </a:p>
      </dgm:t>
    </dgm:pt>
    <dgm:pt modelId="{89341EC4-C454-440A-AE18-49CBFB861766}" cxnId="{F8B8AFCD-E1EB-4750-A4A2-18B108FB4AA4}" type="sibTrans">
      <dgm:prSet/>
      <dgm:spPr/>
      <dgm:t>
        <a:bodyPr/>
        <a:lstStyle/>
        <a:p>
          <a:endParaRPr lang="pt-BR"/>
        </a:p>
      </dgm:t>
    </dgm:pt>
    <dgm:pt modelId="{EA736455-E6D4-4904-8C9F-444A7E52EED5}">
      <dgm:prSet phldrT="[Texto]" custT="1"/>
      <dgm:spPr/>
      <dgm:t>
        <a:bodyPr/>
        <a:lstStyle/>
        <a:p>
          <a:r>
            <a:rPr lang="pt-BR" sz="2800" b="1" dirty="0" err="1" smtClean="0">
              <a:latin typeface="+mn-lt"/>
            </a:rPr>
            <a:t>Cinestésico</a:t>
          </a:r>
          <a:r>
            <a:rPr lang="pt-BR" sz="2800" b="1" dirty="0" smtClean="0">
              <a:latin typeface="+mn-lt"/>
            </a:rPr>
            <a:t> (prática)</a:t>
          </a:r>
        </a:p>
      </dgm:t>
    </dgm:pt>
    <dgm:pt modelId="{51CC7F7E-CEED-47F4-84AD-DC3B2539956E}" cxnId="{7DA46918-0FF9-433E-A4CA-C79706467C8E}" type="parTrans">
      <dgm:prSet/>
      <dgm:spPr/>
      <dgm:t>
        <a:bodyPr/>
        <a:lstStyle/>
        <a:p>
          <a:endParaRPr lang="pt-BR"/>
        </a:p>
      </dgm:t>
    </dgm:pt>
    <dgm:pt modelId="{7669FB85-1195-4385-AF7D-1DED2BE29A9C}" cxnId="{7DA46918-0FF9-433E-A4CA-C79706467C8E}" type="sibTrans">
      <dgm:prSet/>
      <dgm:spPr/>
      <dgm:t>
        <a:bodyPr/>
        <a:lstStyle/>
        <a:p>
          <a:endParaRPr lang="pt-BR"/>
        </a:p>
      </dgm:t>
    </dgm:pt>
    <dgm:pt modelId="{0CDC770A-1C34-40E5-878B-2C83649ADA66}" type="pres">
      <dgm:prSet presAssocID="{A321C2B9-4B4A-4B39-85D7-02FBC9D7D47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025062C3-E8AA-4C40-8D50-51A12EC83AA6}" type="pres">
      <dgm:prSet presAssocID="{89C9AB9E-C5FA-4773-A155-47C0F439F6A9}" presName="hierRoot1" presStyleCnt="0">
        <dgm:presLayoutVars>
          <dgm:hierBranch val="init"/>
        </dgm:presLayoutVars>
      </dgm:prSet>
      <dgm:spPr/>
    </dgm:pt>
    <dgm:pt modelId="{6D59EFD4-FF91-4934-9B4E-06C575F72F0D}" type="pres">
      <dgm:prSet presAssocID="{89C9AB9E-C5FA-4773-A155-47C0F439F6A9}" presName="rootComposite1" presStyleCnt="0"/>
      <dgm:spPr/>
    </dgm:pt>
    <dgm:pt modelId="{7B54FC04-9798-492C-8CA5-AD2FA7B8A9DB}" type="pres">
      <dgm:prSet presAssocID="{89C9AB9E-C5FA-4773-A155-47C0F439F6A9}" presName="rootText1" presStyleLbl="node0" presStyleIdx="0" presStyleCnt="1" custScaleX="203514" custScaleY="155586" custLinFactNeighborY="-11836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D83FACAE-8A8B-48B2-97FB-DA37C93CF936}" type="pres">
      <dgm:prSet presAssocID="{89C9AB9E-C5FA-4773-A155-47C0F439F6A9}" presName="rootConnector1" presStyleLbl="node1" presStyleIdx="0" presStyleCnt="0"/>
      <dgm:spPr/>
      <dgm:t>
        <a:bodyPr/>
        <a:lstStyle/>
        <a:p>
          <a:endParaRPr lang="pt-BR"/>
        </a:p>
      </dgm:t>
    </dgm:pt>
    <dgm:pt modelId="{4ACE12CC-9AFF-4905-A498-1E6FE9037227}" type="pres">
      <dgm:prSet presAssocID="{89C9AB9E-C5FA-4773-A155-47C0F439F6A9}" presName="hierChild2" presStyleCnt="0"/>
      <dgm:spPr/>
    </dgm:pt>
    <dgm:pt modelId="{9D090D92-ADBB-453B-B3C6-63749F82D641}" type="pres">
      <dgm:prSet presAssocID="{57DBFDDE-B9A5-4F78-BEBB-9181D0883A3A}" presName="Name37" presStyleLbl="parChTrans1D2" presStyleIdx="0" presStyleCnt="3"/>
      <dgm:spPr/>
      <dgm:t>
        <a:bodyPr/>
        <a:lstStyle/>
        <a:p>
          <a:endParaRPr lang="pt-BR"/>
        </a:p>
      </dgm:t>
    </dgm:pt>
    <dgm:pt modelId="{77321767-8708-4C34-9FC2-80F36CE46EC7}" type="pres">
      <dgm:prSet presAssocID="{A8E08AB8-481E-460B-B3F4-41D6B962B988}" presName="hierRoot2" presStyleCnt="0">
        <dgm:presLayoutVars>
          <dgm:hierBranch val="init"/>
        </dgm:presLayoutVars>
      </dgm:prSet>
      <dgm:spPr/>
    </dgm:pt>
    <dgm:pt modelId="{E7E75D8D-E197-4C75-A1CA-62DD3F3DD431}" type="pres">
      <dgm:prSet presAssocID="{A8E08AB8-481E-460B-B3F4-41D6B962B988}" presName="rootComposite" presStyleCnt="0"/>
      <dgm:spPr/>
    </dgm:pt>
    <dgm:pt modelId="{9C88095A-4CDA-41B3-9918-5FAE786B3DFE}" type="pres">
      <dgm:prSet presAssocID="{A8E08AB8-481E-460B-B3F4-41D6B962B988}" presName="rootText" presStyleLbl="node2" presStyleIdx="0" presStyleCnt="3" custScaleX="114277" custLinFactNeighborX="5189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46E6ECF9-0E64-4A21-9EEE-0559E86D4FF8}" type="pres">
      <dgm:prSet presAssocID="{A8E08AB8-481E-460B-B3F4-41D6B962B988}" presName="rootConnector" presStyleLbl="node2" presStyleIdx="0" presStyleCnt="3"/>
      <dgm:spPr/>
      <dgm:t>
        <a:bodyPr/>
        <a:lstStyle/>
        <a:p>
          <a:endParaRPr lang="pt-BR"/>
        </a:p>
      </dgm:t>
    </dgm:pt>
    <dgm:pt modelId="{8C9006F2-C412-4559-9596-E78B5A9B4F10}" type="pres">
      <dgm:prSet presAssocID="{A8E08AB8-481E-460B-B3F4-41D6B962B988}" presName="hierChild4" presStyleCnt="0"/>
      <dgm:spPr/>
    </dgm:pt>
    <dgm:pt modelId="{26D73153-9B81-471B-8CA7-226E95BA5E09}" type="pres">
      <dgm:prSet presAssocID="{A8E08AB8-481E-460B-B3F4-41D6B962B988}" presName="hierChild5" presStyleCnt="0"/>
      <dgm:spPr/>
    </dgm:pt>
    <dgm:pt modelId="{23E65FEB-DFB3-4CCE-8451-837E789F6175}" type="pres">
      <dgm:prSet presAssocID="{1D76C3B2-389A-4116-876C-685FC0A9801E}" presName="Name37" presStyleLbl="parChTrans1D2" presStyleIdx="1" presStyleCnt="3"/>
      <dgm:spPr/>
      <dgm:t>
        <a:bodyPr/>
        <a:lstStyle/>
        <a:p>
          <a:endParaRPr lang="pt-BR"/>
        </a:p>
      </dgm:t>
    </dgm:pt>
    <dgm:pt modelId="{9D772DE4-CB1C-4894-8FC3-4AA87D8FA525}" type="pres">
      <dgm:prSet presAssocID="{0692BDBA-BFD8-45CD-B52B-6354E6076CA2}" presName="hierRoot2" presStyleCnt="0">
        <dgm:presLayoutVars>
          <dgm:hierBranch val="init"/>
        </dgm:presLayoutVars>
      </dgm:prSet>
      <dgm:spPr/>
    </dgm:pt>
    <dgm:pt modelId="{81286134-C1DD-471F-84C8-F197B88C04D2}" type="pres">
      <dgm:prSet presAssocID="{0692BDBA-BFD8-45CD-B52B-6354E6076CA2}" presName="rootComposite" presStyleCnt="0"/>
      <dgm:spPr/>
    </dgm:pt>
    <dgm:pt modelId="{2F838A8D-250C-4700-A3C0-ED6E6EBFA990}" type="pres">
      <dgm:prSet presAssocID="{0692BDBA-BFD8-45CD-B52B-6354E6076CA2}" presName="rootText" presStyleLbl="node2" presStyleIdx="1" presStyleCnt="3" custLinFactNeighborX="-640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C7C17021-0006-4A65-9638-A0D0CF7AFE80}" type="pres">
      <dgm:prSet presAssocID="{0692BDBA-BFD8-45CD-B52B-6354E6076CA2}" presName="rootConnector" presStyleLbl="node2" presStyleIdx="1" presStyleCnt="3"/>
      <dgm:spPr/>
      <dgm:t>
        <a:bodyPr/>
        <a:lstStyle/>
        <a:p>
          <a:endParaRPr lang="pt-BR"/>
        </a:p>
      </dgm:t>
    </dgm:pt>
    <dgm:pt modelId="{401D6DC2-91A5-4CBD-ABDB-450FF1C85B69}" type="pres">
      <dgm:prSet presAssocID="{0692BDBA-BFD8-45CD-B52B-6354E6076CA2}" presName="hierChild4" presStyleCnt="0"/>
      <dgm:spPr/>
    </dgm:pt>
    <dgm:pt modelId="{62A1C8FF-8ADC-4B8E-9723-71068A34C9F4}" type="pres">
      <dgm:prSet presAssocID="{0692BDBA-BFD8-45CD-B52B-6354E6076CA2}" presName="hierChild5" presStyleCnt="0"/>
      <dgm:spPr/>
    </dgm:pt>
    <dgm:pt modelId="{77B767BE-CAFC-4EC7-85BE-7594B05E23FA}" type="pres">
      <dgm:prSet presAssocID="{51CC7F7E-CEED-47F4-84AD-DC3B2539956E}" presName="Name37" presStyleLbl="parChTrans1D2" presStyleIdx="2" presStyleCnt="3"/>
      <dgm:spPr/>
      <dgm:t>
        <a:bodyPr/>
        <a:lstStyle/>
        <a:p>
          <a:endParaRPr lang="pt-BR"/>
        </a:p>
      </dgm:t>
    </dgm:pt>
    <dgm:pt modelId="{7E4FA4FD-5713-45A9-BC77-8F9E9A9C9DA0}" type="pres">
      <dgm:prSet presAssocID="{EA736455-E6D4-4904-8C9F-444A7E52EED5}" presName="hierRoot2" presStyleCnt="0">
        <dgm:presLayoutVars>
          <dgm:hierBranch val="init"/>
        </dgm:presLayoutVars>
      </dgm:prSet>
      <dgm:spPr/>
    </dgm:pt>
    <dgm:pt modelId="{F2ED2826-3A35-4A82-80AB-0A311D66BEFA}" type="pres">
      <dgm:prSet presAssocID="{EA736455-E6D4-4904-8C9F-444A7E52EED5}" presName="rootComposite" presStyleCnt="0"/>
      <dgm:spPr/>
    </dgm:pt>
    <dgm:pt modelId="{593B7810-0149-4A86-9116-5744B5B42CD8}" type="pres">
      <dgm:prSet presAssocID="{EA736455-E6D4-4904-8C9F-444A7E52EED5}" presName="rootText" presStyleLbl="node2" presStyleIdx="2" presStyleCnt="3" custScaleX="136118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9F7FFC66-4384-42BB-AA1C-24AA0AB494F4}" type="pres">
      <dgm:prSet presAssocID="{EA736455-E6D4-4904-8C9F-444A7E52EED5}" presName="rootConnector" presStyleLbl="node2" presStyleIdx="2" presStyleCnt="3"/>
      <dgm:spPr/>
      <dgm:t>
        <a:bodyPr/>
        <a:lstStyle/>
        <a:p>
          <a:endParaRPr lang="pt-BR"/>
        </a:p>
      </dgm:t>
    </dgm:pt>
    <dgm:pt modelId="{6A7FF8FE-1E58-407A-B7B0-6DC8156EFA91}" type="pres">
      <dgm:prSet presAssocID="{EA736455-E6D4-4904-8C9F-444A7E52EED5}" presName="hierChild4" presStyleCnt="0"/>
      <dgm:spPr/>
    </dgm:pt>
    <dgm:pt modelId="{2FBB5D0E-4F2F-4A22-B7A3-012B8A93B1AC}" type="pres">
      <dgm:prSet presAssocID="{EA736455-E6D4-4904-8C9F-444A7E52EED5}" presName="hierChild5" presStyleCnt="0"/>
      <dgm:spPr/>
    </dgm:pt>
    <dgm:pt modelId="{D1388B2E-0200-4061-B03E-0FC7A05B68CE}" type="pres">
      <dgm:prSet presAssocID="{89C9AB9E-C5FA-4773-A155-47C0F439F6A9}" presName="hierChild3" presStyleCnt="0"/>
      <dgm:spPr/>
    </dgm:pt>
  </dgm:ptLst>
  <dgm:cxnLst>
    <dgm:cxn modelId="{EC10D21A-0000-41C1-85B7-D052171167A2}" type="presOf" srcId="{A8E08AB8-481E-460B-B3F4-41D6B962B988}" destId="{9C88095A-4CDA-41B3-9918-5FAE786B3DFE}" srcOrd="0" destOrd="0" presId="urn:microsoft.com/office/officeart/2005/8/layout/orgChart1"/>
    <dgm:cxn modelId="{1AF717AC-506D-45EA-A302-9A2FB16E5A51}" type="presOf" srcId="{A8E08AB8-481E-460B-B3F4-41D6B962B988}" destId="{46E6ECF9-0E64-4A21-9EEE-0559E86D4FF8}" srcOrd="1" destOrd="0" presId="urn:microsoft.com/office/officeart/2005/8/layout/orgChart1"/>
    <dgm:cxn modelId="{66F2783B-1162-4E00-B530-BE0E2CDA436E}" type="presOf" srcId="{A321C2B9-4B4A-4B39-85D7-02FBC9D7D471}" destId="{0CDC770A-1C34-40E5-878B-2C83649ADA66}" srcOrd="0" destOrd="0" presId="urn:microsoft.com/office/officeart/2005/8/layout/orgChart1"/>
    <dgm:cxn modelId="{0527DE42-E3F7-4852-AFF8-9B3896334A77}" type="presOf" srcId="{0692BDBA-BFD8-45CD-B52B-6354E6076CA2}" destId="{C7C17021-0006-4A65-9638-A0D0CF7AFE80}" srcOrd="1" destOrd="0" presId="urn:microsoft.com/office/officeart/2005/8/layout/orgChart1"/>
    <dgm:cxn modelId="{11DDBB2E-3898-4A78-9236-7892BF584949}" type="presOf" srcId="{1D76C3B2-389A-4116-876C-685FC0A9801E}" destId="{23E65FEB-DFB3-4CCE-8451-837E789F6175}" srcOrd="0" destOrd="0" presId="urn:microsoft.com/office/officeart/2005/8/layout/orgChart1"/>
    <dgm:cxn modelId="{F28B1659-7AEB-4281-A7C5-2E9A1E346A9A}" type="presOf" srcId="{EA736455-E6D4-4904-8C9F-444A7E52EED5}" destId="{9F7FFC66-4384-42BB-AA1C-24AA0AB494F4}" srcOrd="1" destOrd="0" presId="urn:microsoft.com/office/officeart/2005/8/layout/orgChart1"/>
    <dgm:cxn modelId="{F8B8AFCD-E1EB-4750-A4A2-18B108FB4AA4}" srcId="{89C9AB9E-C5FA-4773-A155-47C0F439F6A9}" destId="{0692BDBA-BFD8-45CD-B52B-6354E6076CA2}" srcOrd="1" destOrd="0" parTransId="{1D76C3B2-389A-4116-876C-685FC0A9801E}" sibTransId="{89341EC4-C454-440A-AE18-49CBFB861766}"/>
    <dgm:cxn modelId="{90201337-24B1-476A-934A-55D5A1EB1093}" type="presOf" srcId="{89C9AB9E-C5FA-4773-A155-47C0F439F6A9}" destId="{D83FACAE-8A8B-48B2-97FB-DA37C93CF936}" srcOrd="1" destOrd="0" presId="urn:microsoft.com/office/officeart/2005/8/layout/orgChart1"/>
    <dgm:cxn modelId="{6F0E080F-6EFA-4C57-82F2-A17482FE3D1B}" type="presOf" srcId="{EA736455-E6D4-4904-8C9F-444A7E52EED5}" destId="{593B7810-0149-4A86-9116-5744B5B42CD8}" srcOrd="0" destOrd="0" presId="urn:microsoft.com/office/officeart/2005/8/layout/orgChart1"/>
    <dgm:cxn modelId="{581ED6BA-4F5D-4C7B-B95A-0D5B5B2F151C}" type="presOf" srcId="{89C9AB9E-C5FA-4773-A155-47C0F439F6A9}" destId="{7B54FC04-9798-492C-8CA5-AD2FA7B8A9DB}" srcOrd="0" destOrd="0" presId="urn:microsoft.com/office/officeart/2005/8/layout/orgChart1"/>
    <dgm:cxn modelId="{9A556D8D-2A28-44EE-A414-456FB68FDA50}" type="presOf" srcId="{57DBFDDE-B9A5-4F78-BEBB-9181D0883A3A}" destId="{9D090D92-ADBB-453B-B3C6-63749F82D641}" srcOrd="0" destOrd="0" presId="urn:microsoft.com/office/officeart/2005/8/layout/orgChart1"/>
    <dgm:cxn modelId="{1EADD578-8D09-4697-98B0-38AB11516F59}" srcId="{89C9AB9E-C5FA-4773-A155-47C0F439F6A9}" destId="{A8E08AB8-481E-460B-B3F4-41D6B962B988}" srcOrd="0" destOrd="0" parTransId="{57DBFDDE-B9A5-4F78-BEBB-9181D0883A3A}" sibTransId="{7DEF226E-4BD2-4937-A71E-45DB8FB3DDCD}"/>
    <dgm:cxn modelId="{4F5F8528-D581-436C-B53F-51A26C5D562F}" srcId="{A321C2B9-4B4A-4B39-85D7-02FBC9D7D471}" destId="{89C9AB9E-C5FA-4773-A155-47C0F439F6A9}" srcOrd="0" destOrd="0" parTransId="{653F1C78-5664-4BA4-B01A-D1F13C8A077B}" sibTransId="{9E0DF917-20CB-4A1D-8ADB-42021B446EAC}"/>
    <dgm:cxn modelId="{6FF120B1-C835-47CE-8DBD-E55A7C2DAB8E}" type="presOf" srcId="{0692BDBA-BFD8-45CD-B52B-6354E6076CA2}" destId="{2F838A8D-250C-4700-A3C0-ED6E6EBFA990}" srcOrd="0" destOrd="0" presId="urn:microsoft.com/office/officeart/2005/8/layout/orgChart1"/>
    <dgm:cxn modelId="{2CE48C2B-5A83-4FB3-882A-C027DE358C4C}" type="presOf" srcId="{51CC7F7E-CEED-47F4-84AD-DC3B2539956E}" destId="{77B767BE-CAFC-4EC7-85BE-7594B05E23FA}" srcOrd="0" destOrd="0" presId="urn:microsoft.com/office/officeart/2005/8/layout/orgChart1"/>
    <dgm:cxn modelId="{7DA46918-0FF9-433E-A4CA-C79706467C8E}" srcId="{89C9AB9E-C5FA-4773-A155-47C0F439F6A9}" destId="{EA736455-E6D4-4904-8C9F-444A7E52EED5}" srcOrd="2" destOrd="0" parTransId="{51CC7F7E-CEED-47F4-84AD-DC3B2539956E}" sibTransId="{7669FB85-1195-4385-AF7D-1DED2BE29A9C}"/>
    <dgm:cxn modelId="{733C8FDC-951A-4CC4-8EE3-D654E46FD8EE}" type="presParOf" srcId="{0CDC770A-1C34-40E5-878B-2C83649ADA66}" destId="{025062C3-E8AA-4C40-8D50-51A12EC83AA6}" srcOrd="0" destOrd="0" presId="urn:microsoft.com/office/officeart/2005/8/layout/orgChart1"/>
    <dgm:cxn modelId="{ED9DF310-31ED-4E39-9A95-BAD90F823920}" type="presParOf" srcId="{025062C3-E8AA-4C40-8D50-51A12EC83AA6}" destId="{6D59EFD4-FF91-4934-9B4E-06C575F72F0D}" srcOrd="0" destOrd="0" presId="urn:microsoft.com/office/officeart/2005/8/layout/orgChart1"/>
    <dgm:cxn modelId="{2B47113E-220C-472A-A84B-C4BF9A6F2FDC}" type="presParOf" srcId="{6D59EFD4-FF91-4934-9B4E-06C575F72F0D}" destId="{7B54FC04-9798-492C-8CA5-AD2FA7B8A9DB}" srcOrd="0" destOrd="0" presId="urn:microsoft.com/office/officeart/2005/8/layout/orgChart1"/>
    <dgm:cxn modelId="{BE731A7F-A24F-48FA-BDEB-F520DE33BFAC}" type="presParOf" srcId="{6D59EFD4-FF91-4934-9B4E-06C575F72F0D}" destId="{D83FACAE-8A8B-48B2-97FB-DA37C93CF936}" srcOrd="1" destOrd="0" presId="urn:microsoft.com/office/officeart/2005/8/layout/orgChart1"/>
    <dgm:cxn modelId="{06461F00-4494-407A-B0E3-6924FE95EEAC}" type="presParOf" srcId="{025062C3-E8AA-4C40-8D50-51A12EC83AA6}" destId="{4ACE12CC-9AFF-4905-A498-1E6FE9037227}" srcOrd="1" destOrd="0" presId="urn:microsoft.com/office/officeart/2005/8/layout/orgChart1"/>
    <dgm:cxn modelId="{B432F984-EB7C-49E7-9133-CD735032CD1F}" type="presParOf" srcId="{4ACE12CC-9AFF-4905-A498-1E6FE9037227}" destId="{9D090D92-ADBB-453B-B3C6-63749F82D641}" srcOrd="0" destOrd="0" presId="urn:microsoft.com/office/officeart/2005/8/layout/orgChart1"/>
    <dgm:cxn modelId="{B19DC42C-AA74-4BED-A32D-A43B2E7FB6A3}" type="presParOf" srcId="{4ACE12CC-9AFF-4905-A498-1E6FE9037227}" destId="{77321767-8708-4C34-9FC2-80F36CE46EC7}" srcOrd="1" destOrd="0" presId="urn:microsoft.com/office/officeart/2005/8/layout/orgChart1"/>
    <dgm:cxn modelId="{1F16A275-A157-4E78-85EF-C01D0C814138}" type="presParOf" srcId="{77321767-8708-4C34-9FC2-80F36CE46EC7}" destId="{E7E75D8D-E197-4C75-A1CA-62DD3F3DD431}" srcOrd="0" destOrd="0" presId="urn:microsoft.com/office/officeart/2005/8/layout/orgChart1"/>
    <dgm:cxn modelId="{F72C1352-A94A-4E42-B8CD-DD52630FBAFF}" type="presParOf" srcId="{E7E75D8D-E197-4C75-A1CA-62DD3F3DD431}" destId="{9C88095A-4CDA-41B3-9918-5FAE786B3DFE}" srcOrd="0" destOrd="0" presId="urn:microsoft.com/office/officeart/2005/8/layout/orgChart1"/>
    <dgm:cxn modelId="{FE97E704-A693-4C0C-B8F0-417E406A5637}" type="presParOf" srcId="{E7E75D8D-E197-4C75-A1CA-62DD3F3DD431}" destId="{46E6ECF9-0E64-4A21-9EEE-0559E86D4FF8}" srcOrd="1" destOrd="0" presId="urn:microsoft.com/office/officeart/2005/8/layout/orgChart1"/>
    <dgm:cxn modelId="{C4B3248C-4E13-4C58-99CF-CA11826001E5}" type="presParOf" srcId="{77321767-8708-4C34-9FC2-80F36CE46EC7}" destId="{8C9006F2-C412-4559-9596-E78B5A9B4F10}" srcOrd="1" destOrd="0" presId="urn:microsoft.com/office/officeart/2005/8/layout/orgChart1"/>
    <dgm:cxn modelId="{A274F62B-1C3E-4491-9465-20EF17C0A908}" type="presParOf" srcId="{77321767-8708-4C34-9FC2-80F36CE46EC7}" destId="{26D73153-9B81-471B-8CA7-226E95BA5E09}" srcOrd="2" destOrd="0" presId="urn:microsoft.com/office/officeart/2005/8/layout/orgChart1"/>
    <dgm:cxn modelId="{D75B3F0F-526F-4A6E-90C2-12DC99E3EE48}" type="presParOf" srcId="{4ACE12CC-9AFF-4905-A498-1E6FE9037227}" destId="{23E65FEB-DFB3-4CCE-8451-837E789F6175}" srcOrd="2" destOrd="0" presId="urn:microsoft.com/office/officeart/2005/8/layout/orgChart1"/>
    <dgm:cxn modelId="{A3507DD5-1ECA-40D7-9460-F1F33363B9C9}" type="presParOf" srcId="{4ACE12CC-9AFF-4905-A498-1E6FE9037227}" destId="{9D772DE4-CB1C-4894-8FC3-4AA87D8FA525}" srcOrd="3" destOrd="0" presId="urn:microsoft.com/office/officeart/2005/8/layout/orgChart1"/>
    <dgm:cxn modelId="{5AAC5AA7-F78B-4CD7-8AD5-ACD9F7BDE7BB}" type="presParOf" srcId="{9D772DE4-CB1C-4894-8FC3-4AA87D8FA525}" destId="{81286134-C1DD-471F-84C8-F197B88C04D2}" srcOrd="0" destOrd="0" presId="urn:microsoft.com/office/officeart/2005/8/layout/orgChart1"/>
    <dgm:cxn modelId="{C01B1663-48DF-4EF9-B077-FA28DA3F9D5C}" type="presParOf" srcId="{81286134-C1DD-471F-84C8-F197B88C04D2}" destId="{2F838A8D-250C-4700-A3C0-ED6E6EBFA990}" srcOrd="0" destOrd="0" presId="urn:microsoft.com/office/officeart/2005/8/layout/orgChart1"/>
    <dgm:cxn modelId="{1F12689A-C6DD-4233-A18B-651F4663C9AD}" type="presParOf" srcId="{81286134-C1DD-471F-84C8-F197B88C04D2}" destId="{C7C17021-0006-4A65-9638-A0D0CF7AFE80}" srcOrd="1" destOrd="0" presId="urn:microsoft.com/office/officeart/2005/8/layout/orgChart1"/>
    <dgm:cxn modelId="{59FAC4D7-C6A6-4BA9-8036-B94AEBA2036D}" type="presParOf" srcId="{9D772DE4-CB1C-4894-8FC3-4AA87D8FA525}" destId="{401D6DC2-91A5-4CBD-ABDB-450FF1C85B69}" srcOrd="1" destOrd="0" presId="urn:microsoft.com/office/officeart/2005/8/layout/orgChart1"/>
    <dgm:cxn modelId="{C588EE00-093D-4D67-B2BD-8CD32BA3E01F}" type="presParOf" srcId="{9D772DE4-CB1C-4894-8FC3-4AA87D8FA525}" destId="{62A1C8FF-8ADC-4B8E-9723-71068A34C9F4}" srcOrd="2" destOrd="0" presId="urn:microsoft.com/office/officeart/2005/8/layout/orgChart1"/>
    <dgm:cxn modelId="{983893C0-03C2-4FAA-9938-5AAFD9630804}" type="presParOf" srcId="{4ACE12CC-9AFF-4905-A498-1E6FE9037227}" destId="{77B767BE-CAFC-4EC7-85BE-7594B05E23FA}" srcOrd="4" destOrd="0" presId="urn:microsoft.com/office/officeart/2005/8/layout/orgChart1"/>
    <dgm:cxn modelId="{423B3735-F03B-46E4-BBFE-730F53F76B77}" type="presParOf" srcId="{4ACE12CC-9AFF-4905-A498-1E6FE9037227}" destId="{7E4FA4FD-5713-45A9-BC77-8F9E9A9C9DA0}" srcOrd="5" destOrd="0" presId="urn:microsoft.com/office/officeart/2005/8/layout/orgChart1"/>
    <dgm:cxn modelId="{DE99E05B-900A-4537-9128-5C9E5B33AE2E}" type="presParOf" srcId="{7E4FA4FD-5713-45A9-BC77-8F9E9A9C9DA0}" destId="{F2ED2826-3A35-4A82-80AB-0A311D66BEFA}" srcOrd="0" destOrd="0" presId="urn:microsoft.com/office/officeart/2005/8/layout/orgChart1"/>
    <dgm:cxn modelId="{96FA0D11-39C3-4B8D-AFDE-FC90B3158D17}" type="presParOf" srcId="{F2ED2826-3A35-4A82-80AB-0A311D66BEFA}" destId="{593B7810-0149-4A86-9116-5744B5B42CD8}" srcOrd="0" destOrd="0" presId="urn:microsoft.com/office/officeart/2005/8/layout/orgChart1"/>
    <dgm:cxn modelId="{856458F9-7BBD-4484-AAFA-AEC3EDD00F66}" type="presParOf" srcId="{F2ED2826-3A35-4A82-80AB-0A311D66BEFA}" destId="{9F7FFC66-4384-42BB-AA1C-24AA0AB494F4}" srcOrd="1" destOrd="0" presId="urn:microsoft.com/office/officeart/2005/8/layout/orgChart1"/>
    <dgm:cxn modelId="{591FD3C1-0DE9-44FD-88B6-CC10231FA9F0}" type="presParOf" srcId="{7E4FA4FD-5713-45A9-BC77-8F9E9A9C9DA0}" destId="{6A7FF8FE-1E58-407A-B7B0-6DC8156EFA91}" srcOrd="1" destOrd="0" presId="urn:microsoft.com/office/officeart/2005/8/layout/orgChart1"/>
    <dgm:cxn modelId="{341B0CA1-5979-40F6-8152-81FA24D3EB74}" type="presParOf" srcId="{7E4FA4FD-5713-45A9-BC77-8F9E9A9C9DA0}" destId="{2FBB5D0E-4F2F-4A22-B7A3-012B8A93B1AC}" srcOrd="2" destOrd="0" presId="urn:microsoft.com/office/officeart/2005/8/layout/orgChart1"/>
    <dgm:cxn modelId="{04F1AFFA-8347-488B-8E2F-4B9B699BE017}" type="presParOf" srcId="{025062C3-E8AA-4C40-8D50-51A12EC83AA6}" destId="{D1388B2E-0200-4061-B03E-0FC7A05B68C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7F6CFC-92B9-4040-AD89-0B9AFCD71D5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D984946-8FED-441C-8FDB-04B7BB0C2195}">
      <dgm:prSet phldrT="[Texto]"/>
      <dgm:spPr/>
      <dgm:t>
        <a:bodyPr/>
        <a:lstStyle/>
        <a:p>
          <a:r>
            <a:rPr lang="pt-BR" b="1" dirty="0" smtClean="0">
              <a:latin typeface="+mn-lt"/>
            </a:rPr>
            <a:t>Fase </a:t>
          </a:r>
          <a:r>
            <a:rPr lang="pt-BR" b="1" dirty="0" smtClean="0">
              <a:latin typeface="+mn-lt"/>
            </a:rPr>
            <a:t>cognitiva </a:t>
          </a:r>
          <a:r>
            <a:rPr lang="pt-BR" b="0" dirty="0" smtClean="0">
              <a:latin typeface="+mn-lt"/>
            </a:rPr>
            <a:t>(entender)</a:t>
          </a:r>
          <a:endParaRPr lang="pt-BR" b="1" dirty="0">
            <a:latin typeface="+mn-lt"/>
          </a:endParaRPr>
        </a:p>
      </dgm:t>
    </dgm:pt>
    <dgm:pt modelId="{3C360CB3-7735-40EC-9E7B-361CE56C0666}" cxnId="{E0230619-45D8-4ED0-926D-78F96A9B9FCC}" type="parTrans">
      <dgm:prSet/>
      <dgm:spPr/>
      <dgm:t>
        <a:bodyPr/>
        <a:lstStyle/>
        <a:p>
          <a:endParaRPr lang="pt-BR"/>
        </a:p>
      </dgm:t>
    </dgm:pt>
    <dgm:pt modelId="{8F3EFEF5-CBEF-4A8E-B19B-954A516890E9}" cxnId="{E0230619-45D8-4ED0-926D-78F96A9B9FCC}" type="sibTrans">
      <dgm:prSet/>
      <dgm:spPr/>
      <dgm:t>
        <a:bodyPr/>
        <a:lstStyle/>
        <a:p>
          <a:endParaRPr lang="pt-BR"/>
        </a:p>
      </dgm:t>
    </dgm:pt>
    <dgm:pt modelId="{C41085EA-C622-4A06-9D2C-9139016C673A}">
      <dgm:prSet phldrT="[Texto]"/>
      <dgm:spPr/>
      <dgm:t>
        <a:bodyPr/>
        <a:lstStyle/>
        <a:p>
          <a:r>
            <a:rPr lang="pt-BR" b="1" dirty="0" smtClean="0">
              <a:latin typeface="+mn-lt"/>
            </a:rPr>
            <a:t>Fase intermediária</a:t>
          </a:r>
          <a:endParaRPr lang="pt-BR" b="1" dirty="0">
            <a:latin typeface="+mn-lt"/>
          </a:endParaRPr>
        </a:p>
      </dgm:t>
    </dgm:pt>
    <dgm:pt modelId="{088D235B-7B58-437D-846E-72108D17B223}" cxnId="{0067BC64-29C3-4100-86C2-3EABFD9383A9}" type="parTrans">
      <dgm:prSet/>
      <dgm:spPr/>
      <dgm:t>
        <a:bodyPr/>
        <a:lstStyle/>
        <a:p>
          <a:endParaRPr lang="pt-BR"/>
        </a:p>
      </dgm:t>
    </dgm:pt>
    <dgm:pt modelId="{E3BEFEF6-EA1C-46AD-98DD-24A22BD363D0}" cxnId="{0067BC64-29C3-4100-86C2-3EABFD9383A9}" type="sibTrans">
      <dgm:prSet/>
      <dgm:spPr/>
      <dgm:t>
        <a:bodyPr/>
        <a:lstStyle/>
        <a:p>
          <a:endParaRPr lang="pt-BR"/>
        </a:p>
      </dgm:t>
    </dgm:pt>
    <dgm:pt modelId="{7CF864CE-8B0D-427B-8434-48FBAC888DFE}">
      <dgm:prSet phldrT="[Texto]"/>
      <dgm:spPr/>
      <dgm:t>
        <a:bodyPr/>
        <a:lstStyle/>
        <a:p>
          <a:r>
            <a:rPr lang="pt-BR" b="1" dirty="0" smtClean="0">
              <a:latin typeface="+mn-lt"/>
            </a:rPr>
            <a:t>Fase automática</a:t>
          </a:r>
          <a:endParaRPr lang="pt-BR" b="1" dirty="0">
            <a:latin typeface="+mn-lt"/>
          </a:endParaRPr>
        </a:p>
      </dgm:t>
    </dgm:pt>
    <dgm:pt modelId="{D934CC31-A3B0-4AB8-BAD2-2FB4932192C3}" cxnId="{9A1BCC50-69C6-4FBC-AF75-00EA253C3B23}" type="parTrans">
      <dgm:prSet/>
      <dgm:spPr/>
      <dgm:t>
        <a:bodyPr/>
        <a:lstStyle/>
        <a:p>
          <a:endParaRPr lang="pt-BR"/>
        </a:p>
      </dgm:t>
    </dgm:pt>
    <dgm:pt modelId="{FB61CD78-D8E9-458B-ADF0-88DC38102C81}" cxnId="{9A1BCC50-69C6-4FBC-AF75-00EA253C3B23}" type="sibTrans">
      <dgm:prSet/>
      <dgm:spPr/>
      <dgm:t>
        <a:bodyPr/>
        <a:lstStyle/>
        <a:p>
          <a:endParaRPr lang="pt-BR"/>
        </a:p>
      </dgm:t>
    </dgm:pt>
    <dgm:pt modelId="{E75D7ACC-3D24-489B-B900-AC47452F18DE}" type="pres">
      <dgm:prSet presAssocID="{167F6CFC-92B9-4040-AD89-0B9AFCD71D5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BB87188-5591-4780-A575-06D847F47331}" type="pres">
      <dgm:prSet presAssocID="{0D984946-8FED-441C-8FDB-04B7BB0C2195}" presName="parentLin" presStyleCnt="0"/>
      <dgm:spPr/>
    </dgm:pt>
    <dgm:pt modelId="{C8B51063-190F-40B0-AA66-8BEDF316F18C}" type="pres">
      <dgm:prSet presAssocID="{0D984946-8FED-441C-8FDB-04B7BB0C2195}" presName="parentLeftMargin" presStyleLbl="node1" presStyleIdx="0" presStyleCnt="3"/>
      <dgm:spPr/>
      <dgm:t>
        <a:bodyPr/>
        <a:lstStyle/>
        <a:p>
          <a:endParaRPr lang="pt-BR"/>
        </a:p>
      </dgm:t>
    </dgm:pt>
    <dgm:pt modelId="{4883E5F2-A931-4935-B1E1-922687E98E20}" type="pres">
      <dgm:prSet presAssocID="{0D984946-8FED-441C-8FDB-04B7BB0C2195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C705054-F707-4C0B-96BF-68764331975F}" type="pres">
      <dgm:prSet presAssocID="{0D984946-8FED-441C-8FDB-04B7BB0C2195}" presName="negativeSpace" presStyleCnt="0"/>
      <dgm:spPr/>
    </dgm:pt>
    <dgm:pt modelId="{55CF726C-7DAB-4032-9364-188471A43BE9}" type="pres">
      <dgm:prSet presAssocID="{0D984946-8FED-441C-8FDB-04B7BB0C2195}" presName="childText" presStyleLbl="conFgAcc1" presStyleIdx="0" presStyleCnt="3">
        <dgm:presLayoutVars>
          <dgm:bulletEnabled val="1"/>
        </dgm:presLayoutVars>
      </dgm:prSet>
      <dgm:spPr/>
    </dgm:pt>
    <dgm:pt modelId="{38A3488E-F304-47DE-A3E2-155B3B2BC971}" type="pres">
      <dgm:prSet presAssocID="{8F3EFEF5-CBEF-4A8E-B19B-954A516890E9}" presName="spaceBetweenRectangles" presStyleCnt="0"/>
      <dgm:spPr/>
    </dgm:pt>
    <dgm:pt modelId="{19DE186C-504E-4DCC-9673-6738EC667077}" type="pres">
      <dgm:prSet presAssocID="{C41085EA-C622-4A06-9D2C-9139016C673A}" presName="parentLin" presStyleCnt="0"/>
      <dgm:spPr/>
    </dgm:pt>
    <dgm:pt modelId="{3DE53313-F76F-4BC0-910A-E6A8ECBF9DE8}" type="pres">
      <dgm:prSet presAssocID="{C41085EA-C622-4A06-9D2C-9139016C673A}" presName="parentLeftMargin" presStyleLbl="node1" presStyleIdx="0" presStyleCnt="3"/>
      <dgm:spPr/>
      <dgm:t>
        <a:bodyPr/>
        <a:lstStyle/>
        <a:p>
          <a:endParaRPr lang="pt-BR"/>
        </a:p>
      </dgm:t>
    </dgm:pt>
    <dgm:pt modelId="{D2A2C7C2-5DCB-46FE-88C8-2D85BBA3F233}" type="pres">
      <dgm:prSet presAssocID="{C41085EA-C622-4A06-9D2C-9139016C673A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293BA3E-770E-4D4A-A1DB-B334AF287284}" type="pres">
      <dgm:prSet presAssocID="{C41085EA-C622-4A06-9D2C-9139016C673A}" presName="negativeSpace" presStyleCnt="0"/>
      <dgm:spPr/>
    </dgm:pt>
    <dgm:pt modelId="{20A7ED9B-B29F-4DB6-9D0D-81FCF497019A}" type="pres">
      <dgm:prSet presAssocID="{C41085EA-C622-4A06-9D2C-9139016C673A}" presName="childText" presStyleLbl="conFgAcc1" presStyleIdx="1" presStyleCnt="3">
        <dgm:presLayoutVars>
          <dgm:bulletEnabled val="1"/>
        </dgm:presLayoutVars>
      </dgm:prSet>
      <dgm:spPr/>
    </dgm:pt>
    <dgm:pt modelId="{3E1BD802-5369-460E-9395-4D5B1C30D6D9}" type="pres">
      <dgm:prSet presAssocID="{E3BEFEF6-EA1C-46AD-98DD-24A22BD363D0}" presName="spaceBetweenRectangles" presStyleCnt="0"/>
      <dgm:spPr/>
    </dgm:pt>
    <dgm:pt modelId="{AB4AFB8B-E8D4-420C-8C64-27AC961762D8}" type="pres">
      <dgm:prSet presAssocID="{7CF864CE-8B0D-427B-8434-48FBAC888DFE}" presName="parentLin" presStyleCnt="0"/>
      <dgm:spPr/>
    </dgm:pt>
    <dgm:pt modelId="{8B55743F-C1ED-4EE2-ABDE-391F0A25D5E8}" type="pres">
      <dgm:prSet presAssocID="{7CF864CE-8B0D-427B-8434-48FBAC888DFE}" presName="parentLeftMargin" presStyleLbl="node1" presStyleIdx="1" presStyleCnt="3"/>
      <dgm:spPr/>
      <dgm:t>
        <a:bodyPr/>
        <a:lstStyle/>
        <a:p>
          <a:endParaRPr lang="pt-BR"/>
        </a:p>
      </dgm:t>
    </dgm:pt>
    <dgm:pt modelId="{69CD54DC-2E4B-4784-8C9F-1333AACD54AB}" type="pres">
      <dgm:prSet presAssocID="{7CF864CE-8B0D-427B-8434-48FBAC888DFE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825B3E2-4E3F-4178-AADF-987622455DDF}" type="pres">
      <dgm:prSet presAssocID="{7CF864CE-8B0D-427B-8434-48FBAC888DFE}" presName="negativeSpace" presStyleCnt="0"/>
      <dgm:spPr/>
    </dgm:pt>
    <dgm:pt modelId="{92886449-9952-40CE-9BDE-B19C658776A5}" type="pres">
      <dgm:prSet presAssocID="{7CF864CE-8B0D-427B-8434-48FBAC888DFE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6E6F1CB-5BC8-4200-8AF3-A64C95986A66}" type="presOf" srcId="{7CF864CE-8B0D-427B-8434-48FBAC888DFE}" destId="{8B55743F-C1ED-4EE2-ABDE-391F0A25D5E8}" srcOrd="0" destOrd="0" presId="urn:microsoft.com/office/officeart/2005/8/layout/list1"/>
    <dgm:cxn modelId="{8AB99FA9-2E78-4B5F-B70A-8EB26907ABF7}" type="presOf" srcId="{C41085EA-C622-4A06-9D2C-9139016C673A}" destId="{3DE53313-F76F-4BC0-910A-E6A8ECBF9DE8}" srcOrd="0" destOrd="0" presId="urn:microsoft.com/office/officeart/2005/8/layout/list1"/>
    <dgm:cxn modelId="{B546FAA8-72C0-4447-B58A-B6BDB676DC01}" type="presOf" srcId="{0D984946-8FED-441C-8FDB-04B7BB0C2195}" destId="{C8B51063-190F-40B0-AA66-8BEDF316F18C}" srcOrd="0" destOrd="0" presId="urn:microsoft.com/office/officeart/2005/8/layout/list1"/>
    <dgm:cxn modelId="{0067BC64-29C3-4100-86C2-3EABFD9383A9}" srcId="{167F6CFC-92B9-4040-AD89-0B9AFCD71D52}" destId="{C41085EA-C622-4A06-9D2C-9139016C673A}" srcOrd="1" destOrd="0" parTransId="{088D235B-7B58-437D-846E-72108D17B223}" sibTransId="{E3BEFEF6-EA1C-46AD-98DD-24A22BD363D0}"/>
    <dgm:cxn modelId="{597FD8AB-630A-40E5-971B-F6862AF06BD2}" type="presOf" srcId="{0D984946-8FED-441C-8FDB-04B7BB0C2195}" destId="{4883E5F2-A931-4935-B1E1-922687E98E20}" srcOrd="1" destOrd="0" presId="urn:microsoft.com/office/officeart/2005/8/layout/list1"/>
    <dgm:cxn modelId="{9A1BCC50-69C6-4FBC-AF75-00EA253C3B23}" srcId="{167F6CFC-92B9-4040-AD89-0B9AFCD71D52}" destId="{7CF864CE-8B0D-427B-8434-48FBAC888DFE}" srcOrd="2" destOrd="0" parTransId="{D934CC31-A3B0-4AB8-BAD2-2FB4932192C3}" sibTransId="{FB61CD78-D8E9-458B-ADF0-88DC38102C81}"/>
    <dgm:cxn modelId="{BEFC0DCC-C528-4F79-BD75-42D8309F81EF}" type="presOf" srcId="{7CF864CE-8B0D-427B-8434-48FBAC888DFE}" destId="{69CD54DC-2E4B-4784-8C9F-1333AACD54AB}" srcOrd="1" destOrd="0" presId="urn:microsoft.com/office/officeart/2005/8/layout/list1"/>
    <dgm:cxn modelId="{FD1A542B-666A-4F3A-8E7C-86ED8B6D4D37}" type="presOf" srcId="{167F6CFC-92B9-4040-AD89-0B9AFCD71D52}" destId="{E75D7ACC-3D24-489B-B900-AC47452F18DE}" srcOrd="0" destOrd="0" presId="urn:microsoft.com/office/officeart/2005/8/layout/list1"/>
    <dgm:cxn modelId="{E0230619-45D8-4ED0-926D-78F96A9B9FCC}" srcId="{167F6CFC-92B9-4040-AD89-0B9AFCD71D52}" destId="{0D984946-8FED-441C-8FDB-04B7BB0C2195}" srcOrd="0" destOrd="0" parTransId="{3C360CB3-7735-40EC-9E7B-361CE56C0666}" sibTransId="{8F3EFEF5-CBEF-4A8E-B19B-954A516890E9}"/>
    <dgm:cxn modelId="{64716DDB-63FB-4CA2-88FA-AF150A724706}" type="presOf" srcId="{C41085EA-C622-4A06-9D2C-9139016C673A}" destId="{D2A2C7C2-5DCB-46FE-88C8-2D85BBA3F233}" srcOrd="1" destOrd="0" presId="urn:microsoft.com/office/officeart/2005/8/layout/list1"/>
    <dgm:cxn modelId="{EF1AC88D-3778-42AF-A4FB-3C51BA4EBD36}" type="presParOf" srcId="{E75D7ACC-3D24-489B-B900-AC47452F18DE}" destId="{2BB87188-5591-4780-A575-06D847F47331}" srcOrd="0" destOrd="0" presId="urn:microsoft.com/office/officeart/2005/8/layout/list1"/>
    <dgm:cxn modelId="{0B9809DE-1C63-40B9-A3B3-F14BAD55C655}" type="presParOf" srcId="{2BB87188-5591-4780-A575-06D847F47331}" destId="{C8B51063-190F-40B0-AA66-8BEDF316F18C}" srcOrd="0" destOrd="0" presId="urn:microsoft.com/office/officeart/2005/8/layout/list1"/>
    <dgm:cxn modelId="{29B053DF-B42B-42D0-8B1A-F0A9C0749CF3}" type="presParOf" srcId="{2BB87188-5591-4780-A575-06D847F47331}" destId="{4883E5F2-A931-4935-B1E1-922687E98E20}" srcOrd="1" destOrd="0" presId="urn:microsoft.com/office/officeart/2005/8/layout/list1"/>
    <dgm:cxn modelId="{BF6FD9EE-F617-4585-B9F1-EB4E773E0AAB}" type="presParOf" srcId="{E75D7ACC-3D24-489B-B900-AC47452F18DE}" destId="{BC705054-F707-4C0B-96BF-68764331975F}" srcOrd="1" destOrd="0" presId="urn:microsoft.com/office/officeart/2005/8/layout/list1"/>
    <dgm:cxn modelId="{0B36DD5E-DE12-4475-A8D7-7B1E567FD505}" type="presParOf" srcId="{E75D7ACC-3D24-489B-B900-AC47452F18DE}" destId="{55CF726C-7DAB-4032-9364-188471A43BE9}" srcOrd="2" destOrd="0" presId="urn:microsoft.com/office/officeart/2005/8/layout/list1"/>
    <dgm:cxn modelId="{6B7F3ECB-33B8-4298-BB65-DC6DAD21786B}" type="presParOf" srcId="{E75D7ACC-3D24-489B-B900-AC47452F18DE}" destId="{38A3488E-F304-47DE-A3E2-155B3B2BC971}" srcOrd="3" destOrd="0" presId="urn:microsoft.com/office/officeart/2005/8/layout/list1"/>
    <dgm:cxn modelId="{31B906FA-65CD-4116-B4C4-EA41A7FC6C74}" type="presParOf" srcId="{E75D7ACC-3D24-489B-B900-AC47452F18DE}" destId="{19DE186C-504E-4DCC-9673-6738EC667077}" srcOrd="4" destOrd="0" presId="urn:microsoft.com/office/officeart/2005/8/layout/list1"/>
    <dgm:cxn modelId="{2309CF0B-ADBA-4887-8CB8-030431C0C2B2}" type="presParOf" srcId="{19DE186C-504E-4DCC-9673-6738EC667077}" destId="{3DE53313-F76F-4BC0-910A-E6A8ECBF9DE8}" srcOrd="0" destOrd="0" presId="urn:microsoft.com/office/officeart/2005/8/layout/list1"/>
    <dgm:cxn modelId="{128D530A-CCB9-4FBB-83CE-50F63D0160F9}" type="presParOf" srcId="{19DE186C-504E-4DCC-9673-6738EC667077}" destId="{D2A2C7C2-5DCB-46FE-88C8-2D85BBA3F233}" srcOrd="1" destOrd="0" presId="urn:microsoft.com/office/officeart/2005/8/layout/list1"/>
    <dgm:cxn modelId="{F7829D04-F89B-472E-9148-99084CD0581C}" type="presParOf" srcId="{E75D7ACC-3D24-489B-B900-AC47452F18DE}" destId="{4293BA3E-770E-4D4A-A1DB-B334AF287284}" srcOrd="5" destOrd="0" presId="urn:microsoft.com/office/officeart/2005/8/layout/list1"/>
    <dgm:cxn modelId="{450BED6F-10F4-4A9F-9011-0E45E8349425}" type="presParOf" srcId="{E75D7ACC-3D24-489B-B900-AC47452F18DE}" destId="{20A7ED9B-B29F-4DB6-9D0D-81FCF497019A}" srcOrd="6" destOrd="0" presId="urn:microsoft.com/office/officeart/2005/8/layout/list1"/>
    <dgm:cxn modelId="{17D7B61C-27B7-41CF-B5B0-97B797F57E87}" type="presParOf" srcId="{E75D7ACC-3D24-489B-B900-AC47452F18DE}" destId="{3E1BD802-5369-460E-9395-4D5B1C30D6D9}" srcOrd="7" destOrd="0" presId="urn:microsoft.com/office/officeart/2005/8/layout/list1"/>
    <dgm:cxn modelId="{0E57D32E-4DDC-4EDC-BB1A-0E971F9EF8F0}" type="presParOf" srcId="{E75D7ACC-3D24-489B-B900-AC47452F18DE}" destId="{AB4AFB8B-E8D4-420C-8C64-27AC961762D8}" srcOrd="8" destOrd="0" presId="urn:microsoft.com/office/officeart/2005/8/layout/list1"/>
    <dgm:cxn modelId="{7EE628B4-4225-4825-9ADC-F6E927B55258}" type="presParOf" srcId="{AB4AFB8B-E8D4-420C-8C64-27AC961762D8}" destId="{8B55743F-C1ED-4EE2-ABDE-391F0A25D5E8}" srcOrd="0" destOrd="0" presId="urn:microsoft.com/office/officeart/2005/8/layout/list1"/>
    <dgm:cxn modelId="{5BE0CC47-ADE9-457A-A95C-8BFDBC929DB8}" type="presParOf" srcId="{AB4AFB8B-E8D4-420C-8C64-27AC961762D8}" destId="{69CD54DC-2E4B-4784-8C9F-1333AACD54AB}" srcOrd="1" destOrd="0" presId="urn:microsoft.com/office/officeart/2005/8/layout/list1"/>
    <dgm:cxn modelId="{10705618-C834-412A-8779-3C140EAB5686}" type="presParOf" srcId="{E75D7ACC-3D24-489B-B900-AC47452F18DE}" destId="{F825B3E2-4E3F-4178-AADF-987622455DDF}" srcOrd="9" destOrd="0" presId="urn:microsoft.com/office/officeart/2005/8/layout/list1"/>
    <dgm:cxn modelId="{3F6559EF-B571-4175-8E52-64FB32DE136E}" type="presParOf" srcId="{E75D7ACC-3D24-489B-B900-AC47452F18DE}" destId="{92886449-9952-40CE-9BDE-B19C658776A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upo 1"/>
      <dsp:cNvGrpSpPr/>
    </dsp:nvGrpSpPr>
    <dsp:grpSpPr>
      <a:xfrm>
        <a:off x="0" y="0"/>
        <a:ext cx="8229600" cy="4525963"/>
        <a:chOff x="0" y="0"/>
        <a:chExt cx="8229600" cy="4525963"/>
      </a:xfrm>
    </dsp:grpSpPr>
    <dsp:sp modelId="{9D090D92-ADBB-453B-B3C6-63749F82D641}">
      <dsp:nvSpPr>
        <dsp:cNvPr id="5" name="Forma livre 4"/>
        <dsp:cNvSpPr/>
      </dsp:nvSpPr>
      <dsp:spPr bwMode="white">
        <a:xfrm>
          <a:off x="1307179" y="2210099"/>
          <a:ext cx="2807621" cy="564544"/>
        </a:xfrm>
        <a:custGeom>
          <a:avLst/>
          <a:gdLst/>
          <a:ahLst/>
          <a:cxnLst/>
          <a:pathLst>
            <a:path w="4421" h="889">
              <a:moveTo>
                <a:pt x="4421" y="0"/>
              </a:moveTo>
              <a:lnTo>
                <a:pt x="4421" y="542"/>
              </a:lnTo>
              <a:lnTo>
                <a:pt x="0" y="542"/>
              </a:lnTo>
              <a:lnTo>
                <a:pt x="0" y="889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1307179" y="2210099"/>
        <a:ext cx="2807621" cy="564544"/>
      </dsp:txXfrm>
    </dsp:sp>
    <dsp:sp modelId="{23E65FEB-DFB3-4CCE-8451-837E789F6175}">
      <dsp:nvSpPr>
        <dsp:cNvPr id="8" name="Forma livre 7"/>
        <dsp:cNvSpPr/>
      </dsp:nvSpPr>
      <dsp:spPr bwMode="white">
        <a:xfrm>
          <a:off x="3872345" y="2210099"/>
          <a:ext cx="242455" cy="564544"/>
        </a:xfrm>
        <a:custGeom>
          <a:avLst/>
          <a:gdLst/>
          <a:ahLst/>
          <a:cxnLst/>
          <a:pathLst>
            <a:path w="382" h="889">
              <a:moveTo>
                <a:pt x="382" y="0"/>
              </a:moveTo>
              <a:lnTo>
                <a:pt x="382" y="542"/>
              </a:lnTo>
              <a:lnTo>
                <a:pt x="0" y="542"/>
              </a:lnTo>
              <a:lnTo>
                <a:pt x="0" y="889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3872345" y="2210099"/>
        <a:ext cx="242455" cy="564544"/>
      </dsp:txXfrm>
    </dsp:sp>
    <dsp:sp modelId="{77B767BE-CAFC-4EC7-85BE-7594B05E23FA}">
      <dsp:nvSpPr>
        <dsp:cNvPr id="11" name="Forma livre 10"/>
        <dsp:cNvSpPr/>
      </dsp:nvSpPr>
      <dsp:spPr bwMode="white">
        <a:xfrm>
          <a:off x="4114800" y="2210099"/>
          <a:ext cx="2687416" cy="564544"/>
        </a:xfrm>
        <a:custGeom>
          <a:avLst/>
          <a:gdLst/>
          <a:ahLst/>
          <a:cxnLst/>
          <a:pathLst>
            <a:path w="4232" h="889">
              <a:moveTo>
                <a:pt x="0" y="0"/>
              </a:moveTo>
              <a:lnTo>
                <a:pt x="0" y="542"/>
              </a:lnTo>
              <a:lnTo>
                <a:pt x="4232" y="542"/>
              </a:lnTo>
              <a:lnTo>
                <a:pt x="4232" y="889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4114800" y="2210099"/>
        <a:ext cx="2687416" cy="564544"/>
      </dsp:txXfrm>
    </dsp:sp>
    <dsp:sp modelId="{7B54FC04-9798-492C-8CA5-AD2FA7B8A9DB}">
      <dsp:nvSpPr>
        <dsp:cNvPr id="3" name="Retângulo 2"/>
        <dsp:cNvSpPr/>
      </dsp:nvSpPr>
      <dsp:spPr bwMode="white">
        <a:xfrm>
          <a:off x="1980676" y="578566"/>
          <a:ext cx="4268247" cy="1631533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25400" tIns="25400" rIns="25400" bIns="254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t-BR" sz="4000" b="1" dirty="0" smtClean="0">
              <a:latin typeface="+mn-lt"/>
            </a:rPr>
            <a:t>Sentidos</a:t>
          </a:r>
          <a:endParaRPr lang="pt-BR" sz="3600" b="1" dirty="0">
            <a:latin typeface="+mn-lt"/>
          </a:endParaRPr>
        </a:p>
      </dsp:txBody>
      <dsp:txXfrm>
        <a:off x="1980676" y="578566"/>
        <a:ext cx="4268247" cy="1631533"/>
      </dsp:txXfrm>
    </dsp:sp>
    <dsp:sp modelId="{9C88095A-4CDA-41B3-9918-5FAE786B3DFE}">
      <dsp:nvSpPr>
        <dsp:cNvPr id="6" name="Retângulo 5"/>
        <dsp:cNvSpPr/>
      </dsp:nvSpPr>
      <dsp:spPr bwMode="white">
        <a:xfrm>
          <a:off x="108828" y="2774643"/>
          <a:ext cx="2396702" cy="1048637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17780" tIns="17780" rIns="17780" bIns="177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t-BR" sz="2800" b="1" dirty="0" smtClean="0">
              <a:latin typeface="+mn-lt"/>
            </a:rPr>
            <a:t>Verbal (audição)</a:t>
          </a:r>
          <a:r>
            <a:rPr lang="pt-BR" sz="2800" b="1" dirty="0" smtClean="0"/>
            <a:t> </a:t>
          </a:r>
          <a:endParaRPr lang="pt-BR" sz="2800" b="1" dirty="0"/>
        </a:p>
      </dsp:txBody>
      <dsp:txXfrm>
        <a:off x="108828" y="2774643"/>
        <a:ext cx="2396702" cy="1048637"/>
      </dsp:txXfrm>
    </dsp:sp>
    <dsp:sp modelId="{2F838A8D-250C-4700-A3C0-ED6E6EBFA990}">
      <dsp:nvSpPr>
        <dsp:cNvPr id="9" name="Retângulo 8"/>
        <dsp:cNvSpPr/>
      </dsp:nvSpPr>
      <dsp:spPr bwMode="white">
        <a:xfrm>
          <a:off x="2823707" y="2774643"/>
          <a:ext cx="2097274" cy="1048637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17780" tIns="17780" rIns="17780" bIns="177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t-BR" sz="2800" b="1" dirty="0" smtClean="0">
              <a:latin typeface="+mn-lt"/>
            </a:rPr>
            <a:t>Visual (visão)</a:t>
          </a:r>
          <a:r>
            <a:rPr lang="pt-BR" sz="6500" dirty="0" smtClean="0">
              <a:latin typeface="+mn-lt"/>
            </a:rPr>
            <a:t> </a:t>
          </a:r>
          <a:endParaRPr lang="pt-BR" sz="6500" dirty="0">
            <a:latin typeface="+mn-lt"/>
          </a:endParaRPr>
        </a:p>
      </dsp:txBody>
      <dsp:txXfrm>
        <a:off x="2823707" y="2774643"/>
        <a:ext cx="2097274" cy="1048637"/>
      </dsp:txXfrm>
    </dsp:sp>
    <dsp:sp modelId="{593B7810-0149-4A86-9116-5744B5B42CD8}">
      <dsp:nvSpPr>
        <dsp:cNvPr id="12" name="Retângulo 11"/>
        <dsp:cNvSpPr/>
      </dsp:nvSpPr>
      <dsp:spPr bwMode="white">
        <a:xfrm>
          <a:off x="5374832" y="2774643"/>
          <a:ext cx="2854768" cy="1048637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17780" tIns="17780" rIns="17780" bIns="177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t-BR" sz="2800" b="1" dirty="0" err="1" smtClean="0">
              <a:latin typeface="+mn-lt"/>
            </a:rPr>
            <a:t>Cinestésico</a:t>
          </a:r>
          <a:r>
            <a:rPr lang="pt-BR" sz="2800" b="1" dirty="0" smtClean="0">
              <a:latin typeface="+mn-lt"/>
            </a:rPr>
            <a:t> (prática)</a:t>
          </a:r>
        </a:p>
      </dsp:txBody>
      <dsp:txXfrm>
        <a:off x="5374832" y="2774643"/>
        <a:ext cx="2854768" cy="1048637"/>
      </dsp:txXfrm>
    </dsp:sp>
    <dsp:sp modelId="{D83FACAE-8A8B-48B2-97FB-DA37C93CF936}">
      <dsp:nvSpPr>
        <dsp:cNvPr id="4" name="Retângulo 3" hidden="1"/>
        <dsp:cNvSpPr/>
      </dsp:nvSpPr>
      <dsp:spPr>
        <a:xfrm>
          <a:off x="1980676" y="578566"/>
          <a:ext cx="853649" cy="1631533"/>
        </a:xfrm>
        <a:prstGeom prst="rect">
          <a:avLst/>
        </a:prstGeom>
      </dsp:spPr>
      <dsp:txXfrm>
        <a:off x="1980676" y="578566"/>
        <a:ext cx="853649" cy="1631533"/>
      </dsp:txXfrm>
    </dsp:sp>
    <dsp:sp modelId="{46E6ECF9-0E64-4A21-9EEE-0559E86D4FF8}">
      <dsp:nvSpPr>
        <dsp:cNvPr id="7" name="Retângulo 6" hidden="1"/>
        <dsp:cNvSpPr/>
      </dsp:nvSpPr>
      <dsp:spPr>
        <a:xfrm>
          <a:off x="108828" y="2774643"/>
          <a:ext cx="479340" cy="1048637"/>
        </a:xfrm>
        <a:prstGeom prst="rect">
          <a:avLst/>
        </a:prstGeom>
      </dsp:spPr>
      <dsp:txXfrm>
        <a:off x="108828" y="2774643"/>
        <a:ext cx="479340" cy="1048637"/>
      </dsp:txXfrm>
    </dsp:sp>
    <dsp:sp modelId="{C7C17021-0006-4A65-9638-A0D0CF7AFE80}">
      <dsp:nvSpPr>
        <dsp:cNvPr id="10" name="Retângulo 9" hidden="1"/>
        <dsp:cNvSpPr/>
      </dsp:nvSpPr>
      <dsp:spPr>
        <a:xfrm>
          <a:off x="2823707" y="2774643"/>
          <a:ext cx="419455" cy="1048637"/>
        </a:xfrm>
        <a:prstGeom prst="rect">
          <a:avLst/>
        </a:prstGeom>
      </dsp:spPr>
      <dsp:txXfrm>
        <a:off x="2823707" y="2774643"/>
        <a:ext cx="419455" cy="1048637"/>
      </dsp:txXfrm>
    </dsp:sp>
    <dsp:sp modelId="{9F7FFC66-4384-42BB-AA1C-24AA0AB494F4}">
      <dsp:nvSpPr>
        <dsp:cNvPr id="13" name="Retângulo 12" hidden="1"/>
        <dsp:cNvSpPr/>
      </dsp:nvSpPr>
      <dsp:spPr>
        <a:xfrm>
          <a:off x="5374832" y="2774643"/>
          <a:ext cx="570954" cy="1048637"/>
        </a:xfrm>
        <a:prstGeom prst="rect">
          <a:avLst/>
        </a:prstGeom>
      </dsp:spPr>
      <dsp:txXfrm>
        <a:off x="5374832" y="2774643"/>
        <a:ext cx="570954" cy="10486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upo 1"/>
      <dsp:cNvGrpSpPr/>
    </dsp:nvGrpSpPr>
    <dsp:grpSpPr>
      <a:xfrm>
        <a:off x="0" y="0"/>
        <a:ext cx="8229600" cy="4525963"/>
        <a:chOff x="0" y="0"/>
        <a:chExt cx="8229600" cy="4525963"/>
      </a:xfrm>
    </dsp:grpSpPr>
    <dsp:sp modelId="{55CF726C-7DAB-4032-9364-188471A43BE9}">
      <dsp:nvSpPr>
        <dsp:cNvPr id="5" name="Retângulo 4"/>
        <dsp:cNvSpPr/>
      </dsp:nvSpPr>
      <dsp:spPr bwMode="white">
        <a:xfrm>
          <a:off x="0" y="543262"/>
          <a:ext cx="8229600" cy="856800"/>
        </a:xfrm>
        <a:prstGeom prst="rect">
          <a:avLst/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638708" tIns="708152" rIns="638708" bIns="241808" anchor="t"/>
        <a:lstStyle>
          <a:lvl1pPr algn="l">
            <a:defRPr sz="3400"/>
          </a:lvl1pPr>
          <a:lvl2pPr marL="285750" indent="-285750" algn="l">
            <a:defRPr sz="3400"/>
          </a:lvl2pPr>
          <a:lvl3pPr marL="571500" indent="-285750" algn="l">
            <a:defRPr sz="3400"/>
          </a:lvl3pPr>
          <a:lvl4pPr marL="857250" indent="-285750" algn="l">
            <a:defRPr sz="3400"/>
          </a:lvl4pPr>
          <a:lvl5pPr marL="1143000" indent="-285750" algn="l">
            <a:defRPr sz="3400"/>
          </a:lvl5pPr>
          <a:lvl6pPr marL="1428750" indent="-285750" algn="l">
            <a:defRPr sz="3400"/>
          </a:lvl6pPr>
          <a:lvl7pPr marL="1714500" indent="-285750" algn="l">
            <a:defRPr sz="3400"/>
          </a:lvl7pPr>
          <a:lvl8pPr marL="2000250" indent="-285750" algn="l">
            <a:defRPr sz="3400"/>
          </a:lvl8pPr>
          <a:lvl9pPr marL="2286000" indent="-285750" algn="l">
            <a:defRPr sz="3400"/>
          </a:lvl9pPr>
        </a:lstStyle>
        <a:p>
          <a:endParaRPr>
            <a:solidFill>
              <a:schemeClr val="dk1"/>
            </a:solidFill>
          </a:endParaRPr>
        </a:p>
      </dsp:txBody>
      <dsp:txXfrm>
        <a:off x="0" y="543262"/>
        <a:ext cx="8229600" cy="856800"/>
      </dsp:txXfrm>
    </dsp:sp>
    <dsp:sp modelId="{4883E5F2-A931-4935-B1E1-922687E98E20}">
      <dsp:nvSpPr>
        <dsp:cNvPr id="4" name="Retângulo arredondado 3"/>
        <dsp:cNvSpPr/>
      </dsp:nvSpPr>
      <dsp:spPr bwMode="white">
        <a:xfrm>
          <a:off x="411480" y="41422"/>
          <a:ext cx="5760720" cy="1003680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217741" tIns="0" rIns="217741" bIns="0" anchor="ctr"/>
        <a:lstStyle>
          <a:lvl1pPr algn="l">
            <a:defRPr sz="3400"/>
          </a:lvl1pPr>
          <a:lvl2pPr marL="228600" indent="-228600" algn="l">
            <a:defRPr sz="2600"/>
          </a:lvl2pPr>
          <a:lvl3pPr marL="457200" indent="-228600" algn="l">
            <a:defRPr sz="2600"/>
          </a:lvl3pPr>
          <a:lvl4pPr marL="685800" indent="-228600" algn="l">
            <a:defRPr sz="2600"/>
          </a:lvl4pPr>
          <a:lvl5pPr marL="914400" indent="-228600" algn="l">
            <a:defRPr sz="2600"/>
          </a:lvl5pPr>
          <a:lvl6pPr marL="1143000" indent="-228600" algn="l">
            <a:defRPr sz="2600"/>
          </a:lvl6pPr>
          <a:lvl7pPr marL="1371600" indent="-228600" algn="l">
            <a:defRPr sz="2600"/>
          </a:lvl7pPr>
          <a:lvl8pPr marL="1600200" indent="-228600" algn="l">
            <a:defRPr sz="2600"/>
          </a:lvl8pPr>
          <a:lvl9pPr marL="1828800" indent="-228600" algn="l">
            <a:defRPr sz="2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t-BR" b="1" dirty="0" smtClean="0">
              <a:latin typeface="+mn-lt"/>
            </a:rPr>
            <a:t>Fase </a:t>
          </a:r>
          <a:r>
            <a:rPr lang="pt-BR" b="1" dirty="0" smtClean="0">
              <a:latin typeface="+mn-lt"/>
            </a:rPr>
            <a:t>cognitiva </a:t>
          </a:r>
          <a:r>
            <a:rPr lang="pt-BR" b="0" dirty="0" smtClean="0">
              <a:latin typeface="+mn-lt"/>
            </a:rPr>
            <a:t>(entender)</a:t>
          </a:r>
          <a:endParaRPr lang="pt-BR" b="1" dirty="0">
            <a:latin typeface="+mn-lt"/>
          </a:endParaRPr>
        </a:p>
      </dsp:txBody>
      <dsp:txXfrm>
        <a:off x="411480" y="41422"/>
        <a:ext cx="5760720" cy="1003680"/>
      </dsp:txXfrm>
    </dsp:sp>
    <dsp:sp modelId="{20A7ED9B-B29F-4DB6-9D0D-81FCF497019A}">
      <dsp:nvSpPr>
        <dsp:cNvPr id="8" name="Retângulo 7"/>
        <dsp:cNvSpPr/>
      </dsp:nvSpPr>
      <dsp:spPr bwMode="white">
        <a:xfrm>
          <a:off x="0" y="2085502"/>
          <a:ext cx="8229600" cy="856800"/>
        </a:xfrm>
        <a:prstGeom prst="rect">
          <a:avLst/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638708" tIns="708152" rIns="638708" bIns="241808" anchor="t"/>
        <a:lstStyle>
          <a:lvl1pPr algn="l">
            <a:defRPr sz="3400"/>
          </a:lvl1pPr>
          <a:lvl2pPr marL="285750" indent="-285750" algn="l">
            <a:defRPr sz="3400"/>
          </a:lvl2pPr>
          <a:lvl3pPr marL="571500" indent="-285750" algn="l">
            <a:defRPr sz="3400"/>
          </a:lvl3pPr>
          <a:lvl4pPr marL="857250" indent="-285750" algn="l">
            <a:defRPr sz="3400"/>
          </a:lvl4pPr>
          <a:lvl5pPr marL="1143000" indent="-285750" algn="l">
            <a:defRPr sz="3400"/>
          </a:lvl5pPr>
          <a:lvl6pPr marL="1428750" indent="-285750" algn="l">
            <a:defRPr sz="3400"/>
          </a:lvl6pPr>
          <a:lvl7pPr marL="1714500" indent="-285750" algn="l">
            <a:defRPr sz="3400"/>
          </a:lvl7pPr>
          <a:lvl8pPr marL="2000250" indent="-285750" algn="l">
            <a:defRPr sz="3400"/>
          </a:lvl8pPr>
          <a:lvl9pPr marL="2286000" indent="-285750" algn="l">
            <a:defRPr sz="3400"/>
          </a:lvl9pPr>
        </a:lstStyle>
        <a:p>
          <a:endParaRPr>
            <a:solidFill>
              <a:schemeClr val="dk1"/>
            </a:solidFill>
          </a:endParaRPr>
        </a:p>
      </dsp:txBody>
      <dsp:txXfrm>
        <a:off x="0" y="2085502"/>
        <a:ext cx="8229600" cy="856800"/>
      </dsp:txXfrm>
    </dsp:sp>
    <dsp:sp modelId="{D2A2C7C2-5DCB-46FE-88C8-2D85BBA3F233}">
      <dsp:nvSpPr>
        <dsp:cNvPr id="7" name="Retângulo arredondado 6"/>
        <dsp:cNvSpPr/>
      </dsp:nvSpPr>
      <dsp:spPr bwMode="white">
        <a:xfrm>
          <a:off x="411480" y="1583662"/>
          <a:ext cx="5760720" cy="1003680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217741" tIns="0" rIns="217741" bIns="0" anchor="ctr"/>
        <a:lstStyle>
          <a:lvl1pPr algn="l">
            <a:defRPr sz="3400"/>
          </a:lvl1pPr>
          <a:lvl2pPr marL="228600" indent="-228600" algn="l">
            <a:defRPr sz="2600"/>
          </a:lvl2pPr>
          <a:lvl3pPr marL="457200" indent="-228600" algn="l">
            <a:defRPr sz="2600"/>
          </a:lvl3pPr>
          <a:lvl4pPr marL="685800" indent="-228600" algn="l">
            <a:defRPr sz="2600"/>
          </a:lvl4pPr>
          <a:lvl5pPr marL="914400" indent="-228600" algn="l">
            <a:defRPr sz="2600"/>
          </a:lvl5pPr>
          <a:lvl6pPr marL="1143000" indent="-228600" algn="l">
            <a:defRPr sz="2600"/>
          </a:lvl6pPr>
          <a:lvl7pPr marL="1371600" indent="-228600" algn="l">
            <a:defRPr sz="2600"/>
          </a:lvl7pPr>
          <a:lvl8pPr marL="1600200" indent="-228600" algn="l">
            <a:defRPr sz="2600"/>
          </a:lvl8pPr>
          <a:lvl9pPr marL="1828800" indent="-228600" algn="l">
            <a:defRPr sz="2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t-BR" b="1" dirty="0" smtClean="0">
              <a:latin typeface="+mn-lt"/>
            </a:rPr>
            <a:t>Fase intermediária</a:t>
          </a:r>
          <a:endParaRPr lang="pt-BR" b="1" dirty="0">
            <a:latin typeface="+mn-lt"/>
          </a:endParaRPr>
        </a:p>
      </dsp:txBody>
      <dsp:txXfrm>
        <a:off x="411480" y="1583662"/>
        <a:ext cx="5760720" cy="1003680"/>
      </dsp:txXfrm>
    </dsp:sp>
    <dsp:sp modelId="{92886449-9952-40CE-9BDE-B19C658776A5}">
      <dsp:nvSpPr>
        <dsp:cNvPr id="11" name="Retângulo 10"/>
        <dsp:cNvSpPr/>
      </dsp:nvSpPr>
      <dsp:spPr bwMode="white">
        <a:xfrm>
          <a:off x="0" y="3627742"/>
          <a:ext cx="8229600" cy="856800"/>
        </a:xfrm>
        <a:prstGeom prst="rect">
          <a:avLst/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638708" tIns="708152" rIns="638708" bIns="241808" anchor="t"/>
        <a:lstStyle>
          <a:lvl1pPr algn="l">
            <a:defRPr sz="3400"/>
          </a:lvl1pPr>
          <a:lvl2pPr marL="285750" indent="-285750" algn="l">
            <a:defRPr sz="3400"/>
          </a:lvl2pPr>
          <a:lvl3pPr marL="571500" indent="-285750" algn="l">
            <a:defRPr sz="3400"/>
          </a:lvl3pPr>
          <a:lvl4pPr marL="857250" indent="-285750" algn="l">
            <a:defRPr sz="3400"/>
          </a:lvl4pPr>
          <a:lvl5pPr marL="1143000" indent="-285750" algn="l">
            <a:defRPr sz="3400"/>
          </a:lvl5pPr>
          <a:lvl6pPr marL="1428750" indent="-285750" algn="l">
            <a:defRPr sz="3400"/>
          </a:lvl6pPr>
          <a:lvl7pPr marL="1714500" indent="-285750" algn="l">
            <a:defRPr sz="3400"/>
          </a:lvl7pPr>
          <a:lvl8pPr marL="2000250" indent="-285750" algn="l">
            <a:defRPr sz="3400"/>
          </a:lvl8pPr>
          <a:lvl9pPr marL="2286000" indent="-285750" algn="l">
            <a:defRPr sz="3400"/>
          </a:lvl9pPr>
        </a:lstStyle>
        <a:p>
          <a:endParaRPr>
            <a:solidFill>
              <a:schemeClr val="dk1"/>
            </a:solidFill>
          </a:endParaRPr>
        </a:p>
      </dsp:txBody>
      <dsp:txXfrm>
        <a:off x="0" y="3627742"/>
        <a:ext cx="8229600" cy="856800"/>
      </dsp:txXfrm>
    </dsp:sp>
    <dsp:sp modelId="{69CD54DC-2E4B-4784-8C9F-1333AACD54AB}">
      <dsp:nvSpPr>
        <dsp:cNvPr id="10" name="Retângulo arredondado 9"/>
        <dsp:cNvSpPr/>
      </dsp:nvSpPr>
      <dsp:spPr bwMode="white">
        <a:xfrm>
          <a:off x="411480" y="3125902"/>
          <a:ext cx="5760720" cy="1003680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217741" tIns="0" rIns="217741" bIns="0" anchor="ctr"/>
        <a:lstStyle>
          <a:lvl1pPr algn="l">
            <a:defRPr sz="3400"/>
          </a:lvl1pPr>
          <a:lvl2pPr marL="228600" indent="-228600" algn="l">
            <a:defRPr sz="2600"/>
          </a:lvl2pPr>
          <a:lvl3pPr marL="457200" indent="-228600" algn="l">
            <a:defRPr sz="2600"/>
          </a:lvl3pPr>
          <a:lvl4pPr marL="685800" indent="-228600" algn="l">
            <a:defRPr sz="2600"/>
          </a:lvl4pPr>
          <a:lvl5pPr marL="914400" indent="-228600" algn="l">
            <a:defRPr sz="2600"/>
          </a:lvl5pPr>
          <a:lvl6pPr marL="1143000" indent="-228600" algn="l">
            <a:defRPr sz="2600"/>
          </a:lvl6pPr>
          <a:lvl7pPr marL="1371600" indent="-228600" algn="l">
            <a:defRPr sz="2600"/>
          </a:lvl7pPr>
          <a:lvl8pPr marL="1600200" indent="-228600" algn="l">
            <a:defRPr sz="2600"/>
          </a:lvl8pPr>
          <a:lvl9pPr marL="1828800" indent="-228600" algn="l">
            <a:defRPr sz="2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t-BR" b="1" dirty="0" smtClean="0">
              <a:latin typeface="+mn-lt"/>
            </a:rPr>
            <a:t>Fase automática</a:t>
          </a:r>
          <a:endParaRPr lang="pt-BR" b="1" dirty="0">
            <a:latin typeface="+mn-lt"/>
          </a:endParaRPr>
        </a:p>
      </dsp:txBody>
      <dsp:txXfrm>
        <a:off x="411480" y="3125902"/>
        <a:ext cx="5760720" cy="1003680"/>
      </dsp:txXfrm>
    </dsp:sp>
    <dsp:sp modelId="{C8B51063-190F-40B0-AA66-8BEDF316F18C}">
      <dsp:nvSpPr>
        <dsp:cNvPr id="3" name="Retângulo 2" hidden="1"/>
        <dsp:cNvSpPr/>
      </dsp:nvSpPr>
      <dsp:spPr>
        <a:xfrm>
          <a:off x="0" y="41422"/>
          <a:ext cx="411480" cy="1003680"/>
        </a:xfrm>
        <a:prstGeom prst="rect">
          <a:avLst/>
        </a:prstGeom>
      </dsp:spPr>
      <dsp:txXfrm>
        <a:off x="0" y="41422"/>
        <a:ext cx="411480" cy="1003680"/>
      </dsp:txXfrm>
    </dsp:sp>
    <dsp:sp modelId="{3DE53313-F76F-4BC0-910A-E6A8ECBF9DE8}">
      <dsp:nvSpPr>
        <dsp:cNvPr id="6" name="Retângulo 5" hidden="1"/>
        <dsp:cNvSpPr/>
      </dsp:nvSpPr>
      <dsp:spPr>
        <a:xfrm>
          <a:off x="0" y="1583662"/>
          <a:ext cx="411480" cy="1003680"/>
        </a:xfrm>
        <a:prstGeom prst="rect">
          <a:avLst/>
        </a:prstGeom>
      </dsp:spPr>
      <dsp:txXfrm>
        <a:off x="0" y="1583662"/>
        <a:ext cx="411480" cy="1003680"/>
      </dsp:txXfrm>
    </dsp:sp>
    <dsp:sp modelId="{8B55743F-C1ED-4EE2-ABDE-391F0A25D5E8}">
      <dsp:nvSpPr>
        <dsp:cNvPr id="9" name="Retângulo 8" hidden="1"/>
        <dsp:cNvSpPr/>
      </dsp:nvSpPr>
      <dsp:spPr>
        <a:xfrm>
          <a:off x="0" y="3125902"/>
          <a:ext cx="411480" cy="1003680"/>
        </a:xfrm>
        <a:prstGeom prst="rect">
          <a:avLst/>
        </a:prstGeom>
      </dsp:spPr>
      <dsp:txXfrm>
        <a:off x="0" y="3125902"/>
        <a:ext cx="411480" cy="10036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linDir" val="fromT"/>
                  <dgm:param type="chAlign" val="r"/>
                </dgm:alg>
              </dgm:if>
              <dgm:if name="Name23" func="var" arg="hierBranch" op="equ" val="r">
                <dgm:alg type="hierChild">
                  <dgm:param type="linDir" val="fromT"/>
                  <dgm:param type="chAlign" val="l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linDir" val="fromL"/>
                      <dgm:param type="chAlign" val="l"/>
                      <dgm:param type="secLinDir" val="fromT"/>
                      <dgm:param type="secChAlign" val="t"/>
                    </dgm:alg>
                  </dgm:if>
                  <dgm:else name="Name27">
                    <dgm:alg type="hierChild">
                      <dgm:param type="linDir" val="fromR"/>
                      <dgm:param type="chAlign" val="l"/>
                      <dgm:param type="secLinDir" val="fromT"/>
                      <dgm:param type="secChAlign" val="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srcNode" val="rootConnector"/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srcNode" val="rootConnector1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srcNode" val="rootConnector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85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89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05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linDir" val="fromL"/>
                  <dgm:param type="chAlign" val="l"/>
                  <dgm:param type="secLinDir" val="fromT"/>
                  <dgm:param type="secChAlign" val="t"/>
                </dgm:alg>
              </dgm:if>
              <dgm:else name="Name109">
                <dgm:alg type="hierChild">
                  <dgm:param type="linDir" val="fromR"/>
                  <dgm:param type="chAlign" val="l"/>
                  <dgm:param type="secLinDir" val="fromT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129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133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46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9892" y="1279525"/>
            <a:ext cx="460586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B1115-010B-443A-9F96-1EFBD87AC2AC}" type="slidenum">
              <a:rPr lang="pt-BR" smtClean="0"/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0957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109572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2973A094-21D8-43B4-B000-56B842AFFA42}" type="slidenum">
              <a:rPr lang="ja-JP" altLang="en-US" smtClean="0"/>
            </a:fld>
            <a:endParaRPr lang="ja-JP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1059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11059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3231C5E5-0A94-4CB1-83B8-706175815AFD}" type="slidenum">
              <a:rPr lang="ja-JP" altLang="en-US" smtClean="0"/>
            </a:fld>
            <a:endParaRPr lang="ja-JP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322962"/>
            <a:ext cx="6858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28650" y="551543"/>
            <a:ext cx="7886700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775" y="258445"/>
            <a:ext cx="7886700" cy="1325563"/>
          </a:xfrm>
        </p:spPr>
        <p:txBody>
          <a:bodyPr anchor="ctr" anchorCtr="0">
            <a:normAutofit/>
          </a:bodyPr>
          <a:lstStyle>
            <a:lvl1pPr>
              <a:defRPr sz="4400" b="1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775" y="1825625"/>
            <a:ext cx="78867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/>
              <a:t>Second level 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3750945"/>
            <a:ext cx="7382351" cy="811530"/>
          </a:xfrm>
        </p:spPr>
        <p:txBody>
          <a:bodyPr anchor="b">
            <a:no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 dirty="0" smtClean="0">
              <a:sym typeface="+mn-e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610028"/>
            <a:ext cx="5491163" cy="64755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775" y="258445"/>
            <a:ext cx="78867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5775" y="1825625"/>
            <a:ext cx="38862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6275" y="1825625"/>
            <a:ext cx="38862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kumimoji="0" lang="en-US" sz="2800" b="0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744961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615609"/>
            <a:ext cx="3868340" cy="35740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744961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615609"/>
            <a:ext cx="3887391" cy="3574054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66219"/>
            <a:ext cx="78867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060" y="127000"/>
            <a:ext cx="31239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000" y="766354"/>
            <a:ext cx="4363031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8870" y="2057400"/>
            <a:ext cx="31239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8363" y="365125"/>
            <a:ext cx="1146987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6659969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 smtClean="0"/>
          </a:p>
          <a:p>
            <a:pPr lvl="2"/>
            <a:r>
              <a:rPr lang="en-US" dirty="0" smtClean="0"/>
              <a:t>Third level</a:t>
            </a:r>
            <a:endParaRPr lang="en-US" dirty="0"/>
          </a:p>
          <a:p>
            <a:pPr lvl="3"/>
            <a:r>
              <a:rPr lang="en-US" dirty="0" smtClean="0"/>
              <a:t>Fourth level</a:t>
            </a:r>
            <a:endParaRPr lang="en-US" dirty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defRPr sz="2800" b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jpe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6.jpe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9.jpeg"/><Relationship Id="rId3" Type="http://schemas.openxmlformats.org/officeDocument/2006/relationships/image" Target="../media/image17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4969" y="260648"/>
            <a:ext cx="8229600" cy="1354162"/>
          </a:xfrm>
        </p:spPr>
        <p:txBody>
          <a:bodyPr>
            <a:normAutofit fontScale="90000"/>
          </a:bodyPr>
          <a:lstStyle/>
          <a:p>
            <a:pPr lvl="0"/>
            <a:r>
              <a:rPr lang="pt-BR" b="1" dirty="0" smtClean="0">
                <a:solidFill>
                  <a:srgbClr val="006600"/>
                </a:solidFill>
                <a:latin typeface="+mn-lt"/>
              </a:rPr>
              <a:t>Processo de Ensino </a:t>
            </a:r>
            <a:r>
              <a:rPr lang="pt-BR" b="1" dirty="0">
                <a:solidFill>
                  <a:srgbClr val="006600"/>
                </a:solidFill>
                <a:latin typeface="+mn-lt"/>
              </a:rPr>
              <a:t>e </a:t>
            </a:r>
            <a:r>
              <a:rPr lang="pt-BR" b="1" dirty="0" smtClean="0">
                <a:solidFill>
                  <a:srgbClr val="006600"/>
                </a:solidFill>
                <a:latin typeface="+mn-lt"/>
              </a:rPr>
              <a:t>Aprendizagem</a:t>
            </a:r>
            <a:endParaRPr lang="pt-BR" b="1" dirty="0">
              <a:solidFill>
                <a:srgbClr val="006600"/>
              </a:solidFill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46405" y="1751330"/>
            <a:ext cx="4114800" cy="2111375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pt-BR" sz="2800" dirty="0" smtClean="0">
                <a:latin typeface="Calibri" panose="020F0502020204030204" charset="0"/>
                <a:cs typeface="Calibri" panose="020F0502020204030204" charset="0"/>
              </a:rPr>
              <a:t>“Teoria + Prática”</a:t>
            </a:r>
            <a:endParaRPr lang="pt-BR" sz="2800" dirty="0" smtClean="0">
              <a:latin typeface="Calibri" panose="020F0502020204030204" charset="0"/>
              <a:cs typeface="Calibri" panose="020F0502020204030204" charset="0"/>
            </a:endParaRPr>
          </a:p>
          <a:p>
            <a:pPr algn="ctr">
              <a:spcBef>
                <a:spcPts val="0"/>
              </a:spcBef>
            </a:pPr>
            <a:r>
              <a:rPr lang="pt-BR" sz="2800" dirty="0" smtClean="0">
                <a:latin typeface="Calibri" panose="020F0502020204030204" charset="0"/>
                <a:cs typeface="Calibri" panose="020F0502020204030204" charset="0"/>
              </a:rPr>
              <a:t>Provocar mudanças</a:t>
            </a:r>
            <a:endParaRPr lang="pt-BR" sz="2800" dirty="0" smtClean="0">
              <a:latin typeface="Calibri" panose="020F0502020204030204" charset="0"/>
              <a:cs typeface="Calibri" panose="020F0502020204030204" charset="0"/>
            </a:endParaRPr>
          </a:p>
          <a:p>
            <a:pPr algn="ctr">
              <a:spcBef>
                <a:spcPts val="0"/>
              </a:spcBef>
            </a:pPr>
            <a:r>
              <a:rPr lang="pt-BR" sz="2800" dirty="0" smtClean="0">
                <a:latin typeface="Calibri" panose="020F0502020204030204" charset="0"/>
                <a:cs typeface="Calibri" panose="020F0502020204030204" charset="0"/>
              </a:rPr>
              <a:t>Experiências</a:t>
            </a:r>
            <a:endParaRPr lang="pt-BR" sz="2800" dirty="0" smtClean="0">
              <a:latin typeface="Calibri" panose="020F0502020204030204" charset="0"/>
              <a:cs typeface="Calibri" panose="020F0502020204030204" charset="0"/>
            </a:endParaRPr>
          </a:p>
          <a:p>
            <a:pPr algn="ctr">
              <a:spcBef>
                <a:spcPts val="0"/>
              </a:spcBef>
            </a:pPr>
            <a:r>
              <a:rPr lang="pt-BR" sz="2800" dirty="0" smtClean="0">
                <a:latin typeface="Calibri" panose="020F0502020204030204" charset="0"/>
                <a:cs typeface="Calibri" panose="020F0502020204030204" charset="0"/>
              </a:rPr>
              <a:t>Memórias</a:t>
            </a:r>
            <a:endParaRPr lang="pt-BR" sz="2800" dirty="0" smtClean="0">
              <a:latin typeface="Calibri" panose="020F0502020204030204" charset="0"/>
              <a:cs typeface="Calibri" panose="020F0502020204030204" charset="0"/>
            </a:endParaRPr>
          </a:p>
          <a:p>
            <a:pPr algn="ctr">
              <a:spcBef>
                <a:spcPts val="0"/>
              </a:spcBef>
            </a:pPr>
            <a:r>
              <a:rPr lang="pt-BR" sz="2800" dirty="0" smtClean="0">
                <a:latin typeface="Calibri" panose="020F0502020204030204" charset="0"/>
                <a:cs typeface="Calibri" panose="020F0502020204030204" charset="0"/>
              </a:rPr>
              <a:t>Repetições </a:t>
            </a:r>
            <a:endParaRPr lang="pt-BR" sz="2800" dirty="0"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1718310"/>
            <a:ext cx="3885565" cy="1567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230" y="3371638"/>
            <a:ext cx="2972859" cy="1497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20" y="4244677"/>
            <a:ext cx="293370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agem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154" y="5137312"/>
            <a:ext cx="3672408" cy="150698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b="1" dirty="0">
                <a:solidFill>
                  <a:srgbClr val="006600"/>
                </a:solidFill>
                <a:latin typeface="Calibri" panose="020F0502020204030204" charset="0"/>
                <a:cs typeface="Calibri" panose="020F0502020204030204" charset="0"/>
              </a:rPr>
              <a:t>Fase </a:t>
            </a:r>
            <a:r>
              <a:rPr lang="pt-BR" b="1" dirty="0" smtClean="0">
                <a:solidFill>
                  <a:srgbClr val="006600"/>
                </a:solidFill>
                <a:latin typeface="Calibri" panose="020F0502020204030204" charset="0"/>
                <a:cs typeface="Calibri" panose="020F0502020204030204" charset="0"/>
              </a:rPr>
              <a:t>automática</a:t>
            </a:r>
            <a:endParaRPr lang="pt-BR" dirty="0"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625" y="1844825"/>
            <a:ext cx="6245727" cy="4361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rgbClr val="006600"/>
                </a:solidFill>
                <a:latin typeface="+mn-lt"/>
              </a:rPr>
              <a:t>Fase automática</a:t>
            </a:r>
            <a:endParaRPr lang="pt-BR" b="1" dirty="0">
              <a:solidFill>
                <a:srgbClr val="006600"/>
              </a:solidFill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34888" y="2143397"/>
            <a:ext cx="8229600" cy="4525963"/>
          </a:xfrm>
        </p:spPr>
        <p:txBody>
          <a:bodyPr/>
          <a:lstStyle/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3200" dirty="0" smtClean="0">
                <a:latin typeface="Calibri" panose="020F0502020204030204" charset="0"/>
                <a:cs typeface="Calibri" panose="020F0502020204030204" charset="0"/>
              </a:rPr>
              <a:t>desempenho consistente </a:t>
            </a:r>
            <a:endParaRPr lang="pt-BR" sz="3200" dirty="0" smtClean="0"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3200" dirty="0" smtClean="0">
                <a:latin typeface="Calibri" panose="020F0502020204030204" charset="0"/>
                <a:cs typeface="Calibri" panose="020F0502020204030204" charset="0"/>
              </a:rPr>
              <a:t>detalhes técnicos</a:t>
            </a:r>
            <a:endParaRPr lang="pt-BR" sz="3200" dirty="0" smtClean="0"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3200" dirty="0" smtClean="0">
                <a:latin typeface="Calibri" panose="020F0502020204030204" charset="0"/>
                <a:cs typeface="Calibri" panose="020F0502020204030204" charset="0"/>
              </a:rPr>
              <a:t>ajustes finos</a:t>
            </a:r>
            <a:endParaRPr lang="pt-BR" sz="3200" dirty="0" smtClean="0"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3200" dirty="0" smtClean="0">
              <a:latin typeface="Calibri" panose="020F0502020204030204" charset="0"/>
              <a:cs typeface="Calibri" panose="020F0502020204030204" charset="0"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</a:pPr>
            <a:r>
              <a:rPr lang="pt-BR" sz="3200" dirty="0" smtClean="0">
                <a:latin typeface="Calibri" panose="020F0502020204030204" charset="0"/>
                <a:cs typeface="Calibri" panose="020F0502020204030204" charset="0"/>
              </a:rPr>
              <a:t>8:54</a:t>
            </a:r>
            <a:endParaRPr lang="pt-BR" sz="3200" dirty="0" smtClean="0">
              <a:latin typeface="Calibri" panose="020F0502020204030204" charset="0"/>
              <a:cs typeface="Calibri" panose="020F0502020204030204" charset="0"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</a:pPr>
            <a:r>
              <a:rPr lang="pt-BR" sz="3200" dirty="0" smtClean="0">
                <a:latin typeface="Calibri" panose="020F0502020204030204" charset="0"/>
                <a:cs typeface="Calibri" panose="020F0502020204030204" charset="0"/>
              </a:rPr>
              <a:t>https://www.youtube.com/watch?v=lwek784cbMQ</a:t>
            </a:r>
            <a:endParaRPr lang="pt-BR" sz="3200" dirty="0" smtClean="0">
              <a:latin typeface="Calibri" panose="020F0502020204030204" charset="0"/>
              <a:cs typeface="Calibri" panose="020F0502020204030204" charset="0"/>
            </a:endParaRPr>
          </a:p>
          <a:p>
            <a:pPr>
              <a:spcBef>
                <a:spcPts val="0"/>
              </a:spcBef>
            </a:pPr>
            <a:endParaRPr lang="pt-BR" sz="3200" dirty="0"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pt-BR" alt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pt-BR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3"/>
          <p:cNvSpPr txBox="1">
            <a:spLocks noChangeArrowheads="1"/>
          </p:cNvSpPr>
          <p:nvPr/>
        </p:nvSpPr>
        <p:spPr bwMode="auto">
          <a:xfrm>
            <a:off x="1849208" y="406074"/>
            <a:ext cx="500570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9pPr>
          </a:lstStyle>
          <a:p>
            <a:r>
              <a:rPr lang="pt-BR" sz="4400" b="1" dirty="0">
                <a:solidFill>
                  <a:srgbClr val="006600"/>
                </a:solidFill>
                <a:latin typeface="+mn-lt"/>
                <a:cs typeface="+mn-lt"/>
              </a:rPr>
              <a:t>Filosofia Educacional</a:t>
            </a:r>
            <a:endParaRPr lang="pt-BR" sz="4400" b="1" dirty="0">
              <a:solidFill>
                <a:srgbClr val="006600"/>
              </a:solidFill>
              <a:latin typeface="+mn-lt"/>
              <a:cs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985" y="1291590"/>
            <a:ext cx="6749415" cy="5351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3441" y="285919"/>
            <a:ext cx="6786821" cy="1143000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>
                <a:solidFill>
                  <a:srgbClr val="006600"/>
                </a:solidFill>
                <a:latin typeface="+mn-lt"/>
              </a:rPr>
              <a:t>Filosofia Educacional</a:t>
            </a:r>
            <a:endParaRPr lang="pt-BR" b="1" dirty="0" smtClean="0">
              <a:solidFill>
                <a:srgbClr val="006600"/>
              </a:solidFill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45795" y="2698115"/>
            <a:ext cx="8420100" cy="415036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pt-BR" dirty="0" smtClean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pt-BR" sz="3000" dirty="0" smtClean="0">
                <a:latin typeface="Calibri" panose="020F0502020204030204" charset="0"/>
                <a:cs typeface="Calibri" panose="020F0502020204030204" charset="0"/>
              </a:rPr>
              <a:t>Participantes se </a:t>
            </a:r>
            <a:r>
              <a:rPr lang="pt-BR" sz="3000" b="1" u="sng" dirty="0" smtClean="0">
                <a:latin typeface="Calibri" panose="020F0502020204030204" charset="0"/>
                <a:cs typeface="Calibri" panose="020F0502020204030204" charset="0"/>
              </a:rPr>
              <a:t>divertem </a:t>
            </a:r>
            <a:r>
              <a:rPr lang="pt-BR" sz="3000" b="1" dirty="0" smtClean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com segurança</a:t>
            </a:r>
            <a:endParaRPr lang="pt-BR" sz="3000" b="1" u="sng" dirty="0" smtClean="0">
              <a:latin typeface="Calibri" panose="020F0502020204030204" charset="0"/>
              <a:cs typeface="Calibri" panose="020F0502020204030204" charset="0"/>
            </a:endParaRPr>
          </a:p>
          <a:p>
            <a:pPr>
              <a:spcBef>
                <a:spcPts val="600"/>
              </a:spcBef>
            </a:pPr>
            <a:r>
              <a:rPr lang="pt-BR" sz="3000" dirty="0" smtClean="0">
                <a:latin typeface="Calibri" panose="020F0502020204030204" charset="0"/>
                <a:cs typeface="Calibri" panose="020F0502020204030204" charset="0"/>
              </a:rPr>
              <a:t> Participantes desenvolvem </a:t>
            </a:r>
            <a:r>
              <a:rPr lang="pt-BR" sz="3000" b="1" u="sng" dirty="0" smtClean="0">
                <a:latin typeface="Calibri" panose="020F0502020204030204" charset="0"/>
                <a:cs typeface="Calibri" panose="020F0502020204030204" charset="0"/>
              </a:rPr>
              <a:t>aptidão física/motora</a:t>
            </a:r>
            <a:endParaRPr lang="pt-BR" sz="3000" b="1" u="sng" dirty="0" smtClean="0">
              <a:latin typeface="Calibri" panose="020F0502020204030204" charset="0"/>
              <a:cs typeface="Calibri" panose="020F0502020204030204" charset="0"/>
            </a:endParaRPr>
          </a:p>
          <a:p>
            <a:pPr>
              <a:spcBef>
                <a:spcPts val="600"/>
              </a:spcBef>
            </a:pPr>
            <a:r>
              <a:rPr lang="pt-BR" sz="3000" dirty="0" smtClean="0">
                <a:latin typeface="Calibri" panose="020F0502020204030204" charset="0"/>
                <a:cs typeface="Calibri" panose="020F0502020204030204" charset="0"/>
              </a:rPr>
              <a:t> Participantes adquirem bons </a:t>
            </a:r>
            <a:r>
              <a:rPr lang="pt-BR" sz="3000" b="1" u="sng" dirty="0" smtClean="0">
                <a:latin typeface="Calibri" panose="020F0502020204030204" charset="0"/>
                <a:cs typeface="Calibri" panose="020F0502020204030204" charset="0"/>
              </a:rPr>
              <a:t>fundamentos</a:t>
            </a:r>
            <a:endParaRPr lang="pt-BR" sz="3000" b="1" u="sng" dirty="0"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6632"/>
            <a:ext cx="2016224" cy="202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A:\Argol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646364"/>
            <a:ext cx="2189795" cy="2025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A:\Fitne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640" y="4496507"/>
            <a:ext cx="1614430" cy="2325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:\Simetrica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317" y="4646364"/>
            <a:ext cx="2127139" cy="2016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3131840" y="5343510"/>
            <a:ext cx="465192" cy="769441"/>
          </a:xfrm>
          <a:prstGeom prst="rect">
            <a:avLst/>
          </a:prstGeom>
          <a:solidFill>
            <a:srgbClr val="FF9900"/>
          </a:solidFill>
        </p:spPr>
        <p:txBody>
          <a:bodyPr wrap="none" rtlCol="0">
            <a:spAutoFit/>
          </a:bodyPr>
          <a:lstStyle/>
          <a:p>
            <a:r>
              <a:rPr lang="pt-BR" sz="4400" b="1" dirty="0" smtClean="0"/>
              <a:t>+</a:t>
            </a:r>
            <a:endParaRPr lang="pt-BR" sz="4400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5835000" y="5381606"/>
            <a:ext cx="465192" cy="769441"/>
          </a:xfrm>
          <a:prstGeom prst="rect">
            <a:avLst/>
          </a:prstGeom>
          <a:solidFill>
            <a:srgbClr val="FF9900"/>
          </a:solidFill>
        </p:spPr>
        <p:txBody>
          <a:bodyPr wrap="none" rtlCol="0">
            <a:spAutoFit/>
          </a:bodyPr>
          <a:lstStyle/>
          <a:p>
            <a:r>
              <a:rPr lang="pt-BR" sz="4400" b="1" dirty="0" smtClean="0"/>
              <a:t>+</a:t>
            </a:r>
            <a:endParaRPr lang="pt-BR" sz="4400" b="1" dirty="0"/>
          </a:p>
        </p:txBody>
      </p:sp>
      <p:sp>
        <p:nvSpPr>
          <p:cNvPr id="10" name="Caixa de Texto 9"/>
          <p:cNvSpPr txBox="1"/>
          <p:nvPr/>
        </p:nvSpPr>
        <p:spPr>
          <a:xfrm>
            <a:off x="4017010" y="1777365"/>
            <a:ext cx="29686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pt-BR" altLang="en-US" sz="2800" b="1">
                <a:solidFill>
                  <a:srgbClr val="1D41D5"/>
                </a:solidFill>
              </a:rPr>
              <a:t>Prof Keith Russell</a:t>
            </a:r>
            <a:endParaRPr lang="pt-BR" altLang="en-US" sz="2800" b="1">
              <a:solidFill>
                <a:srgbClr val="1D41D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:\Argolas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5" y="4309745"/>
            <a:ext cx="2421255" cy="224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612742" y="502828"/>
            <a:ext cx="4043045" cy="132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9pPr>
          </a:lstStyle>
          <a:p>
            <a:pPr algn="ctr"/>
            <a:r>
              <a:rPr lang="pt-BR" sz="4000" b="1" dirty="0" smtClean="0">
                <a:solidFill>
                  <a:srgbClr val="006600"/>
                </a:solidFill>
                <a:latin typeface="Calibri" panose="020F0502020204030204" charset="0"/>
                <a:cs typeface="Calibri" panose="020F0502020204030204" charset="0"/>
              </a:rPr>
              <a:t>PRAZER (diversão)</a:t>
            </a:r>
            <a:endParaRPr lang="pt-BR" sz="4000" b="1" dirty="0">
              <a:solidFill>
                <a:srgbClr val="0066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ctr"/>
            <a:endParaRPr lang="pt-BR" sz="4000" b="1" dirty="0">
              <a:solidFill>
                <a:srgbClr val="0066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0244" name="Picture 4" descr="A:\Gretch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35" y="3931414"/>
            <a:ext cx="2736990" cy="261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A:\Deslocamen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565" y="4309745"/>
            <a:ext cx="257683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A:\Banc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0" y="1864360"/>
            <a:ext cx="376618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969656" y="1268593"/>
            <a:ext cx="3486150" cy="18148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p>
            <a:pPr algn="ctr">
              <a:defRPr/>
            </a:pPr>
            <a:r>
              <a:rPr lang="pt-BR" sz="2800" b="1" dirty="0" smtClean="0">
                <a:solidFill>
                  <a:srgbClr val="1D41D5"/>
                </a:solidFill>
                <a:latin typeface="Calibri" panose="020F0502020204030204" charset="0"/>
                <a:cs typeface="Calibri" panose="020F0502020204030204" charset="0"/>
              </a:rPr>
              <a:t>Participação</a:t>
            </a:r>
            <a:endParaRPr lang="pt-BR" sz="2800" b="1" dirty="0" smtClean="0">
              <a:solidFill>
                <a:srgbClr val="1D41D5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ctr">
              <a:defRPr/>
            </a:pPr>
            <a:r>
              <a:rPr lang="pt-BR" sz="2800" b="1" dirty="0" smtClean="0">
                <a:solidFill>
                  <a:srgbClr val="1D41D5"/>
                </a:solidFill>
                <a:latin typeface="Calibri" panose="020F0502020204030204" charset="0"/>
                <a:cs typeface="Calibri" panose="020F0502020204030204" charset="0"/>
              </a:rPr>
              <a:t> Permanência</a:t>
            </a:r>
            <a:endParaRPr lang="pt-BR" sz="2800" b="1" dirty="0" smtClean="0">
              <a:solidFill>
                <a:srgbClr val="1D41D5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ctr">
              <a:defRPr/>
            </a:pPr>
            <a:r>
              <a:rPr lang="pt-BR" sz="2800" b="1" dirty="0" smtClean="0">
                <a:solidFill>
                  <a:srgbClr val="1D41D5"/>
                </a:solidFill>
                <a:latin typeface="Calibri" panose="020F0502020204030204" charset="0"/>
                <a:cs typeface="Calibri" panose="020F0502020204030204" charset="0"/>
              </a:rPr>
              <a:t>Motivação aprender</a:t>
            </a:r>
            <a:endParaRPr lang="pt-BR" sz="2800" b="1" dirty="0" smtClean="0">
              <a:solidFill>
                <a:srgbClr val="1D41D5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ctr">
              <a:defRPr/>
            </a:pPr>
            <a:r>
              <a:rPr lang="pt-BR" sz="2800" b="1" dirty="0" smtClean="0">
                <a:solidFill>
                  <a:srgbClr val="1D41D5"/>
                </a:solidFill>
                <a:latin typeface="Calibri" panose="020F0502020204030204" charset="0"/>
                <a:cs typeface="Calibri" panose="020F0502020204030204" charset="0"/>
              </a:rPr>
              <a:t>Benefícios </a:t>
            </a:r>
            <a:endParaRPr lang="pt-BR" sz="2800" b="1" dirty="0" smtClean="0">
              <a:solidFill>
                <a:srgbClr val="1D41D5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5" name="Elipse 4"/>
          <p:cNvSpPr/>
          <p:nvPr/>
        </p:nvSpPr>
        <p:spPr>
          <a:xfrm>
            <a:off x="4839970" y="882650"/>
            <a:ext cx="3640455" cy="2504440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42900" y="426689"/>
            <a:ext cx="8510930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9pPr>
          </a:lstStyle>
          <a:p>
            <a:pPr algn="ctr"/>
            <a:r>
              <a:rPr lang="pt-BR" sz="4000" b="1" dirty="0" smtClean="0">
                <a:solidFill>
                  <a:srgbClr val="006600"/>
                </a:solidFill>
                <a:latin typeface="Calibri" panose="020F0502020204030204" charset="0"/>
                <a:cs typeface="Calibri" panose="020F0502020204030204" charset="0"/>
              </a:rPr>
              <a:t>FITNESS (Aptidão Física)</a:t>
            </a:r>
            <a:endParaRPr lang="pt-BR" sz="4000" b="1" dirty="0">
              <a:solidFill>
                <a:srgbClr val="0066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ctr"/>
            <a:r>
              <a:rPr lang="pt-BR" sz="2800" b="1" dirty="0" smtClean="0">
                <a:solidFill>
                  <a:srgbClr val="006600"/>
                </a:solidFill>
                <a:latin typeface="Calibri" panose="020F0502020204030204" charset="0"/>
                <a:cs typeface="Calibri" panose="020F0502020204030204" charset="0"/>
              </a:rPr>
              <a:t>(</a:t>
            </a:r>
            <a:r>
              <a:rPr lang="pt-BR" b="1" u="sng" dirty="0" smtClean="0">
                <a:solidFill>
                  <a:srgbClr val="006600"/>
                </a:solidFill>
                <a:latin typeface="Calibri" panose="020F0502020204030204" charset="0"/>
                <a:cs typeface="Calibri" panose="020F0502020204030204" charset="0"/>
              </a:rPr>
              <a:t>Condição física e motora para o aprendizado</a:t>
            </a:r>
            <a:r>
              <a:rPr lang="pt-BR" sz="2800" b="1" dirty="0" smtClean="0">
                <a:solidFill>
                  <a:srgbClr val="006600"/>
                </a:solidFill>
                <a:latin typeface="Calibri" panose="020F0502020204030204" charset="0"/>
                <a:cs typeface="Calibri" panose="020F0502020204030204" charset="0"/>
              </a:rPr>
              <a:t>)</a:t>
            </a:r>
            <a:endParaRPr lang="pt-BR" sz="2800" b="1" dirty="0">
              <a:solidFill>
                <a:srgbClr val="0066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261155" y="2130356"/>
            <a:ext cx="3894137" cy="42100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457200" indent="-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3200" dirty="0" smtClean="0">
                <a:latin typeface="Calibri" panose="020F0502020204030204" charset="0"/>
                <a:cs typeface="Calibri" panose="020F0502020204030204" charset="0"/>
              </a:rPr>
              <a:t>Força</a:t>
            </a:r>
            <a:endParaRPr lang="pt-BR" sz="3200" dirty="0"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3200" dirty="0" smtClean="0">
                <a:latin typeface="Calibri" panose="020F0502020204030204" charset="0"/>
                <a:cs typeface="Calibri" panose="020F0502020204030204" charset="0"/>
              </a:rPr>
              <a:t>Potência</a:t>
            </a:r>
            <a:endParaRPr lang="pt-BR" sz="3200" dirty="0" smtClean="0"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3200" dirty="0" smtClean="0">
                <a:latin typeface="Calibri" panose="020F0502020204030204" charset="0"/>
                <a:cs typeface="Calibri" panose="020F0502020204030204" charset="0"/>
              </a:rPr>
              <a:t>Flexibilidade</a:t>
            </a:r>
            <a:endParaRPr lang="pt-BR" sz="3200" dirty="0"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3200" dirty="0" smtClean="0">
                <a:latin typeface="Calibri" panose="020F0502020204030204" charset="0"/>
                <a:cs typeface="Calibri" panose="020F0502020204030204" charset="0"/>
              </a:rPr>
              <a:t>Resistência</a:t>
            </a:r>
            <a:endParaRPr lang="pt-BR" sz="3200" dirty="0" smtClean="0"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3200" dirty="0" smtClean="0">
                <a:latin typeface="Calibri" panose="020F0502020204030204" charset="0"/>
                <a:cs typeface="Calibri" panose="020F0502020204030204" charset="0"/>
              </a:rPr>
              <a:t>Agilidade</a:t>
            </a:r>
            <a:endParaRPr lang="pt-BR" sz="3200" dirty="0" smtClean="0"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3200" dirty="0" smtClean="0">
                <a:latin typeface="Calibri" panose="020F0502020204030204" charset="0"/>
                <a:cs typeface="Calibri" panose="020F0502020204030204" charset="0"/>
              </a:rPr>
              <a:t>Equilíbrio</a:t>
            </a:r>
            <a:endParaRPr lang="pt-BR" sz="3200" dirty="0" smtClean="0"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3200" dirty="0" smtClean="0">
                <a:latin typeface="Calibri" panose="020F0502020204030204" charset="0"/>
                <a:cs typeface="Calibri" panose="020F0502020204030204" charset="0"/>
              </a:rPr>
              <a:t>Coordenação</a:t>
            </a:r>
            <a:endParaRPr lang="pt-BR" sz="3200" dirty="0"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3200" dirty="0">
                <a:latin typeface="Calibri" panose="020F0502020204030204" charset="0"/>
                <a:cs typeface="Calibri" panose="020F0502020204030204" charset="0"/>
              </a:rPr>
              <a:t>Orientação </a:t>
            </a:r>
            <a:r>
              <a:rPr lang="pt-BR" sz="3200" dirty="0" smtClean="0">
                <a:latin typeface="Calibri" panose="020F0502020204030204" charset="0"/>
                <a:cs typeface="Calibri" panose="020F0502020204030204" charset="0"/>
              </a:rPr>
              <a:t>Espacial</a:t>
            </a:r>
            <a:endParaRPr lang="pt-BR" sz="3200" dirty="0" smtClean="0"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5" name="Picture 10" descr="A:\Sapinho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682" y="4676388"/>
            <a:ext cx="2294148" cy="193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A:\Abdom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156" y="2350333"/>
            <a:ext cx="1981200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A:\Cor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" y="2001767"/>
            <a:ext cx="1700655" cy="472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42900" y="243174"/>
            <a:ext cx="851093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9pPr>
          </a:lstStyle>
          <a:p>
            <a:pPr algn="ctr"/>
            <a:r>
              <a:rPr lang="pt-BR" sz="4400" b="1" dirty="0" smtClean="0">
                <a:solidFill>
                  <a:srgbClr val="006600"/>
                </a:solidFill>
                <a:latin typeface="Calibri" panose="020F0502020204030204" charset="0"/>
                <a:cs typeface="Calibri" panose="020F0502020204030204" charset="0"/>
              </a:rPr>
              <a:t>FITNESS</a:t>
            </a:r>
            <a:endParaRPr lang="pt-BR" sz="4400" b="1" dirty="0">
              <a:solidFill>
                <a:srgbClr val="0066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ctr"/>
            <a:r>
              <a:rPr lang="pt-BR" sz="2800" b="1" dirty="0" smtClean="0">
                <a:solidFill>
                  <a:srgbClr val="006600"/>
                </a:solidFill>
                <a:latin typeface="Calibri" panose="020F0502020204030204" charset="0"/>
                <a:cs typeface="Calibri" panose="020F0502020204030204" charset="0"/>
              </a:rPr>
              <a:t>(</a:t>
            </a:r>
            <a:r>
              <a:rPr lang="pt-BR" b="1" u="sng" dirty="0" smtClean="0">
                <a:solidFill>
                  <a:srgbClr val="006600"/>
                </a:solidFill>
                <a:latin typeface="Calibri" panose="020F0502020204030204" charset="0"/>
                <a:cs typeface="Calibri" panose="020F0502020204030204" charset="0"/>
              </a:rPr>
              <a:t>Condição física e motora para o aprendizado</a:t>
            </a:r>
            <a:r>
              <a:rPr lang="pt-BR" sz="2800" b="1" dirty="0" smtClean="0">
                <a:solidFill>
                  <a:srgbClr val="006600"/>
                </a:solidFill>
                <a:latin typeface="Calibri" panose="020F0502020204030204" charset="0"/>
                <a:cs typeface="Calibri" panose="020F0502020204030204" charset="0"/>
              </a:rPr>
              <a:t>)</a:t>
            </a:r>
            <a:endParaRPr lang="pt-BR" sz="2800" b="1" dirty="0">
              <a:solidFill>
                <a:srgbClr val="0066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3" name="Picture 7" descr="A:\Fitness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49" y="2039376"/>
            <a:ext cx="1583014" cy="2280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148" y="2175637"/>
            <a:ext cx="2245450" cy="411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977" y="2462367"/>
            <a:ext cx="2284307" cy="324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95" y="4731744"/>
            <a:ext cx="2321472" cy="17981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eta para a direita 3"/>
          <p:cNvSpPr/>
          <p:nvPr/>
        </p:nvSpPr>
        <p:spPr>
          <a:xfrm>
            <a:off x="2664373" y="3641834"/>
            <a:ext cx="882711" cy="804042"/>
          </a:xfrm>
          <a:prstGeom prst="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 para a direita 7"/>
          <p:cNvSpPr/>
          <p:nvPr/>
        </p:nvSpPr>
        <p:spPr>
          <a:xfrm>
            <a:off x="5843845" y="3652340"/>
            <a:ext cx="882711" cy="804042"/>
          </a:xfrm>
          <a:prstGeom prst="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4395915" y="355245"/>
            <a:ext cx="3882390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9pPr>
          </a:lstStyle>
          <a:p>
            <a:pPr algn="ctr"/>
            <a:r>
              <a:rPr lang="pt-BR" sz="4400" b="1" dirty="0" smtClean="0">
                <a:solidFill>
                  <a:srgbClr val="006600"/>
                </a:solidFill>
                <a:latin typeface="Calibri" panose="020F0502020204030204" charset="0"/>
                <a:cs typeface="Calibri" panose="020F0502020204030204" charset="0"/>
              </a:rPr>
              <a:t>FUNDAMENTOS</a:t>
            </a:r>
            <a:endParaRPr lang="pt-BR" sz="4400" b="1" dirty="0">
              <a:solidFill>
                <a:srgbClr val="0066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ctr"/>
            <a:r>
              <a:rPr lang="pt-BR" sz="2800" b="1" dirty="0" smtClean="0">
                <a:solidFill>
                  <a:srgbClr val="006600"/>
                </a:solidFill>
                <a:latin typeface="Calibri" panose="020F0502020204030204" charset="0"/>
                <a:cs typeface="Calibri" panose="020F0502020204030204" charset="0"/>
              </a:rPr>
              <a:t>(base motora/alicerce)</a:t>
            </a:r>
            <a:endParaRPr lang="pt-BR" sz="2800" b="1" dirty="0">
              <a:solidFill>
                <a:srgbClr val="0066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3" name="Picture 7" descr="A:\novo-1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220" y="2468961"/>
            <a:ext cx="2176259" cy="17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04" y="0"/>
            <a:ext cx="2694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:\Simetric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703" y="2453195"/>
            <a:ext cx="1897203" cy="17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A:\Lançamen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880" y="4557922"/>
            <a:ext cx="3261179" cy="199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357189" y="642935"/>
            <a:ext cx="1343025" cy="5000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>
                <a:solidFill>
                  <a:schemeClr val="tx1"/>
                </a:solidFill>
              </a:rPr>
              <a:t>Posições Estacionárias</a:t>
            </a:r>
            <a:endParaRPr lang="pt-BR" sz="1600" b="1" dirty="0">
              <a:solidFill>
                <a:schemeClr val="tx1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952517" y="2095543"/>
            <a:ext cx="1343025" cy="5000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>
                <a:solidFill>
                  <a:schemeClr val="tx1"/>
                </a:solidFill>
              </a:rPr>
              <a:t>Aterrissagem</a:t>
            </a:r>
            <a:endParaRPr lang="pt-BR" sz="1600" b="1" dirty="0">
              <a:solidFill>
                <a:schemeClr val="tx1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676277" y="3190951"/>
            <a:ext cx="909633" cy="5000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>
                <a:solidFill>
                  <a:schemeClr val="tx1"/>
                </a:solidFill>
              </a:rPr>
              <a:t>Saltos</a:t>
            </a:r>
            <a:endParaRPr lang="pt-BR" sz="1600" b="1" dirty="0">
              <a:solidFill>
                <a:schemeClr val="tx1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100017" y="4186343"/>
            <a:ext cx="1471606" cy="5000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>
                <a:solidFill>
                  <a:schemeClr val="tx1"/>
                </a:solidFill>
              </a:rPr>
              <a:t>Deslocamentos</a:t>
            </a:r>
            <a:endParaRPr lang="pt-BR" sz="1600" b="1" dirty="0">
              <a:solidFill>
                <a:schemeClr val="tx1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723893" y="5267463"/>
            <a:ext cx="1004897" cy="5000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>
                <a:solidFill>
                  <a:schemeClr val="tx1"/>
                </a:solidFill>
              </a:rPr>
              <a:t>Rotações</a:t>
            </a:r>
            <a:endParaRPr lang="pt-BR" sz="1600" b="1" dirty="0">
              <a:solidFill>
                <a:schemeClr val="tx1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681028" y="6169991"/>
            <a:ext cx="1076340" cy="5000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>
                <a:solidFill>
                  <a:schemeClr val="tx1"/>
                </a:solidFill>
              </a:rPr>
              <a:t>Balanços</a:t>
            </a:r>
            <a:endParaRPr lang="pt-BR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2586990" y="354965"/>
            <a:ext cx="5727700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charset="0"/>
              </a:defRPr>
            </a:lvl9pPr>
          </a:lstStyle>
          <a:p>
            <a:pPr algn="ctr"/>
            <a:r>
              <a:rPr lang="pt-BR" sz="4400" b="1" dirty="0" smtClean="0">
                <a:solidFill>
                  <a:srgbClr val="006600"/>
                </a:solidFill>
                <a:latin typeface="Calibri" panose="020F0502020204030204" charset="0"/>
                <a:cs typeface="Calibri" panose="020F0502020204030204" charset="0"/>
              </a:rPr>
              <a:t>FUNDAMENTOS</a:t>
            </a:r>
            <a:endParaRPr lang="pt-BR" sz="4400" b="1" dirty="0">
              <a:solidFill>
                <a:srgbClr val="0066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ctr"/>
            <a:r>
              <a:rPr lang="pt-BR" sz="2800" b="1" dirty="0" smtClean="0">
                <a:solidFill>
                  <a:srgbClr val="006600"/>
                </a:solidFill>
                <a:latin typeface="Calibri" panose="020F0502020204030204" charset="0"/>
                <a:cs typeface="Calibri" panose="020F0502020204030204" charset="0"/>
              </a:rPr>
              <a:t>(base motora/alicerce)</a:t>
            </a:r>
            <a:endParaRPr lang="pt-BR" sz="2800" b="1" dirty="0">
              <a:solidFill>
                <a:srgbClr val="0066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1630" y="679074"/>
            <a:ext cx="1535657" cy="2005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213" y="1808048"/>
            <a:ext cx="2637632" cy="180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71" y="4874696"/>
            <a:ext cx="2419579" cy="181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30" y="3001823"/>
            <a:ext cx="2708689" cy="158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993" y="5127664"/>
            <a:ext cx="2668658" cy="1446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eta para a direita 8"/>
          <p:cNvSpPr/>
          <p:nvPr/>
        </p:nvSpPr>
        <p:spPr>
          <a:xfrm>
            <a:off x="5491836" y="3964362"/>
            <a:ext cx="882711" cy="804042"/>
          </a:xfrm>
          <a:prstGeom prst="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179" name="Picture 11" descr="Identifier les variables didactiques en gymnastique - Salto avan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143" y="3165492"/>
            <a:ext cx="2555571" cy="196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</p:spPr>
        <p:txBody>
          <a:bodyPr/>
          <a:lstStyle/>
          <a:p>
            <a:pPr algn="ctr"/>
            <a:r>
              <a:rPr lang="pt-BR" sz="4000" b="1" dirty="0" smtClean="0">
                <a:solidFill>
                  <a:srgbClr val="006600"/>
                </a:solidFill>
                <a:latin typeface="+mn-lt"/>
              </a:rPr>
              <a:t>Estratégias para Aprendizagem</a:t>
            </a:r>
            <a:endParaRPr lang="pt-BR" sz="4000" b="1" dirty="0" smtClean="0">
              <a:solidFill>
                <a:srgbClr val="006600"/>
              </a:solidFill>
              <a:latin typeface="+mn-lt"/>
            </a:endParaRPr>
          </a:p>
        </p:txBody>
      </p:sp>
      <p:graphicFrame>
        <p:nvGraphicFramePr>
          <p:cNvPr id="8" name="Espaço Reservado para Conteúdo 7"/>
          <p:cNvGraphicFramePr>
            <a:graphicFrameLocks noGrp="1"/>
          </p:cNvGraphicFramePr>
          <p:nvPr>
            <p:ph idx="1"/>
          </p:nvPr>
        </p:nvGraphicFramePr>
        <p:xfrm>
          <a:off x="457200" y="170080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tângulo 1"/>
          <p:cNvSpPr>
            <a:spLocks noChangeArrowheads="1"/>
          </p:cNvSpPr>
          <p:nvPr/>
        </p:nvSpPr>
        <p:spPr bwMode="auto">
          <a:xfrm>
            <a:off x="785227" y="506411"/>
            <a:ext cx="753872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sz="4000" b="1" dirty="0">
                <a:solidFill>
                  <a:srgbClr val="006600"/>
                </a:solidFill>
                <a:latin typeface="Calibri" panose="020F0502020204030204" charset="0"/>
                <a:cs typeface="Calibri" panose="020F0502020204030204" charset="0"/>
              </a:rPr>
              <a:t>ANÁLISE MECÂNICA DA GINÁSTICA</a:t>
            </a:r>
            <a:endParaRPr lang="pt-BR" sz="4000" b="1" dirty="0">
              <a:solidFill>
                <a:srgbClr val="0066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85140" y="1700530"/>
            <a:ext cx="8354695" cy="487743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indent="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3600" b="1" dirty="0" smtClean="0">
                <a:solidFill>
                  <a:srgbClr val="006600"/>
                </a:solidFill>
                <a:latin typeface="Calibri" panose="020F0502020204030204" charset="0"/>
                <a:cs typeface="Calibri" panose="020F0502020204030204" charset="0"/>
              </a:rPr>
              <a:t>FUNDAMENTOS</a:t>
            </a:r>
            <a:endParaRPr lang="pt-BR" sz="3600" b="1" dirty="0">
              <a:solidFill>
                <a:srgbClr val="0066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800" dirty="0">
                <a:latin typeface="Calibri" panose="020F0502020204030204" charset="0"/>
                <a:cs typeface="Calibri" panose="020F0502020204030204" charset="0"/>
              </a:rPr>
              <a:t>Centro de Massa permanece dentro da Base</a:t>
            </a:r>
            <a:endParaRPr lang="pt-BR" sz="2800" dirty="0"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800" dirty="0">
                <a:latin typeface="Calibri" panose="020F0502020204030204" charset="0"/>
                <a:cs typeface="Calibri" panose="020F0502020204030204" charset="0"/>
              </a:rPr>
              <a:t>Centro de Massa desloca rapidamente</a:t>
            </a:r>
            <a:endParaRPr lang="pt-BR" sz="2800" dirty="0"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800" dirty="0">
                <a:latin typeface="Calibri" panose="020F0502020204030204" charset="0"/>
                <a:cs typeface="Calibri" panose="020F0502020204030204" charset="0"/>
              </a:rPr>
              <a:t>Centro de Massa desloca repetidamente</a:t>
            </a:r>
            <a:endParaRPr lang="pt-BR" sz="2800" dirty="0"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800" dirty="0">
                <a:latin typeface="Calibri" panose="020F0502020204030204" charset="0"/>
                <a:cs typeface="Calibri" panose="020F0502020204030204" charset="0"/>
              </a:rPr>
              <a:t>Corpo gira em torno do Centro Massa (eixo interno)</a:t>
            </a:r>
            <a:endParaRPr lang="pt-BR" sz="2800" dirty="0"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800" dirty="0">
                <a:latin typeface="Calibri" panose="020F0502020204030204" charset="0"/>
                <a:cs typeface="Calibri" panose="020F0502020204030204" charset="0"/>
              </a:rPr>
              <a:t>Centro de Massa gira em torno de um eixo externo</a:t>
            </a:r>
            <a:endParaRPr lang="pt-BR" sz="2800" dirty="0"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800" dirty="0">
                <a:latin typeface="Calibri" panose="020F0502020204030204" charset="0"/>
                <a:cs typeface="Calibri" panose="020F0502020204030204" charset="0"/>
              </a:rPr>
              <a:t>Centro de Massa desacelera com segurança</a:t>
            </a:r>
            <a:endParaRPr lang="pt-BR" sz="2800" dirty="0"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485800"/>
            <a:ext cx="2952328" cy="1143000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006600"/>
                </a:solidFill>
              </a:rPr>
              <a:t>Plano </a:t>
            </a:r>
            <a:br>
              <a:rPr lang="pt-BR" b="1" dirty="0" smtClean="0">
                <a:solidFill>
                  <a:srgbClr val="006600"/>
                </a:solidFill>
              </a:rPr>
            </a:br>
            <a:r>
              <a:rPr lang="pt-BR" b="1" dirty="0" smtClean="0">
                <a:solidFill>
                  <a:srgbClr val="006600"/>
                </a:solidFill>
              </a:rPr>
              <a:t>de aula 3F</a:t>
            </a:r>
            <a:endParaRPr lang="pt-BR" b="1" dirty="0">
              <a:solidFill>
                <a:srgbClr val="0066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041"/>
            <a:ext cx="5076056" cy="685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76847" y="1825625"/>
            <a:ext cx="7886700" cy="4351338"/>
          </a:xfrm>
        </p:spPr>
        <p:txBody>
          <a:bodyPr/>
          <a:lstStyle/>
          <a:p>
            <a:endParaRPr lang="pt-BR" altLang="en-US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441577" y="1800325"/>
            <a:ext cx="6346205" cy="4324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ítulo 1"/>
          <p:cNvSpPr>
            <a:spLocks noGrp="1"/>
          </p:cNvSpPr>
          <p:nvPr/>
        </p:nvSpPr>
        <p:spPr>
          <a:xfrm>
            <a:off x="457200" y="274637"/>
            <a:ext cx="8229600" cy="11720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 smtClean="0">
                <a:solidFill>
                  <a:srgbClr val="1D41D5"/>
                </a:solidFill>
                <a:latin typeface="+mn-lt"/>
              </a:rPr>
              <a:t>Princípios para Diversão</a:t>
            </a:r>
            <a:endParaRPr lang="pt-BR" sz="4000" b="1" dirty="0" smtClean="0">
              <a:solidFill>
                <a:srgbClr val="1D41D5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72025"/>
          </a:xfrm>
        </p:spPr>
        <p:txBody>
          <a:bodyPr/>
          <a:lstStyle/>
          <a:p>
            <a:pPr algn="ctr"/>
            <a:r>
              <a:rPr lang="pt-BR" sz="4000" b="1" dirty="0" smtClean="0">
                <a:solidFill>
                  <a:srgbClr val="1D41D5"/>
                </a:solidFill>
                <a:latin typeface="+mn-lt"/>
              </a:rPr>
              <a:t>Princípios para diversão</a:t>
            </a:r>
            <a:endParaRPr lang="pt-BR" sz="4000" b="1" dirty="0" smtClean="0">
              <a:solidFill>
                <a:srgbClr val="1D41D5"/>
              </a:solidFill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28668" y="1659864"/>
            <a:ext cx="8229600" cy="452596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dirty="0" smtClean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pt-BR" sz="2600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As pessoas devem estar </a:t>
            </a:r>
            <a:r>
              <a:rPr lang="pt-BR" sz="2600" b="1" u="sng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ativas</a:t>
            </a:r>
            <a:r>
              <a:rPr lang="pt-BR" sz="2600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na maior parte do tempo</a:t>
            </a:r>
            <a:endParaRPr lang="pt-BR" sz="2600" dirty="0" smtClean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pt-BR" sz="2600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As pessoas devem ter </a:t>
            </a:r>
            <a:r>
              <a:rPr lang="pt-BR" sz="2600" b="1" u="sng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sucesso</a:t>
            </a:r>
            <a:r>
              <a:rPr lang="pt-BR" sz="2600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na maior parte do tempo</a:t>
            </a:r>
            <a:endParaRPr lang="pt-BR" sz="2600" dirty="0" smtClean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pt-BR" sz="2600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As pessoas devem </a:t>
            </a:r>
            <a:r>
              <a:rPr lang="pt-BR" sz="2600" b="1" u="sng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jogar</a:t>
            </a:r>
            <a:r>
              <a:rPr lang="pt-BR" sz="2600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na maior parte do tempo</a:t>
            </a:r>
            <a:endParaRPr lang="pt-BR" sz="2600" dirty="0" smtClean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pt-BR" sz="2600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As pessoas devem se sentir </a:t>
            </a:r>
            <a:r>
              <a:rPr lang="pt-BR" sz="2600" b="1" u="sng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seguras</a:t>
            </a:r>
            <a:r>
              <a:rPr lang="pt-BR" sz="2600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endParaRPr lang="pt-BR" sz="2600" dirty="0" smtClean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0" indent="0">
              <a:buNone/>
            </a:pPr>
            <a:endParaRPr lang="pt-BR" sz="2600" dirty="0" smtClean="0">
              <a:latin typeface="Calibri" panose="020F0502020204030204" charset="0"/>
              <a:cs typeface="Calibri" panose="020F0502020204030204" charset="0"/>
            </a:endParaRPr>
          </a:p>
          <a:p>
            <a:pPr marL="0" indent="0" algn="ctr">
              <a:buNone/>
            </a:pPr>
            <a:r>
              <a:rPr lang="pt-BR" sz="2600" b="1" dirty="0" smtClean="0">
                <a:solidFill>
                  <a:srgbClr val="0000CC"/>
                </a:solidFill>
                <a:latin typeface="Calibri" panose="020F0502020204030204" charset="0"/>
                <a:cs typeface="Calibri" panose="020F0502020204030204" charset="0"/>
              </a:rPr>
              <a:t>MUITA SOFISTICAÇÃO  &gt; EFEITO – RESULTADO – OBJETIVO?</a:t>
            </a:r>
            <a:endParaRPr lang="pt-BR" sz="2600" b="1" dirty="0">
              <a:solidFill>
                <a:srgbClr val="0000CC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24878" y="2998089"/>
            <a:ext cx="2204863" cy="54876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 smtClean="0">
                <a:solidFill>
                  <a:srgbClr val="1D41D5"/>
                </a:solidFill>
                <a:latin typeface="+mn-lt"/>
              </a:rPr>
              <a:t>Princípios para diversão</a:t>
            </a:r>
            <a:endParaRPr lang="pt-BR" b="1" dirty="0" smtClean="0">
              <a:solidFill>
                <a:srgbClr val="1D41D5"/>
              </a:solidFill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94174" y="1826156"/>
            <a:ext cx="8229600" cy="4654853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Interação: pares, trios, grupos</a:t>
            </a:r>
            <a:endParaRPr lang="pt-BR" sz="2800" dirty="0" smtClean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Cooperação</a:t>
            </a:r>
            <a:endParaRPr lang="pt-BR" sz="2800" dirty="0" smtClean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Descobertas</a:t>
            </a:r>
            <a:endParaRPr lang="pt-BR" sz="2800" dirty="0" smtClean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Criação </a:t>
            </a:r>
            <a:endParaRPr lang="pt-BR" sz="2800" dirty="0" smtClean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Competição</a:t>
            </a:r>
            <a:endParaRPr lang="pt-BR" sz="2800" dirty="0" smtClean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Desafio</a:t>
            </a:r>
            <a:endParaRPr lang="pt-BR" sz="2800" dirty="0" smtClean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800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Sucesso</a:t>
            </a:r>
            <a:endParaRPr lang="pt-BR" sz="2800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800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Motivação</a:t>
            </a:r>
            <a:endParaRPr lang="pt-BR" sz="2800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8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Variedade de estilos de ensino</a:t>
            </a:r>
            <a:endParaRPr lang="pt-BR" sz="2800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8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Variedade de experiências</a:t>
            </a:r>
            <a:endParaRPr lang="pt-BR" sz="2800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BR" sz="2800" dirty="0" smtClean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2800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735" y="35560"/>
            <a:ext cx="2799080" cy="6744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58377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>
                <a:solidFill>
                  <a:srgbClr val="1D41D5"/>
                </a:solidFill>
                <a:latin typeface="+mn-lt"/>
              </a:rPr>
              <a:t>Princípios para diversão</a:t>
            </a:r>
            <a:endParaRPr lang="pt-BR" b="1" dirty="0" smtClean="0">
              <a:solidFill>
                <a:srgbClr val="1D41D5"/>
              </a:solidFill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802025"/>
            <a:ext cx="8382000" cy="4525963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Adaptação à idade, </a:t>
            </a:r>
            <a:r>
              <a:rPr lang="pt-BR" sz="2800" u="sng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maturidade</a:t>
            </a:r>
            <a:r>
              <a:rPr lang="pt-BR" sz="2800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e </a:t>
            </a:r>
            <a:r>
              <a:rPr lang="pt-BR" sz="2800" u="sng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condição</a:t>
            </a:r>
            <a:r>
              <a:rPr lang="pt-BR" sz="2800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dos </a:t>
            </a:r>
            <a:r>
              <a:rPr lang="pt-BR" sz="2800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participantes</a:t>
            </a:r>
            <a:endParaRPr lang="pt-BR" sz="2800" dirty="0" smtClean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Mude </a:t>
            </a:r>
            <a:r>
              <a:rPr lang="pt-BR" sz="2800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o jogo caso não funcione ou não seja </a:t>
            </a:r>
            <a:r>
              <a:rPr lang="pt-BR" sz="2800" u="sng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seguro</a:t>
            </a:r>
            <a:endParaRPr lang="pt-BR" sz="2800" u="sng" dirty="0" smtClean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Os </a:t>
            </a:r>
            <a:r>
              <a:rPr lang="pt-BR" sz="2800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jogos devem ter um </a:t>
            </a:r>
            <a:r>
              <a:rPr lang="pt-BR" sz="2800" u="sng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objetivo</a:t>
            </a:r>
            <a:endParaRPr lang="pt-BR" sz="2800" u="sng" dirty="0" smtClean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Pare </a:t>
            </a:r>
            <a:r>
              <a:rPr lang="pt-BR" sz="2800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o jogo quando os participantes ainda desejarem continuar: “</a:t>
            </a:r>
            <a:r>
              <a:rPr lang="pt-BR" sz="2800" b="1" u="sng" dirty="0" smtClean="0">
                <a:solidFill>
                  <a:srgbClr val="1D41D5"/>
                </a:solidFill>
                <a:latin typeface="Calibri" panose="020F0502020204030204" charset="0"/>
                <a:cs typeface="Calibri" panose="020F0502020204030204" charset="0"/>
              </a:rPr>
              <a:t>Mate o jogo antes que ele morra</a:t>
            </a:r>
            <a:r>
              <a:rPr lang="pt-BR" sz="2800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”</a:t>
            </a:r>
            <a:endParaRPr lang="pt-BR" sz="2800" dirty="0" smtClean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pt-BR" sz="2800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640" y="5013176"/>
            <a:ext cx="2644396" cy="1707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88184"/>
            <a:ext cx="2448272" cy="158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Documents and Settings\Mnunomura\Meus documentos\Myrian figuras\Fitness 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1857" y="4824536"/>
            <a:ext cx="3132311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7"/>
          <p:cNvSpPr/>
          <p:nvPr/>
        </p:nvSpPr>
        <p:spPr>
          <a:xfrm>
            <a:off x="2915816" y="4797152"/>
            <a:ext cx="352839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1D41D5"/>
                </a:solidFill>
                <a:latin typeface="Calibri" panose="020F0502020204030204" charset="0"/>
                <a:cs typeface="Calibri" panose="020F0502020204030204" charset="0"/>
              </a:rPr>
              <a:t>Jogar</a:t>
            </a:r>
            <a:endParaRPr lang="pt-BR" dirty="0">
              <a:solidFill>
                <a:srgbClr val="1D41D5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tx1"/>
                </a:solidFill>
                <a:latin typeface="+mn-lt"/>
              </a:rPr>
              <a:t>Divertir e interagir com os companheiros</a:t>
            </a:r>
            <a:endParaRPr lang="pt-BR" dirty="0" smtClean="0">
              <a:solidFill>
                <a:schemeClr val="tx1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tx1"/>
                </a:solidFill>
                <a:latin typeface="+mn-lt"/>
              </a:rPr>
              <a:t>Participar ativamente na maior parte do tempo</a:t>
            </a:r>
            <a:endParaRPr lang="pt-BR" dirty="0" smtClean="0">
              <a:solidFill>
                <a:schemeClr val="tx1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tx1"/>
                </a:solidFill>
                <a:latin typeface="+mn-lt"/>
              </a:rPr>
              <a:t>Não ser eliminado</a:t>
            </a:r>
            <a:endParaRPr lang="pt-BR" dirty="0" smtClean="0">
              <a:solidFill>
                <a:schemeClr val="tx1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tx1"/>
                </a:solidFill>
                <a:latin typeface="+mn-lt"/>
              </a:rPr>
              <a:t>Cooperação &gt; Competição</a:t>
            </a:r>
            <a:endParaRPr lang="pt-BR" dirty="0" smtClean="0">
              <a:solidFill>
                <a:schemeClr val="tx1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tx1"/>
                </a:solidFill>
                <a:latin typeface="+mn-lt"/>
              </a:rPr>
              <a:t>Moderar no tempo do jogo</a:t>
            </a:r>
            <a:endParaRPr lang="pt-BR" dirty="0" smtClean="0">
              <a:solidFill>
                <a:schemeClr val="tx1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dirty="0" smtClean="0">
              <a:solidFill>
                <a:schemeClr val="tx1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pt-BR" altLang="en-US" sz="480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Resumo: ambiente de ensino</a:t>
            </a:r>
            <a:endParaRPr lang="pt-BR" altLang="en-US" sz="480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pt-BR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7378" y="260648"/>
            <a:ext cx="3466728" cy="1143000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>
                <a:solidFill>
                  <a:srgbClr val="006600"/>
                </a:solidFill>
                <a:latin typeface="+mn-lt"/>
              </a:rPr>
              <a:t>Organização</a:t>
            </a:r>
            <a:endParaRPr lang="pt-BR" b="1" dirty="0">
              <a:solidFill>
                <a:srgbClr val="006600"/>
              </a:solidFill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08245" y="692785"/>
            <a:ext cx="4074795" cy="4392295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Calibri" panose="020F0502020204030204" charset="0"/>
                <a:cs typeface="Calibri" panose="020F0502020204030204" charset="0"/>
              </a:rPr>
              <a:t> plano de aula</a:t>
            </a:r>
            <a:endParaRPr lang="pt-BR" sz="2400" dirty="0" smtClean="0"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pt-BR" sz="2400" dirty="0" smtClean="0">
                <a:latin typeface="Calibri" panose="020F0502020204030204" charset="0"/>
                <a:cs typeface="Calibri" panose="020F0502020204030204" charset="0"/>
              </a:rPr>
              <a:t>aquecimento</a:t>
            </a:r>
            <a:endParaRPr lang="pt-BR" sz="2400" dirty="0" smtClean="0"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pt-BR" sz="2400" dirty="0" smtClean="0">
                <a:latin typeface="Calibri" panose="020F0502020204030204" charset="0"/>
                <a:cs typeface="Calibri" panose="020F0502020204030204" charset="0"/>
              </a:rPr>
              <a:t>alongamento</a:t>
            </a:r>
            <a:endParaRPr lang="pt-BR" sz="2400" dirty="0" smtClean="0"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pt-BR" sz="2400" dirty="0" smtClean="0">
                <a:latin typeface="Calibri" panose="020F0502020204030204" charset="0"/>
                <a:cs typeface="Calibri" panose="020F0502020204030204" charset="0"/>
              </a:rPr>
              <a:t>ativação </a:t>
            </a:r>
            <a:endParaRPr lang="pt-BR" sz="2400" dirty="0" smtClean="0"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pt-BR" sz="2400" dirty="0" smtClean="0">
                <a:latin typeface="Calibri" panose="020F0502020204030204" charset="0"/>
                <a:cs typeface="Calibri" panose="020F0502020204030204" charset="0"/>
              </a:rPr>
              <a:t>tempo de espera</a:t>
            </a:r>
            <a:endParaRPr lang="pt-BR" sz="2400" dirty="0" smtClean="0"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pt-BR" sz="2400" dirty="0" smtClean="0">
                <a:latin typeface="Calibri" panose="020F0502020204030204" charset="0"/>
                <a:cs typeface="Calibri" panose="020F0502020204030204" charset="0"/>
              </a:rPr>
              <a:t>tempo de atividade</a:t>
            </a:r>
            <a:endParaRPr lang="pt-BR" sz="2400" dirty="0" smtClean="0"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pt-BR" sz="2400" dirty="0" smtClean="0">
                <a:latin typeface="Calibri" panose="020F0502020204030204" charset="0"/>
                <a:cs typeface="Calibri" panose="020F0502020204030204" charset="0"/>
              </a:rPr>
              <a:t>organização dos materiais </a:t>
            </a:r>
            <a:endParaRPr lang="pt-BR" sz="2400" dirty="0"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71428"/>
            <a:ext cx="3096344" cy="2342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190" y="4401820"/>
            <a:ext cx="3215005" cy="2266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2686050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pPr algn="ctr"/>
            <a:r>
              <a:rPr lang="pt-BR" sz="4000" b="1" dirty="0" smtClean="0">
                <a:solidFill>
                  <a:srgbClr val="006600"/>
                </a:solidFill>
                <a:latin typeface="+mn-lt"/>
              </a:rPr>
              <a:t>Fases da aprendizagem (todos)</a:t>
            </a:r>
            <a:endParaRPr lang="pt-BR" sz="4000" b="1" dirty="0">
              <a:solidFill>
                <a:srgbClr val="006600"/>
              </a:solidFill>
              <a:latin typeface="+mn-lt"/>
            </a:endParaRP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518864" y="1855365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08527" y="274638"/>
            <a:ext cx="4114800" cy="1143000"/>
          </a:xfrm>
        </p:spPr>
        <p:txBody>
          <a:bodyPr/>
          <a:lstStyle/>
          <a:p>
            <a:pPr algn="r"/>
            <a:r>
              <a:rPr lang="pt-BR" sz="4000" b="1" dirty="0" smtClean="0">
                <a:solidFill>
                  <a:srgbClr val="006600"/>
                </a:solidFill>
                <a:latin typeface="+mn-lt"/>
              </a:rPr>
              <a:t>Estilos de Ensino</a:t>
            </a:r>
            <a:endParaRPr lang="pt-BR" sz="4000" b="1" dirty="0" smtClean="0">
              <a:solidFill>
                <a:srgbClr val="006600"/>
              </a:solidFill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049911" y="1927373"/>
            <a:ext cx="5040560" cy="38778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800" dirty="0" smtClean="0"/>
              <a:t>Orientado </a:t>
            </a:r>
            <a:r>
              <a:rPr lang="pt-BR" sz="2800" dirty="0"/>
              <a:t>pelo professor (direto)</a:t>
            </a:r>
            <a:endParaRPr lang="pt-BR" sz="2800" dirty="0"/>
          </a:p>
          <a:p>
            <a:pPr marL="0" indent="0">
              <a:buNone/>
            </a:pPr>
            <a:r>
              <a:rPr lang="pt-BR" sz="2800" dirty="0" smtClean="0"/>
              <a:t>Orientado pelo </a:t>
            </a:r>
            <a:r>
              <a:rPr lang="pt-BR" sz="2800" dirty="0"/>
              <a:t>aluno (indireto)</a:t>
            </a:r>
            <a:endParaRPr lang="pt-BR" sz="2800" dirty="0" smtClean="0"/>
          </a:p>
          <a:p>
            <a:r>
              <a:rPr lang="pt-BR" sz="2800" dirty="0" smtClean="0"/>
              <a:t>Mesclar e Variar</a:t>
            </a:r>
            <a:endParaRPr lang="pt-BR" sz="2800" dirty="0" smtClean="0"/>
          </a:p>
          <a:p>
            <a:r>
              <a:rPr lang="pt-BR" sz="2800" dirty="0" smtClean="0"/>
              <a:t>Objetivo</a:t>
            </a:r>
            <a:endParaRPr lang="pt-BR" sz="2800" dirty="0" smtClean="0"/>
          </a:p>
          <a:p>
            <a:r>
              <a:rPr lang="pt-BR" sz="2800" dirty="0" smtClean="0"/>
              <a:t>Conteúdo</a:t>
            </a:r>
            <a:endParaRPr lang="pt-BR" sz="2800" dirty="0" smtClean="0"/>
          </a:p>
          <a:p>
            <a:r>
              <a:rPr lang="pt-BR" sz="2800" dirty="0" smtClean="0"/>
              <a:t>Fase de aprendizagem</a:t>
            </a:r>
            <a:endParaRPr lang="pt-BR" sz="2800" dirty="0" smtClean="0"/>
          </a:p>
          <a:p>
            <a:r>
              <a:rPr lang="pt-BR" sz="2800" dirty="0" smtClean="0"/>
              <a:t>Grupo</a:t>
            </a:r>
            <a:endParaRPr lang="pt-BR" sz="2800" dirty="0" smtClean="0"/>
          </a:p>
          <a:p>
            <a:r>
              <a:rPr lang="pt-BR" sz="2800" dirty="0" smtClean="0"/>
              <a:t>Segurança</a:t>
            </a:r>
            <a:endParaRPr lang="pt-BR" sz="2800" dirty="0" smtClean="0"/>
          </a:p>
          <a:p>
            <a:endParaRPr lang="pt-BR" sz="28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8" y="-1"/>
            <a:ext cx="3464172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557808"/>
            <a:ext cx="3744416" cy="1143000"/>
          </a:xfrm>
        </p:spPr>
        <p:txBody>
          <a:bodyPr>
            <a:noAutofit/>
          </a:bodyPr>
          <a:lstStyle/>
          <a:p>
            <a:pPr algn="ctr"/>
            <a:r>
              <a:rPr lang="pt-BR" b="1" dirty="0" smtClean="0">
                <a:solidFill>
                  <a:srgbClr val="006600"/>
                </a:solidFill>
                <a:latin typeface="+mn-lt"/>
              </a:rPr>
              <a:t>Gerenciar a prática</a:t>
            </a:r>
            <a:endParaRPr lang="pt-BR" b="1" dirty="0">
              <a:solidFill>
                <a:srgbClr val="006600"/>
              </a:solidFill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499992" y="764704"/>
            <a:ext cx="4608512" cy="561176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t-BR" dirty="0" smtClean="0"/>
              <a:t> </a:t>
            </a:r>
            <a:r>
              <a:rPr lang="pt-BR" sz="3000" dirty="0" smtClean="0"/>
              <a:t>ajuda manual</a:t>
            </a:r>
            <a:endParaRPr lang="pt-BR" sz="3000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t-BR" sz="3000" dirty="0"/>
              <a:t> </a:t>
            </a:r>
            <a:r>
              <a:rPr lang="pt-BR" sz="3000" dirty="0" smtClean="0"/>
              <a:t>atenção dos alunos</a:t>
            </a:r>
            <a:endParaRPr lang="pt-BR" sz="3000" dirty="0" smtClean="0"/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dirty="0"/>
              <a:t> </a:t>
            </a:r>
            <a:r>
              <a:rPr lang="pt-BR" sz="2400" dirty="0" smtClean="0"/>
              <a:t>sentar os alunos</a:t>
            </a:r>
            <a:endParaRPr lang="pt-BR" sz="2400" dirty="0" smtClean="0"/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2400" dirty="0"/>
              <a:t> </a:t>
            </a:r>
            <a:r>
              <a:rPr lang="pt-BR" sz="2400" dirty="0" smtClean="0"/>
              <a:t>explicar </a:t>
            </a:r>
            <a:endParaRPr lang="pt-BR" sz="2400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t-BR" sz="3000" dirty="0" smtClean="0"/>
              <a:t> agrupamentos</a:t>
            </a:r>
            <a:endParaRPr lang="pt-BR" sz="3000" dirty="0" smtClean="0"/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dirty="0" smtClean="0"/>
              <a:t> </a:t>
            </a:r>
            <a:r>
              <a:rPr lang="pt-BR" sz="2400" dirty="0" smtClean="0"/>
              <a:t>seguir líder</a:t>
            </a:r>
            <a:endParaRPr lang="pt-BR" sz="2400" dirty="0" smtClean="0"/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2400" dirty="0"/>
              <a:t> </a:t>
            </a:r>
            <a:r>
              <a:rPr lang="pt-BR" sz="2400" dirty="0" smtClean="0"/>
              <a:t>movimentar em grupo</a:t>
            </a:r>
            <a:endParaRPr lang="pt-BR" sz="2400" dirty="0" smtClean="0"/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2400" dirty="0"/>
              <a:t> </a:t>
            </a:r>
            <a:r>
              <a:rPr lang="pt-BR" sz="2400" dirty="0" smtClean="0"/>
              <a:t>alinhar</a:t>
            </a:r>
            <a:endParaRPr lang="pt-BR" sz="24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t-BR" dirty="0" smtClean="0"/>
              <a:t> </a:t>
            </a:r>
            <a:r>
              <a:rPr lang="pt-BR" sz="3000" dirty="0" smtClean="0"/>
              <a:t>divisão em turmas </a:t>
            </a:r>
            <a:endParaRPr lang="pt-BR" sz="3000" dirty="0" smtClean="0"/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dirty="0"/>
              <a:t> </a:t>
            </a:r>
            <a:r>
              <a:rPr lang="pt-BR" sz="2400" dirty="0" smtClean="0"/>
              <a:t>aleatória</a:t>
            </a:r>
            <a:endParaRPr lang="pt-BR" sz="2400" dirty="0" smtClean="0"/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2400" dirty="0"/>
              <a:t> </a:t>
            </a:r>
            <a:r>
              <a:rPr lang="pt-BR" sz="2400" dirty="0" smtClean="0"/>
              <a:t>características em comum</a:t>
            </a:r>
            <a:endParaRPr lang="pt-BR" sz="2400" dirty="0" smtClean="0"/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2400" dirty="0"/>
              <a:t> </a:t>
            </a:r>
            <a:r>
              <a:rPr lang="pt-BR" sz="2400" dirty="0" smtClean="0"/>
              <a:t>estações</a:t>
            </a:r>
            <a:endParaRPr lang="pt-BR" sz="2400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92896"/>
            <a:ext cx="3717243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229600" cy="1143000"/>
          </a:xfrm>
        </p:spPr>
        <p:txBody>
          <a:bodyPr/>
          <a:lstStyle/>
          <a:p>
            <a:pPr algn="l"/>
            <a:r>
              <a:rPr lang="pt-BR" b="1" dirty="0" smtClean="0">
                <a:solidFill>
                  <a:srgbClr val="006600"/>
                </a:solidFill>
                <a:latin typeface="+mn-lt"/>
              </a:rPr>
              <a:t>Centrar a </a:t>
            </a:r>
            <a:r>
              <a:rPr lang="pt-BR" b="1" dirty="0" smtClean="0">
                <a:solidFill>
                  <a:srgbClr val="006600"/>
                </a:solidFill>
                <a:latin typeface="+mn-lt"/>
              </a:rPr>
              <a:t>aprendizagem 3F</a:t>
            </a:r>
            <a:endParaRPr lang="pt-BR" b="1" dirty="0">
              <a:solidFill>
                <a:srgbClr val="006600"/>
              </a:solidFill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864" y="2247920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pt-BR" sz="3000" dirty="0" smtClean="0"/>
              <a:t>Os participantes se </a:t>
            </a:r>
            <a:r>
              <a:rPr lang="pt-BR" sz="3000" u="sng" dirty="0" smtClean="0"/>
              <a:t>divertem</a:t>
            </a:r>
            <a:endParaRPr lang="pt-BR" sz="3000" u="sng" dirty="0" smtClean="0"/>
          </a:p>
          <a:p>
            <a:pPr>
              <a:spcBef>
                <a:spcPts val="600"/>
              </a:spcBef>
            </a:pPr>
            <a:r>
              <a:rPr lang="pt-BR" sz="3000" dirty="0" smtClean="0"/>
              <a:t>Os participantes </a:t>
            </a:r>
            <a:r>
              <a:rPr lang="pt-BR" sz="3000" dirty="0" smtClean="0"/>
              <a:t>desenvolvem a </a:t>
            </a:r>
            <a:r>
              <a:rPr lang="pt-BR" sz="3000" u="sng" dirty="0" smtClean="0"/>
              <a:t>aptidão </a:t>
            </a:r>
            <a:r>
              <a:rPr lang="pt-BR" sz="3000" u="sng" dirty="0" smtClean="0"/>
              <a:t>física</a:t>
            </a:r>
            <a:endParaRPr lang="pt-BR" sz="3000" u="sng" dirty="0" smtClean="0"/>
          </a:p>
          <a:p>
            <a:pPr>
              <a:spcBef>
                <a:spcPts val="600"/>
              </a:spcBef>
            </a:pPr>
            <a:r>
              <a:rPr lang="pt-BR" sz="3000" dirty="0" smtClean="0"/>
              <a:t>Os participantes adquirem bons </a:t>
            </a:r>
            <a:r>
              <a:rPr lang="pt-BR" sz="3000" u="sng" dirty="0" smtClean="0"/>
              <a:t>fundamentos</a:t>
            </a:r>
            <a:endParaRPr lang="pt-BR" sz="3000" u="sng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920986"/>
            <a:ext cx="3528392" cy="2676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5" descr="Atenção - ícones de sinais grát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pt-BR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987824" y="142860"/>
            <a:ext cx="34290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altLang="ja-JP" b="1" dirty="0" smtClean="0">
                <a:solidFill>
                  <a:srgbClr val="006600"/>
                </a:solidFill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</a:effectLst>
                <a:latin typeface="+mn-lt"/>
                <a:ea typeface="MS PGothic" panose="020B0600070205080204" charset="-128"/>
                <a:cs typeface="Arial" panose="020B0604020202020204" pitchFamily="34" charset="0"/>
              </a:rPr>
              <a:t>Segurança</a:t>
            </a:r>
            <a:r>
              <a:rPr lang="pt-BR" altLang="ja-JP" b="1" dirty="0" smtClean="0">
                <a:solidFill>
                  <a:schemeClr val="tx1"/>
                </a:solidFill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</a:effectLst>
                <a:latin typeface="+mn-lt"/>
                <a:ea typeface="MS PGothic" panose="020B0600070205080204" charset="-128"/>
                <a:cs typeface="Arial" panose="020B0604020202020204" pitchFamily="34" charset="0"/>
              </a:rPr>
              <a:t> </a:t>
            </a:r>
            <a:endParaRPr lang="pt-BR" altLang="ja-JP" b="1" dirty="0" smtClean="0">
              <a:solidFill>
                <a:schemeClr val="tx1"/>
              </a:solidFill>
              <a:effectLst>
                <a:glow rad="101600">
                  <a:schemeClr val="bg2">
                    <a:tint val="20000"/>
                    <a:alpha val="60000"/>
                  </a:schemeClr>
                </a:glow>
              </a:effectLst>
              <a:latin typeface="+mn-lt"/>
              <a:ea typeface="MS PGothic" panose="020B0600070205080204" charset="-128"/>
              <a:cs typeface="Arial" panose="020B0604020202020204" pitchFamily="34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91160" y="1737995"/>
            <a:ext cx="8484235" cy="5067935"/>
          </a:xfrm>
        </p:spPr>
        <p:txBody>
          <a:bodyPr>
            <a:normAutofit/>
          </a:bodyPr>
          <a:lstStyle/>
          <a:p>
            <a:pPr marL="457200" indent="-4572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altLang="ja-JP" sz="3200" u="sng" dirty="0" smtClean="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  <a:cs typeface="Calibri" panose="020F0502020204030204" charset="0"/>
              </a:rPr>
              <a:t>PRIORIDADE</a:t>
            </a:r>
            <a:endParaRPr lang="pt-BR" altLang="ja-JP" sz="3200" u="sng" dirty="0" smtClean="0">
              <a:solidFill>
                <a:schemeClr val="tx1"/>
              </a:solidFill>
              <a:latin typeface="Calibri" panose="020F0502020204030204" charset="0"/>
              <a:ea typeface="MS PGothic" panose="020B0600070205080204" charset="-128"/>
              <a:cs typeface="Calibri" panose="020F0502020204030204" charset="0"/>
            </a:endParaRPr>
          </a:p>
          <a:p>
            <a:pPr marL="457200" indent="-4572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altLang="ja-JP" sz="3200" u="sng" dirty="0" smtClean="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  <a:cs typeface="Calibri" panose="020F0502020204030204" charset="0"/>
              </a:rPr>
              <a:t>Desafio</a:t>
            </a:r>
            <a:r>
              <a:rPr lang="pt-BR" altLang="ja-JP" sz="3200" dirty="0" smtClean="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  <a:cs typeface="Calibri" panose="020F0502020204030204" charset="0"/>
              </a:rPr>
              <a:t> – </a:t>
            </a:r>
            <a:r>
              <a:rPr lang="pt-BR" altLang="ja-JP" sz="3200" u="sng" dirty="0" smtClean="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  <a:cs typeface="Calibri" panose="020F0502020204030204" charset="0"/>
              </a:rPr>
              <a:t>Disciplina</a:t>
            </a:r>
            <a:r>
              <a:rPr lang="pt-BR" altLang="ja-JP" sz="3200" dirty="0" smtClean="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  <a:cs typeface="Calibri" panose="020F0502020204030204" charset="0"/>
              </a:rPr>
              <a:t> – </a:t>
            </a:r>
            <a:r>
              <a:rPr lang="pt-BR" altLang="ja-JP" sz="3200" u="sng" dirty="0" smtClean="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  <a:cs typeface="Calibri" panose="020F0502020204030204" charset="0"/>
              </a:rPr>
              <a:t>Liberdade</a:t>
            </a:r>
            <a:r>
              <a:rPr lang="pt-BR" altLang="ja-JP" sz="3200" dirty="0" smtClean="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  <a:cs typeface="Calibri" panose="020F0502020204030204" charset="0"/>
              </a:rPr>
              <a:t> - </a:t>
            </a:r>
            <a:r>
              <a:rPr lang="pt-BR" altLang="ja-JP" sz="3200" u="sng" dirty="0" smtClean="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  <a:cs typeface="Calibri" panose="020F0502020204030204" charset="0"/>
              </a:rPr>
              <a:t>Controle</a:t>
            </a:r>
            <a:endParaRPr lang="pt-BR" altLang="ja-JP" sz="3200" u="sng" dirty="0" smtClean="0">
              <a:solidFill>
                <a:schemeClr val="tx1"/>
              </a:solidFill>
              <a:latin typeface="Calibri" panose="020F0502020204030204" charset="0"/>
              <a:ea typeface="MS PGothic" panose="020B0600070205080204" charset="-128"/>
              <a:cs typeface="Calibri" panose="020F0502020204030204" charset="0"/>
            </a:endParaRPr>
          </a:p>
          <a:p>
            <a:pPr marL="457200" indent="-4572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altLang="ja-JP" sz="3200" dirty="0" smtClean="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  <a:cs typeface="Calibri" panose="020F0502020204030204" charset="0"/>
              </a:rPr>
              <a:t>Aprender a dominar e a controlar o corpo</a:t>
            </a:r>
            <a:endParaRPr lang="pt-BR" altLang="ja-JP" sz="3200" dirty="0" smtClean="0">
              <a:solidFill>
                <a:schemeClr val="tx1"/>
              </a:solidFill>
              <a:latin typeface="Calibri" panose="020F0502020204030204" charset="0"/>
              <a:ea typeface="MS PGothic" panose="020B0600070205080204" charset="-128"/>
              <a:cs typeface="Calibri" panose="020F0502020204030204" charset="0"/>
            </a:endParaRPr>
          </a:p>
          <a:p>
            <a:pPr marL="457200" indent="-4572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altLang="ja-JP" sz="3200" dirty="0" smtClean="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  <a:cs typeface="Calibri" panose="020F0502020204030204" charset="0"/>
              </a:rPr>
              <a:t>Desenvolver hábitos de segurança</a:t>
            </a:r>
            <a:endParaRPr lang="pt-BR" altLang="ja-JP" sz="3200" dirty="0" smtClean="0">
              <a:solidFill>
                <a:schemeClr val="tx1"/>
              </a:solidFill>
              <a:latin typeface="Calibri" panose="020F0502020204030204" charset="0"/>
              <a:ea typeface="MS PGothic" panose="020B0600070205080204" charset="-128"/>
              <a:cs typeface="Calibri" panose="020F0502020204030204" charset="0"/>
            </a:endParaRPr>
          </a:p>
          <a:p>
            <a:pPr marL="457200" indent="-4572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altLang="ja-JP" sz="3200" dirty="0" smtClean="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  <a:cs typeface="Calibri" panose="020F0502020204030204" charset="0"/>
              </a:rPr>
              <a:t>Minimizar riscos</a:t>
            </a:r>
            <a:endParaRPr lang="pt-BR" altLang="ja-JP" sz="3200" dirty="0" smtClean="0">
              <a:solidFill>
                <a:schemeClr val="tx1"/>
              </a:solidFill>
              <a:latin typeface="Calibri" panose="020F0502020204030204" charset="0"/>
              <a:ea typeface="MS PGothic" panose="020B0600070205080204" charset="-128"/>
              <a:cs typeface="Calibri" panose="020F0502020204030204" charset="0"/>
            </a:endParaRPr>
          </a:p>
          <a:p>
            <a:pPr marL="457200" indent="-4572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altLang="ja-JP" sz="3200" dirty="0" smtClean="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  <a:cs typeface="Calibri" panose="020F0502020204030204" charset="0"/>
              </a:rPr>
              <a:t>Planejar cuidadosamente</a:t>
            </a:r>
            <a:endParaRPr lang="pt-BR" altLang="ja-JP" sz="3200" dirty="0" smtClean="0">
              <a:solidFill>
                <a:schemeClr val="tx1"/>
              </a:solidFill>
              <a:latin typeface="Calibri" panose="020F0502020204030204" charset="0"/>
              <a:ea typeface="MS PGothic" panose="020B0600070205080204" charset="-128"/>
              <a:cs typeface="Calibri" panose="020F0502020204030204" charset="0"/>
            </a:endParaRPr>
          </a:p>
          <a:p>
            <a:pPr marL="457200" indent="-4572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altLang="ja-JP" sz="3200" dirty="0" smtClean="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  <a:cs typeface="Calibri" panose="020F0502020204030204" charset="0"/>
              </a:rPr>
              <a:t>Checar possibilidades de quedas e colisões</a:t>
            </a:r>
            <a:endParaRPr lang="pt-BR" altLang="ja-JP" sz="3200" dirty="0" smtClean="0">
              <a:solidFill>
                <a:schemeClr val="tx1"/>
              </a:solidFill>
              <a:latin typeface="Calibri" panose="020F0502020204030204" charset="0"/>
              <a:ea typeface="MS PGothic" panose="020B0600070205080204" charset="-128"/>
              <a:cs typeface="Calibri" panose="020F0502020204030204" charset="0"/>
            </a:endParaRPr>
          </a:p>
          <a:p>
            <a:pPr marL="457200" indent="-4572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altLang="ja-JP" sz="3200" dirty="0" smtClean="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  <a:cs typeface="Calibri" panose="020F0502020204030204" charset="0"/>
              </a:rPr>
              <a:t>Não forçar as crianças</a:t>
            </a:r>
            <a:endParaRPr lang="pt-BR" altLang="ja-JP" sz="3200" dirty="0" smtClean="0">
              <a:solidFill>
                <a:schemeClr val="tx1"/>
              </a:solidFill>
              <a:latin typeface="Calibri" panose="020F0502020204030204" charset="0"/>
              <a:ea typeface="MS PGothic" panose="020B0600070205080204" charset="-128"/>
              <a:cs typeface="Calibri" panose="020F0502020204030204" charset="0"/>
            </a:endParaRPr>
          </a:p>
          <a:p>
            <a:pPr marL="457200" indent="-4572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altLang="ja-JP" sz="3200" dirty="0" smtClean="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  <a:cs typeface="Calibri" panose="020F0502020204030204" charset="0"/>
              </a:rPr>
              <a:t>Supervisão constante</a:t>
            </a:r>
            <a:endParaRPr lang="pt-BR" altLang="ja-JP" sz="3200" dirty="0" smtClean="0">
              <a:solidFill>
                <a:schemeClr val="tx1"/>
              </a:solidFill>
              <a:latin typeface="Calibri" panose="020F0502020204030204" charset="0"/>
              <a:ea typeface="MS PGothic" panose="020B0600070205080204" charset="-128"/>
              <a:cs typeface="Calibri" panose="020F0502020204030204" charset="0"/>
            </a:endParaRPr>
          </a:p>
          <a:p>
            <a:pPr marL="457200" indent="-4572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altLang="ja-JP" sz="3200" dirty="0" smtClean="0">
              <a:solidFill>
                <a:schemeClr val="tx1"/>
              </a:solidFill>
              <a:latin typeface="Calibri" panose="020F0502020204030204" charset="0"/>
              <a:ea typeface="MS PGothic" panose="020B0600070205080204" charset="-128"/>
              <a:cs typeface="Calibri" panose="020F0502020204030204" charset="0"/>
            </a:endParaRPr>
          </a:p>
          <a:p>
            <a:pPr marL="457200" indent="-4572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altLang="ja-JP" sz="3200" dirty="0" smtClean="0">
              <a:solidFill>
                <a:schemeClr val="tx1"/>
              </a:solidFill>
              <a:latin typeface="Calibri" panose="020F0502020204030204" charset="0"/>
              <a:ea typeface="MS PGothic" panose="020B0600070205080204" charset="-128"/>
              <a:cs typeface="Calibri" panose="020F0502020204030204" charset="0"/>
            </a:endParaRPr>
          </a:p>
          <a:p>
            <a:pPr eaLnBrk="1" hangingPunct="1">
              <a:spcBef>
                <a:spcPts val="0"/>
              </a:spcBef>
            </a:pPr>
            <a:endParaRPr lang="pt-BR" altLang="ja-JP" sz="3200" dirty="0" smtClean="0">
              <a:solidFill>
                <a:schemeClr val="tx1"/>
              </a:solidFill>
              <a:latin typeface="Calibri" panose="020F0502020204030204" charset="0"/>
              <a:ea typeface="MS PGothic" panose="020B0600070205080204" charset="-128"/>
              <a:cs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843808" y="269776"/>
            <a:ext cx="3221037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altLang="ja-JP" b="1" dirty="0" smtClean="0">
                <a:solidFill>
                  <a:srgbClr val="006600"/>
                </a:solidFill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</a:effectLst>
                <a:latin typeface="+mn-lt"/>
                <a:ea typeface="MS PGothic" panose="020B0600070205080204" charset="-128"/>
                <a:cs typeface="Arial" panose="020B0604020202020204" pitchFamily="34" charset="0"/>
              </a:rPr>
              <a:t>Orientações</a:t>
            </a:r>
            <a:r>
              <a:rPr lang="pt-BR" altLang="ja-JP" sz="3600" b="1" dirty="0" smtClean="0">
                <a:solidFill>
                  <a:schemeClr val="tx1"/>
                </a:solidFill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</a:effectLst>
                <a:latin typeface="+mn-lt"/>
                <a:ea typeface="MS PGothic" panose="020B0600070205080204" charset="-128"/>
                <a:cs typeface="Arial" panose="020B0604020202020204" pitchFamily="34" charset="0"/>
              </a:rPr>
              <a:t> </a:t>
            </a:r>
            <a:endParaRPr lang="pt-BR" altLang="ja-JP" sz="3600" b="1" dirty="0" smtClean="0">
              <a:solidFill>
                <a:schemeClr val="tx1"/>
              </a:solidFill>
              <a:effectLst>
                <a:glow rad="101600">
                  <a:schemeClr val="bg2">
                    <a:tint val="20000"/>
                    <a:alpha val="60000"/>
                  </a:schemeClr>
                </a:glow>
              </a:effectLst>
              <a:latin typeface="+mn-lt"/>
              <a:ea typeface="MS PGothic" panose="020B0600070205080204" charset="-128"/>
              <a:cs typeface="Arial" panose="020B0604020202020204" pitchFamily="34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611560" y="1700808"/>
            <a:ext cx="8175824" cy="4896544"/>
          </a:xfrm>
        </p:spPr>
        <p:txBody>
          <a:bodyPr rtlCol="0">
            <a:normAutofit/>
          </a:bodyPr>
          <a:lstStyle/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altLang="ja-JP" sz="2800" dirty="0" smtClean="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  <a:cs typeface="Calibri" panose="020F0502020204030204" charset="0"/>
              </a:rPr>
              <a:t>Os grandes equipamentos são muito atraentes para as crianças pequenas;</a:t>
            </a:r>
            <a:endParaRPr lang="pt-BR" altLang="ja-JP" sz="2800" dirty="0" smtClean="0">
              <a:solidFill>
                <a:schemeClr val="tx1"/>
              </a:solidFill>
              <a:latin typeface="Calibri" panose="020F0502020204030204" charset="0"/>
              <a:ea typeface="MS PGothic" panose="020B0600070205080204" charset="-128"/>
              <a:cs typeface="Calibri" panose="020F0502020204030204" charset="0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altLang="ja-JP" sz="2800" dirty="0" smtClean="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  <a:cs typeface="Calibri" panose="020F0502020204030204" charset="0"/>
              </a:rPr>
              <a:t>Monitorar os equipamentos com altura;</a:t>
            </a:r>
            <a:endParaRPr lang="pt-BR" altLang="ja-JP" sz="2800" dirty="0" smtClean="0">
              <a:solidFill>
                <a:schemeClr val="tx1"/>
              </a:solidFill>
              <a:latin typeface="Calibri" panose="020F0502020204030204" charset="0"/>
              <a:ea typeface="MS PGothic" panose="020B0600070205080204" charset="-128"/>
              <a:cs typeface="Calibri" panose="020F0502020204030204" charset="0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altLang="ja-JP" sz="2800" dirty="0" smtClean="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  <a:cs typeface="Calibri" panose="020F0502020204030204" charset="0"/>
              </a:rPr>
              <a:t>Em algumas situações, é melhor ficar descalço;</a:t>
            </a:r>
            <a:endParaRPr lang="pt-BR" altLang="ja-JP" sz="2800" dirty="0" smtClean="0">
              <a:solidFill>
                <a:schemeClr val="tx1"/>
              </a:solidFill>
              <a:latin typeface="Calibri" panose="020F0502020204030204" charset="0"/>
              <a:ea typeface="MS PGothic" panose="020B0600070205080204" charset="-128"/>
              <a:cs typeface="Calibri" panose="020F0502020204030204" charset="0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altLang="ja-JP" sz="2800" dirty="0" smtClean="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  <a:cs typeface="Calibri" panose="020F0502020204030204" charset="0"/>
              </a:rPr>
              <a:t>Vestimentas adequadas;</a:t>
            </a:r>
            <a:endParaRPr lang="pt-BR" altLang="ja-JP" sz="2800" dirty="0" smtClean="0">
              <a:solidFill>
                <a:schemeClr val="tx1"/>
              </a:solidFill>
              <a:latin typeface="Calibri" panose="020F0502020204030204" charset="0"/>
              <a:ea typeface="MS PGothic" panose="020B0600070205080204" charset="-128"/>
              <a:cs typeface="Calibri" panose="020F0502020204030204" charset="0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altLang="ja-JP" sz="2800" dirty="0" smtClean="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  <a:cs typeface="Calibri" panose="020F0502020204030204" charset="0"/>
              </a:rPr>
              <a:t>Ajudar a subir e a descer dos equipamentos;</a:t>
            </a:r>
            <a:endParaRPr lang="pt-BR" altLang="ja-JP" sz="2800" dirty="0" smtClean="0">
              <a:solidFill>
                <a:schemeClr val="tx1"/>
              </a:solidFill>
              <a:latin typeface="Calibri" panose="020F0502020204030204" charset="0"/>
              <a:ea typeface="MS PGothic" panose="020B0600070205080204" charset="-128"/>
              <a:cs typeface="Calibri" panose="020F0502020204030204" charset="0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altLang="ja-JP" sz="2800" dirty="0" smtClean="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  <a:cs typeface="Calibri" panose="020F0502020204030204" charset="0"/>
              </a:rPr>
              <a:t>Oferecer alternativas;</a:t>
            </a:r>
            <a:endParaRPr lang="pt-BR" altLang="ja-JP" sz="2800" dirty="0" smtClean="0">
              <a:solidFill>
                <a:schemeClr val="tx1"/>
              </a:solidFill>
              <a:latin typeface="Calibri" panose="020F0502020204030204" charset="0"/>
              <a:ea typeface="MS PGothic" panose="020B0600070205080204" charset="-128"/>
              <a:cs typeface="Calibri" panose="020F0502020204030204" charset="0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altLang="ja-JP" sz="2800" dirty="0" smtClean="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  <a:cs typeface="Calibri" panose="020F0502020204030204" charset="0"/>
              </a:rPr>
              <a:t>Acesso somente aos materiais da aula;</a:t>
            </a:r>
            <a:endParaRPr lang="pt-BR" altLang="ja-JP" sz="2800" dirty="0" smtClean="0">
              <a:solidFill>
                <a:schemeClr val="tx1"/>
              </a:solidFill>
              <a:latin typeface="Calibri" panose="020F0502020204030204" charset="0"/>
              <a:ea typeface="MS PGothic" panose="020B0600070205080204" charset="-128"/>
              <a:cs typeface="Calibri" panose="020F0502020204030204" charset="0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altLang="ja-JP" sz="2800" dirty="0" smtClean="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  <a:cs typeface="Calibri" panose="020F0502020204030204" charset="0"/>
              </a:rPr>
              <a:t>Orientar para as possíveis quedas e imprevistos;</a:t>
            </a:r>
            <a:endParaRPr lang="pt-BR" altLang="ja-JP" sz="2800" dirty="0" smtClean="0">
              <a:solidFill>
                <a:schemeClr val="tx1"/>
              </a:solidFill>
              <a:latin typeface="Calibri" panose="020F0502020204030204" charset="0"/>
              <a:ea typeface="MS PGothic" panose="020B0600070205080204" charset="-128"/>
              <a:cs typeface="Calibri" panose="020F0502020204030204" charset="0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altLang="ja-JP" sz="2800" dirty="0" smtClean="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  <a:cs typeface="Calibri" panose="020F0502020204030204" charset="0"/>
              </a:rPr>
              <a:t>Atentar para a superfície de aterrissagem.</a:t>
            </a:r>
            <a:endParaRPr lang="pt-BR" altLang="ja-JP" sz="2800" dirty="0" smtClean="0">
              <a:solidFill>
                <a:schemeClr val="tx1"/>
              </a:solidFill>
              <a:latin typeface="Calibri" panose="020F0502020204030204" charset="0"/>
              <a:ea typeface="MS PGothic" panose="020B0600070205080204" charset="-128"/>
              <a:cs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b="1" dirty="0" smtClean="0">
                <a:solidFill>
                  <a:srgbClr val="006600"/>
                </a:solidFill>
                <a:latin typeface="+mn-lt"/>
              </a:rPr>
              <a:t>Favorecem o aprendizado ...</a:t>
            </a:r>
            <a:endParaRPr lang="pt-BR" b="1" dirty="0">
              <a:solidFill>
                <a:srgbClr val="006600"/>
              </a:solidFill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85775" y="2106295"/>
            <a:ext cx="8263255" cy="4351655"/>
          </a:xfrm>
        </p:spPr>
        <p:txBody>
          <a:bodyPr>
            <a:normAutofit fontScale="90000" lnSpcReduction="20000"/>
          </a:bodyPr>
          <a:lstStyle/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3200" dirty="0" smtClean="0">
                <a:latin typeface="Calibri" panose="020F0502020204030204" charset="0"/>
                <a:cs typeface="Calibri" panose="020F0502020204030204" charset="0"/>
              </a:rPr>
              <a:t>Condição física e motora</a:t>
            </a:r>
            <a:endParaRPr lang="pt-BR" sz="3200" dirty="0" smtClean="0"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3200" dirty="0" smtClean="0">
                <a:latin typeface="Calibri" panose="020F0502020204030204" charset="0"/>
                <a:cs typeface="Calibri" panose="020F0502020204030204" charset="0"/>
              </a:rPr>
              <a:t>Prática variada e repetida X prática única e longa</a:t>
            </a:r>
            <a:endParaRPr lang="pt-BR" sz="3200" dirty="0" smtClean="0"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3200" dirty="0" smtClean="0">
                <a:latin typeface="Calibri" panose="020F0502020204030204" charset="0"/>
                <a:cs typeface="Calibri" panose="020F0502020204030204" charset="0"/>
              </a:rPr>
              <a:t>Conteúdo interessante e significativo</a:t>
            </a:r>
            <a:endParaRPr lang="pt-BR" sz="3200" dirty="0" smtClean="0"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3200" dirty="0" smtClean="0">
                <a:latin typeface="Calibri" panose="020F0502020204030204" charset="0"/>
                <a:cs typeface="Calibri" panose="020F0502020204030204" charset="0"/>
              </a:rPr>
              <a:t>Praticante motivado</a:t>
            </a:r>
            <a:endParaRPr lang="pt-BR" sz="3200" dirty="0" smtClean="0"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3200" dirty="0" smtClean="0">
                <a:latin typeface="Calibri" panose="020F0502020204030204" charset="0"/>
                <a:cs typeface="Calibri" panose="020F0502020204030204" charset="0"/>
              </a:rPr>
              <a:t>Sucesso</a:t>
            </a:r>
            <a:endParaRPr lang="pt-BR" sz="3200" dirty="0" smtClean="0"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3200" dirty="0" smtClean="0">
                <a:latin typeface="Calibri" panose="020F0502020204030204" charset="0"/>
                <a:cs typeface="Calibri" panose="020F0502020204030204" charset="0"/>
              </a:rPr>
              <a:t>Contexto social</a:t>
            </a:r>
            <a:endParaRPr lang="pt-BR" sz="3200" dirty="0" smtClean="0"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3200" dirty="0" smtClean="0">
                <a:latin typeface="Calibri" panose="020F0502020204030204" charset="0"/>
                <a:cs typeface="Calibri" panose="020F0502020204030204" charset="0"/>
              </a:rPr>
              <a:t>Feedback</a:t>
            </a:r>
            <a:endParaRPr lang="pt-BR" sz="3200" dirty="0" smtClean="0">
              <a:latin typeface="Calibri" panose="020F0502020204030204" charset="0"/>
              <a:cs typeface="Calibri" panose="020F0502020204030204" charset="0"/>
            </a:endParaRPr>
          </a:p>
          <a:p>
            <a:pPr>
              <a:spcBef>
                <a:spcPts val="0"/>
              </a:spcBef>
            </a:pPr>
            <a:endParaRPr lang="pt-BR" sz="3200" dirty="0"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6151" name="Picture 7" descr="Gesto de atenção . — Ilustração de Stock | Emojis, Sinais de mão, Emoticon"/>
          <p:cNvPicPr>
            <a:picLocks noChangeAspect="1" noChangeArrowheads="1"/>
          </p:cNvPicPr>
          <p:nvPr>
            <p:ph sz="half" idx="2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860" y="1443990"/>
            <a:ext cx="1740535" cy="128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24" y="4097677"/>
            <a:ext cx="1965162" cy="272879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00" y="2048003"/>
            <a:ext cx="1919584" cy="253313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647" y="2048003"/>
            <a:ext cx="1919584" cy="254861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526" y="4192273"/>
            <a:ext cx="1936044" cy="257827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26" y="1251165"/>
            <a:ext cx="1998959" cy="2728791"/>
          </a:xfrm>
          <a:prstGeom prst="rect">
            <a:avLst/>
          </a:prstGeom>
        </p:spPr>
      </p:pic>
      <p:sp>
        <p:nvSpPr>
          <p:cNvPr id="8" name="Título 1"/>
          <p:cNvSpPr txBox="1"/>
          <p:nvPr/>
        </p:nvSpPr>
        <p:spPr>
          <a:xfrm>
            <a:off x="457200" y="19580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>
                <a:solidFill>
                  <a:srgbClr val="0066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KEITH RUSSELL</a:t>
            </a:r>
            <a:endParaRPr lang="pt-BR" b="1" dirty="0" smtClean="0">
              <a:solidFill>
                <a:srgbClr val="00660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70" y="1305679"/>
            <a:ext cx="1979350" cy="265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2711658" y="5312979"/>
            <a:ext cx="309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36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085" y="236855"/>
            <a:ext cx="7886700" cy="1325563"/>
          </a:xfrm>
        </p:spPr>
        <p:txBody>
          <a:bodyPr/>
          <a:lstStyle/>
          <a:p>
            <a:pPr algn="ctr"/>
            <a:r>
              <a:rPr lang="pt-BR" b="1" dirty="0" smtClean="0">
                <a:solidFill>
                  <a:srgbClr val="006600"/>
                </a:solidFill>
                <a:latin typeface="Calibri" panose="020F0502020204030204" charset="0"/>
                <a:cs typeface="Calibri" panose="020F0502020204030204" charset="0"/>
              </a:rPr>
              <a:t>Exemplo: parada de mãos !</a:t>
            </a:r>
            <a:endParaRPr lang="pt-BR" b="1" dirty="0" smtClean="0">
              <a:solidFill>
                <a:srgbClr val="0066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4" name="Imagem 3"/>
          <p:cNvPicPr/>
          <p:nvPr/>
        </p:nvPicPr>
        <p:blipFill>
          <a:blip r:embed="rId1"/>
          <a:stretch>
            <a:fillRect/>
          </a:stretch>
        </p:blipFill>
        <p:spPr>
          <a:xfrm>
            <a:off x="236855" y="1871345"/>
            <a:ext cx="5169535" cy="43326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/>
          <p:cNvSpPr/>
          <p:nvPr/>
        </p:nvSpPr>
        <p:spPr>
          <a:xfrm>
            <a:off x="5341620" y="2143760"/>
            <a:ext cx="3736975" cy="332295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chemeClr val="tx1"/>
                </a:solidFill>
              </a:rPr>
              <a:t>Equilíbrio</a:t>
            </a:r>
            <a:endParaRPr lang="pt-BR" sz="2800" dirty="0" smtClean="0">
              <a:solidFill>
                <a:schemeClr val="tx1"/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800" u="sng" dirty="0" smtClean="0">
                <a:solidFill>
                  <a:schemeClr val="tx1"/>
                </a:solidFill>
              </a:rPr>
              <a:t>Força </a:t>
            </a:r>
            <a:r>
              <a:rPr lang="pt-BR" sz="2800" u="sng" dirty="0">
                <a:solidFill>
                  <a:schemeClr val="tx1"/>
                </a:solidFill>
              </a:rPr>
              <a:t>(Corpo </a:t>
            </a:r>
            <a:r>
              <a:rPr lang="pt-BR" sz="2800" u="sng" dirty="0" smtClean="0">
                <a:solidFill>
                  <a:schemeClr val="tx1"/>
                </a:solidFill>
              </a:rPr>
              <a:t>rígido)</a:t>
            </a:r>
            <a:endParaRPr lang="pt-BR" sz="28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chemeClr val="tx1"/>
                </a:solidFill>
              </a:rPr>
              <a:t>Alinhamento/Postura </a:t>
            </a:r>
            <a:endParaRPr lang="pt-BR" sz="2800" dirty="0" smtClean="0">
              <a:solidFill>
                <a:schemeClr val="tx1"/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chemeClr val="tx1"/>
                </a:solidFill>
              </a:rPr>
              <a:t>Orientação </a:t>
            </a:r>
            <a:r>
              <a:rPr lang="pt-BR" sz="2800" dirty="0">
                <a:solidFill>
                  <a:schemeClr val="tx1"/>
                </a:solidFill>
              </a:rPr>
              <a:t>Espacial</a:t>
            </a:r>
            <a:endParaRPr lang="pt-BR" sz="28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tx1"/>
                </a:solidFill>
              </a:rPr>
              <a:t>Consciência corpo</a:t>
            </a:r>
            <a:endParaRPr lang="pt-BR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085" y="74930"/>
            <a:ext cx="7886700" cy="1325563"/>
          </a:xfrm>
        </p:spPr>
        <p:txBody>
          <a:bodyPr/>
          <a:lstStyle/>
          <a:p>
            <a:pPr algn="ctr"/>
            <a:r>
              <a:rPr lang="pt-BR" b="1" dirty="0" smtClean="0">
                <a:solidFill>
                  <a:srgbClr val="006600"/>
                </a:solidFill>
                <a:latin typeface="Calibri" panose="020F0502020204030204" charset="0"/>
                <a:cs typeface="Calibri" panose="020F0502020204030204" charset="0"/>
              </a:rPr>
              <a:t>Modelo ideal</a:t>
            </a:r>
            <a:endParaRPr lang="pt-BR" b="1" dirty="0" smtClean="0">
              <a:solidFill>
                <a:srgbClr val="0066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83788"/>
            <a:ext cx="2592288" cy="4913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071" y="1844825"/>
            <a:ext cx="5981425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lipse 3"/>
          <p:cNvSpPr/>
          <p:nvPr/>
        </p:nvSpPr>
        <p:spPr>
          <a:xfrm>
            <a:off x="4067944" y="2132856"/>
            <a:ext cx="792088" cy="3384376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7236296" y="2132856"/>
            <a:ext cx="792088" cy="3384376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5698976" cy="1143000"/>
          </a:xfrm>
        </p:spPr>
        <p:txBody>
          <a:bodyPr/>
          <a:lstStyle/>
          <a:p>
            <a:pPr algn="ctr"/>
            <a:r>
              <a:rPr lang="pt-BR" b="1" dirty="0" smtClean="0">
                <a:solidFill>
                  <a:srgbClr val="006600"/>
                </a:solidFill>
                <a:latin typeface="Calibri" panose="020F0502020204030204" charset="0"/>
                <a:cs typeface="Calibri" panose="020F0502020204030204" charset="0"/>
              </a:rPr>
              <a:t>Fase cognitiva</a:t>
            </a:r>
            <a:endParaRPr lang="pt-BR" b="1" dirty="0" smtClean="0">
              <a:solidFill>
                <a:srgbClr val="0066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5472756" cy="1368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m 5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3284984"/>
            <a:ext cx="3031295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224" y="188640"/>
            <a:ext cx="2376264" cy="6431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58524" y="3284984"/>
            <a:ext cx="311367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rgbClr val="006600"/>
                </a:solidFill>
                <a:latin typeface="+mn-lt"/>
              </a:rPr>
              <a:t>Fase cognitiva</a:t>
            </a:r>
            <a:endParaRPr lang="pt-BR" b="1" dirty="0">
              <a:solidFill>
                <a:srgbClr val="006600"/>
              </a:solidFill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844824"/>
            <a:ext cx="8229600" cy="4525963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3200" dirty="0" smtClean="0">
                <a:latin typeface="Calibri" panose="020F0502020204030204" charset="0"/>
                <a:cs typeface="Calibri" panose="020F0502020204030204" charset="0"/>
              </a:rPr>
              <a:t>Ideia geral do que será aprendido</a:t>
            </a:r>
            <a:endParaRPr lang="pt-BR" sz="3200" dirty="0" smtClean="0"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3200" dirty="0" smtClean="0">
                <a:latin typeface="Calibri" panose="020F0502020204030204" charset="0"/>
                <a:cs typeface="Calibri" panose="020F0502020204030204" charset="0"/>
              </a:rPr>
              <a:t>Tentativa e erro </a:t>
            </a:r>
            <a:endParaRPr lang="pt-BR" sz="3200" dirty="0" smtClean="0"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3200" dirty="0" smtClean="0">
                <a:latin typeface="Calibri" panose="020F0502020204030204" charset="0"/>
                <a:cs typeface="Calibri" panose="020F0502020204030204" charset="0"/>
              </a:rPr>
              <a:t>Pouca verbalização</a:t>
            </a:r>
            <a:endParaRPr lang="pt-BR" sz="3200" dirty="0" smtClean="0"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3200" dirty="0" smtClean="0">
                <a:latin typeface="Calibri" panose="020F0502020204030204" charset="0"/>
                <a:cs typeface="Calibri" panose="020F0502020204030204" charset="0"/>
              </a:rPr>
              <a:t>Dicas e Pistas</a:t>
            </a:r>
            <a:endParaRPr lang="pt-BR" sz="3200" dirty="0" smtClean="0"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3200" dirty="0" smtClean="0">
                <a:latin typeface="Calibri" panose="020F0502020204030204" charset="0"/>
                <a:cs typeface="Calibri" panose="020F0502020204030204" charset="0"/>
              </a:rPr>
              <a:t>Segurança</a:t>
            </a:r>
            <a:endParaRPr lang="pt-BR" sz="3200" dirty="0"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9052" y="436563"/>
            <a:ext cx="3610744" cy="1282154"/>
          </a:xfrm>
        </p:spPr>
        <p:txBody>
          <a:bodyPr>
            <a:noAutofit/>
          </a:bodyPr>
          <a:lstStyle/>
          <a:p>
            <a:pPr algn="ctr"/>
            <a:r>
              <a:rPr lang="pt-BR" b="1" dirty="0">
                <a:solidFill>
                  <a:srgbClr val="006600"/>
                </a:solidFill>
                <a:latin typeface="Calibri" panose="020F0502020204030204" charset="0"/>
                <a:cs typeface="Calibri" panose="020F0502020204030204" charset="0"/>
              </a:rPr>
              <a:t>Fase </a:t>
            </a:r>
            <a:br>
              <a:rPr lang="pt-BR" b="1" dirty="0" smtClean="0">
                <a:solidFill>
                  <a:srgbClr val="006600"/>
                </a:solidFill>
                <a:latin typeface="Calibri" panose="020F0502020204030204" charset="0"/>
                <a:cs typeface="Calibri" panose="020F0502020204030204" charset="0"/>
              </a:rPr>
            </a:br>
            <a:r>
              <a:rPr lang="pt-BR" b="1" dirty="0" smtClean="0">
                <a:solidFill>
                  <a:srgbClr val="006600"/>
                </a:solidFill>
                <a:latin typeface="Calibri" panose="020F0502020204030204" charset="0"/>
                <a:cs typeface="Calibri" panose="020F0502020204030204" charset="0"/>
              </a:rPr>
              <a:t>intermediária</a:t>
            </a:r>
            <a:endParaRPr lang="pt-BR" dirty="0"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35895" y="44624"/>
            <a:ext cx="5544617" cy="6813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rgbClr val="006600"/>
                </a:solidFill>
                <a:latin typeface="+mn-lt"/>
              </a:rPr>
              <a:t>Fase intermediária</a:t>
            </a:r>
            <a:endParaRPr lang="pt-BR" b="1" dirty="0">
              <a:solidFill>
                <a:srgbClr val="006600"/>
              </a:solidFill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34888" y="2071389"/>
            <a:ext cx="8229600" cy="4525963"/>
          </a:xfrm>
        </p:spPr>
        <p:txBody>
          <a:bodyPr/>
          <a:lstStyle/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3200" dirty="0" smtClean="0">
                <a:latin typeface="Calibri" panose="020F0502020204030204" charset="0"/>
                <a:cs typeface="Calibri" panose="020F0502020204030204" charset="0"/>
              </a:rPr>
              <a:t>menos erros</a:t>
            </a:r>
            <a:endParaRPr lang="pt-BR" sz="3200" dirty="0" smtClean="0"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3200" dirty="0" smtClean="0">
                <a:latin typeface="Calibri" panose="020F0502020204030204" charset="0"/>
                <a:cs typeface="Calibri" panose="020F0502020204030204" charset="0"/>
              </a:rPr>
              <a:t>desempenho mais consistente</a:t>
            </a:r>
            <a:endParaRPr lang="pt-BR" sz="3200" dirty="0" smtClean="0"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3200" dirty="0" smtClean="0">
                <a:latin typeface="Calibri" panose="020F0502020204030204" charset="0"/>
                <a:cs typeface="Calibri" panose="020F0502020204030204" charset="0"/>
              </a:rPr>
              <a:t>dicas e palavras-chave</a:t>
            </a:r>
            <a:endParaRPr lang="pt-BR" sz="3200" dirty="0" smtClean="0"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3200" dirty="0">
                <a:latin typeface="Calibri" panose="020F0502020204030204" charset="0"/>
                <a:cs typeface="Calibri" panose="020F0502020204030204" charset="0"/>
              </a:rPr>
              <a:t>u</a:t>
            </a:r>
            <a:r>
              <a:rPr lang="pt-BR" sz="3200" dirty="0" smtClean="0">
                <a:latin typeface="Calibri" panose="020F0502020204030204" charset="0"/>
                <a:cs typeface="Calibri" panose="020F0502020204030204" charset="0"/>
              </a:rPr>
              <a:t>so de modelo</a:t>
            </a:r>
            <a:endParaRPr lang="pt-BR" sz="3200" dirty="0" smtClean="0"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3200" dirty="0" smtClean="0">
                <a:latin typeface="Calibri" panose="020F0502020204030204" charset="0"/>
                <a:cs typeface="Calibri" panose="020F0502020204030204" charset="0"/>
              </a:rPr>
              <a:t>técnica</a:t>
            </a:r>
            <a:endParaRPr lang="pt-BR" sz="3200" dirty="0"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3893</Words>
  <Application>WPS Presentation</Application>
  <PresentationFormat>Apresentação na tela (4:3)</PresentationFormat>
  <Paragraphs>250</Paragraphs>
  <Slides>36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8" baseType="lpstr">
      <vt:lpstr>Arial</vt:lpstr>
      <vt:lpstr>SimSun</vt:lpstr>
      <vt:lpstr>Wingdings</vt:lpstr>
      <vt:lpstr>Calibri Light</vt:lpstr>
      <vt:lpstr>Calibri</vt:lpstr>
      <vt:lpstr>Times New Roman</vt:lpstr>
      <vt:lpstr>Arial Narrow</vt:lpstr>
      <vt:lpstr>Microsoft YaHei</vt:lpstr>
      <vt:lpstr>Arial Unicode MS</vt:lpstr>
      <vt:lpstr>MS PGothic</vt:lpstr>
      <vt:lpstr>Segoe UI Semilight</vt:lpstr>
      <vt:lpstr>Office Theme</vt:lpstr>
      <vt:lpstr>Processo de  Ensino e Aprendizagem</vt:lpstr>
      <vt:lpstr>Estratégias para Aprendizagem</vt:lpstr>
      <vt:lpstr>Fases da aprendizagem (todos)</vt:lpstr>
      <vt:lpstr>Exemplo: parada de mãos !</vt:lpstr>
      <vt:lpstr>Modelo ideal</vt:lpstr>
      <vt:lpstr>Fase cognitiva</vt:lpstr>
      <vt:lpstr>Fase cognitiva</vt:lpstr>
      <vt:lpstr>Fase  intermediária</vt:lpstr>
      <vt:lpstr>Fase intermediária</vt:lpstr>
      <vt:lpstr>Fase automática</vt:lpstr>
      <vt:lpstr>Fase automática</vt:lpstr>
      <vt:lpstr>PowerPoint 演示文稿</vt:lpstr>
      <vt:lpstr>PowerPoint 演示文稿</vt:lpstr>
      <vt:lpstr>Filosofia Educacional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Plano  de aula 3F</vt:lpstr>
      <vt:lpstr>PowerPoint 演示文稿</vt:lpstr>
      <vt:lpstr>Princípios para diversão</vt:lpstr>
      <vt:lpstr>Princípios para diversão</vt:lpstr>
      <vt:lpstr>Princípios para diversão</vt:lpstr>
      <vt:lpstr>Princípios para diversão</vt:lpstr>
      <vt:lpstr>Jogar</vt:lpstr>
      <vt:lpstr>PowerPoint 演示文稿</vt:lpstr>
      <vt:lpstr>Organização</vt:lpstr>
      <vt:lpstr>Estilos de Ensino</vt:lpstr>
      <vt:lpstr>Gerenciar a prática</vt:lpstr>
      <vt:lpstr>Centrar a aprendizagem 3F</vt:lpstr>
      <vt:lpstr>Segurança </vt:lpstr>
      <vt:lpstr>Orientações </vt:lpstr>
      <vt:lpstr>Favorecem o aprendizado ...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Myrian</dc:creator>
  <cp:lastModifiedBy>mnunomur</cp:lastModifiedBy>
  <cp:revision>21</cp:revision>
  <dcterms:created xsi:type="dcterms:W3CDTF">2022-10-24T21:36:00Z</dcterms:created>
  <dcterms:modified xsi:type="dcterms:W3CDTF">2023-10-11T12:24:01Z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1046-12.2.0.13215</vt:lpwstr>
  </property>
  <property fmtid="{D5CDD505-2E9C-101B-9397-08002B2CF9AE}" pid="3" name="ICV">
    <vt:lpwstr>69B31E1D33C5409E8C0E28FDA75C9A72_13</vt:lpwstr>
  </property>
</Properties>
</file>