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handoutMasterIdLst>
    <p:handoutMasterId r:id="rId9"/>
  </p:handoutMasterIdLst>
  <p:sldIdLst>
    <p:sldId id="336" r:id="rId2"/>
    <p:sldId id="337" r:id="rId3"/>
    <p:sldId id="338" r:id="rId4"/>
    <p:sldId id="343" r:id="rId5"/>
    <p:sldId id="344" r:id="rId6"/>
    <p:sldId id="345" r:id="rId7"/>
    <p:sldId id="348" r:id="rId8"/>
  </p:sldIdLst>
  <p:sldSz cx="9144000" cy="6858000" type="screen4x3"/>
  <p:notesSz cx="6858000" cy="9144000"/>
  <p:defaultTextStyle>
    <a:defPPr>
      <a:defRPr lang="pt-P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2787"/>
    <p:restoredTop sz="90929"/>
  </p:normalViewPr>
  <p:slideViewPr>
    <p:cSldViewPr>
      <p:cViewPr varScale="1">
        <p:scale>
          <a:sx n="74" d="100"/>
          <a:sy n="74" d="100"/>
        </p:scale>
        <p:origin x="17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7134917-619F-4B1C-9304-D84D0C124B0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013857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11T04:17:38.5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00001">
    <iact:property name="dataType"/>
    <iact:actionData xml:id="d0">
      <inkml:trace xmlns:inkml="http://www.w3.org/2003/InkML" xml:id="stk0" contextRef="#ctx0" brushRef="#br0">11785 3585 6 0,'-4'-14'6'1,"4"6"7"13,0 4 6-13,0 4-9 14,0-2-10-14,-3 2 0 13,3 0-7-13,0 0-4 0,0-4-11 20,0-3 8-20</inkml:trace>
    </iact:actionData>
  </iact:action>
  <iact:action type="add" startTime="400182">
    <iact:property name="dataType"/>
    <iact:actionData xml:id="d1">
      <inkml:trace xmlns:inkml="http://www.w3.org/2003/InkML" xml:id="stk1" contextRef="#ctx0" brushRef="#br0">11785 3585 11 0,'-12'-110'22'15,"12"110"-3"-14,0 0-8 14,0 0-8-14,0 0-2 13,0 0-2-13,0 0 1 14,0 0 0-14,0 0 0 14,0 0 1-14,0 0-2 13,0 0 2-7,0 0 2-6,0 0 0 13,0 0-6-13,2 0 6 14,1-2-3-14,4-3 1 14,4 4 0-14,3 1 1 13,5-4-2-13,6 4 8 14,8 0-7-14,3 0 1 0,7 0-1 19,1 0 0-19,7 0-1 14,0 5 2-14,5 2-2 13,-2-1 0-13,-1-2 0 14,5 2 2-14,3 0-2 0,4-1 5 13,7 4-5-13,7-7 0 13,3-1 1-13,6-1 0 20,5 0 2-20,5 0-3 14,8-9 1-14,8-5 2 0,2-1-3 13,0 6 0-13,-6 1 3 13,-1 2-5-13,-3 4 2 14,0 2 0-14,-5 0 0 13,5 0 2-13,0 0-5 14,11 0 6-8,3 0 0-6,3 0 0 13,-5 2-2-13,2 1-1 14,-2-3 0-14,3 0 0 13,1 0 0-13,-5 0-1 14,-2 0 3-14,-4 0-2 14,-1-5 0-14,-1 3 2 20,-6 2 0-20,1 0-2 0,4 0 1 12,2 0-1-12,4 0 1 14,-2 0 0-14,-5 0-1 14,-4 6 4-14,-1 10-6 0,2 1 7 12,4 2-8-12,-6 1 3 14,0-1 0-14,1 2 0 14,-1-5 2-9,2 0-6 10,-2-2 8-15,-1-3-6 13,-1 0 4-13,2 2-2 0,7-2 2 13,-4 0-3-13,1 0 1 14,-6-1 0-14,-3 0 0 13,1 2 1-13,1-1-3 14,1-4 6-9,2 1-4-5,-1-1 2 14,-1-1-4-14,-2-1 0 14,0 0 2-14,-2-1 0 13,-6 0 0-13,-4 1 0 14,-6 2-1-14,1-1 0 13,1 2 2-13,0 1 0 0,3 2 3 13,2-2-6-7,-4 3 2 8,-1-1 0-14,-2 4 0 14,1-4 0-14,-1 1-4 13,-2 0 9-13,0-1-9 0,-2 1 9 13,-1 1-10-13,6-3 6 14,-1 2-2-14,4-1 1 13,3-4 0-7,5 1 0-6,-5 0 0 14,2 1 1 0,0-4-1-14,-2 5 0 0,7 1 3 13,-1-2-4-13,1 2 1 13,-3-4 0-13,-4 1 0 14,-4-2-2-14,-5-4 1 14,-3-2 2-9,-5 0-2-5,-8 0 4 14,-8 0-6-14,-6 0 4 13,-7 0-1-13,-5 0 0 14,-3 0 0-14,-6 3 0 14,0 2-1-14,-7 2 0 13,-5-2 2-13,-4 2-2 0,-4-3-5 13,-2 0 4-8,-3-4-4-5,-2 2 6 14,0-2 2-14,0 0 4 14,0 0 13-14,0 0-4 13,0 0 2-13,-4 0-10 14,-9 0-3-14,-6 0-4 14,-7-5 0-14,-6-3-4 13,-8-3-2-7,-7-2 1-6,-6 4 1 13,-3-5 4-13,-9 1 0 14,-6 1 3-14,-3 0 0 14,-6 3-3-14,-2-2 2 13,-6 3-2-13,-5 0 1 14,-5 3-1-14,-5-2 0 13,1 0 3-7,0 2-9-6,-6 1 10 14,0 1-8-14,-11 0 6 13,-3 3-6-13,-7 0 4 14,-3 0 0-14,-6 0-2 13,-3 0 2-13,-2 0-2 0,-2 3 4 13,-3-2-4 2,-2-1 2-15,3 0 0 4,0 0-9-4,1 0 5 14,-3 0 1-14,-3 2 2 14,2 0 1 0,-3 0 0-14,4 3 3 0,-1-2 0 13,-3 3-4-13,-1-1 2 13,0 0-2-13,-2-1 1 14,9-1 0-8,2 0-1-6,-5-1-2 13,4 2 2-13,-5 0-1 14,-1 0 1-14,2-1-2 13,-3-3 3-13,-2 0 3 14,4 0-3-14,4 0 0 14,8-3 1-14,8-5-1 13,6 2 2-7,-1 0 1-6,0 2-3 0,1 2 0 12,3 2-2-12,-7 0 1 14,4 0-1-14,2 0 2 14,-1 0-3 0,3 2 6-14,-3 0-7 0,3-2 8 13,7 0-7 2,5 0 7-15,6 0-8 4,3 0 3-4,5 0 0 14,4 0 0-14,10 0 1 13,4-4 0-13,6-6 1 14,7-2-3-14,4-2 4 14,6-6-1-14,2 2 0 13,8-3-1-13,2 2 2 14,6-3-1-9,4 4 0-5,4 2-1 14,8-2 0-14,0 3-6 14,7 2 5-14,1-2 2 13,3 1-2-13,5 5-2 14,2 1 2-14,2 1 1 14,0 4 4-14,0 1-4 0,0-1 2 12,0 1-2-6,0-1 1-6,13-1-2 13,14-3 1-13,16 1-1 14,14-2 1-14,10-2 0 14,9 0 0-14,7-2 0 13,-1 2-4-13,8-2 7 14,1 4-7 0,5-1 7-14,8-2-6 5,3 1 3-5,6-2 0 14,10-1 0-14,8 4 0 13,9-1 0-13,6 3 3 14,3 0-5-14,5 1 5 13,4-1-6-13,8 2 3 14,0-2-1-14,2-5-3 14,-1 3 1-9,1-2 2-5,6 0 1 14,-1 3-2-14,3-2 4 13,5 1 2-13,-5 4-3 0,5 2-1 13,6 3 1 2,-2 0-1-15,4 0 0 13,8 0 0-13,5-5 0 14,5-4 1-14,7 0-2 4,-2-4 2-4,-2 3-2 14,-3 1 2-14,-6 1-2 14,-7 3 2-14,1 5-1 13,2 0 1-13,-6 0-1 14,4 0 3-14,-8 0-1 14,-6 3-3 0,-3 2 3-14,-5 4-4 5,-7-1 2-5,-4-3 0 13,3 4 0-13,2-6 0 14,-1 2 0-14,-2-3 0 14,-3-2-3-14,-2 0 6 13,-6 0-6-13,-4 0 2 14,-10 0 0-14,-8 0-2 14,-9-2 3-14,-10 2 0 4,-9 0 0-4,-3 0-2 14,-2 0 5 0,-2 2-4-14,-11 5 4 0,-10 5-5 13,-17 1 2-13,-9-4 0 14,-11 0-1-14,-11-3 1 13,-11 0 0 2,-9-3-4-15,-7 3 2 4,0-5 2-4,0 1 0 14,0 0 4-14,-23-2 13 14,-10 4-8-14,-11 0-6 13,-17 4-3-13,-11 2 2 14,-15-1-2-14,-11 3 3 13,-2 1-5-13,-5-1 5 14,-4 0-6-8,-8 3 5-6,-2-4-5 13,-8 1 3-13,-2 0 0 14,-5-8 0-14,-4 0 0 14,-5-1-2-14,-2-3 5 0,-9 1-6 12,-4 1 5-12,-5 4-4 14,-4-3-1-14,-1 2 1 13,4-1-4-7,-4 1 1-6,4-2 4 14,-4 1 1-14,6 1 1 13,1-5 1-13,-4 3 0 14,5-3-1-14,0 0-2 13,1 2 1-13,0 5-1 14,-1-3-2-14,-4 3 0 14,-6 4 0-9,-6-2-1-5,-3 1 1 14,-8 0-6-14,-4-2 8 13,-1 5-3-13,0-5 4 14,5 2-1-14,4-6 2 14,2-4-2-14,3 0 3 13,5 0 2-13,-4 0-3 14,3 0 3-9,0 0 0-5,1 0-4 0,1 0 0 13,0 3-2 2,5 5 0-15,-2 0 2 13,-2 2-2-13,-1 5 4 0,-1-3-5 13,5 1 8-13,0 0-9 14,10-9 8-14,4 0-4 13,9-2 0-7,10-2 1-6,2 0-1 13,7 0 1-13,1 0-1 14,7 0 2-14,1 0-2 14,5 0 0-14,4 0-2 13,8 0 0-13,9-6 2 14,11-6 4-14,12-1-3 14,8 1 8-9,11-4-6-5,5 1 1 14,10 3-4-14,14-1-2 13,5 2-3-13,12 0 0 14,3 0-3-14,0-7 5 14,11 0 0-14,18-5 4 13,13-1-1-13,8 4 2 0,8-1-2 19,6 4 0-19,5 5-2 0,10 0 2 13,8 2-1-13,6 3 1 14,12-4-1-14,2 2-2 13,4-3 6-13,5 1-5 14,7-5 5-14,0 3-4 13,7-4 2-13,7 2-1 14,6 6 0-8,6 1 1-6,7 2-1 13,9-1-3-13,0 3 3 14,5-3-4-14,5-3 4 13,2 0-13-13,1-7 6 14,0 3 2-14,7-3 2 14,0-6 3-14,0 5 0 13,2-2 6-7,-6 6-6-6,0 2 8 14,-3 4-7-14,-2 4 4 13,-3 4-4-13,-3 0 2 0,7 0-3 13,-2 0 2-13,1 0-2 13,3 4 1 2,-3 2-2-15,-6-1 2 0,-1-2-2 13,-2 1 3-8,-4-2-3-5,-5 0 2 14,0 2-1-14,3 0 0 13,-5 0 2-13,-1 4-4 14,-7-1 7-14,-5 6-7 14,-7 1 4-14,-3 3-4 13,-1-3 3-13,-5 3-1 14,-7-3 0-9,1 3-1-5,-9 0 1 14,-6-1-3-14,-4 5 2 14,1-3 2-14,-3 0-3 13,-2 2 1-13,-6-2 0 14,-12 4-2-14,-7-2 2 14,-10-2 0-14,-5 0 1 13,-4-1-1-7,-7 3 3-6,-5-5-4 13,-7 1 5-13,-4-4-5 0,-2 2 4 13,-5 1-2-13,2-2 0 14,-9 2 0-14,-3-4-1 13,-3-3-3-13,-7 3 4 14,-4-6-4-14,0 3 3 13,0-1-4-7,0-3 2-6,0-2 6 14,-2 0-3-14,-9 0 6 13,-5-1 1-13,-8 2 7 14,-5-3-6-14,-9 1 1 14,-2-1-8-14,-4 0 4 13,-6 0-4-13,-1 3-1 14,-2-2 0-9,-9 2-1-5,-8 3 1 14,-10-1-3-14,-14 5 1 14,-4 3 4-14,-5 0-4 13,2 2 3-13,-3-1-2 14,-4 0-4-14,-4-4 5 13,-8-2 0-13,-1-3 2 14,1 4-2-8,-5-3 3-6,-2 0-2 13,1-2 1-13,2 0-4 0,1-1 4 13,-2-2-3-13,3-1 1 13,1 0-2-13,5 0 2 14,6 0-3-14,-2 0 1 14,0 0 4-14,1 0-4 13,1-8 6-7,2 0-6-6,-2-4 4 13,-1 2-1-13,-2-2-1 14,3 2-1-14,-4 2-1 14,3 2 4-14,-9 1-5 13,-7 0 3-13,3 1-1 14,0 1-6-14,-1 2 1 14,-4 1 0-9,-4 0 0-5,-6 0 3 14,-1 0 1-14,-1 0-1 13,0 0 6-13,2 0-3 14,-1 0 2-14,-1 0-4 0,1 0 2 13,1 0-1 1,5-8 1-14,4-6 0 0,3-7-2 13,3-1 2-8,-3-1-2-5,4 0 4 14,1 1-4-14,-3 3 2 14,7 1 0-14,1 4-3 13,4-2 2-13,2 7 1 14,-3-3-4-14,2 1 3 14,6 0 2-14,7-1 5 13,10 4-4-7,5 1 6-6,1 0-7 13,10 3 5-13,5 1-6 14,10 0-2-14,10 0-2 14,7 3 4-14,10-3-2 13,11-1 4-13,4 0-1 14,7-2 2-13,7 2-3-1,2 4 1 18,0-2-1-18,0-1 0 14,0 3 1-14,2-3-6 0,23 1 10 12,13-2-10 3,16-1 10-15,10-6-5 0,6-1 1 13,10 3 0-13,-1-4-1 13,3 5 0-13,8 3 0 14,8-4 2-9,9-2-2-5,12-1 0 14,5-4 1-14,5-3 1 14,8-2-4-14,-2 2 2 13,6 2 0-13,3 5 0 14,4-1 0-14,1 1-4 13,3 2 7-13,6-6-7 14,7 4 4-8,8-5-1-6,8-3-3 13,5 0 4-13,-3-1-1 14,-3 7 1-14,-1-1 0 13,-2 3 1-13,-3 6-1 14,1 2 0-14,3 0 0 14,3 4 5-14,4-3-6 13,4 0 1-7,-6 1 0-6,1-2 0 13,-3-1 0-13,0 2-4 0,-6-1 9 13,4-1-7-13,6 2 6 14,2-5-6-14,3 2 2 13,-1-2 0-13,-3-1 0 14,-8 2 0-14,3-3 0 14,-6 2 0-9,-8 1 0-5,-4 0 0 14,2 4 1-14,-4-1 0 13,-5 1-1-13,0 1 0 14,-13-5 0-14,-6 5-1 14,-4-1 2-14,-13 1-4 13,-11 2 6-13,-6 0-4 14,-12 0 4-9,-7 0-6-5,-8 0 4 14,-9 4-1-14,-11 4 0 14,-9 1-1-14,-3 0 1 13,-8-2 0-13,-9 0 0 0,-7-5 0 13,-9 0 1-13,-8-2 3 14,0 0-4-14,-3 2 5 20,0-2 8-20,3 0 3 0,-3 3-3 12,0-3 4-12,0 0-11 14,0 0 4-14,0 0-8 14,0 0-1-14,0 0-1 13,0 0-3-13,0 0-3 14,0 0 1-14,0 0 0 13,0 0-7-7,0 0 0-6,0 0-10 14,0 5-3-14,-6 7-20 13,-6 8-14-13</inkml:trace>
    </iact:actionData>
  </iact:action>
  <iact:action type="add" startTime="408124">
    <iact:property name="dataType"/>
    <iact:actionData xml:id="d2">
      <inkml:trace xmlns:inkml="http://www.w3.org/2003/InkML" xml:id="stk2" contextRef="#ctx0" brushRef="#br0">4193 5650 16 0,'-39'-21'14'1,"3"-4"-14"13,4 7 0-13,12 8-1 14,0 0-3-14,0 3-11 13,1-2 5-13,-3 0 10 0,3-2 0 19,-2 1 6-19,2 3 12 14,0-2-9-14,-3-1-3 0,2 0-4 13,0 0-4-13,4-2 4 13,0 3 1-13,-1 2 22 14,-1 2-20-14,4 0 9 14,1 3-7-14,2 0 4 13,-1 2-10-7,1 0 0-6,7 0-2 13,0-2 1-13,2 2-1 14,2 0-3-14,0 0 4 14,0 0-9-14,0 0 1 13,0 0-4-13,0 0 7 14,8 0 1-14,7 0 4 14,6 8 3-9,1 0-2-5,7 2 7 14,4 1-5-14,3 1 5 13,6 1-7-13,3-1-1 14,7 0 1-14,1 0-1 14,7-2 1-14,3-2 1 0,8-2-2 12,-2 2 1-12,2-2 2 14,0 4-3-9,1 0 4 10,1-1-3-15,5 2 4 0,3 0-5 13,6 1 0-13,4-2 0 13,3-3 0-13,4-3-2 14,1-1 4-14,7-2-2 13,3-1 3-13,-3 0-5 14,0 3 3-8,-6 1-1-6,5 3 0 13,1 3 0-13,6 3 0 14,4-1 0-14,-2-4 0 14,0 0 0-14,6-5 0 13,-2-3 1-13,-2 0-2 14,0 0 1-14,-3 0 0 13,3 0 0-7,-2-10 1-6,-9 1-3 14,-7-2 4-14,-13 1-3 0,-5 3 5 12,-8 0-7 3,-10 0 5-15,-6 0-2 0,-12 2 0 12,-11-2 1-12,-10 4 1 14,-8 0 1-14,-5 1 0 14,-8 0-3-9,-2 2 6-5,0 0 0 14,0 0 8-14,-2-5 5 13,-21-4-12-13,-8-3-7 14,-5-2-7-14,-1 3 7 14,-6-1 0-14,-8 0 0 13,4-4 4-13,-6 0-5 14,-1 4 2-9,-4-2-2-5,-7 1 1 14,-4 6 0-14,-8-2 0 14,-6 6-3-14,-3 0 0 13,4 3 6-13,1 0-6 14,-4 0-2-14,-5 0 4 14,-3 8-4-14,-5-1 4 13,-1-4 0-7,3-1-3-6,-1 0 3 13,-1 0 0-13,-3-2 1 0,1 0 0 13,0 0-4-13,-3 0 3 14,3 0 1-14,-3 0 0 13,-4 0-1-13,-2 0 0 14,4 2-7-14,5 7 4 13,9 3-18-7,-1 2 9-6,1 3 0 14,2 1 11-14,4 0-3 13,2-1 5-13,8-4 1 14,3-1-1-14,5-1 5 13,11-6-3-13,5 0 10 14,6-4 0-14,8-1 5 14,1 0-10-9,12 0 14-5,1 0-15 14,10-6 4-14,-2 1-1 14,10-2-9-14,-2 1-5 13,5 3 5-13,2 1-4 14,0-1-2-14,0 3-11 0,0-2 2 12,0 2 5 3,0 0 5-15,2-2 3 5,16 2 1-5,4 0 2 13,10-2 1-13,9 1 0 14,4-2 7-14,7 2-9 13,-1 1 0-13,4-3 0 14,5 3-1-14,6-4 1 14,-1 3-1-14,3-2-3 13,2-1 8-7,8 1-9-6,-3 0 9 13,6 1-7-13,-3 2 6 14,6 0-3-14,5 0 0 14,8 0 0-14,11 0 0 13,2 0 0-13,-3 2-3 14,0-2 6-14,2 0-6 14,0 0 6-9,3 0-6-5,-3 0 3 14,2 0 0-14,-6-7 0 13,0-4 3-13,-2-1-6 14,-4-2 9-14,-2 5-8 14,-3-2 4-14,-3 1-3 0,5 5 2 12,-1-2-2-12,-1 3 1 14,-7 4 0-9,-12 0-1-5,-9 0-8 14,-9 0 9-14,-4 0-1 14,-10 0-1-14,-3 0 3 13,-9 2-2-13,-10-2 1 14,-6 0 0-14,-9 0 3 14,-3 2-3-14,-3-2 10 13,0 2-6-7,1-2 9-6,-1 0-10 13,0 0 5-13,0 2-6 14,0-2-4-14,0 3 2 14,0-3-1-14,0 0 0 13,0 1-6-13,0-1 5 0,0 0-2 13,0 0 4 1,0 0-4-8,0 0 2-6,0 0 0 14,0 0-4-14,0 0-10 13,0 0-11-13,0-1-7 0,0-12-7 13</inkml:trace>
    </iact:actionData>
  </iact:action>
  <iact:action type="add" startTime="414903">
    <iact:property name="dataType"/>
    <iact:actionData xml:id="d3">
      <inkml:trace xmlns:inkml="http://www.w3.org/2003/InkML" xml:id="stk3" contextRef="#ctx0" brushRef="#br0">9513 5325 10 0,'-2'-3'13'22,"2"1"5"-21,0-1-7 13,0 3 3-13,0 0-12 0,0 0-2 13,0 0 0-13,0 0-5 14,0 0 2-14,0 0-5 13,0 0 7-13,0 0-8 14,0 0 3-14,0 0-4 13,0 0 10-8,0 0 4-5,0 0 13 14,0 0 4-14,0 0-9 14,0 0 4-14,0 0-11 13,0 0 0-13,0 0-5 14,0 0 0-14,0 0-10 14,0 0 0-14,13 7 3 13,7 6 7-7,7 4-2-6,2-1 1 14,3-3 1-14,1 2 0 13,2-7-2-13,1 0 4 14,5-4-2-14,-2-4 0 13,6 3 3-13,-2-3-3 14,2 0-2-14,1 0 1 0,5 0 2 19,4-5 2-19,-1-2-1 14,6-2-1-14,-2 1 2 0,0-2 3 12,5 2-3-12,-1 4-3 14,5 0 4-14,7 4-3 14,6 0 1-14,2 0 0 13,1 0-4-13,-3 0 5 14,-4 0-4-9,-3 0 1-5,0 0 0 14,1 8 0-14,3 0 0 14,0-2-3-14,2 1 6 13,0-4-5-13,2 1 5 14,2-4-6-14,1 0 6 14,-2 0-4-14,1 0 1 13,0 0 0-7,-6 0 0-6,2 0 0 13,-4 0 0-13,1 7 1 14,4 5-2-14,5 1 3 14,2-1-4-14,0 2 2 0,-2-4-2 12,-3-1 2-12,-4-2 0 14,1-1-2-14,-2 1 6 13,4-4-6-7,0 3 6-6,-2-1-6 14,0 0 3-14,0 2-1 13,4-7 0-13,-1 3 0 14,5-3 0-14,-3 0 1 13,1 0 0-13,0 0-1 14,0 0 0-14,-3 0 2 14,7 0-3-9,0 2 1-5,3 0 0 14,-5 3 0-14,-4 0-1 14,-11-1-1-14,3 2 4 13,-6 1-2-13,0-2 2 14,0 0-4-14,0 0 2 13,0-3 0-13,-2 0 0 14,-1 1 1-8,2-3-1-6,-1 0 1 13,-2 0-1-13,5 0 0 0,1 0 0 13,1-3 3 1,-4-2-6-14,3-2 3 0,-7 3 0 13,-1 1 0-13,1 1 0 14,-1-1-2-14,1-1 6 13,5 2-6-7,-1-1 5-6,-2 0-4 13,-3-1 3-13,-5 0-4 14,-5-2 2-14,-4 3 0 14,-6-2 0-14,-1-1 0 13,-2 3-2-13,-6-4 4 14,4 2 0-14,-9 0-1 14,-8-1-2-9,0 4 5-5,-5-2-4 14,-8 4 1-14,-1-3 0 13,-6 3 3-13,-1 0-4 14,0 0 7-14,0 0-5 14,0 0 3-14,0 0-4 13,0 0-1-13,0 0 1 14,3 0-2-14,1-3 1 4,4-1 0 11,0 2-4-15,5-1 8 0,3-4-6 13,4 3 4-13,0-2-4 13,1 0 2-13,1 0-2 14,0 0 2-14,2 0 0 14,5 1 0-14,7-4 0 13,5-1-1-7,5 3 4-6,8-2-5 13,6 1 5-13,0 2-6 14,0-3 5-14,3 2-4 14,-1 2 2-14,-1 0 0 13,3 1-2-13,2-1 4 14,1 2-2-14,7-3 4 13,4 0-6-7,5-2 3-6,1-1-1 14,1 4 0-14,-1-4 0 13,3 4-1-13,3 1 2 14,3 1-4-14,1-1 6 13,2 3-6-13,-2-2 6 0,-1 3-6 13,-1 0 3-13,-1 0 0 20,-2 0-1-20,-4 0 0 0,-3 0-1 13,-3 0 4-13,-4 0-6 14,3 0 8-14,7 0-6 13,2 0 4-13,-1 0-2 14,-3-1 0-14,-2-5 0 13,-4 3 0-13,4 1 0 14,2 2 0-8,-2 0 1-6,6 0-2 13,-2 0 2-13,2 5-2 14,-1 1-1-14,3-2 0 13,3-4 2-13,3 0 0 14,0 0-2-14,3-7 4 14,0-4 0-14,5 0 1 13,4 4-6-7,2 0 5-6,3 4-2 13,-3 0 0-13,-1-2-2 14,2 5 0-14,0-4-7 0,-3-3 8 13,-7 6 0 1,-5-8-4-14,-5 6 7 0,-5 1-3 13,-3-1 1-13,-2 3 0 20,-3 0 0-20,-4 0 1 0,-8 0-3 13,-1 0 7-13,-2 5-9 13,-4 2 9-13,-6 1-10 14,-6 1 5-14,-3-1 0 14,-5-5-1-14,-7 6-2 13,-4-6 3-13,-7 3 0 14,-7-1-2-9,-4-3 4-5,-4-1-4 14,-5-1-1-14,0 2 1 14,0-2 0-14,0 2 2 13,0 1 5-13,-5-3-2 14,-13 2 8-14,-2-2-10 13,-5 0 3-13,-8 0-1 14,0 0-6-8,-7 1 2-6,-5 2-2 13,1 1 3-13,-8 0-2 14,4-3 2-14,-4 2 0 0,-4-3 3 13,0 0-3-13,-4 0 3 13,-5 0-1-13,1 0-3 14,-3-4 1-14,-2-3 0 20,-5 3 0-20,0 4 1 0,-3-1-3 13,-1 1 4-13,0-2-4 13,-3-1 5-13,6-2-6 14,-4-4 3-14,2 2 0 13,-4-2 1-13,-6-1-1 14,-4 0 0-14,-3 5 2 14,3-3-5-9,2 1 6-5,2 3-6 14,0-1 3-14,-5 0-1 13,-1 5-1-13,-1-4-2 14,-2 1 4-14,3 0-4 14,-4 3 3-14,5 0 2 0,-2 0-3 12,1 0 5-12,3 0 0 20,5 0-2-20,1 0-2 0,-1-1 1 13,-2 1 0 2,-3 0 0-15,4 0-3 0,1 0 1 12,5 0 1-12,7 0-4 14,-2 0 6-14,7 0-3 14,-3 4 1-14,3 3 1 20,9 0 0-20,3-4 0 0,4 4-2 12,9-3 6-12,4 1-3 14,7 0-1-14,11-2 0 14,0 2 1-14,10 0-2 13,4-2 1-13,5-2-2 14,2-1-2-14,0 0-5 13,0 4 2-7,0 5-3-6,12 0 8 14,5 5 4-14,8 3 0 13,3 1 1-13,8-4-3 14,6 0 1-14,8-1 0 14,3-2 0-14,7 1 1 0,5 2-1 12,2-5-1-12,-1 3 1 20,4-5 1-20,1 0-4 0,5 2 2 13,1-3-1 2,7 2 1-15,-5 1 0 0,-2-4-4 12,-6 2 8-12,-7 0-4 14,-6 0 2-14,-4 0-4 13,-5-2 3-13,-11 0-1 14,-7-1 1-8,-6 0-1-6,-13 0 0 13,-5-1 1-13,-1-3 3 14,-6 1-4-14,0-1 6 13,0 0-6-13,0 2 0 14,0-2-5-14,0 4-2 14,-13 1 2-14,-13 2 2 13,-12 7-2-7,-7 0-21-6,-8 4-13 13</inkml:trace>
    </iact:actionData>
  </iact:action>
  <iact:action type="add" startTime="418909">
    <iact:property name="dataType"/>
    <iact:actionData xml:id="d4">
      <inkml:trace xmlns:inkml="http://www.w3.org/2003/InkML" xml:id="stk4" contextRef="#ctx0" brushRef="#br0">3989 6699 11 0,'0'0'38'15,"0"0"-11"-8,0 0-4-6,0 0-13 13,0 0 5-13,0 0-11 0,0 0-2 13,0 0-2 2,0 0-11-15,3 0 0 0,1 0-9 12,7 0 2-12,5 0-4 14,7-2 17-14,8 0-2 13,0-2 6-7,0 2 1-6,4 0 0 14,-2-1 4-14,5-2-1 13,4 3 7-13,6-2-4 14,1 1 0-14,5-2-4 14,4 3-4-14,2 1 2 13,5-2 0-13,-1 1 0 14,3 0 0-9,2-3 0-5,2 0 2 14,0-1 2-14,3-2-1 14,-1 2 0-14,5-2 1 13,9-2 2-13,5 4-4 14,7-5-1-14,1 4 0 13,-4-3 2-13,5 2-3 14,0 4 1-8,4-2-2-6,0 4 2 13,2-2-2-13,-5 0 1 0,-1 2 0 13,1-2 0 1,-2 2 0-14,5-1-3 0,-1 3 6 13,2 0-3-13,0 0 3 14,8 0-4-14,0 0 2 13,2 0-1-7,-5 0 0-6,1 0 3 14,2 0-3-14,-2-2 1 13,5-1 0-13,-3-1-1 14,0-1 1-14,0 0 2 13,-1-2-6-13,-2-1 3 14,-1 1 0-14,-1 0 0 14,0 2 0-9,2 0-2-5,3 1 4 14,2 3-2-14,-4-1 4 13,-1 0-8-13,5 2 4 14,1-5 0-14,3 2 0 14,0-3 0-14,-4 0-2 13,-3 0 2-13,-6 0 0 14,-5 1 0-14,-6 2 0 4,-7 3 2-4,-2 0-3 14,0 0 1-14,5 0 0 14,-1 0 0-14,3 0 1 13,-5 0-3-13,-4 0 6 14,0 0-4-14,-2 0 2 14,0 0-4-14,0 0 2 13,-2 0-2-7,-8 0 2-6,-6 1 0 13,-2 3-1-13,0-1 2 14,-8-1-2-14,-4-2 2 14,1 0 1-14,-10 2 0 13,-3-2-3-13,-8 2 1 14,-4-2 0-14,-6 0 0 13,-4 0 0-7,-5 0-1-6,-5 0 3 14,-5 0-3-14,-4 0 1 13,0 1 0-13,0 2 0 0,0-1 6 13,0 0 4 2,-3-2-5-15,-14 0 1 0,-6 0-6 12,-5 0 0-12,-4 0 0 14,0-2 0-9,-5-4 2-5,2 0-4 14,-5-1 3-14,0-3-1 14,-3 5 0-14,-1-1 1 13,-5-1-3-13,0 2 2 14,-4 1-6-14,-3 2 4 13,-2-3 2-13,-3 3-10 14,-3 1 7-8,-3-1-3-6,-5 2 0 13,-2 0 1-13,2 0 3 14,-6 0 2-14,-5 0 1 13,-4 0 2-13,-3 0 1 14,4 0-5-14,-3 0 1 14,2 0 0-14,-2 5 0 13,-3 2-3-7,-3 1 2-6,1-3-1 13,0 4-1-13,0-6 1 14,5 2 1-14,3-1-4 0,-1-4 4 13,2 0 2-13,4 0-1 13,6 0 0-13,6 0 3 14,1 0-1-14,6 0-1 14,4 0-2-9,5 0 2-5,4 0-2 14,7 0-5-14,3 0 1 13,8 0 5-13,10 0 1 14,7 0 1-14,4 0-1 14,9 0 11-14,1-2-8 13,0 2 4-13,0-2-8 14,0 2-2-9,0 0-6-5,0 0-1 14,1 0-2-14,23 0 10 14,1 0-3-14,4 4 8 13,6 3-2-13,-2 3-1 14,5 1-2-14,-1 1 3 0,3 4-2 13,1 0 0-13,1 2 0 20,5-1-2-20,4 0 4 0,9-1-3 12,2-3 2-12,6-2-2 14,3-1 2-14,-2-2-2 14,5-2 1-14,1 0 0 13,2 0 0-13,4-2 1 14,2-4-2-14,2 4 2 13,2-1 2-7,-2 2-1-6,1 1-1 14,3 0 3-14,1 0-3 13,7 0 0-13,7 0-1 14,-4-4 0-14,4 2 3 13,-4-2-5-13,0-2 4 14,4 3-4-14,-7-3 2 14,0 0-1-9,-6 0 1-5,-2 0 0 14,-2 0 0-14,0 0 0 13,0 0 4-13,3 0-4 0,-4 0 3 13,-1 0 0 2,-1 0-3-15,2 0 0 0,-5 3 0 12,9-1 0-12,-1 0 0 20,-3 3 0-20,2-5 0 0,-5 0-3 13,2 0 6-13,-2 0-6 14,7 0 2-14,-1 0 1 13,-2 0-2-13,-2-9 2 14,-4 1-1-14,-2 1 1 14,0-4 0-14,-2 7 2 13,1-2-1-7,-2 2 0-6,-2 0-2 13,-1-1 5-13,1 5-7 14,-1 0 3-14,8-3 0 14,0 3 0-14,0 0 3 13,-1-4-6-13,-6 4 6 14,-3-2-3-14,-3 2 0 13,-4 0 0-7,7 0-3-6,1 0 3 14,-1 0 0-14,2 0-1 13,-1 6-1-13,1-3 4 0,-2 2-4 13,4-1 4-13,-4 0-3 13,1-3 3-13,1 2-4 14,-2 1 3-14,2 1-1 20,1-2 0-20,2 3 0 0,2 0 0 13,7 1 0-13,8-4 1 13,3 1 2-13,0 0-6 14,-2-2 3-14,2 0 0 14,-3-2 0-14,5 0 0 13,0 0-1-13,-1 0 5 14,1 0-1-9,-1 0-1-5,1 4-2 14,0 1 2-14,1 2-3 14,-3 2 1-14,1-4 0 13,-1 1 0-13,4-1 1 14,8-5-2-14,-2 0 3 14,4 0-2-14,-6 0 2 0,-5-12-2 19,1 4 0-19,0-1 3 0,3 1-1 12,-3 2 2-12,0 3-4 14,3-4 1-14,2-1-2 14,0 2 2-14,-3 0-2 13,-4 1-4-13,-2-2 4 14,-5 1-5-14,6-4 6 13,1 0 0-7,-3-2 0-6,1-1-1 14,-7 4 3-14,-6 1 2 13,-1-1-2-13,-2 6-4 14,-3-1 2-14,-2 2 0 13,-12 2 0-13,-1-4 1 14,-9 0-2-14,-6 0 2 14,-9 0 4-9,-7 0-3-5,-9 1-1 14,-8 2 0-14,-8 1-1 14,-3 0 0-14,-3 0 0 13,0 0 5-13,0 0 2 0,0 0 11 13,0 0-9-13,-3 0 10 13,-12 0-14-13,-5 0-1 14,-7-6-4-8,-4-1-2 8,-5 0 2-14,-1 2 0 0,-4-4-2 13,-1 1 4-13,-7 2-2 13,-4 2 2-13,-7-1-4 14,-6 3 2-14,-5 2 0 14,-6 0-4-14,-8 0-1 13,-9 0 0-7,-11 0 1-6,-4 0 2 13,-7 7 2-13,0-3-4 14,-2 2 7-14,-5-2-8 14,-4-3 5-14,-4-1 0 13,-3 3 3-13,-7 1-3 14,1 1 0-14,-1-2 2 0,-1 1-1 19,-3 0 1-19,-5-3-2 14,1 4 2-14,0-1-6 13,2 1 4-13,-1 0 0 14,1 1-1-14,-1 0 1 0,2-3 0 13,2 2 1-13,3-1-2 13,4-1 1-13,0 4-2 20,-1-5-9-20,-1-2-34 14</inkml:trace>
    </iact:actionData>
  </iact:action>
  <iact:action type="add" startTime="422520">
    <iact:property name="dataType"/>
    <iact:actionData xml:id="d5">
      <inkml:trace xmlns:inkml="http://www.w3.org/2003/InkML" xml:id="stk5" contextRef="#ctx0" brushRef="#br0">2857 7961 9 0,'-22'-8'26'1,"4"-2"-14"13,0 2-12-7,4 0 0-6,4-3-2 13,1 3 0-13,-1 0 2 14,4 0 0-14,-3 2 2 14,0 2 14-14,2 0-9 13,3 4-7-13,2-1 3 14,0 1-1-14,2 0-4 13,0 0-5-7,0 0 5-6,0 0-10 14,0-3 6-14,0 1 5 13,0 2 1-13,0-2 9 14,0 2-5-14,0 0 7 13,10-2-11-13,9 2 2 14,6 0 0-14,12 0-2 14,5 0 0-9,3 0 0-5,7 0 0 14,2 0 2-14,7 2-4 13,3 2 4-13,3-1 0 14,3-3-1-14,0 0-2 0,7 0 2 13,10 0 0-13,9 0 1 13,6 0-1-13,8-5 4 20,-2-2-5-20,4 0 2 14,6 2 0-14,3-2-4 0,5 3 4 13,-3 1-4 1,2-3 2-14,5 1 0 0,-1-1 0 13,4 0 1-13,8-2-2 14,8 2 4-14,5-1-1 13,0-4 0-7,1 2-4 8,-3 2 2-14,0 0 0 0,-4 2 0 13,-1 3-2-13,-6 2 2 14,0 0 0-14,-5 0 0 13,1 0 2-13,3-2-2 14,4 2 2-14,-1 0-3 13,-2-3 1-7,-3 0 0-6,-2-1-1 14,0-3 1-14,-7-2-3 13,-4 3 6-13,-4-2-6 14,-8-1 6-14,-6 2-6 0,-3-3 6 12,-3 2-3-12,-3 1 0 14,0 2 0-14,0 1-2 14,-4-1 5-9,-9 4-4 10,-6 1 3-15,-5 0-4 13,-5 0 0-13,-3 0 1 0,-8 0-2 13,-8 0-2-13,-7 0 3 14,-12 0 2-14,-11 0-2 13,-8 0 4-13,-6 0 5 14,-2 0-7-9,-4 0 9-5,0 0-4 14,0 0 7-14,0 1-1 14,0-1-8-14,0 0 1 13,-16 0-4-13,-10 0 0 14,-12 0-2-14,-6 0 2 0,-6 0-4 13,-6 0 4 8,-4 0 0-21,-4 0 0 0,-5 0 0 12,-6 0 1-12,-11 0-2 14,-7 0 4-14,2 3-4 0,-3-1 3 13,7 2-4 1,-2 0 1-14,-3 3-3 0,-4-1 3 13,-5 1-2-13,0-1-5 13,-5-2 0-7,2-1 6-6,-3 2 2 14,0-1-3-14,-5-2-3 13,4 2 4 2,0-4 3-15,2 0-1 0,-6 0 0 12,2 0 0-12,4 0-2 14,4 0 7-14,1-6-8 14,3 0 6-9,-2 0-6-5,-3 0 3 14,-3 1 0-14,2-1-2 13,-3 5-6-13,0 1 4 14,0 0-5-14,2 0 4 14,7 0 1-14,5-4 3 13,4 0 2-13,5-4-2 0,-1-1 2 13,4-3 11-8,5 3-11-5,3-2 0 14,10 4 2 1,3 0-3-15,4 2 1 13,7 1 1-13,5 1-3 14,4 1 2-14,3 1 2 0,9 1-2 13,1-2 0-13,7 2-1 13,4-2 0-7,3 2 0-6,2-2 3 13,4 2-2-13,2 0 3 14,3-3 0-14,2 3-4 14,0 0 7-14,0 0 0 13,0 0-2-13,0 0-4 0,0 0 3 13,0 0-4-13,0 0 0 20,0-1 8-20,0 1-8 14,0 0 6-14,0 0-5 13,0 0 2-13,0 0-3 0,0 0 2 13,0 0-2-13,0 0 1 14,0 0 0-14,0 0 3 13,0 0-5-13,0 0 2 14,0 0-2-9,0 0 1-5,0 0 0 14,0 0 0-14,0 0 0 14,0 0-2-14,0 0 4 13,0 0-1-13,0 0 1 14,0 0 3-14,0 0-1 13,0 0 3-13,0 0-1 14,0 0-5-8,0 0 0-6,0 0 1 13,0 0-2-13,0 0 5 14,0 0-9-14,0 0 6 13,0 0-2-13,0 0 2 14,0 0-2-14,0 0 6 0,0 0-6 13,0 0 7-13,0 0-7 20,0 0 0-20,0 0 0 0,0 0 0 12,0 0-5-12,0 0 3 14,0 0 0-14,0 0-2 14,0 0 2-14,0 0 4 13,0 0-6-13,0 0 8 14,0 0-8-14,0 0 3 14,0 0-1-9,0-3-5-5,0 2-9 14,0-3-3-14,0-2-16 13,0-1-8-13</inkml:trace>
    </iact:actionData>
  </iact:action>
  <iact:action type="add" startTime="434433">
    <iact:property name="dataType"/>
    <iact:actionData xml:id="d6">
      <inkml:trace xmlns:inkml="http://www.w3.org/2003/InkML" xml:id="stk6" contextRef="#ctx0" brushRef="#br0">12670 7657 5 0,'6'0'9'1,"5"0"-1"13,1-7-8-13,1-1 0 14,-1-2-5-9,0 3-12-5</inkml:trace>
    </iact:actionData>
  </iact:action>
  <iact:action type="add" startTime="434556">
    <iact:property name="dataType"/>
    <iact:actionData xml:id="d7">
      <inkml:trace xmlns:inkml="http://www.w3.org/2003/InkML" xml:id="stk7" contextRef="#ctx0" brushRef="#br0">12670 7657 4 0,'130'-105'25'15,"-127"103"-5"-8,-3 0-19-6,0 0 6 13,2 2-7-13,-2-3 3 14,2 1-3-14,-2 2 0 13,3 0-3-13,0 0 6 14,-3 0-6-14,0 0 4 0,4 0-2 13,0 0-5 1,5 0 3-8,5 0 2-6,1 0-1 14,5 0 2-14,1 0 0 13,7 2 0-13,1 3 3 14,2 0-6-14,2 2 6 13,8-2-4-13,1 5 2 0,5-2-1 13,4-1 1-13,5-1-1 20,0-5 2-20,0 4 1 14,2-3 0-14,-3 2-3 0,1 3 4 12,2 2-4-12,4 3 2 14,3-3-2-14,4 2-1 14,2 1 1-14,-2-2 0 13,-1 1-4-13,-2-4 8 14,1-3-4-9,0-1 4 10,3-3-7-15,1 5 6 14,2-3-3-14,1 2 1 0,-1 0 0 12,1 0-2-12,-2 0 4 14,8-1-3-14,-1 0 1 14,6-3-2-14,0 3 2 0,0 0-2 12,-3 3 1-6,1 2 0 8,2 1 0-14,2 0 0 14,0 2-2-14,4-2 5 14,-5 1-6-14,1 2 5 13,-2-4-4-13,-2-1 3 0,0-1-1 13,5 1 0-13,-1-1 0 13,0 2 0-7,-2 1 2-6,-8 0 1 14,2 1-3 0,4 0 1-14,-1 2 1 0,4-3-4 13,2 1 3-13,-4-1-1 14,4-2 0-14,-5-1 0 13,3-4-1-13,-4-2 2 14,3 0-1-9,-2 0 3-5,-4 0-3 14,2 0 2-14,0 0-2 14,8 0 0-14,4 0 0 13,3 0 0-13,-2 0 1 14,-3 0-2-14,-7-2 2 0,6-3-2 12,-3 1 2-12,-1 0-2 14,1 0 2-8,-4 1-2-6,0-1 1 13,2 1 0-13,-4-1 0 14,2 3 0 0,2 1 4-14,-5 0-2 14,0 0-4-14,1 0 2 0,-3 0 0 13,-2 0-3-13,-1 0 0 13,8 0-1-7,-6 0-3-6,4 3 6 13,-3-1 0-13,-4-2-2 14,-6 0 3-14,2 0 0 14,-1 0 0-14,0 0 0 13,3 0 1-13,-3 0 2 14,-1 0-3-14,2 0 1 14,3 0 1-9,-2 0 1-5,1 0-6 14,2-2 3-14,-6-6 0 13,2-1 0-13,-7 0 0 14,-12 0 0-14,0-2 1 14,-9 4-1-14,-11-2 2 13,-9 4 1-13,-3 2-2 0,-11 3 3 13,-6 0-4-8,-2 0 0-5,0 0 0 14,0 0 1-14,0 0 2 14,0 0 0-14,0 0-6 13,0 0 0-13,0 0 3 14,-8 0 1-14,-6 0 5 14,-1-4-3-14,-2-2-2 13,-2-3 5-7,-2-2-6-6,-3-1 2 13,-5 1 1-13,0-1-2 14,-4-1 0-14,-5 3-2 14,-2 1 0-14,-5 2-1 13,-3 3-1-13,-8 1-6 14,-3 0 7-14,-5 0-1 13,-5 2 0-7,-5-1 6-6,-6 2-3 14,-4-2 1-14,-9 2 3 0,0 0-1 12,-3 0 0-12,-4 0-3 14,-7 0 4 0,-4 0-2-14,-3 0 0 14,0 2-2-14,3 4 0 0,0 2-2 13,-1-2 1-8,-4-3 1-5,3 0 0 14,-3-3 1-14,2 0-2 14,2 0 4-14,1 0-1 13,1-3 0 2,4-4-4-15,-1 1 7 0,-2-1-8 12,1 0 6-12,1-1-1 14,7 0 4-8,9 0-4-6,8 1 9 13,3 2-7-13,4 1 3 14,3 2-4-14,6 0-5 0,5 2 2 12,4-1 0 3,4 1-3-15,7 0-2 14,5-3 3-14,6 3 0 13,2-3-3-13,6 2 8 5,3-3-5-5,3 2 4 13,4-2 0-13,2 1-2 14,3 3 4-14,2-1-4 14,2-1 2-14,2 0-4 13,-1 2 4 2,0 0-4-15,2 0-2 0,-5 0-2 13,-1 0-18-8,-3 8-12-5,-7 9-29 14</inkml:trace>
    </iact:actionData>
  </iact:action>
  <iact:action type="add" startTime="437209">
    <iact:property name="dataType"/>
    <iact:actionData xml:id="d8">
      <inkml:trace xmlns:inkml="http://www.w3.org/2003/InkML" xml:id="stk8" contextRef="#ctx0" brushRef="#br0">2675 8815 0 0,'0'0'22'1,"2"-1"-15"13,-2-2-7-13,0-1-6 14,2-2-5-14,-2-1-1 13</inkml:trace>
    </iact:actionData>
  </iact:action>
  <iact:action type="add" startTime="437301">
    <iact:property name="dataType"/>
    <iact:actionData xml:id="d9">
      <inkml:trace xmlns:inkml="http://www.w3.org/2003/InkML" xml:id="stk9" contextRef="#ctx0" brushRef="#br0">2675 8815 4 0,'6'-45'21'15,"-6"45"8"-14,0 0-8 14,0 0-14-14,0 0-7 13,0 0-2-13,0 0-7 14,9 0-12-14,11 15 21 14,5-3-5-14,1 0-2 4,4-2 2 11,5-1 3-15,1 0 2 0,3-1 0 12,7 0 7-12,6-1 0 14,4 0 5-14,4 3-12 14,3-1 4-14,1-2-4 13,8 3 1-13,1-4-1 14,12 0 1-9,7-3 2-5,6-3-2 14,2 0 0-14,-2 0 2 14,-4 0-5-14,-2-5 2 13,5-2 0-13,-1-2 0 14,2 1 1-14,-3 2-2 14,-2 2 2-14,-2-1-3 13,1 5 4-7,-6 0-4-6,1 0 2 13,-5 0-1-13,-6 0-2 14,-2 0 2-14,-7 0 1 14,-6 0-1-14,-2 0-1 13,-5-2 4-13,-7-1-3 0,-1 1 4 13,-15 0-4-13,-7 0 2 13,-10 2-1-7,-10-3 0-6,-1 3 0 14,-3 0 0-14,0 0 0 13,0 0-2-13,0 0 6 14,-13 0-1-14,-12 0 2 13,-11 0-2-13,-6 0-1 14,-4 0-2-14,5 0 3 14,-4 0-2-9,1 0 11-5,-1-5-11 14,-1 1 7-14,-1 0-7 14,-4-3 8-14,-3 2-4 13,-4 1-1-13,-4 1-1 14,-3 3 7-14,-5-3-10 13,-1 3 0-13,-4 0 0 14,-5 0 1-8,0 0-2-6,-3 8-3 13,-6 2 2-13,0 0 0 0,0 0 1 13,-2 1 0-13,5 1 0 13,-3-1 0-13,-5 1 2 14,3 0 4-14,2 2-3 14,6-5-4-14,10 2 4 13,6-2-6-7,3-4 4-6,4-1 0 14,3 1-1-14,4-4 4 13,3 1-8-13,9 0 6 14,1 0-2-14,11 1-16 13,6-1 16-13,5 0-4 14,10-1-3-14,5-1 4 14,3 0 0-9,0 0 0-5,0 0-16 14,18 2 10-14,10 0 2 13,9 0 8-13,3-2-6 14,7 3 1-14,1-3-4 14,4 0 9-14,3 0-1 0,2 0 2 12,2 0 0 3,4-5-1-10,4 1 0-5,4 1 4 0,4 1-4 13,6 2 1 2,-3 0-1-15,2 0 0 0,-2 0 0 12,1 0-4-12,0 0 8 14,7 0-6-14,5 0 2 14,-2 0-3-14,0 0-8 13,-4 0 4-7,-5 0 4-6,-2 0 3 13,-3 0-3-13,-3 2 6 14,-1 3 0-14,0 2-1 14,-3 2-2-14,-1 2 2 13,-3-4-4-13,-4 2 2 14,1-1-2-14,-8-3 2 13,-2 1 0-7,-8 1-2-6,-10-3 6 14,-6-1-6-14,-12-1 4 13,-5 0-1-13,-10 1 1 0,0-1 0 13,0 0 13 2,0-2 8-15,0 0-7 0,-14 0-8 12,-19 0 8-12,-12 0-16 20,-6 0-5-20,-5 0 5 0,0 0-2 13,0 0 0-13,-4 0 2 14,-2 0-1-14,-7 0 0 13,-2 0 1-13,-3 0 0 14,-2 0-2-14,0 0 6 13,-1 0 1-13,-2 0-3 14,3 0-4-8,1 0 2-6,-1 3-6 13,4 2 6-13,6-1 0 14,5-4 10-14,9 0-9 14,9 0 12-14,6 0-10 13,9 0 5-13,8 0-8 14,5 0-3-14,7-2 3 13,8 0-10-7,0-1 5-6,0-1-17 14,0 3 8-14,3-6 8 13,15 3 3-13,6 1 6 0,10-1 0 13,1-3-3-13,8 3 3 13,6-1-3-13,4 3 1 14,8-3 1-14,3 0 0 20,3 1-1-20,5-1 1 0,3-3 0 13,8 2-1-13,4-1 1 13,6-2-1-13,7 2 1 14,6-2-4-14,5 1 4 14,5-1-6-14,8-2 4 13,9-1-1-13,-2 1 0 14,2-4-1-9,1 3 4-5,-2 0 0 14,3 2-1-14,2 1-1 14,-2 4 5-14,2 3-4 13,-1 2 3-13,8 0-2 14,1 0-4-14,7 0 2 0,4 0 0 13,-5 2-4-13,5 5-3 20,-6-4 1-20,-1 1 3 13,1-4 1-13,-7 0 4 14,-1 0 0-14,-4 0-1 0,3 0 5 13,0 0-1-13,7-4 0 13,6 1-3-13,0-4-1 14,4 0-1-14,-1-4 5 20,-1 2-8-20,-1 0 5 0,-3-1-4 13,-5 0 0-13,-5 1 2 13,-3 6 0-13,-4-3 0 14,4 6 0-14,0-2 0 14,-2 0-1-14,-3 2 2 13,-4-2-2-13,-1 2 2 14,0-2-2-9,-2-1 1-5,-7 2 0 14,-4-1 0-14,-4 2 1 14,0 0-1-14,-9 0 1 13,0 0-1-13,0 0 4 14,0 3-7-14,0 8 3 13,-3 1 0-13,-4 2-1 0,-9 2-1 20,-5 0 1-20,-4-2-4 13,-4 0 5-13,-1-2 0 0,-4-2 1 13,-7-2 0-13,-2-2-1 14,-8-2 2-14,-10-2 0 13,-5 0-1-13,-12 0 0 14,0-2-1-14,-9 2 4 20,-1 1-7-20,-5-1 7 0,-6-2-6 13,-2 0 2-13,-2 0-2 13,0 3-1-13,0-3-2 14,0 2 4-14,0-2 1 13,0 2 2-13,0-2 0 14,0 0 7-14,0 0-7 14,0 0 8-9,-8 0-8-5,0 0 2 0,0 0-2 13,1 0 1 1,-2 0-3-14,-2 0 3 14,0 0-6-14,-5-4 0 0,-3 1 2 13,-2 1-6-13,-7 2 5 13,2 0-2-13,-3 0 4 20,-4 0 0-20,2 0 1 14,-1 0 3-14,1 0-4 14,2 0 0-14,-1 2 0 0,5-2-1 12,-4 3 1-12,2-1 0 14,1-2 0-14,-3 0 1 14,4 0 0-14,0 0-1 13,3 0 6-7,-1 0-4-6,0 0-3 13,0 0 1-13,-2 0 0 14,1 0-1-14,-3 0 1 14,1 4 0-14,-1-1-1 13,4 4 1-13,0-3 1 14,1 0 1-14,3-4 2 0,0 0-4 19,5 0 0-19,2 0 0 14,1 0 0-14,2 0 2 0,2 0-4 12,5 0 4-12,2 0-4 14,0 0 2-14,0 0-4 14,0 0-8-14,0 0 2 13,0 0-2-13,0 0 11 14,0 0 1-9,11 0 1-5,5 6 6 14,6 0-6-14,3 1 0 14,6 0 3-14,2 1-7 13,3 1 3-13,-1-1-1 14,6-3 1-14,-1-1 0 14,2 1-2-14,2-2 4 20,8 4-2-20,1-3 3 0,3 1-6 12,7 3 6-12,1-2-6 14,6-2 4-14,3-4-1 14,2 0 0-14,1 0 2 13,5 0-2-13,-1 0 0 14,3 0 0-14,-1 0 2 0,0 0-3 19,1 0 1-19,4 0 0 14,2 0 0-14,7 0 0 0,-3 0-3 12,3 0 7 3,-7 0-5-15,-5 0 3 0,4 0-4 12,-1 0 2-12,7 0 0 14,2 0 0-14,-1-5 0 20,-1-1 0-20,-1-1 1 0,-1 3-2 13,-1 3 2-13,-4-1-1 14,0 2 5-14,-2 0-4 13,0 0-1-13,2 0 2 14,9 0 0-14,6 0-2 13,2 0 0-13,4 0 2 21,-4 0-3-21,-2 0 3 0,2-4-3 12,-3-3 2-12,-4 1-2 14,-1 2 1-14,-9 0 0 13,0 0-1-13,0 0 1 0,-7 3-1 13,-2-4 2-13,-4 1-1 14,-8 3 3-14,-9-3-4 20,-2 1 2-20,-6 3-1 13,-4 0 0-13,-3 0 0 0,-4 0 0 13,-4 0 3-13,-6 0-7 14,-3 0 6-14,-8 0-4 13,-9 0 3-13,-2 3-3 14,-6-1 3-14,0-2-1 14,0 0 1-9,0 0 2-5,0 2 10 14,0-1-10-14,0-1 4 13,-2 0-4-13,-12 0-1 14,-6 0-1-14,-4 0-1 14,-5 0 0-14,2 0 0 13,-4 0-2-13,-2 0 4 14,-1-1-3-9,-6-8 2-5,-3 2-1 14,-8 0 4-14,-5 2-4 14,-10 0 0-14,-11 5 1 13,0 0-1-13,-8 0 0 14,-2 0-1-14,-5 0 3 0,0 0-5 12,-5 0 5-12,-1 5-4 14,-2-4 0-8,-1 1 2 8,6-2-2-14,-6 0 2 14,-4 0-1-14,1 0 3 13,2 0-2-13,3 0 1 0,3 0-2 13,0 0-1-13,-1 0 2 14,-1 0-2-14,-1 2 0 13,1 2 2-7,5-4-1-6,-1 3 0 14,3-1 2-14,-3 1-7 13,1 1 5-13,1 3 1 14,1-2-6-14,4 0 6 13,-5-1-1-13,-1-3 1 14,-1 2 0-14,1 0 4 14,4-1-1-9,6-2-3-5,2 2 1 14,4-2-1-14,0 0 0 0,2 0-1 12,3-10 1 3,5-4 0-15,1-1 0 14,-1-4-1-14,5 4 2 0,-2-2 1 12,4 3 2-12,1 2-8 14,1 2 4-9,-2 2-2-5,2 2 1 14,0 3 1-14,-1 1-1 14,6 2 1 0,0 0 2-14,2 0-1 0,-1 0 4 13,4 0-4-13,0 0 2 14,-1 0-3-14,3 2 2 13,0 5-2-7,7-2-2-6,2 2-1 13,7-3 6-13,0 0-6 14,4 1 6-14,1-4-6 14,6 1 2-14,-2-2 1 13,6 0-5-13,-1 0 4 0,2 0 1 13,4 0-3 2,-3 0 1-15,1 2 4 4,1-2-6-4,2 2 4 14,-1 3-1-14,4-4-8 13,0 10-14-13,-3-2-37 14</inkml:trace>
    </iact:actionData>
  </iact:action>
  <iact:action type="add" startTime="448916">
    <iact:property name="dataType"/>
    <iact:actionData xml:id="d10">
      <inkml:trace xmlns:inkml="http://www.w3.org/2003/InkML" xml:id="stk10" contextRef="#ctx0" brushRef="#br0">18582 6483 5 0,'0'-18'38'1,"-16"-6"-12"13,-5-1-2-13,-8-2-4 14,0 3-16-14,-2 1 0 13,12 5 1-13,-6 3-10 14,0 1 9-14,-4 1-5 14,-4-1 2-14,-5 2-1 13,-5 0 0-7,-1 2 1-6,-3 5-1 14,-6 0 1-14,-6 1-1 13,-1 0-1 2,-4 0-1-15,0-5 4 0,1 2-1 12,0-3 0-12,-5 4 1 14,1 4 4-14,-6-2-5 14,-6 4 2-9,-4-3 0-5,2 3-6 14,-7-3 3-14,-1 1-2 13,0 2 2-13,-2 0 0 0,-3 0 0 13,5 0-4-13,2 0 4 14,0 0 0-14,2 0 2 13,-8 0-1-13,-1 0-2 21,-2 0 2-21,0 0-1 13,5 0 0-13,6 0 0 0,2 0 3 13,1 2-2-13,-5-2 4 13,-2 0-5-13,-1 0 5 14,0 0-3-14,-2 3-4 14,-3-3 2-14,1 3 0 13,-3-1 0-7,2 0 1-6,1 4-3 14,-4-2 7-14,0 2-9 13,-7 3 6-13,-4-4-2 14,0 3 0-14,4-2-1 13,4 1 1-13,-1 0 1 14,-3 1-1-14,-4 2 3 0,-5 0-3 19,3 1 0-19,2 1 1 14,-3-3 1-14,0 4-2 0,6-3 0 12,2-1 0-12,5-1 0 14,7-2 1-14,-3 1-3 14,5-3 6-14,0-3-3 13,12 1 1-13,3 0-4 14,7 0 2-9,3 3 0-5,3 0 0 14,2 2 0-14,1-2-1 14,6 2 2-14,1 0-5 13,8 1 8-13,4 2-8 14,3-1 3-14,7-2 1 14,0 2-1-14,7-3 1 13,0 2 0-7,3-2 0-6,3-3-1 13,5 0 3-13,3 1-1 14,3-1 2-14,1 1-6 14,-2 5 0-14,1 6-2 0,-3 5 1 12,0 6 0-12,2 6 4 14,0-1-2-14,1-1 0 20,2-2 4-20,-3 2-4 14,0-2 4-14,2 1-2 0,-1-1 0 12,1 2 2-12,3 0-2 14,0 6 0-14,0 2 1 14,2-1 2-14,0 6-4 13,0-5 5-13,0 5-7 20,6-5 3-20,3 0-1 0,5-2 1 13,-1 4 0-13,0 1-1 14,-2 5 3-14,3 7 0 13,-3-1-2-13,0 2 0 14,2-1 2-14,-2-7-4 13,1-5 3-13,4-2-1 0,-4-10 0 20,3-4 0-20,0-5-3 13,1-4 7-13,-2-2-5 0,5 0 4 13,1 0-4 1,2-2 2-14,7 2-1 0,0-2 2 13,7 0-2-13,0-2 0 14,5-2 1-14,6 1-1 20,3-2 0-20,1 0 1 0,0 1 1 13,0-1-4 1,3 1 2-14,3 0 0 0,5-2 0 13,0 3 0-13,7-4 0 13,-1 2 1-13,7-2 0 14,-4 2 2-14,-2-1-5 20,7-1 4-20,6-5-2 0,6 0 0 13,13 0 1-13,-1 0 1 13,5 0-1-13,-2-1-1 14,-1-2 2-14,2-1-4 14,0 4 6-14,-2 0-8 13,1 0 4-13,-3 0 0 0,2 0 0 19,4 0 0-19,3 8-1 14,-2 1 2-14,-2-2-1 14,-1 0 2-14,3-2-4 13,3 2 2-13,-1-1-1 0,-3 2 1 13,0 0 0-13,-4 0 0 14,0 0 0-14,4 2 0 20,-4-2 0-20,5 0 1 13,2-4 2-13,5 0-6 0,6 0 5 13,1-4-2-13,-1 0 0 14,3 0-2-14,-5 0 1 13,0 0 2-13,0 0-2 14,-1 0 2-14,-7-3-2 20,0 1 1-20,-6-4 0 0,-2 3 0 13,-5-1 0-13,-8 0-2 13,1 2 4-13,-3 2-5 14,-1 0 6-14,6 0-3 14,2 0 3-14,-7 0-6 0,3-4 3 12,-5-2 0-12,1-2 0 20,2-2 0-20,-3-1-2 14,-1-2 4-14,-1 3-2 14,-5-1 0-14,-5 4 1 13,-4 0 1-13,1 6-4 0,-1-2 2 13,0 2-1-13,3 1 1 13,-3-3 0-13,-1 2-2 14,-3-1 5-8,-3 0-3 8,-2 0 4-14,-4-2-6 0,-2 1 3 13,-2-1-1-13,-10 3 0 14,-3-2 0-14,-5 2 0 13,0-1 2-13,-5 0-4 14,2 2 4-14,0-2-4 13,0-1 3-7,3 1-2-6,-5 0 1 14,0 1-3-14,-7-4 2 13,-2 4-1-13,-4-2-1 14,-3 2 6-14,-7-2-3 0,-1 3 3 12,2-3-1-12,0 1-1 14,-1-3 0-14,-1 1-1 14,-4 0 0-9,4 0 0-5,-3 0-1 14,1 2 0 0,2 0 2-14,-3-1-1 0,0 1 3 13,2 0-3-13,1-3 0 14,3 0 1-14,6-4-1 13,-1-2 2-13,3 2-5 14,-3-1 8-9,1 0-7 10,-1 2 6-15,-2 0-6 0,0 1 3 13,2-2-1-13,1 1 5 13,-1-2-3-13,-2 0 3 14,1 1-4-14,-1-2 10 14,-2 1-10-14,2-4 0 20,0 0 2-20,-2-2-6 0,-2 0 2 12,-1 2 0-12,-1-2 0 14,-3 2 1-14,0-4-3 0,2 0 7 13,-1-3-4 1,2 1 2-14,-3-2-4 0,-2 3 3 13,1-6-1-13,2-1 0 13,-1-2 0-7,2 1 0-6,1-5 0 14,-1 6 1-14,-4-3-1 13,0 0 0-13,0 4 0 14,0-1-1-14,0-1 2 13,0 1-1-13,-4 2 0 14,-2 0 0-14,1 2 5 14,-1 3-5-9,-4-4 6-5,4 6-4 14,-3-2 6-14,-4 0-6 14,3-2-1-14,-2 1 0 13,-6 2-1-13,4-2 2 14,-4 0 0-14,-2-2 5 0,-4-2-6 12,-1 2 1 3,-2-3 2-9,3 6-4-6,-1 1 0 13,1 2 0-13,-3 0 2 14,3 2-1-14,-3 1-2 13,-2 1 2-13,-2 4-6 14,-3-1 5-14,-1 0-1 0,-6 3-1 13,-3 2 0-13,-3 3-1 13,-5-4-1-7,-1 3 2-6,-3 0 0 13,-2 2 0-13,2-3 0 14,1 2-1 1,0 1 6-15,1 0-4 0,-2-2 2 12,2 2-1-12,-4-2 0 14,3 0 2-14,-1 2-2 14,3-2 1-9,1 0-1-5,4-1 0 14,-4 0 1-14,5 1 1 13,1 0-4-13,-2 2 2 14,2 0 0-14,-3 0-1 14,2 0 1-14,0 0-3 0,3 0 6 12,1 0-6-12,1 0 9 14,4 0-10-9,0 0 5-5,0 0-1 14,5 0 0-14,-1 0 1 14,5 0 1 0,-2 0 0-14,2 0 0 14,2 0-2-14,-3 0 0 0,4 0 2 12,0 0-5-12,-2 0 2 14,3 0-1-8,-6 0 2-6,2 0 0 13,-3 0 0-13,-2 0 3 14,1 0-3 0,-1 0 3-14,-1 0-6 0,-3 0 3 13,-2 0 0-13,0 0 0 0,-4 0 0 13,1 0-3 1,-1 0 3-8,-6 0 0-6,2 0 0 14,-6 0 0-14,0 2 0 13,-2 3-2-13,4-2 2 14,0-1 0-14,0 0 0 13,4-2 2-13,-1 2-5 0,-1 0 6 13,0 1-3-13,0 0 2 14,-4-1-4-9,0 0 0-5,-2 0 2 14,0 1 2-14,-5-3-2 13,6 1 0-13,-1-1 0 14,-2 0-3 1,0 0 6-15,-4 0-3 0,-3 0 3 12,-4 0-4-12,2 0 1 14,-5 0 0-9,3 0-2-5,9 0 2 14,0 0-2-14,0 0 6 14,0 0-4-14,-7-1 2 13,-2-2-3-13,1-1 1 14,1 2-1-14,1-2 1 14,-1-4 0-14,-2 3-2 13,2-2 5-7,0-3-3-6,-4 4 1 13,-1-3-2-13,-3 6 7 0,1 1-11 13,-4-2 5-13,2 4 0 14,-1 0 0-14,-6 0 2 13,-2 0-5-13,-4 0 6 14,5 0-3 1,1 0 3-15,5 0-6 4,2 4 0-4,-3 1 3 14,2 4-1-14,-5-3-1 13,-1 4 2-13,3-3 0 14,0 0-2-14,0 0 4 14,6-2-2-14,-3-1 3 13,5-1-6-13,-7-2 3 14,6 1 0-9,0 0 0-5,3 1 0 14,3-2-3-14,3-1 6 14,1 2-3-14,-1-2 2 0,2 0-1 12,1 0 0 3,5 0-2-15,5 0 1 0,7 0 0 12,0 0 0 3,4 0-1-15,5 0-3 5,0 0 6-5,4 0-5 13,2 0 4-13,0 0-3 14,2 0 2-14,0 0 0 13,4 0 0-13,4 0 1 14,-1 0-2-14,6 2 2 14,1 0-4 0,2 3 6-14,1-2-6 5,6 3 0-5,-2 2 1 14,1 2-6-14,-1 10 4 13,-2 3 1-13,4 3 3 14,-2 3-3-14,1 1 6 13,3 3-4-13,-2 1 5 14,-1-2-8-14,0 2 4 14,3 0 0-9,-5 2 0-5,3 1 0 0,-2-1 0 13,1 0 0 1,-2 0-2-14,3 6 4 0,-1 1-4 13,-1 2 2-13,2 3-1 14,-2 0-2-14,2-1 1 13,2 2 0-13,0 0-6 14,2-3 7-9,0-6-5-5,0-2 2 14,0-4 0-14,0-4 3 14,8-6-3-14,6 1 3 13,1-6-5-13,6-1 6 14,1-2 6-14,7 1-6 14,2-2 6-14,5-1-4 13,4-2 0-7,3 0 2-6,3-1-6 13,5 1 3-13,8-4-1 14,9-1 0-14,9 0 1 14,5-6-2-14,4 2 5 13,4-3-8-13,-3 0 3 14,-4 0-1-14,2 0-1 13,-2 0 3-7,5 0-1-6,1 0 1 0,-4 0-1 13,-3 0-4-13,-4 2 0 13,-2 12-32-13,-5-2-37 14</inkml:trace>
    </iact:actionData>
  </iact:action>
  <iact:action type="add" startTime="455720">
    <iact:property name="dataType"/>
    <iact:actionData xml:id="d11">
      <inkml:trace xmlns:inkml="http://www.w3.org/2003/InkML" xml:id="stk11" contextRef="#ctx0" brushRef="#br0">7926 9890 1 0,'7'5'0'15,"1"4"3"-8,2-3-3-6,3 3 1 13,2-1-1-13,3 4 1 14,3-3-1-14,0 1 3 14,6-3-5-14,-1 4 2 13,6-2 0-13,2 0 0 14,0-1 0-14,7 1 3 0,2 0-3 19,2-1 7-19,1 0-7 0,4-1 7 13,0-4-5-13,4 1 2 13,2 1-1-13,0-4 0 14,2 0 2-14,0 2-5 13,6-3 6-13,5 0-6 14,4 0 3-14,6 0-1 14,-6 0 0-9,1 0-2-5,-3 0 4 14,-1 0 1-14,1 0-2 14,3 0 6-14,6 0-9 13,1 0 11-13,4 0-10 14,0 0 2-14,0 0-1 13,1 0-1-13,2 0-1 14,2 0 0-8,-3 0-1-6,-1 0 2 13,-8-5 0-13,1 0-1 14,-2 1 5-14,1 1-5 13,6-4 3-13,2 2-1 14,9 0 2-14,0-1-4 14,-7 4 1-14,6 0-1 0,-3 2 3 19,5 0-6-19,4 0 5 0,-4 0-5 12,0 0 3 3,-3 0-2-15,-1 0 2 14,4 0 0-14,-2-5-1 13,-4 5 2-13,0-5-1 0,0 5 1 13,-4 0-1-13,5 0 2 14,6 0-4-9,-1 0 3-5,-4 0-2 14,-2 5 1 0,0 4 0-14,3-3-2 0,3-1 2 13,2-2-3-13,0-1 3 14,-2 2-1-14,-2-4 1 13,-3 0-2-13,-3 0 3 14,3 0-1-9,-3 0 0-5,-3 0 0 14,-2 0 0-14,-3 0 1 14,0 0 0-14,3 0 3 13,4 0-8-13,-2 0 6 14,-2 0-2-14,-2 0 0 13,-7 0-3-13,2 0 3 0,2 0 0 13,-1 0-2-7,2 0 4-6,-6-4-4 13,-4-4 3-13,-5 0-1 14,-6-1 0 0,-2 4 1-14,-2-2-1 0,-1 2 3 13,-1 1-3 2,-4 2 2-15,0 2-2 0,-6 0 1 12,0 0-2-6,-1 0 0-6,-6 0 1 13,1 0-1-13,-7 4 1 14,-1 1-2-14,-2-5 5 14,-4 0-3-14,0 0 1 13,-6 0 2-13,-2 0-3 14,-1 0 5-14,-3 0-2 14,-1 0-1-9,-2 0 2-5,-2 0-4 14,-3 0 4-14,2 0-3 0,1 0 3 12,-1 0-2-12,2 0-4 14,4 0 2-14,-4 0 0 14,5 2 0-14,1-2 0 13,1 0-2-13,5 0 4 14,-2 0-2-9,10 0 0-5,1 0 0 14,4 0 2-14,2 0-3 14,1 0 1-14,3 0 0 13,2-2-1 2,3 2 2-15,1 0-4 0,-1 0 6 13,0 0-4-13,1 0 2 13,3 0-2-7,-1 0-3-6,2 0 4 13,4 0-1-13,-4 0 1 14,0 0 0-14,2 0 1 14,0 0-1-14,2 0 2 13,2 0-4-13,4 0 6 14,-5 0-6-14,4 5 2 14,2-1-2-14,0 1 2 4,1 2 0 11,2 1-2-15,2-2 4 0,0 0-2 12,-3-4 4-12,4 1-8 14,3 0 6 1,5-1-2-15,5-2 0 13,6 2 2-13,0-2-2 0,2 0 0 13,1 0 0-8,1 0 0-5,4 0 0 14,5 0 1-14,5 0-4 14,-1-7 5-14,2 4-2 13,-1-1 0-13,1 0 0 14,4 0-4-14,-4 4 8 13,-2-2-6-13,3 2 4 14,-5 0-2-8,6 0 0-6,6 0 0 13,2-2 0-13,0-2 0 14,-1-2 0-14,4 3 0 13,1-2 0-13,5-2 0 0,-2 0 0 13,0-3 1 2,-7-2-2-15,-1 2 1 13,-7 0 0-13,-10 1 0 5,-9 2 0-5,-12 0 0 14,-13 4 0-14,-8-2 2 13,-15 5 0-13,-12 0-1 14,-11 0 0-14,-10 0-2 13,-1 0 1-13,-3 0 0 14,0 0 1-14,0 0 0 14,0 0-2-9,-17 0 6-5,-6 8-4 14,-14 6-1-14,-3 3-6 13,-7 1-30-13,-6-9-29 14</inkml:trace>
    </iact:actionData>
  </iact:action>
  <iact:action type="add" startTime="458360">
    <iact:property name="dataType"/>
    <iact:actionData xml:id="d12">
      <inkml:trace xmlns:inkml="http://www.w3.org/2003/InkML" xml:id="stk12" contextRef="#ctx0" brushRef="#br0">3144 11180 17 0,'-6'0'54'1,"-6"0"-44"13,6 0 1-13,-2 0-3 14,5 0-8-14,-1 0-1 13,1 0-10-13,1 0 11 14,0 0-7-14,-4 0 6 14,0 0-8-9,-4 0 1-5,-4 0-4 14,3 0 8-14,-2 0 4 13,-1 0 4-13,2 0 11 0,-3 0-13 13,4 0 9 2,-3 0-9-15,4 0 6 0,-1 0-2 12,-1 0-5-12,5 0 2 20,3 0-3-20,2 0 0 0,2 0 0 13,0 0-3-13,0 0-8 14,0 0 2-14,0 0 1 13,0 0 2-13,0 0-2 14,0 0 5-14,4 5 0 14,3-3 5-14,-1 0-5 13,0 0 4-7,-4-2-1-6,-1 0 0 13,-1 0 4-13,3 0 2 14,-3 0 0-14,0 0 3 14,2 0-7-14,-2 0 3 13,2 0-5-13,-2 0 0 14,3 0 1-14,-1 0-2 13,2 0 1-7,-2 0-1-6,0 2 1 14,1-2 0-14,-3 0-3 13,3 0 6-13,-3 0-1 0,0 0 0 13,0 0 3 2,2 0-3-15,-2 0 7 0,0 0 0 12,0 0 1-12,0 0-3 14,0 0-7-9,0 0 3-5,0 0-3 14,0 0 0-14,0 0 4 14,0 0-8-14,0 0 4 13,0 0-1-13,2 0 1 14,-2 0-1-14,2 0-1 13,-2 0 4-13,2 0-2 14,-2 0 2-8,3 0-4-6,0 0 1 13,6 0 1-13,2-2-1 14,3-4 1-14,4 1 0 13,2 0 0-13,2 1 0 14,1 1 0-14,1-2 0 14,4 1 3-14,1 2-5 13,4 0 2-7,2 2 0-6,0 0 0 14,3 0-1-14,5 0-2 0,2 0 6 12,2 0-7-12,6 0 8 14,0 0-5-14,8-2 2 13,-1 0-1-13,0-1 0 14,0 2 0-14,0-1 0 14,1 2 1-9,-1 0 1-5,4-2-2 14,4 2 1-14,7-1 1 13,3 1-4-13,0 0 1 14,1 0 0-14,0 0 0 14,0 0-1-14,2 3 0 13,0-1 2-13,2-1-2 14,0 2 4-9,-5-3-3-5,4 4 4 14,-7-4-3-14,1 2 0 14,5-2 0-14,1 0 1 13,0 0 0-13,-1 2 0 14,-3 2 1-14,-2 1-4 14,1 7 3-14,2-3-2 0,0 3-2 19,4 1 3-19,0-1-2 0,-4 0 0 12,0-1 1-12,-1 1 1 14,-5 0-4-14,2-1 8 14,-2-2-3-14,-2-1 0 13,3 1 0-13,-1 0-1 14,3 0 2-14,2 0-2 13,5-3 2-7,4 2-4-6,8-1 5 14,5-1-3-14,1-1 2 13,-3 4-4-13,0-4 2 14,4 0-1-14,1-1 0 14,8-3 1-14,0-1-1 13,2 0 1-13,1 0 0 14,0 0 0-9,1 0 0-5,-1-1 2 14,-1-1-3-14,1 0 1 14,4 2 0-14,0-2 0 13,0 2 1-13,-2 0-3 0,-2 0 5 13,0 0-4-13,6-3 4 13,-4 3-6-13,2-4 3 21,0-2 0-21,1 1 0 0,1-2 1 12,-2 1-1-12,3 2 1 14,3-1 2-14,3 2-3 14,2 2 2-14,6-4-2 13,-9 3 0-13,3-1-2 14,-2 1 2-14,2 0 0 13,-3 2 0-7,-1 0-3-6,-3 0 6 14,1 0-5-14,-5 5 6 13,-5 4-8-13,3-1 3 14,2-3 1-14,3-2 0 13,-3-3 0-13,-8 0 0 14,-12 0 1-14,-5 0 3 0,-1 0-4 19,-6 0 5-19,-4-3-3 14,-5 2-3-14,-11-3 1 0,-8 1 0 12,-8-1 0 3,-10 3 0-15,-13 1-2 0,-7-3 5 13,-11 3-5-13,-5 0 5 13,-4 0-3-13,0 0 0 14,0 0 10-9,0 0 2-5,-13 0-6 14,-15 0-6-14,-2 0 0 14,-9-2-2-14,-1 0 1 13,-2-1-2-13,-5-4 4 14,-1 3-4-14,-8-3 6 14,-2-2-3-14,-9 0 0 13,-3-2 0-7,-1 1-3-6,-5 0 6 13,-4 0-3-13,-4 2 2 14,-10 0-2-14,0 2 0 14,-3-1 0-14,0 0 0 0,1-1 0 12,-4 2-2 3,-4 1 4-15,-8-2-2 0,0 1 0 19,-4-1 0-19,1 2 3 14,-5-2-6-14,-1 4 4 0,1-1-2 12,-4 0 1-12,3 0 0 14,-7-4-2-14,1 2 4 14,-2 0-5-14,4 2 6 13,-2 4-6-13,-3-2 3 14,-5 2-2-9,0 0 1-5,0-2 1 14,-4 2-2-14,2-3 4 14,0 3-3-14,0 0 5 13,-4 0-3-13,3 0 1 14,-1 0-4-14,4 0-1 13,5 0 3-13,-1 0 0 14,-1 0-1-8,0 3 0-6,0-1-1 13,4-2 1-13,1 0 2 14,-3 0-4-14,8 0 6 13,-4 0-3-13,2 0 2 0,-1 0-1 13,3-2 0-13,6 2 2 14,4 0-4-14,3 0 4 20,-2 0-6-20,0 0 1 14,1 0 2-14,1 0-5 0,2 0 3 12,-3 0-4-12,1 0 5 14,0 0 1-14,2 0 0 13,-2-3-1-13,-5 0 3 14,2-1 0-14,4 2 1 14,6-1-6-9,5 0 3-5,-1 3-2 14,2 0 2-14,-2 0-2 13,3 0 0-13,0 0 4 14,4 0-6-14,-1 0 9 14,4 0-6-14,1 0 1 13,2 0 0-13,5 0 2 14,4 0 1-9,-3 0-3-5,7 0 0 14,-5 0 0-14,0 0 0 14,3 0 0-14,2 6 0 0,4 0-1 12,6-3 1-12,-2 6-2 14,7-1 1-14,1 0 1 14,-2 2-2-14,2 1 4 20,1 1-4-20,1-1 4 13,2-1-5-13,4 0 3 0,6-4 0 13,1 0 0-13,6-3 2 14,6 0-1-14,2 1 0 13,5-4 2-13,4 0-2 14,3 0 0-14,1 0 0 20,3 0-2-20,-1 0 0 0,4 0 1 13,-1 0-1-13,-3 0 1 13,1 0-3-13,3 0 7 14,-4 0-9-14,3 0 6 14,1 0-3-14,-3 0 3 13,6 0-1-13,-2 0 1 14,3 0-1-14,-3 0 3 4,5 0-2 11,-3 0 7-15,3 0-4 0,0 0-4 13,2 0 0-13,-6 0-1 13,5 0-8-13,-5 2 3 14,1 2 0-14,1 0 3 13,-1-1 1-13,5-2 4 14,0-1 3-8,0 0-4-6,0 0 8 13,0 0-9-13,0 0 9 14,0 0-6-14,0 0 0 13,0 0-3-13,0 0 2 14,0 0-3-14,0 0 3 14,0 0-4-14,0-9-1 13,-4-3 3-7,-1-7-1-6,-1-3 1 13,1-2 0-13,-1-4 1 14,1-2 5-14,0-2 5 14,2-4-4-14,2 2-6 13,1-3-1-13,0 1 0 0,0 0-1 13,0 0-1-13,0 2-2 20,9-2-1-20,2-3-6 14,-2 2 1-14,2-4-1 13,-4-2 10-13,2 0-4 0,-4 3 3 13,1-4 4-13,-2 6 1 14,1 0-2-14,-3 1 0 13,2 6 3-13,-1 1-3 14,-1 4 1-9,2 4 1 10,-1 1-6-15,1 0 0 0,3 1-1 13,-2 1-1-13,-1 5 4 13,-2 7 1-13,0 0 0 14,-2 5-1-14,0 0 3 14,0 0 4-14,0 0-6 13,0-2 10-7,0 0-4 8,2 1 1-14,-2 1-4 0,3-1-3 13,-1 1 0-13,4-2-1 0,0 1-1 13,4-4 3 1,3 3-2-14,5 0-3 0,6 2 4 13,8 1-3-13,4 1-1 13,6-4 1-7,7-5-7-6,3-1 9 14,4-6-1-14,1 2-3 13,3-4 8-13,6 3-4 14,0 0 2-14,3-2 2 13,7 6-3-13,6-5 1 14,12 4-1-14,7-2 1 14,1 2 0-9,2 2-1-5,-3 0 0 14,1 0 3-14,6 1-6 14,-2 2 3-14,8 0 0 13,2 2 0-13,0-3 3 14,-1 1-4-14,6 4 4 13,-3-1-4-13,3 1 5 0,-3 1-8 20,4 0 5-6,3 2-1-14,-1-1 0 0,-1 1 1 13,3 0-2-13,1 0 4 13,4-2-2-13,5-2 0 14,-2-1 0-14,1 2 1 0,0-4-4 13,-2 3 2-13,4-3 0 13,5 0 1-7,5 1 0-6,2 1 1 13,1 2 1-13,-1 3-3 14,3 0 1 1,-1 0-2-15,2 3-1 0,0 2 2 12,-2 1 0-12,-3 1 0 14,-1-2-1-14,2 4 2 14,-1-2 1-9,3 4-2-5,-5-1 0 14,0-1 0-14,1 2-2 13,-2 1 4-13,-3 0-2 14,-1 2 0-14,-8-2 0 14,1 1-3-14,-6-4 6 13,2 1-3-13,5-3 1 14,0 0-2-9,4-1 2-5,-4-4-2 0,-2 0 1 13,-4-2 0 2,-2 0 0-15,-3 0 0 13,-3 0-2-13,-10 0 4 14,-2 0-2-14,-6-6 3 0,-7 2-6 13,-7 0 3-13,-7 4 0 13,-6 0 0-7,-2 0 0-6,-5 0 0 13,0 0 0-13,-7 0 0 14,-6 0 1 1,-6 10-2-15,-8 0-1 0,-5-1 1 12,-5 5-1-12,-3-1 1 14,-5-1 1-14,1 2-1 13,-2-2-2-7,-2-2 6-6,-1-2-4 14,1 1 3-14,0 0-4 13,4-1 2-13,0 3 0 14,0-1 0-14,-1-2 0 14,-2-1-1-14,-1 3 2 13,-1-3-2-13,-5-2 2 14,0 2-1-14,-1-2 2 4,-2 0-3-4,-2-1 2 14,-1 0 0-14,-5 0-1 14,1-1 2-14,-2-1-4 13,1 3 7-13,0 0-8 14,1 6 6-14,1 5-3 13,1 2 0-13,0 2 4 14,0 1-1-8,-1 4 0-6,0-1-3 13,2 5 3-13,-4 0-4 14,3 0 2-14,-3 6-2 13,-2 3 2-13,0 1-8 14,-2 2 7-14,0 0-1 14,0-1-1-14,0-4 2 13,-8-1 0-7,-6 0 2-6,-1 0-1 14,-1-4 1-14,-4-2-3 0,-3 5 2 12,1-5 1-12,1 0-2 14,-6 0 0-14,0 2 2 13,0-4-1 2,0 0 0-15,2-8 2 14,0 1-4-14,6-8 3 4,-3 2-3-4,-1-2 2 14,2-1 0-14,-4-2-1 13,-2-4 0-13,-2-1 1 14,-2-1 2-14,-7-3 1 14,-5 0-2-14,-1 0 0 13,-8 0 0-13,-6 0-2 14,-2-5 0-9,-2 1 0-5,-3 1-3 14,1-2 0-14,-1-1 2 14,-5 2 2-14,-3 2-2 13,-5-1 1-13,-8 3-2 14,-6 0 2-14,1 0 0 14,-2 0 0-14,-4 0 0 13,-3 0-3-7,-5 0 7-6,0 0-8 0,1 0 7 12,-4 3-6-12,0 3 6 14,-12 0-3-14,3-1 0 14,-1 2 0-14,6-5 0 13,4-2 2-13,0 0-1 14,-2 0 1-14,2 0 5 13,-5-2-6-7,0-5-2-6,-2 0 2 14,-1 1-2-14,-1-2 1 13,2 0-2-13,-2 2 1 14,3-2 2-14,-7-2-2 14,1 0 2-14,1 1-2 13,6-2 1-13,-2 2-2 14,3 2 1-9,-7-1 0-5,1 2-1 14,2-2 2-14,-2 0 0 14,0 1 2-14,-4 2-2 13,1 1 2-13,0-1-4 14,-4 4 3-14,0-1-1 13,3 0 0-13,2-3-1 0,6 0-3 13,5-1 8-7,0-1-4-6,-1 3 0 13,1-1 1-13,-3 0 2 14,8 1-5-14,-2 0 2 13,3 0 0-13,1 0 0 14,5 1 0-14,3-1-1 14,3-1 2-14,-1 1-2 13,-3 0 5-7,-1 0-8-6,5 3 3 13,1-2 1-13,5 3 0 14,-3 0-3-14,0 0 2 14,-3 0 0-14,-1 8 0 13,-1 2 2-13,-1-2-1 14,-1 1 2-14,-1 3-4 14,-2-2 2-9,-1-2-1-5,3 3 1 14,3-2 0-14,-1 1 0 13,-2 0 2-13,-5-3-4 14,0 4 4-14,2-2-7 0,9-4 3 13,9 1 1 1,1-5 0-14,2 4 1 0,-1-3 2 13,4-2 0-8,6 0-2-5,5 0 1 14,3 0 2-14,8 0-3 14,3-5 0-14,7-4 0 13,7-3 1-13,-1-1-1 14,6-1-1-14,4-1 0 14,1 1 2-14,4-1-2 13,-1 1 4-7,0 4-6-6,7 1 5 13,1-1-2-13,5 2 6 14,1-1-4-14,1 1-2 14,4 0-2-14,2 0 0 13,0 0 4-13,0 0-3 14,2 2 4-14,0-2 0 0,0 1-3 19,0 0 0-19,0-3 0 14,0-2 0-14,0-5-3 0,0 0 7 12,6-1-5-12,4-2 3 14,1 0-4-14,-1-2 4 13,0 0-3-13,1-2 1 14,-3 2 0-14,0 1 0 14,0-2 0-9,1-2 3-5,-3 1-3 14,4-2 2-14,1 6 1 13,-2-2-6-13,0 2 3 14,2 2 0-14,0-2-2 14,3 0 1-14,3 0 0 13,1-1 0-13,7 4-2 14,4-3 5-8,2 2-5-6,2 0-1 13,3-2 4-13,2 0-3 14,4-1 3-14,-2 3 0 13,4 4 1-13,4 0-3 14,-1 5 4-14,4-3-3 0,7 3 4 13,4-1-6-13,5-4 4 13,5 5-1-7,1-5 0-6,5-2 0 13,2 4-2-13,5-1 4 14,2 3-2-14,0-1 2 14,1 2-4-14,2-3 5 13,8 4-7-13,4-4 5 14,8-3-2-14,0 4 1 14,-4-3 0-9,1 2-2-5,-2-2 5 14,1 5-4-14,0-4 4 13,1 3-6-13,0 0 4 14,9-3-1-14,4 1 0 14,5 0 2-14,0-1-4 13,-8-1 4-13,3 2-2 14,4 0 0-9,0 0 0-5,3 2 2 14,0 0-4-14,1-1 2 14,-1 1 0-14,-2 1-2 13,7-4 4-13,3-1-6 14,7 0 8-14,1-4-4 0,0 1 2 13,0 0-4-13,-3 3 0 13,5 1 2-7,-1 6-1-6,-1 0 0 13,0 2-1-13,-4 3-3 14,-6 2 4-14,2 0 0 14,-5 0-2-14,4 0 4 13,-2 0-3-13,-7 0 3 14,-2 0-1-14,-4 0 3 13,1 0-2-7,1 0 3-6,-2 0-4 14,-6 0 3-14,1 7 0 13,0 4-4-13,-3 3 1 14,-2-2 0-14,-3 4-1 13,0-2 1-13,8 0 0 14,-5 0 1-14,0-5-1 14,-4 3 1-9,-2-5-2-5,0-3 4 14,6 0-6-14,-3 0 2 0,-1-1 1 12,-7-3 0-12,-2 1 0 14,-5 1-4-14,-1 2 8 14,-3 3-5-14,-2 0 3 13,-10 3-4-13,1 2 2 14,-5 3-1-8,0-3-2-6,-1 0 3 13,-1 2 0-13,-7-5 0 14,-2 4-1-14,-2-1 3 13,-8 2-4-13,-3 0 4 14,-1 2-4-14,-6 1 3 14,4 2-1-14,1 3 0 13,1 0 0-7,6 2-3-6,2-2 6 13,-6 2-5-13,2-4 4 14,-5 0-4-14,-1-6 3 14,-2 0-1-14,-1-2 0 13,-6 0 0-13,1-2-1 14,-5 2 1-14,0-2-2 0,-2 3 5 13,-4-1-5-8,0-1 4-5,-8 1-4 14,1 2-2-14,-3 1 3 13,-3 2-3-13,-3 4 0 14,-5 1 0-14,-2 2-4 14,-2-2 6-14,0 2 2 13,0 0-2-13,0 2 5 14,-9 2-2-9,-7 1-1-5,-3 0 2 14,-4 2-2-14,-6-3 1 14,0 0 4-14,-2-2-4 13,-7-1 8-13,-3 4-5 14,-7 0 3-14,-5 0-4 14,-1 0-2-14,-3-2 0 13,-3-1-1-7,-6 2 0-6,-3-2 3 13,0 1-3-13,-2 1 0 14,-5-1 0-14,-2 2 1 0,-6 0-2 13,-2 0-1 1,2 0 2-14,-1-3 0 0,3 1-2 13,-1-3 0-13,-1 3 4 20,-4-6-4-20,-3 4 5 0,2-6-6 13,0-2 4-13,7-6-1 13,3-3 2-13,8-4-1 14,3-2-1-14,12-2 2 13,2 0-5-13,4 0 3 14,9 0-3-14,0 0-10 14,5 0-2-9,5-6-2-5,6 1-6 14,4-4-8-14,3 5-1 14,2-1-25-14</inkml:trace>
    </iact:actionData>
  </iact:action>
  <iact:action type="add" startTime="490057">
    <iact:property name="dataType"/>
    <iact:actionData xml:id="d13">
      <inkml:trace xmlns:inkml="http://www.w3.org/2003/InkML" xml:id="stk13" contextRef="#ctx0" brushRef="#br0">4496 6403 0 0,'0'-4'7'1,"0"0"3"13,-3 0-9-13,3-3 4 14,-3 2 2-14,1 3 7 13,0-1-4-7,2 3 4-6,0 0-9 13,0 0-5-13,0 0 0 14,0 0-5-14,0 0 4 14,0 0-2-14,-2 0 1 13,2 0 2-13,0 0-4 14,0 0 4-14,0 0 2 14,0 0-2-9,0 0-2-5,0 3 1 14,4 4 1-14,15 4 3 13,1-3 0-13,6 3 2 0,3-2-4 13,7-2 3-13,0 0-2 14,-1-3-1-14,3-3-1 13,4-1 1-13,5 0 5 20,6 0-6-20,2 0 10 14,1 0-7-14,-2-7 6 14,2 0-5-14,2 4 6 0,3-1-6 12,1 1 3-12,8 3-3 14,7 0-2-14,-1 0-1 14,2 3 0-14,-2 6-2 13,2 2 1-7,5-2-1-6,1 0-3 13,0 1 4-13,6-3 0 14,-6 0 0-14,0-4 0 14,0 1 0-14,-6-1 1 13,0 1 0-13,-3-2-1 14,1 4 2-14,2 2 2 13,-2-1-4-7,0 2 0-6,0 1 0 14,-1 2 1-14,8 0-2 13,4 3 4-13,-2-1-6 14,-1-2 2-14,-6-1 0 0,-9 1 0 12,-3-3 0-12,-2-4-1 14,-9-1 1-14,-1 0 0 20,-7-4 2-20,-11 1-1 14,-10-1 1-14,-3 0-2 13,-12 0 1-13,-3 0 0 0,-3 3 0 13,-5-3 1-13,0 0-1 14,0 2 0-14,0-2-1 13,0 2-2-13,0 0 1 14,-5-2-3-8,-12 0 1-6,-10 0-13 13,-2 0 8-13,-2-2 8 14,-4-6 1-14,-4 0 0 13,-1 0 1-13,-2 2 2 14,1 3 0-14,-7 0 4 14,1 3-6-14,-5 0 3 0,-3 0-4 19,-3 0 0-19,-6 0 0 13,-4 3-4-13,1 2 2 14,-1-1-3-14,1-1 4 14,2 2 1-14,-4-1 0 0,-5 0 0 12,-4 0-4 3,-4 2 3-15,-3 0-4 0,3 0 5 13,-3 0-4-8,0 1 0-5,1-2 8 14,-3 1-6 0,2 2 5-14,0 0-3 0,5-2 0 13,0-2 0-13,3 0 2 14,2-4 2-14,-1 0-1 13,0 0 1-13,3 0 5 14,1 0-8-9,12 0 7-5,10-5-7 14,2-2 0-14,13 2-1 14,-1-4-1-14,5 1 0 13,6 1 1-13,3-2 0 14,4 4 1-14,7 2-2 13,4 1 2-13,7 0-2 0,0 1-7 13,0-2-14-7,3 3-9-6,17 0 22 13,6 0 9-13,3 0 1 14,7 0 1 1,0 0-2-15,4 0 0 0,5 0-1 12,1 3 1-12,1 6-35 14</inkml:trace>
    </iact:actionData>
  </iact:action>
  <iact:action type="add" startTime="491866">
    <iact:property name="dataType"/>
    <iact:actionData xml:id="d14">
      <inkml:trace xmlns:inkml="http://www.w3.org/2003/InkML" xml:id="stk14" contextRef="#ctx0" brushRef="#br0">3309 7728 12 0,'-9'-8'21'1,"-1"0"-16"13,-4-1 23-13,-1 4-26 14,-4-2 0-14,-2 6 1 13,0 1 4-7,-3 0-7-6,-1 0 0 14,3 0 0-14,-2 0 0 13,3 8 0-13,1-3 2 14,3 0-2-14,2-1 0 13,3-2 10-13,1-1-2 14,3 2 9-14,6-3-9 14,0 0 1-9,2 0-3-5,0 0-6 14,0 0-1-14,0 0-6 13,0 0 1-13,14 2 6 14,5 4 2-14,10 3 2 14,4-2-3-14,8 5 0 13,2 0 3-13,8 0-4 14,5 0 1-9,2-4-2-5,7-4 4 14,6-2-1-14,2-2 0 14,7 0-1-14,1 0 2 13,-7 0-3-13,6 0 2 0,-5-6-2 13,6 3 0-13,6-4 1 14,2 3 0 0,7-2 1-14,-2 2-1 5,5 0 0-5,-1 0-2 13,3-1 2-13,3-2-1 14,2-1 0-14,-2-2 0 14,3 0-4-14,6-2 8 13,6 1-6-13,-1-1 4 14,0 3-2-14,-4 1 1 13,0-2-1-7,-3 2 0-6,5 2 2 14,-4 1-2-14,-2 2 0 13,-2 1 3-13,-2-2-1 14,-2-1-2-14,-2-1 1 13,-7 1-2-13,-1 0 1 14,-5 4 0-14,3-2 0 14,-1 3 0-9,-2 0 0-5,-2 0 1 14,-6 0-2-14,-4 0 5 0,0 0-8 13,1 0 5-13,1-3-2 13,4 1 1-13,-2-2 0 14,-4 1 0-14,-5 1 0 13,-7 2 0-13,-5-1 0 14,-7 1 0-8,-4 0 0-6,-7 0 0 13,-1 0 0-13,-8 0 0 14,-3 0-2-14,-9 3-1 13,-3 2 2-13,-5 1-1 14,-3-1 2-14,-5 2-6 14,3-1 6-14,-2-2-6 13,-4 0 5-7,3 0-2-6,-5-4 3 14,0 2 0-14,0-2 0 13,0 3 2-13,0-3-2 14,0 0 8-14,0 0-3 13,0 0 5-13,-13 0-3 0,-7 0-2 13,-9 0-5 2,-2 0 0-15,-5-3-1 4,-4-1-1-4,-4-1 0 14,-3 4 4-14,-7 0-6 13,1 1 4-13,-7 0-1 14,-6 0-4-14,0 0 5 14,-8 0-3-14,-4 0-4 13,-2 9 3-13,0 1 4 14,-3 0-1-9,0-2 2-5,-5 2-1 14,-3 1 0-14,-6-2 4 14,3 3-1-14,4-2-2 13,4 5-2-13,2-4 1 14,-1 4-1-14,-2-1 2 14,-2 1-2-14,2-3-3 13,-2 0 4-7,0-2-3-6,1-1 2 13,2 2-1-13,-1 1-1 14,2 2 0-14,0 1-6 0,6-1 9 13,-2-5-6-13,-2 1 4 13,1-1-2 2,-2-4 4-15,-1 2 0 0,4-1 0 12,4 2 1-6,1 1 2-6,0 1-3 14,-2 3 1-14,-3 1-2 13,-1 2 0-13,0 1-3 14,-1 2-2-14,1 1-13 14,-1-4 11-14,3-2 1 13,0-2 5-13,0-1 4 14,1-4-4-9,4-2 4-5,1 0-1 14,5-3 0-14,2-2 1 14,5 0 1-14,4 0-1 13,6 0 3-13,4 0-5 14,5 0 0-14,5-2 3 13,9-3-6-13,4-2 0 14,8 2 3-8,1-2 0-6,3 1-3 13,4-2 3-13,4 2 0 14,3-1 3-14,2 2-1 0,0 3 7 13,0-3-9-13,0 5 0 13,0-7-7-13,18 0 5 14,3-4-2-14,-2 3-2 13,2 2 5-7,1-1-4-6,-5 6 4 14,2-3 2-14,-2 2-1 13,-3 0 1-13,-2-1-1 14,3 3 2-14,-7-3-2 13,1 1 1-13,0 2 0 14,-2-2 3-14,2 0-4 14,-3-1 8-9,4 1-8-5,-2-4 6 14,2 0-6-14,-1 2 2 13,2-1-2-13,-1-1 1 14,-3 1 2-14,2 0-2 14,0-2 6-14,-1 2-6 0,2-2-1 12,-1 4 0-12,-1-1-1 20,6 0 1-20,-3-3 0 0,4 2 0 13,-1-4 1-13,-1 4-1 14,1-1 4-14,-3 2-1 13,-3 0-1-13,0 0 3 14,-2 1-5-14,-4 3 5 14,-2 0-2-14,3 0-1 13,-3 0 3-7,0 0-3-6,0 0 4 13,0 0-2-13,0 0-1 14,0 0-2-14,0 0-2 14,0 0-1-14,0 0-1 13,0 0 2-13,0 0 0 14,0 0-1-14,0 0 4 13,0 0-3-7,0 0 4-6,0 0-6 14,0 0 3-14,0 0 0 13,0 0-1-13,0 0-1 0,0 0 0 13,0 0-5-13,0 0 2 13,0 0-5-13,8 0-12 14,4-2-21-14</inkml:trace>
    </iact:actionData>
  </iact:action>
  <iact:action type="add" startTime="502048">
    <iact:property name="dataType"/>
    <iact:actionData xml:id="d15">
      <inkml:trace xmlns:inkml="http://www.w3.org/2003/InkML" xml:id="stk15" contextRef="#ctx0" brushRef="#br0">12996 10353 29 0,'2'-2'35'1,"-2"2"-10"13,2 0-7-13,-1 0 7 14,-1 0-6-14,0 0-5 13,0 0-10-13,-1 16-4 14,-28 12-6-14,-14 16 1 14,-12 16-3-14,-5 5 7 13,-6-1 1-7,8-6 0-6,5-9 1 14,6-8 0-14,10-12 0 13,8-12 0-13,12-9-1 14,15-8 2-14,2 0-4 13,6-4-10-13,33-29 9 0,19-13 2 13,15-17-3-13,4-3-3 20,-10-2-5-20,-5 6 11 14,-8 1 1-14,-8 6 0 13,-3 2 0-13,-10 11 1 0,-8 9 3 13,-12 13-4-13,-12 15 5 14,-1 3 0-14,0 2 6 13,-30 0-11-13,-14 26 0 14,-14 10 4-9,-11 10-4-5,1 8 2 14,2-3 2-14,0-5 2 14,13-5-4-14,4-8 7 13,9-8-9-13,15-8 6 14,8-5-5-14,11-6-1 14,6-6 0-14,0 0-1 13,0 0-6-7,13 0 7-6,29-16 0 13,20-17 6-13,11-11 0 14,7-9-5-14,3-10-2 14,-8 5-4-14,-12 2 4 13,-6 8 1-13,-14 7 0 0,-6 9-1 13,-11 13 3-13,-12 10-3 20,-10 7 1-20,-4 2-1 0,0 0-9 13,-4 13 2 1,-27 19 8-14,-15 18 4 0,-7 8-3 13,-7 2-1-13,0 2 1 14,5-6 6-14,-1 2-6 13,5-3-1-13,-1-6 3 14,4-4-2-9,9-9 0-5,12-11-1 14,14-13 1-14,11-12-2 14,2 0-2-14,0 0-9 13,20-7 12-13,27-25 4 14,17-19-1-14,17-9 0 13,6-10-3-13,0 2 0 14,-2 2 0-8,-10 4-1-6,-14 6 1 13,-11 12 1-13,-16 13-1 14,-18 16 2-14,-7 8-4 13,-9 7 2-13,0 0-6 14,-31 25 1-14,-19 16 5 0,-16 14 0 13,-15 6 1 1,-2 2 2-8,6-5 1-6,4-5 4 0,9-7-1 12,9-7 0-12,10-4-6 14,9-9 2-14,15-12-3 14,12-7 0-14,6-7-1 13,3 0-1-13,0 0 2 14,16-12 0-14,24-15 5 14,11-13-4-9,7-7 3-5,0-1-4 14,-4 4 0-14,-10 5-1 13,-3 0 2-13,-9 3-1 14,-2 4 2-14,-11 9-2 14,-9 10 1-14,-10 11 1 13,0 2-2-13,0 0 0 14,-27 10 1-9,-15 16-5-5,-14 11 4 0,-9 6 0 13,2 3 4 2,5-5-3-15,12-8 0 0,13-8-1 12,12-12 4-12,12-6-4 14,9-5-1-14,0-2-2 14,0 0-10-14,14 0 0 13,19-11 13-7,10-12 5-6,7-14-4 13,4-5-2-13,-7-2-1 14,-4 2 2-14,-8 8 1 14,-8 6-1-14,-7 8 2 13,-7 8-1-13,-5 5-1 14,-8 7 3-14,0 0-6 14,0 0-1-9,-2 5-4-5,-25 17 8 14,-4 6 4-14,-10 4-3 13,1 0 0-13,2-3 5 14,3-6-2-14,2 0-1 14,8-6-1-14,2-5 0 13,7 0-2-13,5-5 3 14,5-2-3-9,4-5-1-5,2 2 1 0,0-2-3 13,0 0-2-13,0 0-13 14,15 0 16-14,13-9 2 13,12-14 7-13,6-9-3 14,1-5-2-14,-3-2-1 13,-4 3 0-13,-7 2 2 14,-6 6-3-8,-4 3 4-6,-13 10-4 13,-2 6 4-13,-8 8-2 14,0 1-2-14,-5 0-3 14,-27 13 0-14,-10 13 0 13,-7 11 0-13,-4 4 1 14,2 2 4-14,1-5-2 13,4 0 2-7,1-7-1-6,5 1-1 14,2-6 1-14,9-4 0 13,10-4-1-13,9-7 0 14,10-1-1-14,0-3-1 0,0-3-15 12,21-4 1-12,3 0 14 14,9 0 2-14,3-12 2 14,6-15-2-9,6-5 3-5,-2-6-3 14,1-4 4-14,2 0-1 13,0 2-3-13,-3-2 0 14,-3 10 0-14,-5 6 0 14,-13 10 0-14,-10 7 0 13,-8 6-3-13,-7 3 0 14,0 0-3-9,0 0-3-5,-14 8 9 14,-17 19 1-14,-11 6 1 14,-5 5 4-14,-2 2-4 13,2-4 3-13,3 0 1 14,-1-4-4-14,3-1 5 14,6-4-5-14,7-4 2 0,9-7-3 19,8-9 0-19,10-4-1 13,2-3 0-13,0 0-8 0,2 0-5 13,18 0 13-13,14-10 3 14,11-8 1-14,6-8-2 13,2-6-1-13,-1-1 0 14,0-1-2-14,-6 0 1 14,-3 3 0-9,-12 6 0-5,-7 6 1 14,-10 8 1-14,-8 8 0 13,-6 3-2-13,0 0 0 14,0 0 0-14,-18 0 0 14,-16 19 5-14,-10 9-5 13,-5 4-1-13,3 0 1 14,3-6 2-9,6 1 0-5,5-5-2 14,3 0 4-14,0 0-3 14,2 2 0-14,8-7 0 13,2-3-1-13,9-4 0 14,6-8 2-14,2 1-4 13,0-3 0-13,0 0 2 0,0 0-6 20,0 0 4-20,0 0 2 13,0 0 0-13,0 0 0 0,0 0 0 13,0 0 0-13,0 0 2 14,0 0 0-14,0 0-2 13,0 0 2-13,0 0-1 14,0 0 0-14,0 0-1 13,0 0 0-7,0 0 1-6,0 0 0 14,0 0-1-14,0 0 2 13,0 0-4-13,0 0 4 14,0 0-4-14,0 0 4 13,0 0-2-13,0 0 0 14,0 0 0-14,0 0 1 14,0 0 0-9,0 0 1-5,0 0-2 14,0 0 0-14,0 0 1 13,0 0-2-13,0 0 1 14,0 0 0-14,0 0 0 0,0 0 0 13,0 0 1-13,0 0-1 13,0 0 3-13,0 0-2 14,0 0-1-8,0 0 0-6,0 0 0 13,0 0 0-13,0 0 0 14,0 0 0-14,0 0 0 13,0 0 0-13,0 0 0 14,0 0-1-14,0 0 1 14,0 0-1-14,0 0 1 13,0 0 0-7,0 0 0-6,0 0 0 14,0 0 0-14,0 0 0 13,0 0 0-13,0 0 1 14,0 0-2-14,0 0 2 13,0 0-2-13,0 0 1 14,0 0-2-14,0 0 2 14,0 0 0-9,0 0 0-5,0 0 2 14,0 0-4-14,0 0 4 13,0 0-4-13,0 0 2 14,0 0 0-14,0 0 0 0,0 0-1 13,0 0 1-13,0 0-3 13,0 0 3-13,0 2-3 14,0-2 2-9,0 0 0-5,0 0 1 14,0 2 0-14,0-2 0 14,0 0 1-14,0 0-1 13,0 0 1-13,0 0 1 14,0 0-4-14,0 0 4 14,0 0-4-14,0 0 1 13,0 0-1-7,0 0-2-6,0 0-2 13,0 0-1-13,0 4-12 14,0 8-29-14,-5 6-21 14</inkml:trace>
    </iact:actionData>
  </iact:action>
  <iact:action type="add" startTime="509153">
    <iact:property name="dataType"/>
    <iact:actionData xml:id="d16">
      <inkml:trace xmlns:inkml="http://www.w3.org/2003/InkML" xml:id="stk16" contextRef="#ctx0" brushRef="#br0">10072 7146 24 0,'0'0'50'15,"0"0"-25"-8,0-5-5-6,0-8-13 13,0 2 0-13,0-2-4 14,0 4-6-14,0 0 3 0,0 3 0 13,0 0-6-13,0-2 0 13,0 4 2-13,0 1 1 14,0 3 0-14,0 0 0 13,0 0-4-7,0 0-7-6,0 0 7 14,0 0 3-14,0 0 4 13,0 0 4-13,0 0 1 14,0 0 6-14,0 0-2 13,0 0-3-13,0 0-6 14,0 0-4-14,3-5-10 14,17-11 14-9,13-11 0-5,15-14 1 14,10-9 4-14,-2 0-5 14,3 2 1-14,-7 4 0 13,-2 8 0-13,-10 3 1 14,0 8 1-14,-8 4-1 13,-8 5 2-13,-9 8-4 0,-7 5 0 20,-8 3-1-20,0 0 2 0,0 0 3 12,0 0-3-12,0 0 2 14,0 0 2-14,-8 0 12 13,-13 5-1-13,-10 11-13 14,-7 4-3-14,-7 11-4 14,-3 8 4-14,-4 7-3 20,-2 5 1-20,0 3-4 0,8-8 4 12,6-6 3-12,9-13-1 14,13-10 0-14,7-8 1 14,11-8-2-14,0-1 4 13,0 0-6-13,0 0 2 14,5-4-1-14,27-24 2 14,15-18 2-9,15-12-1-5,6-8 3 14,-5 4-4-14,-5 8 1 13,-15 9-1-13,-7 11 1 14,-12 10 0-14,-12 14 1 14,-9 7-4-14,-3 3 1 13,-5 0-18-13,-29 29-1 0,-12 17 6 19,-10 10-2-19,-6 11 16 14,-1 1 4-14,3-2-4 0,2-8 3 13,4-6-1-13,3-8 8 13,9-6-6-13,2-3 3 14,11-8-3-14,9-8-4 14,11-9 1-14,7-8-1 13,2-2-6-7,0 0-4-6,8 0 8 13,26 0 2-13,11-24 7 14,13-16-1-14,6-14-5 14,1-7 3-14,-3 1-4 13,-10 2 7-13,-8 6-6 14,-4 5 7-14,-7 8-6 13,-4 9 3-7,-7 7-5-6,-5 10 4 14,-13 6-4-14,-4 5 0 13,0 2-1-13,0 0 2 0,-14 2 5 13,-13 23 1-13,-10 8-7 13,-7 16-2-13,-2 3 1 14,2 0-1-14,9-4 2 20,6-9 0-20,8-5 0 14,5-13 2-14,7-5-1 0,7-8-2 13,2-6-2-13,0 1 0 13,0-3-8-13,0 0 1 14,0 0 10-14,17-26 4 13,18-21 4-13,14-17-4 21,6-8-3-21,2 3 3 0,-2 9-6 12,-5 11 4-12,-6 6-1 14,-9 9-1-14,-6 10 0 13,-8 7 2-13,-14 10-2 14,-7 7 0-14,0 0-1 14,0 0-6-14,-12 0 7 0,-17 21 8 19,-11 11-5-19,-11 11-2 13,1 3 0-13,4 3 1 14,1 1 1-14,1 0-3 14,3-3 1-14,1-1-1 0,5-2 0 12,6-10 0-12,4-7 0 14,12-9 0-14,4-12 0 20,6-3 0-20,3-3-4 0,0 0 3 13,0 0-5-13,0 0 4 13,0 0 2-13,0 0-1 14,0 0 2-14,0 0-1 14,0 0 0-14,0 0 1 13,0 0 0-13,0 0-1 14,0 0 4-9,0 0-3-5,0 0 0 14,0 0 0-14,0 0-2 14,0 0 2-14,0 0-1 13,0 0 0-13,0 0 1 0,0 0 1 13,0 0-2 1,0 0 3-14,0 0-2 0,0 0-2 20,0 0 2-20,0 0 1 0,0 0-2 12,0 0 0-12,0 0 1 14,0 0 0-14,0 0 2 13,0 0-1-13,0 0 1 14,0 0-3-14,0 0 3 14,0 0-3-14,0 0 0 13,0 0 0-7,0 0-2-6,0 0 2 14,0 0 0-14,0 0 0 13,0 0 0-13,0 0-1 14,0 0 2-14,0 0-1 13,0 0 0-13,0 0 2 14,0 0 1-14,0 0-3 0,0 0 8 19,0 0-8-19,0 0 6 14,0 0-6-14,0 0 3 13,0 0-1-13,0 0 0 14,0 0 1-14,0 0-2 0,0 0 4 13,0 0-4-13,0 0 0 13,0 0 1-13,0 0-2 14,0 0 2-9,0 0-4-5,0 0 2 14,0 0-1-14,0 0 1 14,0 0 0-14,0 0-3 13,0 0 4-13,0 0-4 14,0 0 2-14,0 0 0 14,0 0-2-14,0 0-5 13,0 0-2-7,0 0-2-6,0 0 5 13,0 0 2-13,0 0 5 14,-8 0-10-14,-6 5-7 14,-1 9-25-14,-3 4-4 13,2 7 6-13</inkml:trace>
    </iact:actionData>
  </iact:action>
  <iact:action type="add" startTime="517250">
    <iact:property name="dataType"/>
    <iact:actionData xml:id="d17">
      <inkml:trace xmlns:inkml="http://www.w3.org/2003/InkML" xml:id="stk17" contextRef="#ctx0" brushRef="#br0">14617 5839 10 0,'-20'0'13'15,"5"0"-6"-14,-5 3-6 14,1 9 1-14,-4-1 0 13,3 3 1-7,7-4 0-6,1-4 0 14,10-4-3-14,2-2 0 13,0 0 0-13,0 0 0 14,0 0 1-14,14 0 3 14,26-16-2-14,18-18 8 13,17-12-4-13,12-8-6 14,2-4-4-9,0 3-3-5,-8 5-1 14,-12 7 5-14,-9 4 1 14,-11 7 0-14,-13 8-4 13,-13 10 4-13,-16 8-1 0,-7 6 2 13,0 0-8-13,-13 0-11 13,-20 16 20 2,-7 4 0-15,-7 4 6 5,-4 3 5-5,-3 1 5 13,3 2-5-13,-5 2 5 14,3 4-8-14,-3 5-1 13,0 8-2-13,-2 4-5 14,0 4 5-14,8-10-3 14,5-10 4-14,16-13-5 13,11-12 4-7,11-8-4-6,7-4-1 14,0 0 0-14,0 0 0 13,0 0 5-13,10-4-5 14,19-23 16-14,19-19-7 13,21-15-9-13,16-7 2 14,4 2-4-14,-4 4-1 14,-4 9 0-9,-17 7-1-5,-10 6 2 14,-17 10-2-14,-13 11 7 0,-12 8-6 12,-12 7-6-12,0 4 5 14,-25 0-27-14,-17 15 24 14,-16 11 0-14,-6 11 7 13,-11 5 6-13,0 3-2 14,-1 3 5-9,5 4-2-5,0-2 1 14,3-2-4-14,4-6 6 14,10-10-7-14,16-12 7 13,13-8-2-13,17-7-6 14,8-5-2-14,0 0-6 14,0 0-4-14,23-5-2 13,19-16 12-7,12-11 1-6,12-11 1 13,6-7-2-13,-5 1-3 14,-3-1-2-14,-4 6 0 14,-7 4 5-14,-8 2 0 13,-7 6 3-13,-13 8 0 14,-9 8-3-14,-12 10 0 13,-4 6 0-7,0 0 0-6,-16 17-32 14,-26 18 26-14,-14 11 6 0,-13 6 4 12,-3 5-3 3,6-2 4-15,3-2-4 0,9-5 7 13,10-7-3-13,11-12-4 13,13-7 0-13,9-10-1 14,11-9 0-9,0-3-9-5,8 0-4 14,28-3 13-14,16-21 2 14,6-10-1-14,4-6-1 13,-1-2-1-13,1 0-6 14,-7 2 7-14,-6 6 0 13,-6 4 0-13,-8 3 1 14,-6 6 2-8,-8 2-2-6,-8 12 1 13,-7 2-2-13,-6 5 0 14,0 0-6-14,0 10-12 13,-22 16 18-13,-6 8 2 14,-9 5 8-14,-1 3-10 14,-4 0 7-14,7-3-3 0,4-2 2 12,6-11-4-6,9-8 3-6,7-9 1 13,5-6-1-13,4-3 3 14,0 0-7-14,0 0-1 14,2 0-5-14,25-18-5 13,15-10 7-13,16-12 2 14,2-4-11-14,-4 8-9 14,-10 3 11-9,-11 14 10-5,-16 10-4 14,-9 5 4-14,-10 4-1 13,0 0-5-13,-3 0-12 14,-21 7 18-14,-5 11 0 14,-10 2 0-14,6-4 0 13,6-2 3-13,10-6-1 14,9-6-2-9,8-2-3-5</inkml:trace>
    </iact:actionData>
  </iact:action>
  <iact:action type="add" startTime="548458">
    <iact:property name="dataType"/>
    <iact:actionData xml:id="d18">
      <inkml:trace xmlns:inkml="http://www.w3.org/2003/InkML" xml:id="stk18" contextRef="#ctx0" brushRef="#br0">11042 9982 18 0,'-11'0'17'1,"-3"-12"5"13,0-2-11-13,9-1-5 14,-7 0-6-9,6 7 2-5,-3 0-2 14,3 0 3-14,-2 1-3 14,-3 2 0-14,1-2-5 13,-4 2 1-13,1-1 4 0,-1 3 0 13,1-1 9-13,0 0-5 13,-1 1 7-13,1-4-5 14,-1 2 6-8,-3-4 2-6,-3 2 1 13,-3 0-11-13,-3 2 0 14,0 1-3-14,5 0 0 14,-4 1-2 0,3 3 2-14,2-1-2 0,-6 1 3 13,1 0-3-13,-2 0 1 13,-2 0 0-7,-2 0-1-6,-1 0-2 14,1 0 3-14,-2 0 0 13,-5 0-1-13,0 0 5 14,-2 0-8-14,-4 0 8 14,-6-6-7-14,-4 2 3 13,-4-3-6-13,-5-1 5 14,-3 4 1-9,-2 2 3-5,-7 2-2 14,0 0 5-14,-5 0-5 0,-3 0-2 13,-1 6 1 1,-1 9 0-14,-2 0 0 0,0 2-4 13,-9 1 4-13,-6-3 0 13,-1 2-2-13,0-2-1 14,3-1 2-8,4-2 2-6,-4-1-3 13,0-5 3-13,0-3-1 14,1-3 0-14,-1 2 3 14,2 3-1-14,-1-1 0 13,1 2 2-13,5-2-3 14,1 1-2-14,2 0 1 13,4-1-1-7,-3-2 1-6,-2 0 0 14,-1-2-1-14,6 0 3 13,6 0 2-13,5-2-2 14,0-2-1-14,-1-3-1 13,-2 0 0-13,-2 2-1 14,2 0 1-14,0-2 0 14,0 2-5-9,4-1 4-5,-1 0 2 14,0 0-2-14,3 0 2 0,-6 0-2 12,6 0 0-12,1-2 1 14,1-1 0-14,6 4 2 14,2-5-3-14,-3 3 3 13,-3 2-2-13,0-2 5 14,-1 5-10-9,2 1 5-5,3-1 0 14,3 2-1-14,3 0 1 14,0 0 0-14,-2 0-1 13,0 0 1-13,-3 0 1 14,-2 0 2-14,4 2-1 14,-2-1-2-14,1 3 1 13,0 1-1-7,1 0 0-6,1 3 1 13,2-1-2-13,2-2 3 14,0 4-3-14,3-1 2 14,2 0-2-14,-1 0 0 13,-1 0 1-13,4-3 0 0,2 2 0 13,3 0 0-13,-1-2 1 20,3-1 5-20,-3-1-6 0,-2 2 0 13,-2-1 1-13,-3 2-2 13,-4 0-1-13,2-2-1 14,-3 3 1-14,4-4 1 14,5 1 0-14,-2 1 2 13,5 0 1-13,-1 1-1 14,1-3-2-9,5 4 4-5,-2-3-3 14,1 0 0-14,6 1 1 14,-3 0-1-14,7-1 2 13,2 4-2-13,0-4 0 14,4 4 0-14,-2-2-3 13,0 2 1-13,-5 0 1 14,7 0 1-8,-6 3 0-6,0 1 0 13,-4 2-1-13,0 1 2 14,-3 3-1-14,1 0 1 0,1 2-2 12,0 1 0 3,2 0 0-15,3 4 1 0,2 1 0 13,2-1 0-13,6 4 0 20,0-2-1-20,1 0 1 0,5-1-1 13,3-4 1-13,3 0-3 13,5-2 3-13,0 4-3 14,4 6 1-14,0 7 2 13,0 5 0-13,4 4 2 14,7 1-1-14,3-1 0 14,-4 3 0-9,5-5 2-5,-5-1-5 14,-1-1 2-14,1-5 0 13,-3 0 0-13,3-7 0 14,-2-4-1-14,4-6 2 14,-3 1-4-14,-1-9 3 0,2-3-1 12,-1-4-3 3,-3-2 0-10,-2-3 4-5,4 3 2 0,-2-3 1 13,3 1-2 2,2 1 7-15,5-2-5 0,-2 2-1 12,6 2 1-12,8-2-4 14,1 4 1-14,7 0 0 14,5 0 0-14,3 0 0 20,5-1-3-20,2 0 6 0,7-1-5 12,6-1 5-12,4 0-4 14,5-3 2-14,2 3-1 14,4-3 2-14,8 1-2 13,4-1 0-13,9 0 1 14,10 0 2-14,1 0-1 13,0 0-2-7,0 0 2-6,9 0-5 14,0 0 3-14,7 0 0 13,0 0 0-13,-3 0 0 14,1 0-2-14,0 0 4 14,3 0-1-14,0 0 0 0,6-4-1 12,7 0 1-12,2-2-2 20,-5-1 2-20,-2 4 1 14,-3 1-2-14,1 2-2 14,7 0 2-14,-8 0 0 0,0 0 0 12,-1 12 2-12,-4 2-4 14,1 0 2-14,-2 2 0 13,2 0-1-13,-2-2 0 21,0 0-1-21,-4 0 4 0,-3-2-3 12,-2 2 3-12,0-1-4 14,-1-4 2-14,-1-3 0 13,-5 1 0-13,0-6 0 14,-1 2 0-14,-4-3 0 14,0 0 0-14,0 1 1 13,2-1 0-7,6 0 0-6,2 0-2 13,1 0 1-13,-1-1 0 14,-2-10 0-14,0 0-1 14,1-2-2-14,-1 4 5 0,-7-1-6 12,-2 2 7-12,-7 0-6 14,0 3 3-14,-4 3 0 20,-5 0 0-20,-5 2 0 14,-3 0-1-14,0 0 1 13,-1 0 0-13,6 0 0 0,-3 0 0 13,-6 6 4-13,-2 0-8 14,-3 3 4-14,-3 0 0 13,1 4 0-13,0-1 0 14,3 0-2-9,2-3 4-5,-2 0-2 14,2-4 0-14,-4-1 0 14,-2-1 0-14,0-2 0 13,0-1 0-13,-2 0 0 14,0 0 0-14,-1 0 0 14,0 0 3-14,-2 0-3 13,-4 0 2-7,-4 0 0-6,-1 0-3 13,-1 0 1-13,2 5 0 14,0 0 0-14,0 2 0 14,-1-1 0-14,-4-2 0 0,1 0 0 12,-1-4 0-12,-2 0 0 14,2 0 2-14,-1 0-3 20,1 0 2-20,2-11-2 14,-5-3 1-14,4 0 0 13,-9-1 1-13,-1-3 1 0,-3 1 5 13,-6 3-7-13,-4 0 1 13,0 4 0-13,-3 0-2 14,1 3 1-14,4 0 0 14,-2 1-1-9,0-2 1-5,-4 2 0 14,-1-1 0-14,-1 4 0 13,-4-3 1-13,0 3-1 14,-7-4 1-14,2 1 0 14,-5-1 0-14,-3 2 2 13,1-4 3-13,-2 2-2 0,-3-1 7 19,-2-4-7-19,3-2-3 0,-3-3-1 13,0 0 0 2,0 1-3-15,0-2 3 13,0-1-4-13,0 2 1 0,-3-1 0 13,-1 0 3-13,-3 0 0 14,4-5 1-14,1 0-1 13,2-3 0-7,0-3 0-6,0 3-1 13,0-2 0-13,0 2-1 14,0-2 4-14,0 0-1 14,0 2 1-14,-4 0 1 13,0 2-3-13,-5 1 0 14,2 2 1-14,0 1-2 14,-1-2 1-9,-4 4-3-5,1-3 1 14,-3 2 1-14,-1 0 1 13,2-1-2-13,-5 0 2 14,1-4 0-14,-1 1 0 14,1-4-1-14,2 1 1 13,-5 1 0-13,0-1 0 0,-2 1-2 13,1-1-2-8,-1 2 2-5,2-3-5 14,-2 1 2-14,-5 0-1 14,-2-3 5 0,-2 2-2-14,-5 1 3 14,-1 3 2-14,-1-1 9 14,-5 4-1-14,1-3-9 0,1 3 5 12,-1 2-6-6,2 0 1-6,-2 0-1 13,0 2 0-13,-6-1 0 14,0 4 0-14,-4-4-1 14,-5 1 1-14,0 0 0 13,-3 3 0-13,0-2 0 14,0 3 1-14,-4 2-2 13,3 1 1-7,-1-2 0-6,-3 4 1 14,-4-2 1-14,3 2-2 13,-4 2 2-13,1-1-4 14,0 0 4-14,-2 2-4 13,3-2 2-13,-2 1 0 14,-5-2-3-14,0 2 6 0,-3 0-5 13,-4 3 6-8,-2 2-6-5,0 0 3 14,-3 0-2-14,-4 0 2 14,-5 0-2-14,0 0 1 13,3 0-3 2,1 2 1-15,3 3 4 0,0-2-4 12,-5-1 4-12,-1 2-4 14,-1-1 4-8,-1 4-4-6,1 1 2 13,-1-2 0-13,-3 0-1 14,-1-1 1-14,1-2-1 13,2-1 2-13,0 0 0 14,-1-2 1-14,-3 0 2 14,0 0-3-14,-3 0 3 13,7 0-4-7,2 0 1-6,2 0-1 13,1-2 1-13,-4 2-2 0,-3 0-2 13,2 0 3 2,-4 0-6-15,-1 0 5 0,-2 0-1 12,0-2 1 3,1-1 0-15,-3 0 1 0,2-1 0 13,-4 0 0-8,-4-4 5-5,1 4-3 14,4 0 1-14,4-1-2 13,4 2 2-13,-1 3-3 14,1 0 0-14,0 0-1 14,-1 0 4-14,3 0-5 13,5 0 3-13,-1 0-2 14,3 3-2-9,2-3 2-5,-3 0-1 14,5 0 2-14,0 0 0 14,2 0 1-14,-3 0 1 13,1 0-2-13,4 0 3 14,2-5 0-14,5-2-5 14,5 7 2-14,-2-2-1 13,-2 2 0-13,1 0-3 5,0 0 3-5,2 0-3 13,1 0 1-13,5 0 0 14,-1 2 1-14,2 1 3 14,4-1-1-14,2-2 1 13,-1 0 1-13,2 0 2 14,0 0-4-14,4 0 3 13,-3-2-3-7,10-1 0-6,0 3 0 14,-3 0-3-14,4 0-1 13,-1 0 1-13,-2 0-2 14,0 12 0-14,-3-5 2 13,2 1 6-13,-2 0-1 14,5-2-1-14,5 2 3 14,2 1-3-9,-1-2 1-5,4 3-1 14,0-2-1-14,5 2 0 13,1 2 2-13,2-3-4 0,-1 2 4 13,6 0-2-13,1-1 2 14,6-3-3-14,5 4 1 13,1-6 0 2,5 0 0-15,-1-1-1 5,2 1-2-5,1 2 4 13,0 2-4-13,-2-2 5 14,1 0-5-14,-2 0 5 13,-2 3-2-13,0 0 0 14,-2 4 1-14,-3 1-1 14,-1 2 1-14,-1 0 1 13,-6 6-1-7,2 0-2-6,-2 1 3 13,-3-1-4-13,6 0 2 14,-2 4 0-14,1-5-3 14,0-4 3-14,4-1-1 13,3-4 3-13,2-3 0 14,4 1-1-14,-2-1-2 14,-1-3 2-14,4 4-2 4,0-4 1 11,-2 0-2-15,5 0 2 0,-1 0-6 12,1 0 5-12,0-2-1 14,3-1 1-14,0 2-6 14,0 2 4-14,0 1-4 13,0 5-6-13,0 3-15 14,0 1-19-9,3-2-18-5</inkml:trace>
    </iact:actionData>
  </iact:action>
  <iact:action type="add" startTime="565319">
    <iact:property name="dataType"/>
    <iact:actionData xml:id="d19">
      <inkml:trace xmlns:inkml="http://www.w3.org/2003/InkML" xml:id="stk19" contextRef="#ctx0" brushRef="#br0">6016 12665 4 0,'-32'-6'13'1,"4"1"-6"13,-1-2 0-13,8 1-2 20,6-2-5-20,3 0 6 0,4 0-4 13,-1 0 5 2,4 0 10-15,1 3-10 0,1 2 7 12,3-1-8-12,-2 2 3 14,0 2-7-14,2 0 3 13,-3-3 1-13,3 3 2 14,0 0-1-8,0 0-5-6,0 0 4 13,0 0-5-13,0 0 1 14,0 0-2-14,0 0 0 14,0-1-4-14,0 1 2 13,5-4-5-13,18-4 7 14,9-2 2-14,8-3-2 13,6 2 1-7,-2 3 0-6,1 1-2 14,-3 6 0-14,0 1-1 13,1 0 0-13,1 0 0 14,1 1 2-14,-4 10 0 14,6 1-1-14,-1-2 3 13,5-1-1-13,3 0 3 0,11-3-8 19,6-6 6-19,9 0-2 0,12 0 2 13,10-13-2 2,10-8 0-15,1-3 0 13,-4-3 0-13,-8 8 0 14,-13 6 0-14,-7 8-2 0,-5 5 0 12,-7 0-3-12,-7 15-1 14,-5 12-2-8,-4 3 0-6,-7 2 6 13,-5 3-1 2,0-10 0-15,-7-4 4 0,0-4-1 12,-3-8 0-12,-2 0 0 14,0-6 1-14,-4-3 3 14,-1 0-4-14,-4 0 0 13,0 0 1-7,-3-5 1-6,0-7 2 13,-7 0-2-13,-2 2 3 14,-5 0-5-14,-3 4 5 14,0 2-3-14,0 0 3 0,-1 0-3 12,-22-2-2 3,-6 2-2-15,-2-3 2 0,-4 2 5 13,-4-2-3-8,-1 4 5-5,-3-2-3 14,-1 4-1-14,-4-1-3 13,-4 2 0 2,-2-2 0-15,-1 0 0 14,-6-3 0-14,-1 2 4 13,0-1-5-13,-3-1 2 0,1 3-1 13,-5-1 0-8,-1 3 1-5,-3 0-2 14,-1 0 2-14,1 0 0 14,4 0 2-14,6-4-3 13,6-1 2-13,7 4-4 14,6-1 3-14,1 2-2 14,0 0-1-14,3 0-1 13,3 0 3-7,-3 2 0-6,4 6-3 13,1-1 6-13,1 3-6 14,7-3 5-14,1-3-2 14,3 2 0-14,6-2 0 13,-2 0-3-13,4 2 6 14,1-3-3-14,2-3 1 0,0 3-1 13,3-1 2-8,0 0-2-5,3-2 0 14,1 2 1-14,-2 0 1 13,3 0-1-13,4-2-2 14,0 0 3-14,0 0-6 14,0 0 2-14,0 0-8 13,5 0-10-13,19 1 19 14,7-1 0-9,7 0 2-5,5 0-1 14,1 0 1-14,5 0 4 14,2-5-4-14,3-1-1 13,2-2 5-13,4 4-5 14,2 0 0-14,8 4 0 13,11 0 0-13,5 0 0 14,3 0 0-8,2 0 1-6,-6 0-2 0,-3 0 1 12,-4-4 0 3,2-6-4-15,3-7 3 13,-1 2-3-13,-1-4-1 14,-6 4 0-14,-8 2-3 0,-9 3 4 13,-6 10-2-13,-13 0 1 13,-7 0 1-7,-5 7 4-6,-5 12-7 14,-3 5 3-14,0 3 4 13,-1 0-1-13,-5-2 0 14,1-7 1 0,-6-6 3-14,-3-6 0 0,-3-4-1 13,-2-2-2-13,0 0 5 14,2 0 2-9,-2 0 1-5,0 0 2 14,0 0-1-14,0 0-1 13,0 0-3-13,0 0 0 14,0 0-4-14,0 0-2 0,0 0 1 13,0 0 0-13,0 0 0 13,0 0-1-13,0 0 0 20,2 0 2-20,-2 0 2 0,0 0-3 13,0 0 1-13,0 0-1 14,0 0 0-14,0 0-1 13,0 0 1-13,0 0-1 14,0 0 1-14,0 0-1 14,0 0 2-14,0 0-1 13,0 0 2-7,0 0-4-6,0 0 0 13,0 0-1-13,0 0-3 14,2 0-3-14,1 0-4 14,4-5-3-14,2-6-10 13,4-5-38-13</inkml:trace>
    </iact:actionData>
  </iact:action>
  <iact:action type="add" startTime="568115">
    <iact:property name="dataType"/>
    <iact:actionData xml:id="d20">
      <inkml:trace xmlns:inkml="http://www.w3.org/2003/InkML" xml:id="stk20" contextRef="#ctx0" brushRef="#br0">13182 12479 0 0,'0'0'0'15,"0"0"1"-14,-2 0 2 14,2 0-1-14,-4 1-2 13,-3 2 1-7,0-1-1-6,3 2 3 14,0-3 5-14,1-1 3 13,3 0-4-13,0 0-5 14,0 0 3-14,0 0-1 14,0 0 7-14,0 0-3 13,0 0 0-13,0 0-2 14,0 0-1-9,0 0-3-5,0 0-2 14,0 0 2-14,0 0-2 14,0 0 4-14,0 0-3 0,0 0-2 12,0 2 0 3,0-2-1-15,0 0 0 0,0 0-3 13,0 0-1-13,0 0 3 13,0 0 3-7,0 0 2-6,0 0 2 13,0 0 1-13,0 0 2 14,0 0-4-14,0 0 1 14,0 0-3-14,0 0-1 13,0 0 1-13,0 0-1 14,0 0 0-14,0 0-2 14,0 0 2-9,0 0 0-5,-2 0-3 14,2 2 6-14,0-2-3 13,0 0 3-13,0 0 1 14,0 0 4-14,0 0-5 14,0 0-1-14,0 0-1 13,0 0-1-13,0 0 3 14,0 0-1-9,0 0-2-5,0 0 0 14,0 0 1-14,0 0 0 14,0 0-1-14,0 0-1 0,0 0 1 12,0 0-2-12,0 0 2 14,0 0-4-14,2 0 3 14,18 0 1-14,9 0 0 13,2 0 5-7,2 0-5-6,2 0 1 13,-1 0 1-13,1 0-2 14,0-2 0-14,1 0 3 14,3-1-3 0,0-1 2-14,3-3 0 0,1 2 0 13,1-2 0-13,3 1 0 14,4 1-1-9,-1-2-1-5,5 4 0 14,-4-1 2-14,3 1-1 13,4 3 2-13,4 0-3 14,7-2 2-14,7 0-2 14,7-1 1-14,3-4 1 0,1 1-3 12,-2 0 2-12,-2-2-2 20,2 1 0-20,-5-3 1 0,8 1-1 13,-3-1 2-13,-4 4 1 14,-6 4 1-14,-2 0-5 13,-3 2 4-13,-3 0-4 14,-4 0 2-14,3 0 0 13,-2 10-1-13,2 0 0 14,-4 0 1-8,-2-1 1-6,-5-2-1 13,3 0 1-13,-4-2-2 14,0 3 2-14,2-4-1 14,0 2 0-14,4-2 0 13,-3 1 4-13,3 0-4 14,-2-1 2-14,0 3-1 13,0-2-2-7,0 0 1-6,0-1-1 14,3 0 1-14,3 0 0 13,3 0-1-13,-2 0 0 0,2-1 0 13,-7 1 2-13,-3 3-4 13,0 0 6-13,-2 0-6 14,-3 0 5-14,1 4-4 20,-2-1 2-20,5-1 0 0,2 0-1 13,2-1 4-13,0-4-3 13,0 2 2-13,-2-4-4 14,-2-2 3-14,2 2-1 14,-1-2 1-14,5 0 1 13,0 0-1-13,5 0 1 14,-1 0 1-8,-2 0-2-6,1 0-1 13,-4-4 3-13,-1 0-6 14,-5-2 5-14,5-2-4 13,0-1 2-13,4 2-1 14,-2-1 1-14,-2 1 0 14,-2 3-2-14,-2 0 4 13,0-2-4-7,-6 3 1-6,0-2 1 13,-6 1 0-13,1 3 0 14,-5-1-2-14,1 2 4 0,-4 0-2 13,1 0 0-13,0 0 0 13,0 0 3-13,2 0-6 14,-4 0 1-14,-1 0 2 20,1 0 0-20,0 0 0 0,0 2-2 13,2-1 4-13,2 3-2 13,4-1 2-13,2-1-2 14,4 0 3-14,4-2-6 14,1 0 4-14,0 0-2 13,-3 0 1-13,-3 0 0 14,-4 0-3-9,-8 0 6-5,2 0-3 14,-6 0 3-14,5 0-6 14,4 0 3-14,7 0 0 13,1 0 0-13,0 0 0 14,0 0-2-14,-1 0 2 14,-5 0 0-14,-2 0 0 0,0 0 0 19,3 0 2-19,0 0-4 13,4 1 4-13,0 1-4 0,3-2 2 13,0 0 0-13,-3 0-2 14,6 0 4-14,-4 0-3 13,3 0 7-13,1 0-11 14,-1 0 8-14,-3-2-4 20,-5 1 2-20,2-1-1 0,-6 0 0 13,0 2-1-13,-6 0 1 13,-5 0 0-13,-7 0 0 14,-8 0 3-14,-3 0-6 14,-6 0 3-14,-2 0 0 13,-3 0 0-13,-2 0 0 14,0 0 0-9,2 0 1-5,-2 0 6 14,0 0-7-14,0 0 11 14,0 0-11-14,0 0 3 13,0 0-3-13,0 0 0 0,0 0-1 13,0 0-4-13,0 0 5 13,0 0-3-13,0 0 1 14,-9 0 4-8,-4 0-5-6,-5 0 2 13,-6 0-1-13,-4 0-1 14,-5 0 3-14,-2 0 0 14,-4 0 3-14,-1 0-2 13,-2 0 0-13,-5 0-1 14,-7 0 2-14,-6 0-4 20,-9 0 3-20,-4 0-2 0,-9 4 0 13,-8 3-4-13,-5 1 2 13,-10 3-1-13,-2-4 2 14,-9 2-5-14,-3 0 5 13,-5-2 0-13,-3-1 1 14,-6-4 2-14,-4 0 0 0,6 2 0 19,1 2 2-19,5 4-4 14,-4 0 3-14,-4 2-4 13,-2 0 0-13,-2 0 1 14,-7 0 0-14,3 2-3 0,1 0 0 13,-2-3 1-13,-3 3 2 13,-2-5 1-13,5-6-1 20,3-3 3-20,6 0-4 14,-3 0 2-14,0 0 0 0,-3-3 0 13,-1-3 1-13,-3 3 0 13,3-2 1-13,-2 5-1 14,-4 0 0-14,-2 0-2 14,6 0-2-14,0 0 3 13,4 0-2-7,2 0 2-6,-3 0-5 13,2 0 5-13,2 0-1 14,2 0 2-14,-1-4 0 14,9-1 3-14,2-4-6 13,0 1 4-13,3 2-2 14,-2-3 0-14,6 0 0 0,7-5-5 19,4 0 4-19,3 0 0 14,-1 0 2-14,3 0 0 13,4-2 2-13,7-2-1 14,6 0 0-14,4 2 8 0,6 1-3 13,4 3-3-13,5 3 0 13,6 0-3-13,8 1-2 20,9 4 4-20,7-2-6 14,9 3 1-14,7 1 2 0,10-1-2 13,5 1 0-13,3 0 0 13,0 2-3-13,0-2 5 14,0 1 1-14,14 1 1 14,12 0 0-14,9 0-2 20,4 0 0-20,5 1 0 0,10 10 0 12,4 1 0-12,4 0 0 14,5-2 0-14,5 0 1 14,0-3 2-14,8 3-6 13,2-1 3-13,3-1 0 0,6 0 0 13,0-1 0-13,2 0 0 20,4-1 0-20,7-3 0 14,13 2 1-14,6-5-1 13,1 0 2-13,7 0-4 14,1 0 2-14,4 0 0 0,2-8 0 13,3-3 0-13,-1 6 0 13,2-2 2-13,4 4 0 14,0 1 1-9,5 2-4 10,4 0 2-15,1 0-2 0,0 0 1 13,-2 0-1-13,-3 0 1 13,-1 0-1-13,-5 0-1 14,-2 2 4-14,-3 0-3 13,-2-1 4-13,1-1-4 14,1 0 2-8,3 0-1-6,4 0 0 13,2 0 1-13,1-1-3 14,-4-7 6-14,1-3-6 13,4 4 5-13,-5 0-6 14,-3 6 5-14,-3-1-4 0,-6 2 2 13,2 0 0-13,-1 0-1 13,5 0 1-7,0 0-1-6,-7 0 3 14,-5 0-4 0,-3 0 4-14,-1 0-4 0,-5 0 2 13,-6 0 0-13,-6 3 0 13,-7-1 1-13,-2-2-3 14,-10 0 4-14,-4 0-2 14,-10 0 1-9,-7 0-1-5,-7 0 3 14,-4 0-3-14,-10 0 0 13,-11 0 2-13,-10 0-2 14,-9 0 0-14,-9 0-2 14,-7 0 5-14,0 0-4 0,0 0 5 12,0 0-3 3,-2 0-1-15,-21 0 0 4,-6 0-8 11,-9 12-27-15,-11 3-30 14</inkml:trace>
    </iact:actionData>
  </iact:action>
  <iact:action type="add" startTime="572309">
    <iact:property name="dataType"/>
    <iact:actionData xml:id="d21">
      <inkml:trace xmlns:inkml="http://www.w3.org/2003/InkML" xml:id="stk21" contextRef="#ctx0" brushRef="#br0">6494 13728 13 0,'0'2'22'1,"0"0"7"13,0-2 1 2,-8 0-1-15,-7 0-16 0,-8 0-12 12,-2 0 0-12,-1 0 0 20,-8 0-2-20,-1-4 1 0,-9-3-2 13,-5 2-2-13,-8-2 0 14,-7 2 3-14,-7 2-2 13,-10 2 3-13,-4 1 0 14,-4 0 0-14,-7 0 1 14,-4 0 1-14,-10 0 1 13,-5 0-1-7,4 0-2-6,-1 0-2 13,0 0 0-13,2 5-2 14,-7 4 0-14,1-2-7 14,-2 2 11-14,2-1-4 13,-2 4 3-13,-3 0 2 14,6 2 1-14,-1 0-1 14,4 1-1-9,-2-2 0-5,4 1 1 14,2 0 1-14,11 4-2 13,11-2 0-13,9 2-3 0,1-2 2 13,0-1-1-13,-1 0 2 14,7-1 0-14,-1-1-1 13,8-2-1-13,0-1 2 14,3 0 4-9,4-1-4-5,6-4 7 14,5 0-3-14,7-4 2 14,9 2 3-14,8-2-3 13,11-1 0-13,8 0-5 14,2 0 0-14,0 0-1 13,0 0-13-13,2 0-16 14,20 0 10-8,12 4 19-6,8-1 2 13,3-2 0-13,3-1-1 14,6 3 2-14,0-2-3 14,3 4 3-14,8-5 0 13,4 2-2-13,5 0 0 14,1-1 0-14,3-1-1 13,5 0 3-7,4 0-1-6,11 0-1 0,11 0 3 13,5 0-4-13,4-5 5 13,-2-9-3-13,5 1-4 14,4-1-1-14,4-6 3 13,4 2 0-13,-1-5 0 14,-1 4 0-14,1-5 0 14,-3 0-1-9,1 1 2-5,1 0-2 14,3 3 6-14,-1 0-6 13,-1 4 2-13,-2 0-2 14,-8 2 1-14,0 2 0 14,-1 3-4-14,-6-3 8 13,-3 4-8-13,-4 1 5 14,-12-1-2-9,1 2 1-5,-10 1-1 14,-4 3 2-14,-6 2-1 14,0 0 0-14,-2 0 1 13,8 0 2-13,0 0-3 14,-6 0 1-14,1 7-1 14,-9-3 0-14,-6-1-4 0,-3-1 4 19,-6 3 0-19,-3-3-1 0,-1 0 0 12,-2 1 2-12,-5 0-2 14,-4 1 3-14,-5-3-4 14,-8 2 2-14,-8 1 0 13,-5-2-1-13,-3 1-1 14,-6-3-1-14,-4 0-4 13,0 0 7-7,0 5 0-6,-2-5 5 14,-18 0 5-14,-12 0 1 13,-10 0-10-13,-6 0-1 14,-7 0 0-14,-5 0 0 14,-2 0-1-14,-7 0-1 13,-2 0 0-13,-12 0 0 14,-4 0 2-9,-11 0-8-5,-2 0 6 14,-1-5 0-14,-3 5 2 14,-4 0 0-14,-2 0 0 0,-7 0 4 12,1 0-2-12,0 0 5 14,2 0-6-14,1 0 5 13,-1 0-5-13,4 0 3 14,2-3-3-8,1-1 0-6,0 2-2 13,-5-1 2-13,1 3-3 14,8-1 4-14,6 1-2 13,5-4 2-13,5 1-4 14,0 0 2-14,0-1 0 14,4-1 0-14,6 3 0 13,0-1 0-7,7 1 2-6,5-3 3 13,5 1-5-13,4 3 4 14,6-1-3-14,6 0 3 14,7 2-1-14,6-5 4 13,8 4-2-13,5 1-4 14,9 0 4-14,3-3-5 0,6 3 4 19,0 0-1-19,0-1 1 14,0 1-2-14,0 0 0 0,0 0 2 12,0 0-3-12,0 0 6 14,0 0-6-14,0 0 5 14,0 0-3-14,0 0-3 13,0 0 2-13,0 0-2 14,0 0 1-9,0 0-1-5,0 0 0 14,0 0 1-14,0 0-2 14,0 0 2-14,0 0-2 13,0 0 0-13,0 0 0 14,0 0 0-14,0 0 1 14,0 0-1-14,0 0 1 13,0 0-2-7,0 0 5-6,0 0-3 13,0 0 2-13,0 0-4 14,0 0 2-14,0 0-1 14,0 0-1-14,0 0-4 13,2 0-5-13,9 0-25 14,-2 0-30-14</inkml:trace>
    </iact:actionData>
  </iact:action>
  <iact:action type="add" startTime="576119">
    <iact:property name="dataType"/>
    <iact:actionData xml:id="d22">
      <inkml:trace xmlns:inkml="http://www.w3.org/2003/InkML" xml:id="stk22" contextRef="#ctx0" brushRef="#br0">16107 13714 7 0,'0'-10'53'1,"0"2"-53"13,0-2-4-13,-2-1-5 14,0 6 6-14,-3-6 1 13,1 2 1-13,-3-1 2 14,0-1 0-8,0 1 0-6,1 3 5 13,0 0 4-13,0-1-3 14,2 7-1-14,0-3 1 14,2 1 3-14,-1 3 4 13,3 0 1-13,0 0-15 14,0 0 0-14,0 0 0 13,0 0 0-7,-2 0 4-6,0 0-1 14,2 0 3-14,-5 0-6 13,5 0 1-13,-1 0-1 14,-3 0 0-14,4 0-5 0,0 0 2 12,0 0-5 3,0 0-1-15,-2 0 8 0,2 0 1 19,-2 0 0-19,2 0 2 0,0 0-2 13,0 0 2-13,0 0-2 14,0 0 0-14,0 0-4 13,0 0 1-13,4 3 3 14,10-3 0-14,2 0 1 13,4 1-2-13,0 3-1 14,5-1 2-8,4 2-2-6,2-1 2 13,0 2-1-13,3 1 1 14,-1-2-5-14,0 1 6 14,7 1-2-14,1-1-1 13,3-1 0-13,2 3 2 14,6-4-1-14,4 3 1 13,2-2 0-7,2 2-2-6,7-2 4 14,1-1-1-14,7 1 1 13,2-1-4-13,2 0 4 14,-1 0-4-14,-3 2 1 0,2 1 1 12,0-2 0 3,-2-1 1-15,2-1-1 0,-1 4 0 13,-1 0 0-8,4 2 3-5,6 1-6 14,3-6 5-14,6 2-2 14,0 0 0-14,0-4 0 13,1 0-2-13,3-2 5 14,2 0-2-14,3 2 0 13,-3 0-1-13,0 1 4 14,-2 2-8-8,1-3 4-6,-3 0 0 13,-1-2 0-13,-1 0 0 14,-3 0 0-14,-5-9 0 13,-2 0 6-13,-4-1-3 14,-4 2 0-14,-9 1-2 14,-9 4-2-14,-9 1 1 13,-7 2-1-7,-8 0 1-6,-5 0-2 13,-9 0 0-13,-5 0 2 14,-6 0-1-14,-2 0 1 14,-4 0-2-14,1 2 3 0,-4-2-1 12,0 0 0-12,0 0 1 14,0 0 5-14,0 0-1 14,0 0 13-9,0 0-12-5,-7 0 2 14,-7 0-8-14,-5 0-4 13,-8-6-2 2,-2 0-1-15,-9 2-1 0,-5 2-3 13,-5-1 10-13,-8 3 1 13,-9 0-1-13,-9 0 3 14,-2 0-2-9,1 0 0-5,-3 0 4 14,-5 0-4-14,-6 0 1 14,-6 0-1-14,-3 0 1 13,-8 0-2-13,0 0 5 14,-4 0-8-14,-1 0 2 14,-2 0 0-14,1 0-1 13,-4 0 2-7,0 0 0-6,-7 0 1 13,0 0 0-13,5 0 1 0,3 0-1 13,4 0 1-13,3 0-2 14,1 0 2 0,2 0-1-14,5 0 0 14,4 0-1-14,7 0 1 0,0 0 0 12,6 0-3-6,4 0 1-6,0 5-3 14,10-1-8-14,3-2 8 13,2-1-1-13,4 2 6 14,-1 1-1-14,-5 0 1 13,4 4 1-13,-3-2 1 14,7 1-1-14,8 0 0 14,5-3 0-9,5-3 0-5,4 1 5 14,5 1-4-14,4-3-1 14,2 0 1-14,5 0 2 0,5 0 9 12,3 0-6-12,8 0 13 14,2 0-12-14,2 0-5 13,0 0-3-13,0 0-7 14,0 0-5-8,14 0-1-6,5 0 13 13,6 0-2-13,2 0 0 14,2 0 4-14,0 0 0 13,0 0-1-13,2-3 1 14,3 3-2 1,5 0 0-15,8 0 4 0,2 0-3 12,6 0 4-6,6 0-5-6,-1 0 1 14,5 0 0-14,4 0-2 13,2 0 2-13,8 0-3 14,5 0 2-14,5 0-4 13,2-5 4-13,3 1-2 14,-1-4 2-14,2-1-4 14,-2 1 2-9,1-1 4-5,2 1-2 14,-5-1 0-14,5 4 3 0,-1-2-1 12,3 0-1-12,3 2 4 14,-3 1-5-14,0 4 0 14,-9 0 2-14,-4 0-3 13,-2 0 2 2,-3 0-1-15,2 4 0 4,3 5-1-4,-2-1 1 14,-1-4 1-14,1-1-1 14,1-3 1-14,1 0-4 13,4 0 4-13,2 0-2 14,-1-1 1-14,1-10 0 14,-1-1-2-14,2-1 4 13,3-1-3-7,-4 0 3-6,-1 0-2 13,-9 1 1-13,-7 3-2 14,-9 3 1-14,-5 0-1 14,-9 2 1-14,-4 2-1 13,-10 3-2-13,-5 0 6 0,-13 0-6 13,-5 0 2 1,-6 0 0-14,-6 0-5 5,0 0 4-5,-2 0-4 14,0 0 6-14,0 0 0 13,0 6 2-13,-8 1 3 14,-7 0-4-14,-5 2 0 13,-4-4 4-13,-3 2-6 14,1-6 2-14,-6 2 0 14,-3-3-1-9,-4 1 1-5,-3-1 4 14,-5 4-4-14,-5-4 4 14,-5 0-4-14,-7 3-2 13,-7-3 1-13,1 0-2 14,-1 0 2-14,-3 0 0 13,3 0 0-13,-4 0 0 14,-2 0 2-8,-5 0-2-6,-5 0 0 13,-7 0 0-13,2 0-2 0,1 0 0 13,0 0 1 1,4 0 0-14,-2 0 1 14,2 0 0-14,3 0 0 0,1 0 1 13,4 0 4 1,0 0-10-14,0 0 4 5,-6 0 0-5,1 0-3 14,2 0 3-14,1 0 1 13,8 0-2-13,-3 0 2 14,1 0 2-14,0 0-2 13,2 0 1-13,0 0-2 14,1 0 2-14,3 0 2 14,5-3-3-9,3-1 0-5,3 0 0 14,2 0 1-14,4 0-1 13,2 2 2-13,0 1-4 14,5 1 1-14,-5 0 1 14,4 0-4-14,3 0 4 13,1 0-2-13,3 0 2 14,0 0 1-9,1 1-1-5,-1 8 0 14,2-1 2-14,1 2-3 14,1-5 2-14,6 2-1 0,0-1 0 12,2-3 0-12,2-3 4 14,6 0-3-14,2 0 7 14,5 0-6-14,2 0 3 13,8 0-2-7,2 0 5-6,0 0-7 13,0 0-1-13,0 0-2 14,0 0-4-14,0 0 1 14,0 0 5-14,0 0-1 13,0 0 3-13,0 2-2 14,2 1 2-14,1-1-1 14,-3 0-1-9,0-2 2-5,0 0 4 14,0 0-5-14,0 0 4 13,0 0-4-13,0 0-1 14,0 0 0-14,0 0 0 14,0 0 0-14,0 0-1 0,0 0 1 12,0 0-1-12,0 0 1 20,0 0 0-20,0 0 1 0,0 0 1 13,0 0-4-13,0 0 3 14,0 0-2-14,0 2 1 13,2-1-1-13,0-1 1 14,1 3 0-14,-1-2 2 13,0-1-2-13,0 3 0 14,2-3 0-8,0 1-1-6,-1-1 2 13,1 3-1-13,-4-1 0 14,3 0-1-14,-2-2 1 14,3 2 2-14,0 1-2 13,-2-3-1-13,-2 0 0 14,0 0 2-14,0 0 0 13,0 0 1-7,0 0 1-6,0 0-2 14,0 0 1-14,0 0 1 13,0 0-3-13,0 0 2 0,0 0 0 13,0 0 0-13,0 0-2 13,0 0 1-13,0 0-1 14,0 0 0-14,0 0 0 14,0 0 1-9,0 0-1-5,0 0 3 14,0 0-6-14,0 0 6 13,0 0-4-13,0 0 2 14,0 0 0-14,0 0 0 14,0 0-1-14,0 0 2 13,0 0 0-13,0 0-1 14,0 0 0-9,0 0-2-5,0 0 2 14,0 0-1-14,0 0 0 14,0 0 0-14,0 0 4 13,0 0-3-13,0 0 0 14,0 0 1-14,0 0-4 14,0 0 0-14,0 0 2 13,0 0-4-7,0 0 3-6,0 0 0 13,0 0 1-13,0 0 1 14,0 5-1-14,0-5 1 0,0 0 0 13,0 0-2 1,0 0-1-14,0 2-4 0,0 8-16 13,0 6-4-13,0 4-25 13</inkml:trace>
    </iact:actionData>
  </iact:action>
  <iact:action type="add" startTime="594261">
    <iact:property name="dataType"/>
    <iact:actionData xml:id="d23">
      <inkml:trace xmlns:inkml="http://www.w3.org/2003/InkML" xml:id="stk23" contextRef="#ctx0" brushRef="#br0">20028 12589 18 0,'-2'0'13'1,"2"0"-3"13,0 0-10-13,0 0 3 14,0 0-3-14,0 0 3 13,0 0-3-13,0 0 5 14,0 0 3-14,0 0 0 14,0 0 4-9,0 0-6-5,0 0 4 14,0 0-6-14,0 0 4 14,0 0-5-14,-5 0-3 13,-1 0-2-13,-1 0 2 14,-4 0 2-14,0 0-2 13,-3-5 7-13,-1-4-7 14,-1-2 7-8,1 2-2-6,-4-1 2 13,2 0-4-13,-3 1 4 14,-3 1-7-14,-4 1 2 13,-2 0-5-13,-5 0 2 0,0 2-3 13,-6 0 7-13,0-2-6 14,-1 3 5-14,-1-4-2 13,5 0 1-7,-4-2-1-6,3-1 5 13,-4-2-5-13,-4-1 0 14,-5 2 1-14,-1-2-4 14,-4 2 5-14,-7 1-4 13,-1-1 2-13,-6 1-2 14,-6 3 2-14,0 2 0 14,-5 5-1-9,0-4 3-5,-2 5-4 14,-1 0 4-14,0 0-4 13,-1 0 2-13,0 0-1 14,1-2-2-14,-1 0 2 14,-4-2 1-14,-1-3 0 0,1 2 2 12,4-2 1-12,1 4-6 20,1 3 2-20,-4 0 1 0,0 0-1 13,-4 0 1 2,0 0 0-15,1 0 0 0,3 0 4 12,2 0-2-12,5 0-2 14,5 3 2-14,-4 0-3 14,2 3 1-14,0 0 0 20,-2 4-3-20,0 0 3 0,0 2-3 12,-4 2 6-12,0 4-7 14,5 0-1-14,2 4 4 14,8 0-8-14,10-3 6 13,3-4 3-13,12 0 0 14,0-1 2-14,5-3-1 13,2 3 0-7,3-1-1-6,4-5 7 14,7-1-7-14,9 0 5 13,3-5-5-13,8 0 1 14,0 1-1-14,0 6-4 13,-1 5 2-13,1 4 2 0,-1 2-5 13,0 2 10-13,-1-1-9 20,-4 2 6-20,-3 3-4 0,-3 4 4 13,-1 7 0-13,-5-2-2 14,0 4 0-14,2-1 0 13,5 0 1-13,2-1-2 14,4 1 3-14,5 3-4 13,2-1 2-13,0-4 0 14,0 0-2-8,0-5 0-6,9-2 1 13,7-2 2-13,-1 3 1 14,5 3-2-14,-2 4 3 13,2 1-2-13,2 5 1 14,-3-4-2-14,-2 0 2 14,-1-1-2-14,-5-6 1 13,-1-5-1-7,4-3 1-6,-1 1 0 13,1-4 1-13,1 0-4 14,3-1 2-14,-2-4-2 0,2-4 0 13,2 2 2-13,-2-5 1 13,2 0 0-13,3-1 3 14,-6 1-2-14,5 0 4 20,3-1-5-20,2 7 2 0,4-6-3 13,9 3 2-13,6-2-2 13,8-2 0-13,8-4 0 14,3-4 1-14,-1 0-1 14,4 0 2-14,1 0-3 13,-3 0 1-13,5 0 0 14,4 0 0-9,-2-4-1-5,5 4 1 14,-3-6 0-14,2 6 2 14,-4 0 0-14,1 0-2 13,-3 0 1-13,0 10-2 14,3 8-1-14,-1 2 2 14,6-2 0-14,-4-1-1 0,2-3 0 19,4-2 2-19,2-3-2 13,4-5 3-13,0 0-4 0,0-4 6 13,2 0-4-13,-2 0 0 14,3 0 1-14,2 0-1 13,5 0 0-13,5 0 0 14,3 0 2-14,-3 3-4 20,-2-3 4-20,1 0-5 0,0 0 3 13,-1 0 0-13,-2 0-3 13,-2 0 3-13,-5 0-1 14,-1 0 2-14,2 0 0 14,3 0 2-14,-2-5-4 13,-6 2 4-13,-11-1-5 14,-10 4 2-9,-10 0 0-5,-7 0 0 14,-9 0 2-14,-2 0-2 14,-9-3 0-14,-4 3 1 13,-7 0 1-13,-8 0-4 0,-1 0 2 13,-3 0 0 1,-2 0-3-14,-2 0 2 0,0 0-1 20,-2 0 4-20,0-1-1 0,0 1 1 12,0-3-1-12,3 2 3 14,-3-4 9-14,0-9 11 13,0-4-7-13,2-6-17 14,2-6 1-14,3 2-1 14,0-2 2-14,2-4-2 20,-1 2-7-20,2 1 3 0,-4-3-2 12,1 2 4-12,-7-4-3 14,0-1 1-14,0-4 4 14,0 1 0-14,0-2-1 13,-11-2 5-13,-1-2-4 14,0-2 1-14,2-1-1 14,1 3 1-9,0 0-1-5,-1 6 0 14,-3 1-3-14,4 2 1 13,-1-1-1-13,3 0-3 14,-2-4-11-14,1 0 9 0,-4-3-11 13,-3 5 3-13,-6 2 4 13,-1 4-2-13,-2 6 11 20,-3 0 3-20,0 5 3 14,1-3-3-14,-3 6 7 0,-5 3-7 13,3 1 3-13,-8 3-3 13,2-1 0-13,-1 2-1 14,-4-1 1-14,-1 1 5 14,-5-2-3-14,1 0 10 20,5 0-10-20,4-1 15 0,4 0-6 12,0-2 0-12,3 2-1 14,0-2-10-14,0 1 1 14,2 4-1-14,0-1 1 13,-5 4-1-13,-3 3 0 14,-5 0-12-14,-8 4 8 0,-3 2-6 19,-3 0 6-19,-5 0 0 14,1 0 3-14,0 0 1 0,-2 0 3 12,-3 0 4 3,3 0-5-15,-3 0 5 0,-1 0-6 12,3 0 1-12,-1 0-1 14,-1 0-1-14,3 0 0 14,-2 0 0-9,1 0 0 10,0 0 2-15,-8 0-2 0,-3 4 0 12,-2 0 0-12,3-1 0 14,-3 4 0-14,3-1 0 14,-3 1 0-14,6-2 0 13,2-1 2-13,0 1-2 14,-1-2 2-9,3-1-2-5,1-2 0 14,3 0 7-14,1 0-3 14,1 0-3-14,0 0-1 13,0 0-1-13,-3 0 0 14,1 0-2-14,-5 0 3 14,0 0-1-14,1 0-2 0,1 0 3 19,-2 0 0-19,2 0-1 13,-4 0 1-13,0 0 2 14,-2 0-2-14,4 2 0 14,-3 8 0-14,4 4-1 0,5 0-4 12,3 2 5-12,5 2-5 14,0 1 4-14,3-1-1 14,0 2 1-9,9 0 1 10,3 1 0-15,5 0-2 0,5-3 4 12,4 0-5-12,8 2 4 14,3-2-2-14,5 5 1 14,3 0-3-14,3 3 1 13,-1 0 4-13,3 3-1 14,0-4 1-9,0 5-4-5,0 3 4 14,0-1-4-14,0 3 4 14,0 2-2-14,0-1 0 13,5 2-2-13,4 1 2 14,-2 0 0-14,3 5 0 0,2 2 0 12,3 1-3-12,3 0 5 14,1-2-4-8,0-1 2 8,6-4 0-14,2-5-1 0,2 0 0 13,2-3 1 1,7-4 2-14,-3-3-2 0,8-4 0 13,-1 0 0-13,5-4 2 14,4 1 1-14,3-4-3 13,1 0 0-7,4-3 0-6,-5-2 3 14,0-4 0-14,-2-3-2 13,-5 0 5-13,-7-2-5 14,-3 0 6-14,-5 0-5 13,-6 0 0-13,-5 2 2 14,-4-1-4-14,-5-1 1 14,-6 2 2-9,-1-2-6-5,-5 5 4 14,0-5-2-14,0 2 2 0,0-2 1 12,0 2-2-12,0-2 0 14,0 2 0-14,0-2 4 14,0 0-2-14,0 0-1 13,0 0-2-13,0 0 2 14,0 0-2-9,0 0 0-5,0 0 1 14,2 0-1-14,-2 0 2 14,0 0 0-14,0 0 0 13,0 0-2-13,0 0 4 14,0 0-6-14,0 0 6 14,0 0-5-14,0 0 2 13,0 0 0-7,0 0 2-6,0 0-1 13,0 0 2-13,0 0-2 14,0 0-2-14,0 0 4 14,0 0-3-14,0 0 0 13,0 0 0-13,0 0 1 0,0 0 1 13,0 0 6 1,2 0-2-8,-2 0 6-6,0 0-4 0,2 0 5 13,-2 0-7-13,0 0 4 13,0 0-8-13,0 0-1 14,0 0 1-14,0 0 0 14,0 0-2-14,0 0 2 13,2 0-4-13,-2 0 4 14,0 0-3-9,0 0 2-5,0 0-1 14,0 0 1-14,0 0 0 14,0 0 5-14,2 0-4 13,-2 0 2-13,0 0-4 14,0 0 1-14,0 0 0 13,0 0-2-13,0 0 1 14,0 0 0-8,0 0 0-6,0 0 0 13,0 0 0-13,0 0 0 14,0 0-2-14,0 0-1 14,0 0 3-14,0 0-4 13,4 0 3-13,-4 0-2 0,0 0 0 13,2 0 2-13,0 0 1 13,-2 0 0-7,0 0-2-6,0 0 1 14,0 0 0-14,0 0 0 13,0 0-4-13,0 0 0 14,0 0 3-14,0 0-3 13,0 0 4-13,0 0-16 14,0 0-10-14,2 0-28 14,2 0-40-9</inkml:trace>
    </iact:actionData>
  </iact:action>
  <iact:action type="add" startTime="598484">
    <iact:property name="dataType"/>
    <iact:actionData xml:id="d24">
      <inkml:trace xmlns:inkml="http://www.w3.org/2003/InkML" xml:id="stk24" contextRef="#ctx0" brushRef="#br0">15086 15043 1 0,'13'-10'5'1,"0"2"-2"0,1 3-3 12,-3 0-2 3,-2 1 2-15,-2 4 0 0,-2-3 6 12,-3 3 1-12,-2 0 4 14,0 0 7-9,0 0-3-5,0 0 0 14,0 0-8-14,0 0-4 14,0 0-2-14,0 0-2 13,0 0 2-13,0 0 1 14,0 0 0-14,0 0 0 14,0 0 3-14,0 0 1 13,0 0 1-7,0 0-3-6,0 0-1 13,0 0-1-13,0 0-2 14,0 0 0-14,0 0-3 14,6 0 3-14,8 0 0 13,3 0 3-13,6 0-2 14,6 0-1-14,2 0 1 14,5-5-1-9,1 5 0-5,6 0 0 14,4 0 0-14,1 0 0 13,7-6-1-13,2 3 2 0,3-6-1 13,0 3 2-13,4-2-4 14,0-1 3-14,5-3-1 13,2 3 0-13,7 5 1 14,2-3-1-9,3 4 0-5,-5 3-1 14,0-4 2-14,-2 4-1 14,3 0 1-14,6 0-2 13,5 0 1-13,1-7-1 14,0 6 1-14,-1 1 0 14,-3 0-2-14,-6 0 4 13,5 0-4-7,-4 0 4-6,3 0-4 13,-4 0 2-13,-6 1-1 14,1 10 1-14,0-5 0 14,2-2-2-14,4 0 5 13,1 0-3-13,-4 1 0 14,1 0 1-14,-3-1 0 13,-2 4-2-7,2 0 0-6,3 2 1 0,4 2 0 13,3-1 0-13,0-4-3 13,-1-2 6-13,4 2-3 14,0 0 1-14,3-1-1 13,5 1 1-13,0 1-1 14,3 3 0-14,-1-2 0 14,2 3-1-9,9 2 3-5,2-3-3 14,0-4 2-14,-1-2-2 13,-3-5 2-13,2 0-2 14,3 0 2-14,0 0-1 14,-2 0 0-14,-8 0 1 13,-4-5-1-13,-1 5 2 14,-6 0 1-8,-1 0 0-6,-8 0-6 13,-4 0 3-13,-3 0 0 14,-9 0-1-14,-1 0 1 13,-7 0 0-13,-8 0 0 0,-10-6-2 13,-13 2 4 2,-11 2 0-15,-9 0 0 0,-5 2 0 12,-4 0 0-6,0 0 4-6,0 0 4 13,0 0-1-13,0 0 12 14,-9 0-13-14,-9 0-4 14,-7-4-4-14,-6-8-6 13,-9 6-7-13,-2-2 9 14,-7-1-1-14,-3-2 1 14,-2-1 4-9,-5 2 0-5,-1 2 0 14,-7-2 2-14,-4-2-2 13,-10 6 4-13,-2-3-6 14,-1 6 3-14,-3 0-1 14,-4 0 0-14,-3 0 0 13,-2 2-2-13,-1-1 5 14,0-2-6-9,-1 2 5-5,-2-6-4 14,-2 2 1-14,-12-2-1 14,-1-1 2-14,2 0-1 13,0-3 1-13,4 6 0 0,-3-6 0 13,-2 2 0-13,-1-5 0 14,-3 1 4-14,-3-1-8 13,1 1 5-7,-3-3-2-6,3 7 1 13,-3 1 0-13,-1 4 0 14,-3-3 0-14,-3 4-2 14,1 4 1-14,4 0 1 13,2 0-11-13,1 0 5 14,4 0-2-14,-1 0 3 13,5 0 0-7,8 3 3-6,1-3 2 14,2 0 1-14,5 1-1 13,5 2 4-13,2 2-7 14,1 0 4-14,5 2-2 14,1 0 1-14,1 1 0 13,7-2 0-13,8-2 1 0,5 1-2 19,10 2 4-19,5-1-6 14,6 2 6-14,9-4-5 0,1-2 4 13,12 2-2-13,7-4 0 13,8 0 2-13,5 0 2 14,0 0-4-14,0 0-4 13,0 0-3-13,8 0 6 14,7 0-3-8,3 0 3-6,4 4 1 13,2 1-2-13,-3 8 2 14,3-1 0-14,3 2 0 13,-2 0 1-13,8-1 1 14,5 1 1-14,8-2-2 14,20-1-1-14,11-8 3 13,15-3-2-7,13 0 1-6,3-5 0 14,9-11-2-14,8-3 0 13,11-2 2-13,4 1-4 14,5 0 2-14,2 3-2 0,-2 2 2 12,1 1 0-12,6 1-2 14,5 8 6-14,1 1-4 14,0-1 1-9,-2 5-2 10,-7 0 1-15,0 0 0 0,1 5 0 12,-5 7 0-12,-3-1 1 14,-3 5 0-14,-6 3 2 14,2-5-2-14,2 4 5 13,4-2-6-13,0-2 0 14,-1-4 1-9,-6 3-1-5,-4-10 0 14,5 1 0-14,-3-2-1 14,-5 1 2-14,-7-3 1 13,-4 0 0-13,-9 5 0 14,-2-3 0-14,-5 2-2 14,-2 5 0-14,-2-3 0 13,-3 3 0-7,-6-3 0-6,-8-1-2 13,-11 4 6-13,-10-6-6 14,-8 4 5-14,-8-3-6 14,-11-1 3-14,-6 3 0 0,-10-3 0 12,-3-3-1-12,-6 4 1 14,-2-2-3-14,-4 0 1 13,0 1 4-7,0-3-2-6,0 1 2 14,0 1 3-14,-15-2 4 13,-7 0-4-13,-9 0-3 14,-5 0-1-14,-3 0 5 14,0-3-4-14,-6-8 3 13,-6 5-3-13,-12 0-2 14,-11 2 0-9,-3 4-2-5,-10 0 1 14,-2 0-2-14,-7 0 3 14,-6 0-5-14,-4 0 3 13,-10 6 4-13,-8 1-2 14,-1 0 4-14,-6-5-6 13,-1 3 4-13,3-4 0 14,-3 5-2-8,0-6 1-6,-3 0-1 13,-2 5 2-13,8-5-3 14,7 0 5-14,5 0-8 0,9 0 4 12,-4 0 0-12,2 0 0 14,4-5 1-14,3-5-1 14,7 2 2-14,5-1 2 13,5 2 0-7,5 0 3-6,5-2-7 14,7 1 7-14,4-1-1 13,6 0 3-13,7 3 0 14,4 0-3-14,6 0 1 13,11-2-6-13,0 2 1 14,4 3 1-14,8-2-6 14,0-1 2-9,4 3 1-5,1-3-4 14,4 5 2-14,-4 1-3 13,1 0-5-13,-2 0 2 14,-6 0-14-14,-3 0-17 14,-3 0-46-14</inkml:trace>
    </iact:actionData>
  </iact:action>
  <iact:action type="add" startTime="601744">
    <iact:property name="dataType"/>
    <iact:actionData xml:id="d25">
      <inkml:trace xmlns:inkml="http://www.w3.org/2003/InkML" xml:id="stk25" contextRef="#ctx0" brushRef="#br0">7445 16191 10 0,'0'0'44'1,"0"3"-16"20,0-3-5-20,0 0-7 0,0 0-7 12,0 0-3-12,0 0-6 14,-10 0 0-14,-6-3-3 14,-4-6 2-14,-8-1-3 13,-4-2 4-13,-8 2 2 14,-7-7 0-14,-6 8-2 13,-7-3-2-7,-7 2-4-6,0 6 5 14,-1 0-2-14,-4 2 2 13,-2 2 0-13,-3 0-5 14,-8 0 6-14,-2 0-3 14,-5 2 1-14,-1 6 2 13,-5-4 0-13,-3 0 7 14,-1-4-1-9,-4 0 8-5,4 0-8 14,-3 0 6-14,1 0-8 14,-10 0-1-14,3 0-3 13,1 0-2-13,6 0 1 14,3 0-6-14,2-4 3 13,0 4-1-13,-6 0 5 0,3 0-8 20,-1 0 6-20,-2 0-4 13,1 0 1-13,-6 6-1 14,4 2 4-14,-2 5 0 0,6-8 4 12,-1 7 0-12,-5-6-1 14,2 3 4-14,0-2-3 14,2 0 2-14,13 0-3 20,3-2-1-20,1-2 1 0,2-1 2 13,4 2-5-13,4 0 4 13,5-4-4-13,7 0-6 14,5 0 7-14,7 0-9 13,8 0 2-13,3-4 1 14,6-10 0-14,7 5 7 14,5 0 3-9,6 6 9-5,7-2-5 14,3-1 8-14,8 6-12 13,0 0-3-13,0 0-4 0,0 0-12 13,17 0 1-13,14 11 13 14,9 1 2-14,6 2 2 13,9-5-2-13,3 3-3 20,6-1 3-20,7-4 0 14,4 3 3-14,12-6 0 14,4 4-3-14,3-2 4 0,7-2-4 12,5 0 5-12,11 2-5 14,7-2 2-14,11 4-2 14,1-8 0-14,2 0-1 13,2 4 1-7,3-4-1-6,4 5-1 13,1 0 2-13,-1-5 0 14,-3 4 0-14,4-4 2 14,7 5-4-14,3-1 4 13,3 1-1-13,2-1-1 14,-5 1 1-14,1-1-1 0,1 6 2 19,-2-3-2-19,2-2 1 14,-1 0-2-14,-3 0 4 13,4 3-3-13,3-2 1 14,0-3 0-14,0 6-1 0,-5 1 4 13,-5-3-2-13,-1-2-1 13,-5 1 2-13,-8-2-1 14,-12-4 0-9,-7 0-1 10,-13 0 1-15,-11 0 0 0,-14 0-2 13,-12 0 1-13,-10 0 0 13,-14 0 2-13,-12 0-2 14,-14 0-2-14,-12 0 1 13,-5 0 0-13,-3 0 0 14,0 0 3-8,-3 0 3-6,-23-10-1 13,-10 2-5-13,-13-6-8 14,-4 2 2-14,-5 2-1 13,-11-4 7-13,-3 2-2 14,-7 2 2-14,-8-3 4 14,-7 4-4-14,-6 0 7 0,-1 4-5 19,-11 2 3-19,-8 3-5 13,-3 0 0-13,-3 0 4 14,-6 5-7-14,-7 11 3 14,-5 2-2-14,-3-1-2 0,-3-2-1 12,4 2 2-12,-6-5 6 14,0-1-6-14,-4-1 7 14,1-2-5-9,-4-4 2-5,0 0-1 14,-1-2 0-14,0-2 0 13,1 0 0-13,5 0 3 14,8 0-4-14,9 0 2 14,1-2-2-14,5-6 0 13,3-2 1-13,2 5-5 14,1 2 4-9,3 3-10-5,6 0-3 14,-3 0 2-14,8 0-2 14,-8 0-1-14,6 3-4 13,4 2 15-13,7-3 4 0,8 2 4 13,5 4 3 2,6-4 7-15,2 2-3 0,11 2-9 12,7-4 10-6,7 1-10-6,9 0-2 13,14-5 4 2,13 4-4-15,8-4 0 0,10 0 0 13,2 0-3-13,0 0-8 13,0 0-10-13,25-10 8 14,8 2 13-14,10-2-2 13,4 2 0-7,6 0 4-6,8 2-2 14,5 1 5-14,11 2-2 13,4-1 3-13,10 4-5 14,9 0 3-14,8 0-3 13,10-5-1-13,7 1 0 14,2 3 0-14,5-3-1 14,-1-1 0-9,8 2 1-5,-1-3 0 14,-2 2 0-14,2 0 1 14,0-1 4-14,2 5-5 13,5 0 6-13,5 0-5 0,8 0 5 13,2 13-4-13,3-7-2 13,0 6 0-5,-2 2-1-8,1-4 0 11,-4 2 2-11,-2 1-2 14,-4-4 1-14,-6 5-1 14,7-4 2-14,-2 2 0 13,3 2 0-13,0-1 0 14,-5-4 2-14,-1 1-2 14,-1 3 2-14,-2-6 0 13,-5 0-3-7,-6-4 0-6,-5 6 0 13,-8-9 1-13,-8 5 0 14,-6-1 0-14,-4-4 1 14,-2 0 0-14,-8 0-1 13,-8 0 1-13,-19 0 0 14,-12-9-4-14,-14 9 2 14,-13 0 0-9,-11-5 0-5,-8 5 2 14,-3 0 0-14,-5 0-1 0,0 0 12 12,0 0 0-12,-13 0 6 14,-12 0-9-14,-14 0-10 14,-7-7 0 0,-10-4-1-14,-4-1-1 0,-11-2 4 13,-5 0-2-8,-7-4 1-5,-4 0 0 14,1 0 0-14,-8 2-2 14,-2 2 1-14,-6-1 0 13,-8 3-1-13,-3 3 2 14,-8 1-3-14,-3-2 4 13,-8 6-2-13,-3-1 1 14,0 5 0-8,-7 0-1-6,-5 0 0 13,-5 0 3-13,3 0-3 14,-1-5 0-14,3 0 2 13,-3 2-1-13,1-8 0 14,0 8 1-14,-1-1-1 14,2-1-2-14,-2 1 1 13,0 4-2-7,1 0 2-6,0 0 0 13,8 0-1-13,6 0 4 0,10 0-5 13,4 0 4-13,3 0-4 14,1 0-2-14,6 0 4 13,2 0 2-13,2 0-1 14,7 0 2-14,2 0-3 14,7-5 5-9,0 1-5-5,-5-1 4 14,4-2-2-14,0 0-3 13,6 0 1-13,5-2-1 14,13 3 0-14,0 2 2 14,6 0-2-14,1-4 4 13,-2 2-6-13,9-6 3 14,0 3-4-9,2-6 1-5,7 3 2 14,-3-2-1-14,6-3 2 14,2-3 0-14,4 8 2 0,3-8-2 12,4 9 0-12,1 1 0 14,4 2-2 1,5 4 1-15,0-1 2 0,9 5-1 12,1 0 0-6,6-5 0-6,3 5-2 13,0 0 2-13,0 0-4 14,0 0 2-14,0 0 1 14,0 0-4-14,0 0 3 13,0 0-3-13,0 0-1 14,0 0 4-14,0 0-1 14,0 0 3-9,0 0 2-5,0 0 1 14,0 0-3-14,0 0 5 13,0 0-4-13,0 0 1 14,0 0-2-14,0 0 2 14,0 0-4-14,0 0 5 0,0 0-1 12,0 0-2 3,0-4 1-10,0 4-1-5,0 0 0 14,0 0-3-14,0 0-5 0,0 0-11 13,0 0-27-13,3-8-27 13</inkml:trace>
    </iact:actionData>
  </iact:action>
  <iact:action type="add" startTime="605787">
    <iact:property name="dataType"/>
    <iact:actionData xml:id="d26">
      <inkml:trace xmlns:inkml="http://www.w3.org/2003/InkML" xml:id="stk26" contextRef="#ctx0" brushRef="#br0">9327 15679 16 0,'-1'-2'9'1,"1"2"-1"0,0 0 0 12,0 0 5-12,0-4-6 14,-2 4 1-14,2 0-2 13,-2 0 1-13,2 0 0 14,-3 0 3-14,0 0-1 14,3 0-6-9,-4 0 0-5,2 0 0 14,-2 0-6-14,-5 0 6 14,-3 6-6-14,-3 6 1 13,1-3 2-13,6-6 1 14,1-1 3-14,7-2 7 13,0 0 0-13,0 0-11 14,13-5-3-8,35-30 3-6,29-15 4 13,28-22 0-13,18-9-4 14,2-3-4-14,-9 0-3 13,-12 8-2-13,-13-1 8 14,-12 9 1-14,-13 12 3 14,-16 12-1-14,-19 21-3 0,-18 9 1 19,-11 14 0-19,-2 0-10 14,0 5-14-14,-15 25 24 0,-18 7 1 12,-13 10 0-12,-2 3 3 14,-8-4-4-14,0 3 1 13,3-9 1-13,-1-1 2 14,3-2 1-14,2-3 4 14,-3 4-8-9,4 0 2-5,3-2-2 14,3 1 1-14,6-7 1 13,3-2-1-13,4-6-2 14,-1 2 0-14,2 0 0 14,1 3 0-14,0-4 0 13,3 0 0-13,6-6-2 14,4-7 4-9,6-2-4-5,6-8 4 14,2 0-2-14,0 0 0 14,0 0 0-14,0 0 0 13,4 0 4-13,16-14-1 0,11-4-1 13,9-8 1 2,8-4-1-15,-3-2-4 13,3-4 2-7,-4 2 0-6,-4 1-3 0,-4 5 2 12,-3 6 0-12,-3 1 2 14,-9 10-3-14,-2 3 1 14,-10 8 1-14,0 0-5 13,-9 0-1-13,0 0-14 14,0 0-1-14,0 4 15 14,-5 14 6-9,-15 4 9-5,-7 2-1 14,-9 6 1-14,-5 2-6 13,-4-1 3-13,-3 1-2 14,4-6-2-14,4 2-2 14,6-10 0-14,7-2 0 13,8-2 3-13,9-8-3 0,6-2 0 19,4-4 0-19,0 0-10 14,7-4-10-14,23-19 20 14,16-16 6-14,14-11-4 0,11-13-2 12,3-3 1-12,-1 6-1 14,-3 1 0-14,-10 12 2 14,-5 3-4-14,-12 8 1 20,-7 8 1-20,-14 7 0 13,-11 11 0-13,-7 10 0 0,-4 0 0 13,0 0 0-13,-9 10 0 14,-17 15 4-14,-14 11-2 13,-7 2 2-13,-2 1-3 14,-4-2 5-14,3 1-1 13,6-6-3-7,1 2 5-6,5-6-7 14,3 0 4-14,4-2-4 13,5-4 0-13,12-9 0 14,6-8-2-14,8 0 2 13,0-5-2-13,0 0-4 0,0 0-1 13,0 0 6-13,0 0 0 14,0 0 1-9,0 0 0-5,0 0 2 14,0 0 0-14,0 0 2 14,0 0-4-14,0 0 1 13,0 0 0-13,0 0 0 14,0 0 3-14,0 0-3 13,0 0-2-13,0 0 2 14,0 0-1-8,0 0 1-6,0 0-1 13,0 0 3-13,0 0-2 14,0 0 2-14,0 0-1 13,0 0-4-13,0 0-3 14,0 0-7-14,5 0-17 14,11 0-17-14,2 0-3 13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11T04:27:51.3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091">
    <iact:property name="dataType"/>
    <iact:actionData xml:id="d0">
      <inkml:trace xmlns:inkml="http://www.w3.org/2003/InkML" xml:id="stk0" contextRef="#ctx0" brushRef="#br0">2066 2340 9 0,'0'-2'21'15,"0"0"-3"-14,0 2-8 14,0-2 1-14,0 2-7 13,0-3 2-13,0 3-5 14,0 0-1-8,0 0 2-6,-3 0-1 13,1 0 4-13,2 0 1 14,0 0 5-14,0 0-7 13,0 0 7-13,-3 0-8 0,1 0 4 13,2 0-3-13,0 0 5 14,0 0-6-14,0 0 4 13,-2 0 0-7,2 0-5-6,-2 0-2 13,2 0 3-13,-2 0-6 14,2 0 6-14,0 0-5 14,0 0 2-14,0 0 0 13,0 0 2-13,0 0-2 14,0 0 3-14,0 0-2 14,0 0 5-9,0 0-6-5,0 0 0 14,0 0-3-14,0 0 3 13,0 0-2-13,0 0 0 14,0 0 0-14,0 0-1 14,0 0 2-14,0 0 1 13,-2 0-3-13,0 0 4 14,-1 0-1-9,1 0 0-5,2 0 9 14,0 0-7-14,0 0-1 14,0 0-1-14,0 0 1 0,0 0-1 12,0 0 0-12,0 0 0 14,0 0 0-14,0 0-1 14,0 0-2-14,0 0 0 13,0 0 2-7,0 0-2-6,0 0 0 13,11 0 6-13,0 0-2 14,3 0 1-14,1 0-2 14,3 0 0-14,5 0 0 13,1-1 0-13,12-3 1 14,4-3 1-14,7 0-2 13,6 0 5-7,3-2-3-6,4 1 0 14,4 2 0-14,3 0-4 13,-1 3 2-13,-4 1-5 14,-2 2 4-14,-5 0-1 14,-1 0-1-14,-1 7 6 13,-1 0-3-13,6 4 2 14,-3-2-4-9,-1 2 2-5,-3-1-1 14,-1-5 2-14,-7 2-1 14,5-1 0-14,-2 1 2 0,0-4-2 12,0 3 1 3,3 0-1-15,0 0 1 13,4 2-2-13,2-2 2 0,0 0-1 20,3 0 0-20,-1-2-2 13,-1 0 0-13,2-1 4 0,-2-3-4 13,2 3 6-13,-2-3-7 13,-9 2 5-13,4 0-3 14,-6 0 2-14,-1 1-1 14,-3-3 0-14,7 3 1 13,2 1-1-7,0 0 0 9,6-1 0-15,1 0 4 0,0-3-8 12,3 0 6-12,-2 0-4 14,2 0 2-14,1 0-1 13,-5 0 0-13,-4 0 1 0,-2-3-1 13,1-8 3-13,-2 3-3 20,0-4 2-20,0 2 2 14,2 4-3-14,3-2 0 13,0 2 0-13,1 0-2 0,-4-4 1 13,1 3 2 2,-4 0-2-15,-3 1 1 0,-1-1-2 12,1 2 3-12,2-4-1 14,2 2 0-9,3-1 0 10,-2-1-1-15,0 4 3 0,-3-1-4 13,-1 2 5-13,-1-3-5 13,0 2 4-13,0-4-4 14,-3-2 1-14,-4 0 1 14,1 0 0-14,-8 2 1 13,-1 6-2-7,-2-3 3-6,-3 1-3 13,0 3 5-13,-5 1-7 14,-3 1 4-14,-1 0-2 14,-3-2 1-14,-1 2 0 13,-3 0-1-13,-3 0 5 0,-4 0-7 13,-2 0 8-13,0 0-10 13,0 0 8-7,0 0-3-6,0 0 2 14,0 0-1-14,0 0 4 13,0 0-4-13,0 0 1 14,0 0-2-14,0 0 0 13,0 0 0-13,0 0-1 14,0 0-1-14,0 0 1 14,0 0-3-9,0 0 3-5,0 0-3 14,0 0 8-14,0 0-8 14,0 0 8-14,0 0-4 13,0 0 2-13,0 0-2 14,0 0 0-14,0 0 0 0,0 0 0 12,0 0 0 3,0 0-2-9,0 0 4-6,0 0-4 0,0 0 2 12,5 0 0 3,-2 0-2-15,5 0 2 0,-1 0 0 12,-3 0 0-12,1 0-2 14,-1 0 4 1,0 0-2-15,-1 0 2 0,-3 0-2 12,0 0 2-6,0 0-2-6,0 0 2 13,0 0-2-13,0 0 0 14,0 0-2-14,5 0 0 14,-1 0 4-14,5 0-4 13,2 0 4-13,0 3-3 14,2-1 1-14,0 3 0 14,6-3-1-9,2-2 1-5,7 0 0 14,-1 0 0-14,-2 0 0 13,8 0 0-13,0-5 1 14,5 0 0-14,7 1-2 14,1 1 1-14,3 0 0 13,4 3-1-13,-1-3 1 14,-1 3-4-9,3 0 8-5,-3-1-3 14,5-3 2-14,4-5-1 14,6 2-1-14,6-5 0 0,6-2 2 12,5 2-3 3,-1 1 0-15,0 3-5 14,-1 5 3-14,-3-4 3 0,0 5-2 12,-4-1-3-6,3 3 2-6,-3-3-3 13,-4 1 3-13,-2 2-1 14,-3 0 3-14,-3 0 1 14,-2 0-1-14,2 0 4 13,2 0-2-13,5 0-4 14,-5 8 5-14,7 4-3 13,-4 2 0-7,0 3-1-6,-2 0 0 14,-5 5 1-14,0-1-2 13,3 1 4-13,1-3-4 14,0 1-1-14,3-1 3 13,-2-5-1-13,-3-1 1 14,-1-8 0-14,-1-1 0 0,-4-1 0 19,-3 2 3-19,3-1-2 0,2 1 2 13,-2 4-5-13,1 2 3 13,1-2-1-13,-5 3 0 14,2 4-2 1,-6-2 2-15,-3 5 0 0,4-5-1 12,1 3 2-12,2-2-2 14,5-1 4-8,7-1-4-6,-5-1 1 13,5 0 0-13,-1-2 0 14,-2-1 0-14,4-4-1 13,1-1 3 2,4-2-1-15,5-2 4 0,3 0-7 13,2 3 4-13,0 1-2 13,-5 0 0-7,4 1 0-6,-5 4 0 13,1-4 0-13,-1 5-4 14,0-1 9-14,0-1-8 14,-1-4 7-14,1 0-6 13,-2 0 4-13,2-2-2 14,2 0 0-14,2-1 2 0,-1-1-1 13,-1 2-1-8,0 3 1 10,-6-3 2-15,-2 3-6 0,3 4 3 12,1-1 0-12,1 3-2 14,1 2 2-14,4-1-3 14,-2 0 3-14,0 2-1 13,2-4 2-13,1 3-2 14,-2-4 5-9,5 3-7-5,6-2 6 14,-2 0-3-14,4-5 0 14,3 4 1-14,7-3-2 13,12-2 2 2,3-2-5-15,2 0 10 0,-4-2-9 12,1 0 3-12,1 0-2 14,-4 0 2-8,-1 0 0-6,-6 2 0 13,-3 4 2-13,4 0-5 14,-2 3 6-14,6-2-2 0,-4 5 2 12,3-2-5-12,6 0 2 14,5 0 0 1,1-1 0-15,-1-2 1 0,-3-2-3 12,1-2 4-6,3-3-1-6,0 0-1 14,4 0 1-14,-2 0 2 13,-1 0-4-13,-1 0 1 14,-1 0 0-14,-5 0 0 13,1 0 1-13,0 0-4 14,3 2 6-14,0 5-6 14,0-3 2-9,-6-1 1-5,-4-1-2 14,-3 0 2-14,-4-2-2 13,-4 0 2-13,-4 0-2 14,-7 0 5-14,-5 0-3 14,-4-2 2-14,-6-2 2 13,-3 4-2-13,-4-1-3 14,-1 1 2-14,-8 0-1 4,-7 0 0-4,-7 0 0 14,-9 0-4-14,-4 0 8 14,-4 0-5-14,-7 0 4 13,-5 0-5-13,-4 0 3 14,-6 0-1-14,-3 0 3 14,0 0 1-14,0 0 2 13,0 0-3-7,0 0 7-6,0 0-7 13,3 0 4-13,-3 0-5 14,0 0 2-14,0 0-2 14,0 0 5-14,0 0 0 13,0 1-1-13,0-1 10 14,0 2-9-14,0 0 4 13,0-2-9-7,0 0-1-6,0 0 2 14,0 2-3-14,0-2 0 0,0 0 0 12,0 0 0 3,0 0 2-15,0 3-5 0,0-3 6 13,0 1-6-13,0-1 4 13,0 0-2-13,0 0-2 14,0 0 1-9,0 4-2-5,0 3-4 14,0 4 6-14,0 5-8 14,0 4-17-14,0 1-65 13</inkml:trace>
    </iact:actionData>
  </iact:action>
  <iact:action type="add" startTime="8583">
    <iact:property name="dataType"/>
    <iact:actionData xml:id="d1">
      <inkml:trace xmlns:inkml="http://www.w3.org/2003/InkML" xml:id="stk1" contextRef="#ctx0" brushRef="#br0">2168 4407 50 0,'1'-16'4'1,"-1"2"-8"13,0 0 8-13,0 2 2 14,0 6 9-14,0 0 4 13,0 0-1-13,0-2-9 14,0 2-3-14,-3-2-5 14,1 4 8-9,-5 2-7-5,2 0-3 14,3 0 2-14,-2 0-1 13,-1-1 0-13,1-2 1 14,-5-2 4-14,2 0-4 14,3 0 0-14,-3-2 5 13,1 1-6-13,1 0 4 14,0 1 2-9,3 0-3-5,2 5 0 14,0-1-3-14,0 3-4 14,0 0 2-14,0-1-1 0,0-3 1 12,14 0 0-12,8-2 1 14,12-2-3-14,8 0 4 14,16-2 0-14,11-4 1 13,9 2-2-7,7-5 3 8,6-1-2-14,3 0 3 0,6 0-4 13,2 1 3-13,1 1-4 14,-1 3 2-14,-4 5 0 13,3 4-3-13,-3 4 3 14,6 0 0-14,3 0 1 14,0 0-1-9,1 0 2-5,-6 0-4 14,10 0 1-14,6 2 1 13,8-2 0-13,8 0 0 14,1 0-1-14,-3 0 2 14,3 0-2-14,-4 0 5 13,-2 0-7-13,9 0 3 14,1 0 0-9,2 0 1-5,2 0-1 14,-10 0 0-14,1 0 0 14,-3 0-2-14,1 0 4 0,-3 0-3 12,-11 9 1-12,-3-2 0 14,-9 2-1-14,-11-2 0 14,-7 2 1-14,-16 1 0 20,-6-2 0-20,-12-4 1 0,-10 0 3 12,-10-3-4-12,-11 2 2 14,-11-1 0-14,-5-2 1 14,-6 0 1-14,-1 0 5 13,0 1 4-13,0-1 2 14,0 3 7-14,0-3-4 13,0 0-6-7,0 1-11-6,0-1-2 14,0 0 1-14,0 0-1 13,0 0-3-13,0 0 3 14,0 0-1-14,0 0 4 13,0 0 0-13,0 0-2 0,0 0 5 13,0 0-4-13,0 0 3 20,0 0-4-20,0 0 0 14,0 0-1-14,0 0-4 14,0 3 5-14,0 2-12 0,0 14-4 12,0 12-34-12,0 4-34 14</inkml:trace>
    </iact:actionData>
  </iact:action>
  <iact:action type="add" startTime="14441">
    <iact:property name="dataType"/>
    <iact:actionData xml:id="d2">
      <inkml:trace xmlns:inkml="http://www.w3.org/2003/InkML" xml:id="stk2" contextRef="#ctx0" brushRef="#br0">12494 5225 16 0,'-19'-5'12'1,"8"-12"-7"13,3 1 6-13,6 6 6 14,2 6-1-9,-2 4-13-5,-1 0-1 14,0 0-2-14,1 0 0 14,2 0-7-14,-2 0 0 13,2 0-5-13,0 2 3 0,0 10 4 13,0 2 5-13,0 2 1 13,0 0 0-13,4 0-2 14,2-1 3-8,-4-5-5-6,2-2 2 13,0-2 1-13,3-3-3 14,-1 2 2-14,0-1 0 14,-2 1 2-14,0 0-2 13,1 1 3-13,-1 2-4 14,0 2 2-14,4 0-1 13,-2 2-3-7,1 2 3-6,-3-1-1 14,2-1-4-14,0-3 3 13,-2-1-6-13,0-6 9 14,1 0-10-14,-3-2 10 14,-2 0 0-14,2 0 0 13,-2 0 6-13,0 0 2 0,2 0 7 19,-2 0-3-19,0 0 11 14,0 0-11-14,0 0 4 0,0 0-12 13,0 0 5 1,0 0-8-14,0 0 0 0,0 0-1 13,0 0 0-13,0 0 1 13,0 0 2-13,0 0 3 14,0 0-5-8,0 0 0-6,0 0-1 13,0 0 0-13,4 0-2 14,4 0-1-14,-4 0 2 13,0 0 2-13,1 0-2 14,-5 0 2-14,2 0-2 14,0 5 1-14,2 2-2 13,5 7-8-7,3 6 5-6,1 6 3 14,-2 8 2-14,-2 4 2 13,0 2 1-13,0-1 0 14,0 0 0-14,2 2-4 13,-2-5 2-13,2-7-1 14,0 0 0-14,-1-9 0 0,0-4-1 19,-1-2 2-19,3-3 0 14,-1-2 1-14,3 1-3 0,5-3 5 12,1 2-7-12,1-1 6 14,5-2-3-14,0-2 0 14,-1-2 1-14,2-2-2 13,2 0 2-13,2 0 6 14,5-2-5-9,1-8-3-5,2 2 1 14,-1-1 0-14,6-2 3 14,3-1-2-14,4 0-1 13,4 1 0-13,-5-1 1 14,-1 5-1-14,-6 5 0 14,0-3 1-14,0 5-1 13,-3 0 0-7,0 0 1-6,-1 0-1 13,-4 0 1-13,5 0-2 14,2 0 4-14,5 0 0 14,6 0-2-14,7 0-2 13,8-9 5-13,8-7-3 0,8-6 1 13,7-2 3-13,6 0-4 20,-3 2 0-20,-3 2 4 14,-5 4-4-14,1 2 1 0,2 3-1 12,3 6-2-12,1 1-1 14,-1 4 2-14,-3 0-2 13,0 0 1-13,0 0 0 14,-4 0 2-14,2 0-4 20,-4 0 6-20,-3-5-6 0,-2 0 6 13,-3 1-4-13,0-3 2 14,0 5 0-14,3 2-1 13,0 0 0-13,-2 0 1 14,-1 0-1-14,-5 2 0 13,-2 10 0-13,0-2-2 14,1 5-2-8,-2-1 3-6,0 0 0 13,2 1-2-13,-3 0 2 14,4-1 2-14,-5-5-2 13,-1 0 4-13,-1-3-5 0,-3-4 5 13,0 0-3-13,0-1 1 14,0 2-1-14,3-1 0 20,-3 0 2-20,2 3-2 13,-4 0 0-13,0 1 0 0,3 0 3 13,-3 3-4-13,2-2 1 14,4 1 0-14,-3 0 0 13,-1 1 1-13,0 0-4 14,-5-4 6-14,1 2-6 20,0-2 6-20,0-5-6 0,-1 0 7 13,1 0-6-13,2 0 2 13,-3 0 0-13,1 0 0 14,-2 0 0-14,-2 0-2 14,-4 0 5-14,-1 0-6 0,-7 3 6 12,-4-1-6 3,-5 2 3-10,-4-2 0-5,-7 0 0 14,-2 0 0-14,-7 0-1 14,-5 1 4-14,-1-2-5 13,-5-1 5-13,0 2-1 0,0-2-1 13,0 0 4-13,0 2-3 14,0-2 8-14,0 0 1 13,0 0-3-7,0 0 4-6,0 0-6 13,0 0 7-13,0 0-11 14,2 0 7-14,-2 0-6 14,0 0 6-14,0 0-7 13,0 0 1-13,0 0-3 14,0 0 1-14,0 0 0 13,0 0 0-7,0 0 1-6,0 0 0 14,0 0-2-14,0 0 2 13,0 0-2-13,0 0 0 14,0 0 1-14,0 0-3 13,0 0 4-13,0 0-3 0,0 0 4 13,0 0-6-13,0 0 4 14,0 0-2-9,0 0 1-5,0 0 0 14,0 0 0-14,0 0 0 14,0 0 1-14,0 0 2 13,0 0-3-13,0 2 3 14,0-2-6-14,0 0 3 13,0 0-1-13,0 0-2 14,0 2-4-8,0-2 1-6,0 3-7 13,0-3-2-13,0 7-30 14,0 5-8-14,0 0 12 13</inkml:trace>
    </iact:actionData>
  </iact:action>
  <iact:action type="add" startTime="16594">
    <iact:property name="dataType"/>
    <iact:actionData xml:id="d3">
      <inkml:trace xmlns:inkml="http://www.w3.org/2003/InkML" xml:id="stk3" contextRef="#ctx0" brushRef="#br0">19118 6079 10 0,'0'-12'15'15,"0"0"3"-14,2 0-13 14,15 1-2-14,5 3-2 13,9 1-2-13,7 1-3 14,8 2 4-14,8-1-3 0,8-4 3 13,3 1 1-13,7 1-1 20,1-1 3-20,5 4-1 0,1-1-3 12,2 5 3 3,0 0-1-15,-3 0 1 14,2 0-2-14,5-2 7 13,2-2-7-13,7-2 7 0,-1 3-6 13,-1 1 6-13,1-1-3 14,-3 3-2-9,-1 0-2-5,-2 0 0 14,-2 0-1-14,-1 0 1 13,-10-4-1 2,-8-1 2-15,-5-4 0 14,-11-1 2-14,-3 0 2 0,-7-2 1 12,-13 4 9-12,-11 4 2 14,-7 0-2-9,-9 4-11-5,0 0-2 14,2 0-4-14,-2 0 2 14,0 0-1-14,0 0-2 13,0 0 3-13,0 0 0 14,0 0 4-14,0 0-4 0,0 0 0 13,0 0-1-13,-9 0-18 20,-4 0-13-20,-9 0-40 0</inkml:trace>
    </iact:actionData>
  </iact:action>
  <iact:action type="add" startTime="17899">
    <iact:property name="dataType"/>
    <iact:actionData xml:id="d4">
      <inkml:trace xmlns:inkml="http://www.w3.org/2003/InkML" xml:id="stk4" contextRef="#ctx0" brushRef="#br0">2768 6224 4 0,'0'0'12'15,"0"0"-10"-14,0 0-4 14,0 0 2-14,0 0 0 13,11 0 0-13,0 0 1 14,5 8 2-14,4 4-1 14,4-2-2-14,1 0 2 0,4 1-4 19,-1-2-1-19,6 2 3 14,-1-6 5-14,3 4-5 0,2-6 0 12,0 4 0 3,0-4 2-15,3 3 0 13,0-1 3-13,1 0-3 0,1 3 4 13,4-1-6-13,6-2 3 14,8 2 2-9,6-4-3-5,11 1 3 14,1 1-4-14,2-3 2 13,-3 0-3-13,0-2 0 14,0 0 2-14,2 0-3 14,1 0 2-14,6 0-2 13,-2 0 1-13,4 0 0 14,0 0 1-9,2-4 0-5,3-5 0 14,3-1 2-14,3 1-6 14,-1-2 5-14,3 3-4 13,1-1 2-13,4 0 0 14,2 4 0-14,-6-2 3 14,-1 2-4-14,-6 1 2 13,0-3-2-7,5 3 4-6,1-1-4 13,4 2 1-13,0-1 0 0,-4 2 0 13,1 2-1-13,-3 0 0 14,0 0 2-14,-3 0-2 13,-3 0 3-13,-1 0-3 14,-6 0 2-14,2 0-1 14,-1 0 0-9,2 0 2-5,-3 0-2 14,-2 6 1-14,2 2 5 13,2 3-6-13,4-2 0 14,3 3 2-14,0 0-4 14,-3 2 1-14,-3 1-1 13,-1-1 1-13,-2 0-2 14,-2-3 2-9,2 1 2-5,-5-5-1 14,2-2 3-14,-1 0-2 14,4-3-1-14,4 0 2 13,3-2-1-13,0 0 2 14,-1 0-2-14,-6 0-1 13,1 0 4-13,1 0-4 0,2 0 2 13,3 3 1-7,1 4-5-6,3 3 2 13,3 2 0-13,-5-2-2 14,2-3 2-14,-3 2-3 13,-1-4 6-13,-3-3-4 14,-4 1 3-14,-5-3-3 14,4 0 3-14,-2 0-2 13,5 0 2-7,1-3 3-6,-8-6-1 14,-3-3-1-14,-10 2 7 13,-7 0-8-13,-2-2 4 14,-6 3-3-14,-7 2-6 13,-1 0 3-13,-8 4 0 14,-9-1-2-14,-4 1 2 14,-10-1 0-9,-7 4 1-5,-2-1-1 14,-4 1 1-14,-2 0 2 0,0 0-2 12,0 0 1 3,0 0-1-15,0 0-2 0,0 0 1 13,0 0 0-13,0 0 6 13,0 0-6-13,0 0 0 14,0 0 2-9,-4 0-3-5,-4 0 2 14,-5 0 2-14,-3 0-3 14,-5 0-4-14,-8 0-1 13,-3 0 2-13,-6 0 3 14,-4 0 0-14,0-3 7 14,-8 3-7-14,-4 0 7 13,-3 0-7-7,-4 0 2-6,-5 0-2 13,-1 3 0-13,-9 5 0 14,-2 1-3-14,0 2 3 14,-1 1-10-14,0-2 3 13,-4 0-5-13,-3 0 2 14,-5-3-2-14,-4 3 12 14,2-3-1-9,-3 0 2-5,4-2 4 14,-1-5-2-14,6 0 8 0,-5 0-10 12,4 0 6-12,5 0-1 14,-1 0-1-14,1 0-5 14,-2 0-4-14,-4 0 3 13,-1 0-6-13,7 0 6 14,-7 2-10-9,5 2 11-5,0 0-13 14,-4-2 12-14,-2 1-3 14,-6 4 4-14,0 0-1 13,-7 4 0-13,3 1 1 14,-3 4 1-14,-2 1-1 13,0 0 3-13,3 0-5 14,3-5 2-8,2-3 0-6,-3 1-1 13,5-2 2-13,3-4-1 14,3-1 2-14,17-3 7 14,3 0-9-14,8 0 8 13,5 0-6-13,2-8 0 0,5-4-2 13,-2 3 0 1,6-1 0-8,1 3-4-6,3 0 3 0,6 3 1 13,3-2-1-13,4 0 0 13,2 2-2-13,2-1 6 14,5 2-1-14,3 1 1 13,5 0-2-13,4 0 3 14,7 2 4-14,1-2-8 14,0 2 0-9,0 0-15-5,0 0-12 14,14 0 6-14,8 0 21 14,5 0-6-14,4 0 5 13,4 0 2-13,4 0 0 14,3 0 1-14,5 2-1 13,-2 0 3-13,6 2-6 14,-2-3 4-8,6-1-2-6,1 5 0 13,0-1 0-13,2-2 0 14,4 4 0-14,3-4 4 0,4 2-4 12,5 0 2 3,-1-2 0-15,1 4-4 0,1 2 2 13,2-5 0-13,3 4 0 20,9-3-1-20,0-1-2 0,4 0 6 13,-1-3-2-13,-1 0 3 13,-3 0-6-13,3 0 4 14,-1 0-1-14,0-6-1 13,1 2 2-13,-3 2-2 14,-1 2 2-14,2 0 0 14,2 0-1-9,3 0 1-5,2 0-2 14,-1 0 0-14,-6 0 3 13,1 0-5-13,-1 0 2 14,2 8 0-14,3 0-1 14,-3 2 0-14,0-4 0 0,-3-2-3 12,-6-2 3 3,-2-2-5-10,-1 0 6-5,-7 0 0 14,-5 0 0-14,-1 3 0 14,-7 0 0-14,0 1 1 0,1 2-1 12,2 1 0-12,-2-1 3 14,-1 1-6-14,1-1 3 14,-1 1 0-14,-5-4-3 20,-7-1 2-20,-7-2-2 0,-9 0 6 12,-6 0-2-12,-6 0 0 14,-5 0 4-14,-3 0-4 14,-4 0 1-14,-2-2-1 13,-3 0 1-13,-2 2-2 14,0 0 0-14,0 0 1 14,0 0 4-9,0 0 1-5,-13 0-5 14,-3-1-2-14,-4-7 4 13,-1 1-3-13,2-3 5 14,-8-2-4-14,0 0 4 14,-4-4-4-14,-5 2 5 0,1 1-4 12,-4-2-2-12,2 3-1 20,-3 2-1-20,-3 0-7 14,1 4 3-14,-7 1-13 0,0 2-1 13,-3-3 7-13,-7 2 8 13,0-2 2-13,-7 2 6 14,-3 0-3-14,-3-1 3 13,-4 4 2-13,-2 1-5 21,-2 0 6-21,-5 0-6 0,1 0 0 12,0 8-2-12,1-2 4 14,0-2-1-14,3-1-1 14,2 0 1-14,2-3-1 13,-6 2 0-13,4-2 8 14,-5 0-5-14,2 0-3 13,4 0 3-7,0 0-6-6,4 0 4 14,0 0-5-14,-1 4 1 13,-3-1-3-13,0-3 0 14,2 0-3-14,1 0 4 0,1 0 0 12,1 0 5-12,1 0 0 14,0 0 8-14,1 0-2 20,1 0 1-20,-1 0 0 14,7-5 5-14,3 3-5 0,4-3-3 12,6 5 1-12,6-1-5 14,3-1 3-14,3-2 0 14,5 2-5-14,4-2 2 13,0 2-2-13,10-3-2 20,-1 4 4-20,3-1 0 0,9 0 3 13,-1 2-3-13,9 0 0 14,0 0 0-14,0 0-9 13,0 0-12-13,9 0-26 14</inkml:trace>
    </iact:actionData>
  </iact:action>
  <iact:action type="add" startTime="26681">
    <iact:property name="dataType"/>
    <iact:actionData xml:id="d5">
      <inkml:trace xmlns:inkml="http://www.w3.org/2003/InkML" xml:id="stk5" contextRef="#ctx0" brushRef="#br0">5084 7511 9 0,'0'-4'4'1,"0"0"13"13,0 3-2-13,0-4 10 14,0 1-5-9,0 4-10-5,0 0-10 14,-2 0 1-14,-12 0 3 14,3 0-3-14,-2 0 0 13,-1 0-1-13,1 0 0 14,1 0-5-14,4 0 4 13,-1 0 1-13,3 0 0 0,-2 0-1 20,6 0 2-20,0-1 6 0,0 1-7 12,-3-2 0 3,-3 0 0-15,-2-1 0 0,-1 3-1 12,1-2 0-12,-2 0 1 14,1 0 0-14,0 1-1 14,0-2 2-14,1 3-1 20,0 0 3-20,-4 0-5 0,3 0 2 13,-5 0-1-13,1 0 0 13,1 0 1-13,4 0-1 14,-1-1 2 0,1 1 0-14,4-3-1 0,1 3 6 13,3-1-6-13,2-2 6 14,0 3-3-9,0-2-3-5,0 2-1 14,0 0-8-14,0 0 4 14,0 0-7-14,4 0 11 13,12 0 1-13,8 0 2 14,8 0-1-14,6 2 2 13,4 1-3-13,4-3 0 14,0 0 2-8,0 0-2-6,3 0 3 13,1-3-2-13,6-3 1 14,4 0 2-14,9-2-7 0,6 2 4 12,8-2-1 3,-2 2 0-15,-1 0 0 14,6 5-2-14,-3-2 4 0,2 1-3 12,2 2 4-6,-3-4-6-6,0 0 4 13,0 0-1-13,-2-2 0 14,-2-2 2-14,-1 0-2 14,0-2 1-14,-5 2-2 13,-5 2 2-13,-10 3-2 14,-7 2 3-14,-7 1-4 14,-5 0 3-9,-2 0-1-5,7 0 1 14,4 4-1-14,9-1 0 13,0 0 4-13,2-3-1 14,4 0-3-14,-1 0 4 0,3 0-3 13,1 0-1 1,-5 0 1-14,3 0-1 0,0-2 0 19,0 2 0-19,2 0 0 0,-3 0 0 13,-4 0 0 2,1 0 2-15,-6 0-5 13,1 0 3-13,-7 4 0 14,0 5-2-14,1-2 2 14,-2-2-2-14,6-2 5 0,-3-1-3 12,-1 0 1-6,0-2-2-6,0 4 2 13,-6-2-2-13,0-2 1 14,1 1 0-14,1-1 0 14,4 0 0-14,1 3 0 13,5 0 1-13,-3-2-2 14,0 3 4-14,2 2-6 13,-6 0 2-7,2 0 1-6,-2 4-2 14,-5 0 0-14,3-1 2 13,-3 0-1-13,-3-2 0 14,1-3 2-14,-4-3-2 13,-3-1 3-13,0 0-4 14,-6 0 3-14,-6 0-1 0,-4 0 0 13,-9 0 0-8,0 0 1-5,-8 0-1 14,0 0 5-14,-2 0-4 13,0 0 4-13,0 0-5 14,0 0 2-14,0 0-2 14,0 0-2-14,0 0 2 13,0 0 0-13,0 0 4 14,0 0 3-9,0 0 8-5,0-1-9 14,-4-3 2-14,-3-5-8 14,-2 2 3-14,0 1-3 13,-2-1 0-13,-1 1-2 14,0 0 4-14,-4 0-4 14,-1 0-4-14,-4-2 4 13,1 2-5-7,-3 2 3-6,-1-2-2 13,-2 4 4-13,-6 0 1 14,1 0 1-14,-7 0 3 14,2-1-2-14,0 3 2 0,-4 0-1 12,-2-3-3 3,0 3 2-15,-5 0-2 0,-4 0 1 13,-1 0-2-8,-1 0 0-5,-3 0 0 14,1 3 0-14,-1 0-3 13,-6 1 3-13,-5 3-13 14,-5 0 6-14,-3-1 9 14,-4 1 1 0,4-4-1-14,-3 1 1 0,-1 4 2 13,-1 1-2-8,-4 0-2-5,-4 2-2 14,-1-4 3-14,2 0-8 14,5-2 6-14,-3 2-6 13,3-4-1-13,-1 1 9 14,-3 1-10-14,3-1 9 13,0 1-7-13,6 4 8 14,5-1-2-14,3 2 0 5,1 0 2 9,-3 2-2-14,0-5-3 0,-2 1-4 13,-3-4 5-13,3-1 4 13,-1-2 4-13,3-1-3 14,0 0 7-14,1 0-8 14,3 0 10 0,1 0-6-14,-4 0-2 5,5 0-2-5,1 0-4 13,4 0 3-13,5-1-3 14,1-3 3-14,2-4-4 14,0-2 5-14,7-2 3 13,-5 0-2-13,2 0 0 14,0-1 2-14,2 1-1 14,7 1 7-9,4 1-7-5,2 2 0 14,6-1 4-14,2 1-6 0,-1 2 5 12,6 0-5 3,-3 2 1-15,5 2-2 14,3 0 2-14,-1 1 0 0,3-2-1 12,2 1 6-12,-3-2-4 14,1 2 0-9,4 2-2-5,1 0 1 14,3 0-1-14,-2 0 1 14,1 0-2-14,-4 0 3 13,1 0-3-13,3 0 4 14,-1 0-5-14,4 0 4 14,-1 0 1-14,2 0-2 13,-2 0 4-7,1 0 5-6,1 0-6 13,2 0 5-13,0 0-6 14,0 0-1-14,0 0 1 14,0 0-6-14,0 0 2 13,0 0 0-13,0 0 0 14,0 0-2-14,0 0 2 13,0 0 1-7,0 0-2-6,0 0-1 14,0 0 2-14,0 0-2 13,0 0 3-13,0 0-3 14,0 0 1-14,0 0 2 0,0 0-1 13,0 2-2-13,0 0 6 13,0 6-6-13,0 0 7 14,0 4-6-9,2-1 2-5,3-5-3 14,-1 2 2-14,3 2-6 14,0 1 6-14,2 6-6 13,1 3-9-13,-2-4-35 14</inkml:trace>
    </iact:actionData>
  </iact:action>
  <iact:action type="add" startTime="32569">
    <iact:property name="dataType"/>
    <iact:actionData xml:id="d6">
      <inkml:trace xmlns:inkml="http://www.w3.org/2003/InkML" xml:id="stk6" contextRef="#ctx0" brushRef="#br0">11636 7457 23 0,'0'0'22'1,"0"-2"-3"13,0-4-1-13,-5 4-7 14,-1-1 7-14,5 0-8 13,-1 1-4-13,2 0-6 14,-3 2 1-8,3 0-2-6,-2 0 4 13,2 0-1-13,0 0-1 14,0 0 2-14,-2 0-3 13,2 0 4-13,0 0-1 14,0 0-1-14,0 0-1 0,0 0 0 13,0 0 1-13,0 0-2 20,0 0 0-20,0 0-3 0,0 0 2 13,0 0-4-13,0 0 1 13,0 0-8-13,0 2-7 14,0-2 10-14,0 2 7 13,2 1 1-13,5-2 2 14,5 3 0-14,3-1 3 14,3 2-4-9,4-1 1-5,3 2 0 14,9-2-1-14,-1 3 0 13,7-2 0-13,3-3 3 14,8 1-3-14,6-3 1 14,1 0-4-14,2 0 2 13,-1 0 1-13,-7-3 0 14,0-1 0-9,-3 1 0-5,0 3 1 14,-4 0 2-14,-1 0-3 14,1 0 0-14,1 1 2 13,4 5-3-13,1-1 1 14,-2-5 0-14,4 0-1 0,1 0 1 13,2 0 0 1,2-2 1-8,5-8-1-6,3-4 3 0,5 2-4 12,1-1 4-12,-3 3-6 14,-4 4 2-14,-7 6 1 14,0 0-1-14,-6 0 1 13,2 0 0-13,0 0 2 14,-3 0-2 0,0 0 1-14,1 0-2 5,-3 0 2-5,-1 0-1 14,2 0 0-14,-4 0-1 13,1 0 0-13,3 0 2 14,-2 0 0-14,6 2 2 14,4 5-4-14,0-4 2 13,2 3-2-13,-1 0 1 14,5 2 0-9,-4 2 0-5,0-1-2 0,-3 0 2 13,2 0 2 2,2-2-2-15,5 0 2 0,1-2-3 12,4-3 1-12,3 2-1 14,-5-1 1-14,2-3 0 13,-1 0 0 2,-2 1 1-15,1 2 0 5,3 2 0-5,-6 2-2 13,4 0 2-13,-1 2-1 14,-2-1 0-14,-2 2 0 14,-1-2 0-14,-1 0-1 13,1 0 1-13,3-3 1 14,7 2-1-14,-3-2 4 13,-2-1-8-7,1 3 7-6,-9-1-6 14,-1-3 6-14,0 2-3 13,2-3 0-13,0 0 0 14,5-2-4-14,4 0 8 13,3 0-8-13,-1 5 5 0,5-2-2 13,0 1 1 2,0 0-1-10,0 2-3-5,2-2 2 0,-4 0 1 13,-2 0 2-13,-5-4-2 14,-5 0 2-14,-2 0-1 13,3 0 1-13,3 0-1 14,0 0 0-14,8 0 1 13,-4 0-1-13,1 0 1 14,-1 0-2-8,-3 0 5-6,-3-3-7 13,3 2 3-13,-2-3 0 14,0 0 0-14,0-1 0 13,0 5 0-13,-3-3 0 14,-3 3 0-14,-1-2 0 14,-2-2 2-14,0 4 0 13,2-3-2-7,0 0 1-6,3 3-2 13,-1-2 0-13,0 2 1 14,-2 0 0-14,-1 0 0 14,-1 0-1-14,-5 0 3 0,3 0-3 12,-1 0 6-12,1 0-9 14,-1 0 8-14,5 0-7 14,-1 0 3-9,-3-2 0-5,-2-4 3 14,-6-2-3-14,2-1 1 13,-6 2 2-13,-3 1-6 14,-6 0 4-14,-2 0-2 14,-8-1 1-14,-3 3 0 13,-4-1 0-13,-9 1 0 14,-3-1 0-9,-1 4 1-5,-5 1 5 14,0 0-4-14,0 0 10 14,0 0-4-14,0 0 8 13,0 0-7-13,-2 0-2 14,-5-3-7-14,-2-1 0 14,-5-3-2-14,1 0-13 13,0 0 13-7,-3 0-1-6,1 2 3 13,1-3 1-13,-3 2-1 14,-1-2 1-14,1-1 0 0,-4-1 1 13,1 1-1-13,-3-4 1 13,-1 4-2 2,0-4 1-15,-5 1-1 13,-2 0 0-7,-1 3-1-6,-5 2-4 0,-6 1 2 13,-4 4-4-13,-6 2 2 13,-3 0-8-13,-2 0 9 14,2 8-7-14,-4 4 7 13,-3 0-4-13,-1 2 7 14,-7-2 1-14,-3 0 0 14,1-2 1-9,-4-2 2-5,2-2 3 14,2 1-3-14,1-2 6 13,3 1-5-13,1 1-1 14,2-4-3-14,0 1-5 14,3 0 5-14,0 0 0 13,-1-1-1-13,6-3 2 0,0 0-3 19,-3 0 4-19,-1 0 0 14,2 0 0-14,-5-8-2 0,-1-2 2 13,1 2-2-13,1 1 3 13,1 2-1-13,5 3-2 14,0-3 2-14,0 3-4 14,0 2 2-14,-4-2 0 13,-3 2-1-7,-1-1 1-6,0-6-1 13,-1 1 3-13,2 2-3 14,-1-4 4-14,2 0-4 14,1 2 4-14,-1 0-6 13,-4 2 4-13,-1 0-2 14,-2 2 0-14,-3 0-1 14,3 1 2-9,-1 1 1-5,-5-5-1 14,-8 5 2-14,-2-2-5 13,3-2 5-13,1 2-2 14,6-5 0-14,5 2 0 0,-7-1 4 13,4 3-1 1,-4-4-2-14,3 5 2 0,-1-1-3 13,-1-2 0-8,2 1 0-5,-1 2-4 14,-2-1 2-14,1 0-1 14,-4-1 2-14,-1 0 1 13,-2-3 0-13,2 4 1 14,-3-1 3-14,-1 2-5 13,-8 2 3-13,-2 0-3 14,3 0 1-8,5 0 0-6,10 4 0 13,-2 4-2-13,6-2 0 14,-2-3 1-14,2 4 0 14,-1-5 2-14,3-2-2 13,1 0 2-13,1 0-2 14,4 0 1-14,1 0 0 13,5 0-1-7,-1 0 3-6,-1 0-3 14,0 0 2-14,0 0-2 0,1-2 2 12,0 1-1 3,2 1 0-15,-3 0-1 0,-3 0 1 12,-3 3-1-12,-7 11 0 14,2 2 2-14,3-2-1 14,2 0 2-9,4-2-3-5,3-1 2 14,-2-3-1-14,4-2 1 13,1 1-1-13,-3-2 3 14,-1 0-1-14,5 3-3 14,4 1 3-14,4-4-4 13,3 1 2-13,-2 1 0 14,6-1-2-9,-1-1 0-5,3 2 1 14,1-6 1-14,3 3 1 14,0-1 1-14,2 0-2 13,1-1 4-13,6 3-6 14,1-3 3-14,5-2-2 14,2 0 1-14,4 0-1 0,3 0 0 19,4 0 2-19,4 0-4 13,4 0 6-13,1 0-4 0,-4 0 3 13,4 0-3-13,0 0 1 14,0 0-4-14,0 0-3 13,0 0-5-13,5 0-4 14,9 5 11-14,6 2 5 13,4-2-8-7,0 2 8-6,6-4 0 14,1 1 0-14,0-1 0 13,4-2 0-13,2 2 1 14,0-2 0-14,3-1 1 14,1 0 1-14,3 0-3 13,3 0 3-13,2 0-1 14,2 0-2-9,5-1 0-5,0-2 0 14,1 3 0-14,4 0 1 14,-4 0-1-14,2 0 0 13,-3 0 3-13,-3 0-6 0,3 0 5 13,2-1-3-13,2-2 2 13,5-1-1-13,-1 1 4 21,1 1-4-21,-3 2 7 0,-4 0-7 12,3 0 5-12,-1 0-5 14,2 0 0-14,5 4 0 13,1 4 0-13,9 0-2 14,4-2 1-14,2-3 1 14,2-3 0-14,-2 0 0 13,1 0-3-7,-3 0 3-6,-2 0-3 13,2 0 2-13,-5 0 2 14,0 0-1-14,-2 5 0 14,-1 1 0-14,3 2 5 13,7-1-5-13,0 1 0 14,5 1 4-14,1-1-8 14,-5-2 4-9,2-2 0-5,3-2 0 14,5 2-1-14,3 0 1 13,1 0 0-13,1 2 0 0,-1 0 0 13,-2 2-4-13,1 1 3 14,-1-4 1-14,0 1-2 13,-2-2 2-13,-2-4 0 20,4 0 0-20,1 0 1 0,8 0 0 13,2 0-2-13,-2 0 7 14,-4 0-11-14,-4 0 5 13,-1 0 0-13,4 0-1 14,-1 0 1-14,-4 4-1 14,-1 0 2-14,0-1-2 13,-3 3 4-7,1-5-6-6,-2 1 5 13,0 0-3-13,-1-2 1 14,1 0 0-14,3 0 0 14,5 0 0-14,2 0 1 13,-1 0 0-13,-8 0-1 0,-5 0 3 13,-1 0-7 1,0 0 4-8,-2-2-1-6,0 0 1 14,-8-2-1-14,-4 1 1 13,-7 3 0-13,-8 0 1 0,-6 0 0 13,-10 0-2-13,-5 0 2 14,-1 0-2-14,-8 7-2 13,1 3 3-13,-10 0-1 20,5 2 0-20,-9-2-1 0,-3-2 2 13,2-1 0-13,-3-5 2 14,-3-2-2-14,-1 1 1 13,-3-1 0-13,-2 0 1 14,0 0-1-14,0 0 5 13,0 0-4-13,0 0 5 14,0 0-7-8,0 0 1-6,0 0 3 13,0 0-8-13,0 0 4 14,0 0-3-14,0 0-3 13,0 0-6-13,0 0-2 14,0 0-4-14,0 2 0 0,0-2-4 13,0 2 4-13</inkml:trace>
    </iact:actionData>
  </iact:action>
  <iact:action type="add" startTime="41464">
    <iact:property name="dataType"/>
    <iact:actionData xml:id="d7">
      <inkml:trace xmlns:inkml="http://www.w3.org/2003/InkML" xml:id="stk7" contextRef="#ctx0" brushRef="#br0">3331 8323 1 0,'-10'2'4'1,"-4"5"1"13,0-3 3-13,4-3-1 14,3 2 22-14,4-3 2 13,3 0 1-13,0 0-24 0,0 0-8 13,0 0-6-13,0 0-1 14,0 0-1-14,3 0-6 13,8 2 14-7,4 0-3-6,6 1 1 14,4 4 3-14,1 0-4 13,6 0 3-13,5 1 0 14,7-2-1 0,10-2 1-14,8 2-2 0,5 0 4 13,5 0-2-13,-1 2 0 14,0 2 0-9,1-2-2 10,3 2 2-15,4-2-6 0,6 4 3 12,-1-2 1-12,3 0-6 14,2-2 7-14,2-4-7 14,1-4 7-14,1 0 2 13,6 0-2-13,-3-4 2 14,4-4-1-9,-2 0 4-5,3 4-3 14,9 4 0-14,2 0 1 14,7 0-1-14,-3 0 1 13,-6 6-4-13,7 0-1 14,3-1 2-14,0-4-5 0,1 1 6 13,-1-2 0-13,-4 0 1 20,2 0-1-20,-1 0 2 13,-9 0 0-13,6 0 0 0,0 6-3 13,1 2 2-13,1 1-2 14,-5 4 1-14,-3-3-3 13,-5 1 1-13,-3-6-1 14,0-3 2-14,-7-2 2 14,-3 0-2-9,-11 0 5 10,-2 0-4-15,-8-6 0 0,-6-4 2 12,-5 2 2-12,-5 0-4 14,-4-1 5-14,-6 6-5 14,-8 1 1-14,-4 0 1 13,-8 2-4-13,-8 0-1 20,-9 0 2-20,-3 0-2 0,-3 0 0 13,0 0 1-13,0 0 2 0,-7 0 17 13,-10 0-9-13,-8 0 2 13,-4 0-8 2,-4 0 2-15,-6 0-3 0,-3 0-2 12,-5-5-2-12,-6 3-1 14,-3 2-1-8,-6-3-3-6,-7 3 1 13,-3 0 1 2,-7 0-3-15,-4 0 5 0,-10 0 2 12,1 0 2-12,-6 0 2 14,-5 3-1-14,-1-1 2 14,-11 3 3-14,0-1-3 13,3-1 11-7,5 0-13-6,9-1 7 14,0 0-6-14,-2 2-2 13,0 0-2-13,4 4 2 14,-3-4-3-14,6 3-3 13,-1-7-1-13,3 0-3 14,-3 0 10-14,1 0-5 14,-1-5 5-9,0-3 0-5,1 2 4 0,-5 0-3 13,1-3 2-13,-1 0 4 13,4 1-6 2,8-1 5-15,-1 2-4 14,3-1-4-14,-5 2-2 0,-1 2 2 12,-1 2-2-12,2 2-3 14,2 0 2-9,0 0-4-5,-3 0-1 14,1 7-10-14,2 6 13 14,3-3 4-14,1-4 3 13,3 2 9-13,0-4-1 14,-3 1 1-14,-1 2-8 14,-1-3 14-14,7 0-9 13,6-2 6-7,9 1-12-6,6-3 3 13,2 0 0-13,3 0-2 14,3 0-1-14,7 0 0 14,4 3-1-14,4 1-7 13,3-2 7-13,5 3-9 0,3-4 2 13,1 1 3-13,7-2 4 14,1 0 2-9,7 0 4-5,5 0 3 14,2 2-2-14,0-2-6 13,0 2-5-13,0 3 1 14,0 0-10-14,6 3 12 14,17 4 2-14,2 0 0 13,4 2 0-13,4-2 0 14,7 3 0-9,2-5 0-5,5-3 0 14,5 4 0-14,1-8 2 14,0 4-2-14,5-4-3 13,5-1 2-13,6 2 1 14,6-1 0-14,3-2 0 13,3-1-1-13,1 3 3 14,-6-3-2-8,7 1 3-6,4-1-5 13,-1 3 2-13,6-3-1 14,2 0 1-14,-3 0 0 0,3 0 3 12,-5 0-3 3,0 0 3-15,3 0-1 0,-1 0 5 13,0 0-7-13,1 0 3 13,3 0-1-7,5 0-2-6,6-4 0 14,0 0 1-14,2 0-2 13,-6-4 2-13,-1-2 0 14,-1 1 1 0,0 2-4-14,-2 0 6 0,-5 7-6 13,-3 0 4-13,-8 0-2 14,1 0 0-9,-4 2-4-5,2 5 4 14,-2-2 2-14,-4 0-2 13,-1-1 6-13,-5-3-9 14,-2 3 4-14,-3 1-2 14,3-2 1-14,0 3 0 13,-4-2 0-13,-3 3-1 14,-7-2-1-9,-2 0 2-5,-6-1-2 14,-3-3 4-14,-4 2-2 0,-2-3 0 13,-5 0 0-13,0 0 0 13,1 0 0 2,1 0 4-15,-7 0-4 0,-1 0 0 13,-5 0 2-13,-4 0-5 13,-3 0 6-7,-5-3-5-6,-5 2 2 13,-3 1 0-13,0-4 2 14,0-4 0-14,-4-5-2 14,-16 2-1-14,-2-6-2 13,-7 3 2-13,-2 2 1 14,-8 1 0-14,0 0 6 13,-1 1-6-7,-6 0 4-6,0-2 8 14,-5 2-11-14,-5 1 11 13,-2-1-12-13,-7 3 3 14,1 1-3-14,-3 2 0 13,0 0-2-13,-3 0-2 14,-1 4 1-14,-6 0-3 14,-6 0 6-9,-2 0 0-5,-6 0 2 0,-3 0 2 13,0 0-4-13,-1 4 1 13,-2 4-1-13,4 3 0 14,-3-2-1-14,5 1 0 14,1-2 1-14,9 2 0 13,-2-4 3-13,5-3-1 14,-1-2-2-8,8-1 5-6,5 0 1 13,10 0-1-13,12 0 7 14,8 0-11-14,8 0 3 13,11 0-4-13,6 0 0 14,5 0-16-14,3 0 9 14,3 0-16-14,0 0-2 13,0 0-5-7</inkml:trace>
    </iact:actionData>
  </iact:action>
  <iact:action type="add" startTime="45311">
    <iact:property name="dataType"/>
    <iact:actionData xml:id="d8">
      <inkml:trace xmlns:inkml="http://www.w3.org/2003/InkML" xml:id="stk8" contextRef="#ctx0" brushRef="#br0">11810 8311 5 0,'0'0'2'1,"0"-1"-2"13,0 1-4-13,0 0 1 14</inkml:trace>
    </iact:actionData>
  </iact:action>
  <iact:action type="add" startTime="45521">
    <iact:property name="dataType"/>
    <iact:actionData xml:id="d9">
      <inkml:trace xmlns:inkml="http://www.w3.org/2003/InkML" xml:id="stk9" contextRef="#ctx0" brushRef="#br0">12473 8406 0 0,'76'0'1'1,"2"0"-1"13,-2 0 0-13,-1 0 0 0,-5 0 0 13,1 0 0-13,0 0 0 13,8 0 0-7,3 0 0-6,8 0 0 14,-1 0 0-14,0-2-1 13,-3-2 1-13,-3 4 0 14,0 0 0-14,-4 0 0 14,2 0 0-14,-3 0 0 13,0 4 0-13,-6 2 1 14,1 2-2-9,3-2 1-5,4 0 0 14,3 3 0-14,-1-8 1 14,-2 5-1-14,-2 1-1 13,-2 0 1-13,0 3 0 14,1-2 0-14,4 2 0 13,0-1 0-13,-4-2 0 14,2 0 0-8,-4-2 0-6,1-1 0 13,-3 4 0-13,-1-4 0 14,-1 4 4-14,-2-2-2 14,0 0-2-14,-4-1 1 13,-4-2-1-13,-4-1 0 0,-1 0 3 13,0-2-2-13,-5 0 0 20,-2 0 1-20,-4 0 2 0,-8 0 2 13,-1 0-5-13,-12-2 4 13,-3 0-5-13,-10 2 1 14,-5 0-1-14,-4 0-1 13,-2 0 1-13,0 0 3 14,0 0 3-14,-6 0-1 14,-14 0 15-9,-11 0-15-5,-10-2-4 14,-1-1-1-14,-5-2 3 14,1 3-2-14,-1-1-1 13,0 1 5-13,-2-5-5 14,-5 5 0-14,-6-1 0 13,-4-2 0-13,-7 3 0 14,-4 0 0-8,0 2 0-6,-3-2 0 13,-2 2-2-13,-3 0 4 14,-2 0-2-14,-2 0 2 0,-2 0-4 12,0 0 3-12,1 0-1 14,-2 0 0-14,1-4 2 14,-2 2-1-14,-9-1 1 20,3-2-1-20,1 5 0 0,3 0 0 12,1 0 0-12,3 0-2 14,2 0-2-14,-2 0 1 14,6 2-1-14,1 1 3 13,4-3 0-13,5 0 2 14,-4 5-2-14,2-1 0 14,2 0 0-9,1 0 3-5,4-1-3 14,5-2 0-14,5-1 1 13,2 0 0-13,7 0 0 14,0 0 4-14,6 0-2 14,3 0 5-14,6 0-4 0,6 0 8 12,5 0-12-12,8-1 0 20,6 1 0-20,3 0-3 0,5-3-5 13,1 3-2-13,0 0-7 14,0 0-7-14,14 0 9 13,6 0 10-13,4 6 5 14,3 3 1-14,4-2 4 14,5 0-2-14,7 0-3 20,3-1 3-20,8-2-1 0,4-2 6 12,6 2-7-12,5 0 1 14,9 2-2-14,0 0 1 14,1 1 1-14,1-2-2 13,-2 0 0-13,-1 0 0 14,6-1 0-14,-6 1-3 13,3-4 2-7,-7 2-9-6,-6-3 7 14,-6 0-3-14,-6 0 0 13,-10 0-6-13,-1 0-13 14</inkml:trace>
    </iact:actionData>
  </iact:action>
  <iact:action type="add" startTime="47112">
    <iact:property name="dataType"/>
    <iact:actionData xml:id="d10">
      <inkml:trace xmlns:inkml="http://www.w3.org/2003/InkML" xml:id="stk10" contextRef="#ctx0" brushRef="#br0">5864 9603 17 0,'-24'-22'30'1,"1"5"-26"13,3-3-4-13,-2 5-10 14,-7 3-5-14,-2 1 9 13,-5-1 4-13,-2 1 2 0,-2 0 2 19,-4 1 1-19,-1 3 4 0,-7-4-2 13,-1 6 5-13,0-3-5 14,-1 0-4-14,0-1 11 13,2-3-2-13,2-2-3 14,-4 0-6-14,1 3-1 14,-8-1-2-14,-6 3-2 13,-3 3 2-7,-4 0 0 8,-2 2 0-14,-2 2 2 14,5-3 2-14,-4 5-2 0,3-3 0 13,2 1 0-13,0 2-1 13,3-4 1-13,3 1 0 14,1 3 0-14,1 0 0 14,0 0-2-9,2 0 4-5,5 0-5 14,1 0 4-14,4 0-2 13,3 0 2-13,4 5-1 14,8-3 1-14,6 0-1 14,6 1 0-14,5-3 1 13,5 0 0-13,5 0 2 0,4 0 4 19,0 0-2-19,6 0 4 0,0 0-5 13,0 0-4-13,0 0 0 14,0 0-6-14,0 0 5 13,14 0 2-13,11 0 1 14,8 0 2-14,15 0-2 13,5 0 1-13,5 0-5 14,5 0 2-8,-3-3 0-6,0 1-1 13,0 0 1 2,3 0-1-15,1-1 2 0,12 3-1 13,4-2 3-13,5-1-6 13,4 3 3-13,3-2 0 14,-1-2 0-14,3 1 0 13,-1-2-1-7,9-1 2-6,-2 0-2 14,6-2 3-14,5 1-3 13,5-2 4-13,4-1-3 14,3-2 0-14,-5 0 0 13,-6 0-3-13,-3 0 6 14,0 0-5-14,1-1 4 0,-8 1-2 13,-7-1 3-8,-3 0-5-5,-7 1 3 14,-7 3-1 0,-7-2 0-14,-9 6 0 14,-8-2-1-14,-10 5 2 0,-8 0-3 13,-11 2 4-13,-13 0-4 13,-4 0 3-13,-8 0-2 14,0 0-3-9,0 0 3-5,0 0 1 14,-16 0 6-14,-8 0 2 14,-9 4-4-14,-8 3-7 13,-5 0 6-13,-4 3-6 14,-3 1 0-14,-4-2 1 14,-3 0 0-14,0-1-3 13,-6 1 4-7,-3 2-5-6,-4 1 6 13,-6-1 0-13,-1 1 4 14,-4-1-4-14,-1-1 2 14,4 1-1-14,-2-4 1 13,6 0 2-13,-6 0-4 14,-2-2 5-14,3-2-4 0,-2-3-1 12,5 0 6-6,6 0-9-6,-3 0 6 14,3 0-2-14,-4 0 5 13,4 0-1 2,2 0-1-15,1-3-2 0,4 3-3 13,5-5 2-13,3 3-2 13,2 0-4-13,6 2 0 14,-2 0-2-9,6 0 5-5,0-3 2 14,3 3-1-14,2 0-4 14,4-2 10-14,5-1-2 13,4 1-3-13,12-2 6 14,2 4-4-14,8-3 2 13,1 3-2-13,5 0-2 0,0 0 0 20,0 0-6-20,0-3 3 13,0 3-9-13,0-2 6 0,0 2-5 13,7 0 11-13,4 0 5 13,5 0-5 2,-1 0 1-15,3 0 2 0,0 2-6 13,2 6 5-13,0 1-6 13,-1 3-10-7,6 3-12-6,-2-5-34 14</inkml:trace>
    </iact:actionData>
  </iact:action>
  <iact:action type="add" startTime="52556">
    <iact:property name="dataType"/>
    <iact:actionData xml:id="d11">
      <inkml:trace xmlns:inkml="http://www.w3.org/2003/InkML" xml:id="stk11" contextRef="#ctx0" brushRef="#br0">8273 6386 33 0,'5'-2'59'1,"7"-1"-52"0,-9-4-7 12,-3 0 1-12,0 0 4 14,0 3-4-9,0 4-1-5,0 0 2 14,-1 0-4-14,-6 0 4 14,2 0-2-14,1 0 1 13,-5 0 8-13,1 0-9 14,-4-2 3-14,-3 1 0 13,-3-2-2-13,-7-1-1 14,-2 0 0-8,-9-2-1-6,-1 3 1 13,-5-4 3-13,-8 2-3 14,-3 3 0 0,-3-3 3-14,-9 5-1 0,-4 0-4 13,1 0 4-13,-9 0-4 14,0 0-3-14,-10 10 5 13,-7 0-2-7,-7-2-1-6,-3 0 2 13,1-2 2-13,7-4 2 14,0 5-1-14,-1-4-2 14,-1 3 1-14,-3 2-1 13,3-1 0-13,0-1 0 0,2 2-1 13,-5 0 0-13,1-3 0 14,0 0 2-9,2-1-2-5,0-2 4 14,0-2-5 0,-2 1 3-14,-7-1-1 0,7 0 1 13,8 0 0-13,3 0-1 14,8 0 3-14,4 2-5 13,2 5 4-13,4 3-4 14,7 2 4-9,6 3 0-5,4 6-2 14,8 4-4-14,0 1 3 14,6 1-3-14,5-1 4 13,4-1 0-13,4-4-3 14,5-3 6-14,5 1-6 14,0-6 6-14,2 3-3 13,4-3 0-7,4-2 0-6,1 1-2 0,4 2 4 12,-1 7-6-12,3 4 6 14,0 5-5 1,0 5 3-15,0-1-1 13,0-2-2-13,0 4 2 0,0-2 0 13,0 3 2-13,0-4-3 14,0-5 4-9,0 0-2-5,0-3 4 14,0-3-7-14,0 1 7 13,0 2-4 2,0 4 0-15,0 8-4 0,0 3 3 13,0-1 2-13,5-4-3 13,5-7-1-13,4-4-1 14,4-2-7-9,0-3 11-5,1-4-5 14,2 0 5-14,-1-4 1 14,-2 3-1-14,6 3 4 0,2-1-3 12,6 2 5 3,4-1-5-15,9 3-1 13,1-1 0-13,8 0 0 14,-1-2 0-14,3-2 0 5,1-2-1-5,-1-3 4 13,0-2-3-13,-2 0 1 14,0-4 5-14,-2-1-5 14,6-3 5 0,3 3-1-14,6 1-3 0,2-2 1 13,4 0-3-13,4 0 2 13,-2-1 0-7,3 2-2-6,4 0 1 14,-1-3-2-14,6 0 1 13,0 0 0-13,-4 0 0 14,1 0 0-14,-2 0 0 13,1-6 0-13,0 1 0 14,-4-4 1-14,4 6-1 14,-2 1 4-9,-2 2-5-5,6 0 1 14,5 0 0-14,1 0 0 0,7 0 1 12,2 0-4-12,-1 0 6 14,1-4-4 1,2-4 4-15,3-1-6 13,2-6 4-13,0 3-2 14,-3 0 2-14,-1-1-1 5,-2 4 0-5,-6-3-1 13,0 2 1-13,-1 3 0 14,-4 2 0-14,-3 3 2 13,0 0-3-13,4-1 1 14,2 2 0-14,1-3 0 14,-2-2 0-14,-7-1-1 13,0 0 3-7,-3-2-3-6,0 2 4 13,1-2-5-13,-5 5 2 14,-2 0 0-14,-5 1-1 14,-9 1 1-14,-4-1 0 13,-4 3 0-13,-5 0-1 14,0 0 2-14,-2 0-2 14,-3 0 3-14,-3-2-4 4,-4 1 2-4,-5-3 0 14,-8 4 0-14,-4-3 0 13,-4 2 0-13,-8-2 0 14,-2 2 7-14,-6-1-6 14,0 0 8-14,0-5 1 13,0-5 16-13,0-6-20 14,-1-8-6-9,-10-1 0-5,-2 2-3 14,-2-5 1-14,-1 1 2 14,0-5 0-14,-5 2-6 13,2 1 5-13,-4-3-4 14,1-2 4-14,-3 0 1 13,-1-3 0-13,-3 2 5 14,0 1-4-8,-2-3 7-6,-2-2-4 13,-4 2-1-13,3-3-3 14,-1 5-2-14,0 0-2 14,-1 6-3-14,1 4-1 13,-6-1-7-13,1 5 6 14,-3 2 7-14,-3 0-2 13,2 1 6-13,-3 3-2 5,3 5 1-5,1-3 2 14,-2 5 0-14,5-2-2 13,-2 0-1-13,0 2 0 14,-1 0-1-14,-1 4 1 13,-4 0-3-13,-3-3 0 14,-2 4 3 1,-3-1-3-15,0 3 3 4,3 0 0-4,-5 1-1 14,2 2 1-14,-5 0 0 13,2 0 0-13,0 0 4 14,-2 0-5-14,-7 0 2 14,-1 0 1-14,-2 0-2 13,-5 2 0-13,3 1 1 14,-3-3 2-9,2 0-2-5,-1 0 1 14,1 0-1-14,-3 0 1 0,0 0-2 13,1 0 0 1,3 0 0-14,-1 0-2 0,3 0 4 13,0 3-2-13,-6-3 3 14,4 0-3-14,-1 2 0 20,1 2 0-20,6-1-6 0,3 4 5 12,-3 0 0-12,-3-2 1 14,2-1 0-14,-3 0 1 14,1-4-1-14,-1 2 1 13,2 2 0-13,-3-3 2 14,3 4-4-14,0-3 1 14,3 0 0-9,1-2 0-5,0 0 1 14,4 0 1-14,1 0-2 13,5 0 5-13,2 0-2 14,-1 0-6-14,1 0 4 14,1 0-1-14,1 0 0 13,-6 0 0-13,2 0-1 0,1 0 3 13,-1 0-1-8,2 0-1 10,1 0 0-15,-2 0 2 0,6 0-5 13,-1 0 3-13,2 3-1 13,-2 4 1-13,-1 0-3 14,2 5 1-14,1-1 4 13,5-1-5-13,2-4 6 14,6-1-5-8,0 2 4-6,7-5 0 13,4 0-1-13,0 1 0 14,7 2-1-14,1-1-2 13,-1 7 0-13,1 1-1 14,-3 3 0-14,5 3-7 14,-1 0 10-14,1-2-2 13,3-1 1-7,0-1 1-6,0 1 0 14,2 2-3-14,-2 1 6 13,2 0-3-13,1 4 2 14,-1 5-4-14,0-2 3 13,2 8-2-13,1-2 1 0,1-1 0 13,-2 1-2-13,0-6 5 14,1 0-4-9,0-2 2-5,0 0-2 14,3-3 2-14,-2-3-2 13,1-5 1-13,3 1 0 14,0-5 0-14,0-4-2 14,0-2 0-14,0 0 4 13,0-2-6-13,0 0 5 14,0 0-4-9,0 0 0-5,0 3-1 14,5 2 4-14,4 1 2 14,1-1-2-14,2 4-4 13,-1 1 4-13,1 3-14 14,-1 6-3-14,-1 3-28 14</inkml:trace>
    </iact:actionData>
  </iact:action>
  <iact:action type="add" startTime="62179">
    <iact:property name="dataType"/>
    <iact:actionData xml:id="d12">
      <inkml:trace xmlns:inkml="http://www.w3.org/2003/InkML" xml:id="stk12" contextRef="#ctx0" brushRef="#br0">7950 8406 0 0,'-6'0'23'1,"-28"0"-23"13,-8 10 5-13,-11 15-4 14,-11 6 0-14,-1 3 0 13,-5 3 5-7,3-2-4-6,0 4 1 14,-5 3 2-14,-1 2-3 13,-2 0 5-13,-1 0-7 14,7-7 4-14,10-5-4 13,16-6 4-13,16-13 0 14,13-5-1-14,7-6 0 14,5 0-2-9,2-2 1-5,0 0 0 14,0 0-2-14,0 0 0 14,0 0-2-14,12 0-2 13,16-12 4-13,22-13 4 14,13-16-2-14,18-11 1 13,9-10-2-13,-8-7-2 14,-6 1 2-8,-5 4-2-6,-2 4 2 13,-2 8-2-13,-6 10 1 14,-11 14-2-14,-19 10 2 13,-16 14-10-13,-15 4-6 0,0 16-25 13,-34 28 41-13,-20 15 3 14,-15 19 1-14,-7 7-2 20,-7 4 0-20,4-4 3 0,-4-8-3 13,-2 1 8-13,-2-4-9 13,10-5 11-13,10-11-5 14,15-12 5-14,17-15-6 13,14-10-2-13,13-13-4 14,8-5 0-14,0-3-2 14,8 0-5-9,32-7 7-5,26-23 11 14,25-23 5-14,18-21-11 14,9-16 2-14,0-5-6 13,-4-4-1-13,-12 7 0 14,-4 0 4-14,-15 5-8 0,-21 17 8 12,-14 16-1-12,-23 23-3 21,-17 19 2-21,-8 12-2 0,-8 0-2 12,-27 7 2-12,-16 19 9 14,-18 18-9-14,-11 12 2 13,-5 7-1-13,0 0-1 14,10-3 6-14,7-7-5 14,11-4 2-14,3-3 0 20,5-5-4-20,3-1 1 0,5-5 0 12,11-8-1-12,11-10 2 14,10-8-1-14,7-9 1 14,2 0-2-14,0 0-11 13,4 0 3-13,27-2 8 14,19-26 1-14,21-18 3 14,16-18 3-9,1-11-4-5,2 0 0 14,-14 2 0-14,-11 11 0 13,-19 18-4-13,-19 16 3 14,-17 18-2-14,-10 10-4 0,-14 4-22 13,-35 36 23-13,-12 14 3 13,-14 15 1-13,-10 3 0 20,-2-4 4-20,4-6-3 14,8-10 2-14,9-10 1 14,27-14 2-14,13-12-6 0,14-8 1 12,12-8-2-12,0 0-6 14,12 0-3-14,23 0 7 14,9-1 3-14,10-20 0 13,-1-3 1-7,-3 0 0-6,-10 0 3 13,-7 6-4-13,-10 4 0 14,-10 7 2-14,-5 2-1 14,-2 3 2-14,-6 2-2 13,0 0 0-13,0 0 0 14,0 0-1-14,0 0 3 0,0 0-3 19,0 0 1-19,0 0 1 14,0 0-4-14,0 0 4 0,2 0-4 12,4 0-3-12,7 0 4 14,8-2 1 0,1 2-5-14,5 0-13 0</inkml:trace>
    </iact:actionData>
  </iact:action>
  <iact:action type="add" startTime="70281">
    <iact:property name="dataType"/>
    <iact:actionData xml:id="d13">
      <inkml:trace xmlns:inkml="http://www.w3.org/2003/InkML" xml:id="stk13" contextRef="#ctx0" brushRef="#br0">17719 5402 33 0,'18'-4'57'1,"-7"1"-53"0,-9 3-2 12,-2 0 2-12,0 0 1 14,0 0 10-14,0 0 3 13,0 0 0-13,0 0 7 14,0 0-15-8,-7 0 4-6,-4 0-12 13,-9 0-4-13,-5-3 1 14,-6 1 1-14,-9 2-1 13,-7 0 1-13,-11 0-2 0,-5 5-1 13,-1 4 3 2,2-1 1-15,2-2-1 0,2 0 4 12,0-4-6-6,2 0 4 8,5-2-2-14,6 0 0 0,16 0 0 13,5 0 1-13,8 0 0 14,7 0 2-14,-1 0 0 13,7 0-6-13,3 0 2 14,0 0 1-14,0 0-4 14,0 0-1-9,0 0-5-5,0 0-9 14,26 0-1-14,22 0 20 13,18 6 1-13,17 1 0 14,13-6 3-14,8 1-3 14,1-2-1-14,2 0 0 13,0 0 0-13,8 0 1 14,5 0 0-9,9 0 3-5,-5-2-1 14,-7 1-5-14,-9 1 4 14,-3 0-4-14,-7 0 2 13,0 0 0-13,-6 1-1 0,-3 3 1 13,2-2 0-13,2-2 0 14,6 0 0-14,-7-6 3 13,-2-10-6-7,-7-1 3-6,-11-2-2 13,-16 4 2-13,-10 3 0 14,-17 3-1-14,-14 4 4 14,-9 2 0-14,-6 3 1 13,0 0 6-13,-6 0-10 14,-25 0 12-14,-15 0-12 13,-21 0-2-7,-9 17 2-6,-7 0 0 14,1 3 0-14,0 1 1 13,3-4-1-13,0-2 4 14,-4-1-7-14,-6 1 6 13,-3-1-3-13,-8 1 0 14,-3-1 0-14,1-2-2 14,-9 1 4-9,2 1-1-5,-12 5-1 14,-1 2 3-14,-1 2-3 0,5-1 0 12,2 0 0-12,0-1-2 14,-2-2 2-14,11-8-2 14,3-2 2-14,15-5 0 13,8-1 5-13,9-3-2 14,9 0-4-8,6 0 4-6,10 0-3 13,9 0 1-13,9 0-1 14,13 0 3-14,8 0-3 13,5 0 4-13,1 0-4 14,2 0 4-14,0 0-3 14,-2 0-1-14,2 0 1 13,-2-3-1-7,-3 3 0-6,-4 0-3 13,3 0 2-13,-1 0 2 14,1 0-5-14,6 0 5 14,0 0-3-14,0 0 1 13,0 0 1-13,0 0 0 0,0 0-1 13,0 0 0-13,0 0-7 14,0 0 7-9,0 0-1-5,0 0 1 14,0 0-9-14,6 0 10 13,7 0-1-13,16 0 1 14,16 0-1-14,22 0 1 14,20-2 2-14,17-2-1 13,15-1-1-13,3 0 4 14,3 3-8-9,-7 0 4-5,-9 2 0 14,-9 0-1-14,-9 0 1 14,-3 0-2-14,-3 0 2 13,-1 4 0-13,-1-2 0 14,0-2 0-14,-2 0 2 14,4 0-4-14,0-6 4 13,-6-5-3-7,-13 4 1-6,-10 1 0 13,-18 2-2-13,-14 2 4 14,-11-1-7-14,-6 3 8 14,-7 0-6-14,0 0 1 0,0 0 0 12,0 0-4-12,0 0 6 14,-15 0 4-14,-14-2-4 20,-11 0 4-20,-12 2-3 0,-6 0-2 13,-4 0 5-13,-7 0-8 13,-7 17 5-13,-9 0-2 14,-13 4-1-14,-11-4 2 13,-2 3 0-13,1-11 4 14,8-4-2-14,4-2-1 14,2-3 1-9,-5 0 0-5,1 0-3 14,-2 0 1-14,-1 0 0 14,3-5-1-14,0 2 1 13,3 1 0-13,4 2 1 14,6 0-2-14,5 0 5 13,3 0-7-13,6 0 4 14,3 0-1-8,10 0 0-6,12 0 2 13,8 0-2-13,9 0 2 14,10 0-1-14,8-2 0 0,4 0 2 12,4 2-2-12,3 0 4 14,2-3-3-14,0 3 2 14,0 0-3-14,0 0 0 13,0 0-2-7,0 0-4-6,0-3 4 13,11 1-2-13,28-5 3 14,24-1 0-14,30-4 5 14,11-5-5-14,12-4 0 13,0 1 0-13,-7 4-2 14,-6 1-1-14,-12 2 6 14,-11 4-6-9,-1-3 2-5,-4 1-1 14,3-1 4-14,1 3-4 13,5 0 2-13,1 4 0 14,2 2-1-14,6-1 4 14,7 4-3-14,8-2 3 0,8 2-6 12,0-1 4-12,-5-1-2 20,-8 2 1-20,-10 0 0 0,-11 0 0 13,-6 0-2-13,-7 0 1 14,-9 0 2-14,-8 0-2 13,-11 0 1-13,-7 5-1 14,-7-1-3-14,-4 1 3 14,-5-3 0-14,-1-1 1 13,-1 1-2-7,-3 0 5-6,1-2-3 13,-3 3 3-13,-5-3-6 14,-1 0 4-14,-3 0-2 14,-2 0 2-14,0 0 0 13,0 0-1-13,0 0 0 14,0 0-3-14,0 0 1 13,0 0 2-7,-5 0 3-6,-7 0 0 14,-9 0-3-14,-6 0 0 13,1 0-1-13,-8 0-2 14,-1 0 1-14,-5 0 4 13,-6 7-4-13,-4 1 4 0,-6 0-2 13,-4 3 2-13,-4-2-2 20,-7 1 0-20,-1 2 0 0,-5-1 0 13,2-2 1-13,-6 0 2 13,-6 1-3-13,-3 0 1 14,3-2 0-14,0 1-2 14,6 0 1-14,1-1-1 13,6 1-1-13,2-9 2 14,6 0 3-8,9 0-2-6,-1 0 2 13,4 0-1-13,0 0-2 14,3 0 2-14,4-3-4 13,1 1 4-13,7 0-3 14,4 2 1-14,-3 0 0 14,5 0-3-14,2 0 6 13,2 0-4-7,2 0 4-6,4 0-5 13,5 0 4-13,1 0-1 14,3 0 1-14,3 0 0 14,3 0-2-14,3 0 2 0,0 0-4 12,5 0 4-12,-2 0-4 14,2 0 1-14,0 0 1 14,0 0-4-9,0 0 3-5,0 0-3 14,0 0 1-14,0 0 2 13,0 0-2-13,0 0 0 14,0 0 3-14,0 0-1 14,0 0-3-14,0 0-1 13,0 7-2-13,0 5 5 14,0 8-3-9,0-6-21-5,0 5-14 14,0-1-20-14</inkml:trace>
    </iact:actionData>
  </iact:action>
  <iact:action type="add" startTime="77875">
    <iact:property name="dataType"/>
    <iact:actionData xml:id="d14">
      <inkml:trace xmlns:inkml="http://www.w3.org/2003/InkML" xml:id="stk14" contextRef="#ctx0" brushRef="#br0">4522 10481 11 0,'-9'-5'11'1,"0"0"-3"13,1-1 3-13,-2 0-4 0,2-2-4 13,1 1 0-13,-3 2-1 13,4 1-1-13,4 1 3 14,0 1-3-14,2 2 4 14,0-3 1-14,0 1 0 13,0 0-6-7,0-3 0-6,4-4 0 14,29-9-2-14,19-10 2 13,19-9 6-13,16 0-4 14,0 1-1-14,2 7-1 13,-6 10-1-13,-8 3 1 14,-1 8-3-14,-5 3 1 20,-3 5 4-20,2 0-3 14,-6 0 3-14,-2 0-4 0,0 5 3 13,1 7-1-13,6 2 0 13,2-2 0-13,6-7 0 14,4 0 3-14,3-5-5 13,-4 0 5-13,-4-7-3 14,-11-8 1-9,-11-2 0-5,-13 3-1 14,-12 6 0-14,-14 4 0 14,-8 4 1-14,-5 0-3 0,0 0 2 12,0 0 0-12,0 0 0 14,0 0 1-14,0 0 3 14,-14 4 6-14,-8 3-4 20,-10 0-5-20,1-3 4 0,-2 0-2 12,-3-4 6-12,-2 0-3 14,-4 0 3-14,-6 0-7 14,-4 0 0-14,-6 0-1 13,-2 0-2-13,-7-5 1 14,-1-2 0-14,-4 4 0 14,-7 3 2-9,-11 0-4-5,-3 0 2 14,-6 14-1-14,6 0-5 13,5-5 5-13,2 1 1 14,-1-8 0-14,1 0 0 14,1 1 2-14,5-3-2 0,6 2 1 12,12 0-1-12,6 0 4 20,11-2-4-20,7 0 1 14,9 0-1-14,4 0 0 14,11 0 0-14,3 0-2 0,3 0 4 12,8 0-3 3,0 0 3-15,0 0-4 0,0 0-3 12,0 0 0-12,0 8-4 14,5 0-3-8,19 8 10-6,10 2 0 13,7-2 0-13,5-1 4 14,10-3-3-14,8-3 5 13,5-3-5-13,3 0 2 14,1 0-2-14,-4-1 1 14,-1 4-2-14,-6-4 0 13,-10 2 4-7,-4-2-2-6,-8 0 2 13,-7 1-4-13,-4-2 4 14,-6-2-2-14,-4 0 0 14,-3 2 1-14,-2-4-1 13,1 0 1-13,6 0-1 0,10 0 0 13,9 0 0-13,7 0-1 14,7-10-4-9,1 0-34-5</inkml:trace>
    </iact:actionData>
  </iact:action>
  <iact:action type="add" startTime="79355">
    <iact:property name="dataType"/>
    <iact:actionData xml:id="d15">
      <inkml:trace xmlns:inkml="http://www.w3.org/2003/InkML" xml:id="stk15" contextRef="#ctx0" brushRef="#br0">8296 10316 3 0,'-16'-9'19'15,"-1"-1"-2"-14,-6 0-13 14,-6 2 1-9,-2 4-4-5,-4 2-1 14,-3 2 1-14,-5 0 1 14,3 0 0-14,5 4-2 13,4 0 6-13,10 2 3 14,10-6 5-14,6 0-8 13,5 0 6-13,0 0-9 14,0 0-3-8,2 0-5-6,19-2 5 0,6-10 7 12,6-3-6 3,7 1 3-15,5 1-2 0,8 1-4 13,10 3 3-13,10 6-1 13,14 3 0-13,7 0 0 14,9 0 0-14,5 0-1 13,9 0 1-7,5 8 0-6,9-1 1 14,-1 2 1-14,-1-1-4 13,-2-4 2-13,2-3 0 14,0-1-3-14,1 0 1 13,-5-9 2-13,0-5 0 14,-9 1-2-14,-10 5-4 14,-12 6-6-9,-14 2-8-5,-13 0 3 14,-9 0 4-14,-11 14 9 13,-9 0-5-13,-9-4 5 14,-8-6 4-14,-6-1 0 14,-9-3 4-14,-2 0-3 13,-4 0 5-13,0 0 4 0,0 0 15 19,-10 0-3-19,-11 0-15 0,-8 0-6 13,-4 0 2 2,-7 0 0-15,-4 0-1 0,-1 0-4 12,-1 4 4-12,-2 2-4 14,-3 2 4 1,-4 1-2-15,-3 3 0 13,-10 3 0-7,4-3 1-6,-5 0 0 0,-2 0 1 12,-1 0-1-12,-3 0 2 14,-3 0-2-14,0 0 0 14,-5 0-1-14,-4 2 0 13,0 0-1-13,0 2 2 14,1 0-1-14,-2 0 3 13,-3-2-3-7,2-2 1-6,-3-4-2 14,14 0 2-14,7-4-1 13,11 0 2-13,6-1-1 14,-2-1 1-14,5-1-1 14,0-1-1-14,-1 0 1 13,6 0-2-13,-2 0 1 14,5 0-1-9,4 0 1-5,4-1 0 0,4-4 2 13,6 1-2-13,3 0 3 14,8 0-1-14,6 2 2 13,3 0-4-13,5 2 4 14,0 0-4-14,0 0-1 13,0 0-4-13,0-1-7 14,5 1 1-8,14 0 11-6,10 0 2 13,8 0-1-13,7 0 6 14,3 0-6-14,6 0-1 13,0-5 0-13,2 1 0 14,4 1 0-14,-1 1 3 14,0-1-3-14,5 3 1 13,6 0-1-7,11 0 2-6,5 0-3 14,9-2 2-14,-3-2-1 13,-3 1 0-13,-1-4-2 14,-2 5 1-14,-4 0 2 0,-6 2-4 12,-5 0 5 3,-10 0-5-15,-9 8 1 14,-2 0 2-14,-5 1-1 4,-3-2 1-4,-3-1 0 14,-5 1 0-14,-2-2 0 13,-5-1 1-13,0-1-1 14,-7 2 1-14,0-1-2 14,-9-1 2-14,2 0-2 13,-8-3 1-13,-1 2 0 14,-1-2-1-9,-2 0 2-5,0 0 4 14,0 0-4-14,0 0 5 14,-5 0-4-14,-11 0-1 13,-5 0-1-13,-4-4-1 14,-3-2 1-14,-2 4 0 14,-3 0-2-14,-5 2 4 13,-3 0-2-7,-5 0 0-6,-7 0 0 13,3 0 0-13,-6 0 0 0,-4 0 0 13,1 0 0 2,-7 0 4-15,2 0-3 0,3 2 0 12,3 5 1-12,-2 1-4 14,2 3 3-14,-4 0-1 13,-1 0 0-7,-1-1 0-6,6-1 0 14,3-4 0-14,8 0 1 13,1-3 0-13,7-2 3 14,1 0-3-14,0 0 4 14,5 0-4-14,-1-7 4 13,2 2-2-13,7-2 2 14,2 2 2-9,5-2-6-5,5 1 9 14,3 2-10-14,4 0 1 14,-1 3 1-14,5-2-2 13,0 3 0-13,2 0 3 14,0 0-3-14,0-2 0 13,0 2 0-13,0 0 0 0,0 0 0 13,0 0-3-7,0 0 2 8,0 0-9-14,0 0-3 0,0 0-17 13,0 0-22-13,11 0-15 13</inkml:trace>
    </iact:actionData>
  </iact:action>
  <iact:action type="add" startTime="85930">
    <iact:property name="dataType"/>
    <iact:actionData xml:id="d16">
      <inkml:trace xmlns:inkml="http://www.w3.org/2003/InkML" xml:id="stk16" contextRef="#ctx0" brushRef="#br0">21555 10564 19 0,'-18'-18'16'1,"-2"-3"6"0,7 7-9 12,-3 5-3-12,1-4-7 14,-1 7 8-14,-2-1-11 13,2 4 0-13,-6 3 0 14,-2 0-4-8,-1 0 2-6,1 0 4 13,3 0-4-13,4 0 4 14,5 0 1-14,10 0 3 13,2 0 7-13,0 0 3 14,0 0-8-14,0 0-1 14,29-4-1-14,23-14 2 13,28-3-8-7,20-2 1-6,12 2-1 14,-3 7-1-14,-4 2-3 13,-7 7 0-13,-7 5-2 14,-4 0-4-14,0 0 7 13,-1 5-4-13,7 2 5 14,-2-7-6-14,2 0 2 0,-6 0-6 19,-2-4 5-19,-13-6 2 0,-15 2 5 13,-12 2 0-13,-16 2 0 13,-11 4 2-13,-11 0-1 14,-7 0-2-14,0 0-8 14,0 0 3-14,-21 0 6 13,-12 12 5-13,-7 1 0 14,-9-1-4-9,-1-1 4-5,-2-3-3 14,-3 0-1-14,0-2 2 14,-7 0-5-14,-3-2 4 13,-6-1-4-13,-7-3 2 14,-7 0-1-14,-7 0 1 14,-6 0 1-14,-4 0 1 13,-5 0 1-7,-7 0-5-6,1 0 4 13,3 0 2-13,12 0 1 14,16 0 0-14,17-5 4 14,14-1-7-14,13 0 4 0,13 4 0 12,10-2 1-12,13 2-7 14,2 0 0-14,0 2-3 14,26 0-6-9,19 0 9-5,19 0 1 14,17 6 3-14,10 6-3 13,5 2 0-13,0-2 2 14,-1 4-6-14,1 0 5 14,5-2-4-14,1 0 2 13,3-4 0-13,-6-2-1 14,-12-2 0-9,-16-1-1-5,-13-2 4 14,-16 1-4-14,-20 0-2 14,-12-2 3-14,-10 0-7 13,0 2-3-13,-26 1 0 14,-20 2 11-14,-23 6 4 13,-16 1-2-13,-6 0-1 14,-7-2 4-8,6-2-6-6,10-2 2 13,5-1 5-13,9 2-2 14,-3-1-4-14,1 2 0 14,7-1-5-14,8-2 2 0,8-7-11 12,12 0-40-12</inkml:trace>
    </iact:actionData>
  </iact:action>
  <iact:action type="add" startTime="87483">
    <iact:property name="dataType"/>
    <iact:actionData xml:id="d17">
      <inkml:trace xmlns:inkml="http://www.w3.org/2003/InkML" xml:id="stk17" contextRef="#ctx0" brushRef="#br0">5066 11293 5 0,'-27'7'17'1,"-4"-6"2"13,3 3-8-7,-5-2 3-6,2-2-6 13,5 3 4-13,-1-2-10 0,5-1 12 13,2 0-5-13,2 0 6 14,2 0-5-14,1 0-9 13,2 0 6-13,8 0-2 14,3 0 2-14,2 0-7 13,0 0 0-7,0 0-13-6,0 0-4 14,27 0 8-14,26 0 9 13,20 3 1-13,17-3 7 14,19 0 0-14,6 0-8 14,7-9 4-14,3 1-3 13,-9 0-2-13,-1 4-4 14,-3 3 4-9,-2-4-3-5,5 3 4 14,7-2-1-14,-4-4 2 14,2 0 1-14,-3-3 0 13,1-2-2-13,-2 1 1 14,-12 2-2-14,-4 4 1 0,-13 2-2 12,-10 4-4 3,-13 0-4-9,-18 0 3-6,-17 0-1 13,-12 0 8-13,-13 0 0 14,-4 0 2-14,0 0 1 0,0 0 1 13,-25 0 2-13,-10 0-1 13,-10 6-5-13,-8 1-1 14,-4 0 1-14,-3-2 0 20,-1 0 0-20,-6-5 3 14,-10 0-4-14,-8 0 2 0,-10 0 1 12,-12 0-2-12,-9 0 0 14,-11 0 2-14,-9 0-2 13,-12 0 7-13,-3 0-6 14,-11 0 4-14,-5 0-4 14,-1 15 0-9,4 0-1-5,6 3 1 14,17-5-2-14,12-4 4 13,13-6-1-13,20-3 6 14,15 0 4-14,15 0-6 14,13-3 12-14,12-9-11 13,12 4-1-13,13 0-6 0,12 0 0 19,4 4 6-19,0 3-4 0,0-4-4 13,0 5-2-13,0 0 2 14,0 0-2-14,2 0 2 13,14 0-3-13,8 0 4 14,14 12-1-14,15 10 2 14,15 3 2-14,16 0-2 20,15 0 0-20,11-8 1 13,13-6-3-13,7-7-1 0,3-4 0 13,8 0-1-13,1 0-2 14,0 0 4-14,-1-4 0 13,-3-2-2-13,-1 1 5 14,5 3-2-14,1 2 1 14,-1 0 0-9,-2 0 0-5,-5 0-3 14,-4 2-2-14,-10-2-11 13,-3 0-13-13,-4 0-10 14,-12 0 10-14,-11 2-1 14,-12 3 21-14,-21 0 7 0,-8 0 2 12,-9 1 2-12,-6-5 0 20,1 4 1-20,-5-3-2 14,1 0 1-14,-1-2 2 14,-4 0-4-14,-7 0 0 0,-3 0-3 12,-7 0 3-12,-6 0 3 14,-4-7 3-14,0 0-1 14,-20-5-3-14,-18 2-1 13,-12 1-1-7,-12 4 2 8,-13 2-2-14,-16 3 2 0,-19 0 0 13,-10 0 0-13,-7 0 2 14,-8 7 0-14,2 1-1 13,-8 2 7-13,-3-3-8 14,-5 1 7-14,-5 3-7 0,0-4 7 19,5 1-4-19,4-3 0 14,4-1 2-14,5-4-4 13,12 0 8-13,8 0 1 14,12-9 6-14,13 0-15 13,7-4 8-13,6 6-3 0,4-3-2 13,7 1 0-13,10 2-4 14,7-1 1-9,13 2-2 10,10-1 4-15,9 3-4 13,9 0 4-13,7 3-5 0,2-2 0 13,0 3-5-13,0-2 1 14,0 0-2-14,0 0-2 13,15 2 8-13,10-1 4 14,7-1 3-8,12-3-5-6,2 3-1 13,1-2 2-13,-3 3-3 14,-3-2 0-14,-3 3 0 13,-9 0-2-13,-2 0 4 14,-8 0-4-14,-5 0 4 14,-3 0-4-14,-2 0 1 0,-4 0 0 19,-3 3-1-19,0-2 2 0,-2 1-1 12,0 0 1-12,0-2-4 14,0 2 8-14,0-2-8 14,0 3 9-14,0-3-8 13,0 2 6-13,0-2-2 14,0 0 0-14,0 0 0 14,0 0 0-9,0 0 2-5,0 0-2 14,0 0-1-14,0 0 0 13,2 0 2-13,-2 0-3 14,0 0 2-14,0 0 1 14,0 0-2-14,0 0 1 13,0 0-1-13,0 0 3 14,0 0-2-9,0 0 3-5,0 0-8 14,0 0 4-14,0 0-1 14,0 0 1-14,0 0-2 0,5 0 0 12,-1 2-8 3,-1 1 8-15,8 8-1 0,0-2-3 13,4 1-29-13,3-3-51 20</inkml:trace>
    </iact:actionData>
  </iact:action>
  <iact:action type="add" startTime="90235">
    <iact:property name="dataType"/>
    <iact:actionData xml:id="d18">
      <inkml:trace xmlns:inkml="http://www.w3.org/2003/InkML" xml:id="stk18" contextRef="#ctx0" brushRef="#br0">11662 10611 9 0,'-2'-1'16'1,"-3"-5"-8"13,3-1-2-13,0-3-6 14,-1 1 4-14,1-4-4 13,0 3 5-13,0 1 1 14,0-2 2-14,0 1-1 14,2-2-6-9,0-2-1-5,0-4-2 14,0 2 2-14,0-2 0 13,2 1 2-13,2 0 2 14,0 7-2-14,-1 4 5 14,-3 4 2-14,0 2 4 13,0 0-10-13,0 0 2 14,0 0-4-8,0 0-2-6,0 0-3 13,0 10 3-13,0 15 1 14,0 18 0-14,0 11 6 14,-9 13 4-14,-4 3-7 13,3-2 0-13,2-7-3 14,1-3 2-14,1-5 0 13,1-4-2-7,2-5 2-6,3-6 0 0,0-4-2 13,0-6 5-13,0-3-5 13,0-5 2-13,0-3-1 14,0-3 0-14,0-5 1 13,0 0-2-13,0-6 0 14,0 0 0-14,0 0 0 14,0-2 0-9,0-1 0-5,0 0 1 14,0 0-2-14,0 0-1 14,0 0 2-14,0 0-2 13,0 0 1-13,0 0 0 14,0 0-3-14,0 0 1 13,3 0-12-13,10-4-20 14,6-13-12-9</inkml:trace>
    </iact:actionData>
  </iact:action>
  <iact:action type="add" startTime="107733">
    <iact:property name="dataType"/>
    <iact:actionData xml:id="d19">
      <inkml:trace xmlns:inkml="http://www.w3.org/2003/InkML" xml:id="stk19" contextRef="#ctx0" brushRef="#br0">11738 10863 5 0,'0'0'4'1,"0"0"-3"13,-2 0 3-13,2 0-2 0,0 0 1 13,0 0 4-8,0 0 0-5,0 0-1 14,0 0 3-14,0 0-5 14,0 0 6-14,0 0-5 13,0 0-1-13,0 0 0 14,0 0 1-14,0 0 1 13,0 0 2-13,0 0-2 14,0 0-1-8,0 0 3-6,0 0-2 13,0 0-2-13,0 0-1 14,-3 0-6-14,-1 0 5 13,1 0-3-13,2 0 1 14,1 0 0-14,0 0 0 14,0 0 1-14,0 0-2 0,0 0 2 19,0 0-2-19,0 0-6 13,0 0 3-13,0 0-5 0,0-3 4 13,0 1-2-13,4 0 2 14,13-3 5-14,3 5 3 13,8-3-3-13,-5 1 3 14,12 0-4-14,0-2 2 14,7 3 0-9,5-2-1 10,1-1 0-15,4 2 0 0,4 0 0 12,2-4 2-12,9 0 1 14,0-3 0-14,5 0-3 14,3-1 5-14,-3-2-5 13,1 0 1-13,-2 2-1 20,-1-2 0-20,3 0 1 0,1 3 1 13,1-2-4-13,2 4 5 14,-8 5-6-14,-9 2 2 13,-14 0 1-13,-7 0-2 14,-13 0 2-14,-6 0-1 14,-8 0 1-14,-4 0 1 0,-3 0 1 19,-4 0 3-19,2 0-4 13,-1 0 6-13,-2 0-2 0,0 0 3 13,0 0-3-13,0 0-4 14,0 0 0-14,0 0 1 13,0 0-2-13,0 0 1 14,0 0-2-14,0 0-2 13,0 0 2-7,2 0-2-6,5 0-1 14,2 2 0-14,4 3 0 13,1-1 0-13,-1 2-3 14,1 0 0-14,-3 0-19 14,0-4-28-14</inkml:trace>
    </iact:actionData>
  </iact:action>
  <iact:action type="add" startTime="109953">
    <iact:property name="dataType"/>
    <iact:actionData xml:id="d20">
      <inkml:trace xmlns:inkml="http://www.w3.org/2003/InkML" xml:id="stk20" contextRef="#ctx0" brushRef="#br0">13582 10393 6 0,'0'-4'11'15,"0"1"-3"-14,0 0 0 14,0 1-2-9,0 0-4-5,0 0-1 14,0 2 0-14,0-3 5 14,0 3-5-14,0-2 3 13,0 2-4-13,0 0 6 14,0-3-4-14,0 1-1 13,0-2 6-13,0 1-3 14,0 0 7-8,0-1-3-6,0-2 1 13,0-4-9-13,0-1 2 14,0 4-2-14,0-1 5 14,0 4-3-14,0-1 4 13,0 4-4-13,0 1 2 0,0 0-3 13,0 0-1-13,0 0-1 20,0 0-3-20,0 0 2 14,0 0 2-14,0 0-3 0,0 0 2 12,0 0-1-12,0 0 2 14,0 0 0-14,0 6-2 13,0 3 4-13,0 3-1 14,0 5 0-14,4 3-1 14,2 0 0-9,-1 6 0-5,2 2 1 14,0 9 2-14,-3 4-1 14,0 7-1-14,-4 6-2 13,0 7 3-13,0 6-2 14,0 0 0-14,-2 4 2 13,-4-3-1-13,-3-3 0 14,4-7 2-8,0-3-3-6,5-11 2 13,0-2 0-13,0-8-2 14,0-1 1-14,0-7-2 13,0-8 1-13,5-3 0 0,-3-4-2 13,3-7 4-13,-5-1-2 14,0-3 1-14,0 0 2 13,0 0-1-7,0 0 5-6,0 0 0 13,0 0 6-13,0 0 5 14,0 0-7-14,0-3-3 14,0-4-6-14,0 3 5 13,0 3-7-13,-2-2 4 14,-1 2-3-14,3 1-2 14,0 0 1-9,0 0-3-5,0 0 3 14,0 0-4-14,0 0 4 13,0 0-5-13,0 0 3 14,0 0-4-14,0 0 2 14,0 0-1-14,0 0 1 13,0 0-6-13,0 0-18 14,5 0-45-9</inkml:trace>
    </iact:actionData>
  </iact:action>
  <iact:action type="add" startTime="116619">
    <iact:property name="dataType"/>
    <iact:actionData xml:id="d21">
      <inkml:trace xmlns:inkml="http://www.w3.org/2003/InkML" xml:id="stk21" contextRef="#ctx0" brushRef="#br0">13640 10485 1 0,'0'0'6'1,"0"0"-1"13,0 0 3-13,0 0-8 14,0 0 0-14,0 0-1 13,0 0 1-13,0 0-3 14,0 0 1-14,0 0 0 14,0 0-1-9,0 0 3-5,0 0 0 14,0 0-3-14,0 0 7 14,0 0-7-14,0 0 3 0,0 0 0 12,0 0-3 3,0 0 3-15,0 0 1 0,0 0 0 12,0 0-2-12,0 0 2 14,0 0-1-8,0 0 1-6,0 0 2 13,0 0-1-13,0 0 3 14,0 0 0-14,0 0-2 13,0 0 5-13,0 0-3 14,-3 0-1-14,-6 0-3 14,-2 0 0-14,0 0 0 13,-3 0 1-7,4 0 1-6,-7 0 1 14,-2 0 2-14,-1 0-4 13,-3 0 2-13,-7 0-3 14,2 0 0-14,-7 0 2 13,-5 0-4-13,0 0 1 14,-8 0 0-14,1 0 4 14,-1 3-1-9,-6-1 2-5,2 3-1 14,2-1 2-14,-4 2-5 13,5 0 5-13,-2 2-5 0,-2 2 0 13,1 3 0-13,1-4-1 14,2 0 2-14,2-4-1 13,-2 1 0-13,4-2-1 14,1 3 3-9,3-6 0-5,6-1-3 14,1 0 0-14,1 0 6 14,2 0-4-14,-2 0-2 13,1 0 6-13,1 0-6 14,-2 0 4-14,0 0-2 14,-1 0-4-14,1 0 4 13,-4 9-4-7,2 3 0-6,2-2 1 13,6 2 1-13,4-2-1 14,10-4 1-14,7-5 1 14,1-1 0-14,5 0 3 13,-2 0-4-13,2 0 0 0,0 0 1 13,0 0-1-13,0 0 0 20,0 0 4-20,0 0-3 0,-5 0 0 13,-4 0-1-13,-4 2-1 13,-7 8-12-13,0 3-3 14,-2 5 0-14,2 4 3 14,4 0-10-14,3 0-5 13,4-2-1-13</inkml:trace>
    </iact:actionData>
  </iact:action>
  <iact:action type="add" startTime="117774">
    <iact:property name="dataType"/>
    <iact:actionData xml:id="d22">
      <inkml:trace xmlns:inkml="http://www.w3.org/2003/InkML" xml:id="stk22" contextRef="#ctx0" brushRef="#br0">11925 10421 1 0,'0'4'2'15,"0"1"-2"-14,0-5 1 0,0 2-1 19,0 1 0-19,0-1 1 0,0 2 0 13,0-1 2-13,-9 8 4 14,-6-1-4-14,-7 4 0 13,-1 2-1-13,0 0 0 14,2 2-2-14,3-4 5 13,2-2-3-13,3 1-2 14,2-3 0-8,1-1 0-6,2 1 0 13,1 1 0-13,1-5 2 14,3-2-2-14,3-3 1 13,-4-1-1-13,4 3 0 14,0 1-1-14,-3 3 1 14,-1 2-2-14,-3 1 4 13,1 0-2-7,-1-3 1-6,2-2-2 13,3-2 2-13,0 2-1 14,2-1 0-14,0 4-1 14,0-2 1-14,0 0-2 13,0 0 2-13,0-4-3 14,6 2 1-14,4-1 2 14,0-2 0-9,-1 1 0-5,2-2 3 0,1 2-1 13,-4 2-2 1,2-2 2-14,-1 1-1 0,1 2 1 13,2-1 1-13,-1 1-5 14,3 4 4-14,-3-3-4 13,2 2 2-13,-2-4 0 14,-2 2 0-9,0-2 0-5,0 3 2 14,-2-4-1-14,-1-1 0 14,-2 2 0-14,1-4-1 13,0 3 0-13,1-3 1 14,1 2-1-14,-5 1 0 14,-1-3 0-14,2 2 2 13,-3-2 0-7,0 0-1-6,0 0 1 13,0 0-2-13,0 0 5 14,3 0-4-14,-3 0 2 14,0 0-2-14,0 0-1 0,0 0 2 12,0 0 1-12,0 0 3 14,0 0-5-14,0 0 5 20,0 0-5-20,0 0 3 0,0 0-2 13,0 0-1-13,0 0 1 13,0 0-2-13,0 0 4 14,2 0-3-14,-2 0-2 13,0 0-3-13,2 2 1 14,3 2-4-14,4 4 4 14,6 2-3-9,1 0-9 10,-3 2-22-15</inkml:trace>
    </iact:actionData>
  </iact:action>
  <iact:action type="add" startTime="124749">
    <iact:property name="dataType"/>
    <iact:actionData xml:id="d23">
      <inkml:trace xmlns:inkml="http://www.w3.org/2003/InkML" xml:id="stk23" contextRef="#ctx0" brushRef="#br0">11966 10253 4 0,'-12'-17'0'15,"1"2"8"-14,-3 1 2 14,1 0-6-14,0 2 12 0,1 4-4 12,2 1 1-12,3 3-4 14,-5 2 4-14,2 1-13 14,-4 1 1-9,-1 0-1-5,-4 0 0 14,2 0-2-14,-4 0 4 13,-3 0-3-13,-2 7 2 14,-1 3 1-14,-9 4 0 14,0 1-2-14,-6-1 1 13,-3 3-2-13,0 3 1 14,-3 1 0-9,-6 3 0-5,3 0 1 14,-2 0-2-14,1 4 6 14,8 0-9-14,1 2 8 13,8 0-7-13,3 0 6 14,5 2-6-14,4 2 3 14,-2 1 0-14,0-2 0 13,5 4 3-7,3-2-6-6,3-1 6 13,5 1-7-13,3 0 5 0,1-1-1 13,5-2 0 2,0-1-1-15,0 2 0 0,1-4 2 12,13 0-2-12,5-1 3 14,-4-2-4 0,3 2 3-14,1 0-2 5,0-4-1-5,3 0-1 14,3-2 1-14,4-2-3 13,2-2 5-13,5-3 0 14,1-3 0-14,0-3-1 14,4-3 1-14,2 1 0 13,-1-6 1-13,3 3-1 14,1-2 0-9,6-2 0-5,-3 2 3 14,-3 1-3-14,-3-3 3 14,-8 1-5-14,-1-1 2 13,-5 0 0-13,-2 0-1 14,-5 0-1-14,0 0 4 13,-5-4-4-13,4-10 4 0,-1-3-1 13,1-6-1-7,1-5 3 8,2-4-5-14,5-4 3 0,-2 2-1 13,-1 0 0-13,-5 6-1 13,-4 2 0-13,-4 5 2 14,-5 2 0-14,-2 1 1 14,-2 1-2-14,-4 1 0 13,3 2 3-7,-3 0 0-6,0 0 0 14,0-2-2-14,0 0 0 13,0-2 0-13,0-3-1 14,0 4 4-14,0-1-4 13,0 0 5-13,0 0-5 14,0-1 1-14,-7 2-1 14,-4-3 0-9,-3-1 0-5,-3 0 2 14,1-6 5-14,-1 3-4 13,1 1 0-13,1-2-2 14,-4 3 1-14,1 0-2 14,1 2 0-14,-1 3-4 0,3 3 4 12,-4-1 0-12,2 5 1 14,-1 0-2-9,-3 4-2-5,2 2 3 14,-4 0 0-14,1 2 0 14,-2 0 0-14,2-1 0 13,-1 1 1-13,0-1-1 14,0-1 4-14,2-1-2 14,-1 2 0-14,-1-3-2 13,2 2 2-7,-4 0-2-6,0 1 0 13,2 2-1-13,-1 1 0 14,2 0 1-14,-2 0-4 14,-1 1 3-14,-1 16-2 13,0 0 2-13,-5 8 2 14,0 3-2-14,2 0 1 13,0 0 0-7,5 0 0-6,4-2 1 14,4-2-1-14,-1 2 2 0,1 2-3 12,-2 0 2-12,-2 3-1 14,2-2 0-14,0-2 0 13,4 1-1-13,6-2 1 14,-3 0-1-14,1 3 2 14,2-3-2-9,1 6 4-5,3-4-6 14,4 2 4-14,0-2-2 14,0 2 0-14,0 0 1 13,11 0 0-13,3 0-3 14,3-2 2-14,3-2 0 13,1-3-3-13,-2-3 1 14,4-5 3-8,-1-1 0-6,2 0-2 13,0-6 1-13,6 1-3 14,3-8 4-14,10 1 1 13,5-2 2-13,2 0 0 14,4 0-3-14,-8 0 1 14,1 0-2-14,-7 0 1 13,0-2-2-7,-6 1 1-6,-6-4 0 13,1 3 1-13,-6 2 1 0,1-2-1 13,1 2 0 2,-2-4-1-15,2-3 2 0,-2 2-2 12,2-4 1-12,2-2 0 14,-1-3-1-14,4-5 3 14,0 0-3-9,6-1 5-5,-2-1-7 14,-4-4 7-14,0 3-4 13,-9 2 0-13,-5 2 0 14,-6-2 0-14,-3 2 0 14,-7 0 6-14,0-1-4 13,0 1 1-13,-14-1-2 14,-6-4-1-9,2 1 1-5,-5 0-1 14,2-2 2-14,0 2-2 14,1-2 6-14,5 3-5 13,-1 1 3-13,0-1-1 14,3 1-5-14,0 0 2 0,1 0 0 13,-1-1 0 1,2 4 0-14,-3-3 0 5,-1 2-1-5,-1-1 1 13,-3 1-4-13,1 2 4 14,-3 3 0-14,2-1 0 14,-6 3 0-14,0 0 0 13,-2-1 0-13,5 5 2 14,-2-1-1-14,6-2 1 13,1 3-1-7,1 0 2-6,2 0-3 14,-1 4 1-14,0-1-2 13,5-1-1-13,-1 5 2 14,2 0-1-14,2 0-7 13,-4 0 1-13,5 3-4 14,-4 11 9-14,8 6-10 14,2 1-2-9,0 2-14-5,0 0 1 14</inkml:trace>
    </iact:actionData>
  </iact:action>
  <iact:action type="add" startTime="127321">
    <iact:property name="dataType"/>
    <iact:actionData xml:id="d24">
      <inkml:trace xmlns:inkml="http://www.w3.org/2003/InkML" xml:id="stk24" contextRef="#ctx0" brushRef="#br0">12110 11115 0 0,'0'0'0'15,"0"0"1"-8,0 0 1-6,0 0 5 13,0 0-1-13,0 0 3 14,0 0-8-14,0 0 10 14,0 0-6-14,0 0 1 13,0 0 2-13,0 0-6 14,0 0-2-14,0 0-1 13,0 0 1-7,0 0-5-6,0 0 5 0,0 0-7 13,0 4 6 1,0-1 1-14,0 0-1 0,0-3 1 13,0 2-2-13,0 0-2 13,0-2 0-13,0 2 4 14,0-2 0-14,0 0 0 14,0 0 2-9,0 0-4-5,0 0 2 14,0 0-3-14,2 2-2 13,4-2-2-13,4 0 6 14,-1 2 1-14,2-2 2 14,2 0-2-14,3 0 5 13,2 0-4-13,2 1 0 14,0-1-1-9,2 3 2-5,3 0-4 14,-5-2 5-14,5 1-4 14,-1 1 3-14,7 4-4 13,5-3 4-13,4 0-4 14,6-4 2-14,8 0 0 14,0 0 0-14,2 0-2 0,-8-2 2 19,-1-8 2-19,-5 1-2 13,-3-2 1-13,-8 5-2 14,-2 0 2-14,-5 4-1 14,-2 2 0-14,-3 0 1 0,-2 0-3 12,1 0 4-12,-1 0-6 14,3 8 2-14,1 2 1 20,4-2 2-20,4-3-1 0,2-2 0 12,2-3 0-12,-1 0-1 14,-5 0 1-14,-2 0 1 13,-4-8 1-13,-3-4 8 14,-3 0-8-14,-5 3 4 14,-5 2 0-14,-2 3 6 13,-3 4-1-7,0 0-1-6,0 0 0 14,0 0-8-14,-4 0-1 13,-3 0 2-13,0 0-3 14,1 4 0-14,-1 3 0 13,-2 5-4-13,2 1-1 14,3-1-9-14,4-2-13 0,0-2-22 19</inkml:trace>
    </iact:actionData>
  </iact:action>
  <iact:action type="add" startTime="128286">
    <iact:property name="dataType"/>
    <iact:actionData xml:id="d25">
      <inkml:trace xmlns:inkml="http://www.w3.org/2003/InkML" xml:id="stk25" contextRef="#ctx0" brushRef="#br0">13021 10912 4 0,'-13'-2'18'1,"5"2"-7"0,-1-1-3 12,4 1-1 3,5-3-5-15,-2 3 0 0,2 0 7 12,0 0-3-6,0 0-4-6,0 0-2 14,0 0-1-14,0 0-4 13,0 0-2-13,6 0 7 14,12 0 0-14,3 3 1 13,0 2 0-13,0 3 1 14,-1-2-2-14,0 2 1 14,4 0 0-9,3 1 1-5,3-2-2 14,5 1 3 1,-2-1-3-15,-1-3-1 0,-2 0 1 12,-5 2 1-12,-4-2-1 14,-4 0 2-14,-3 0-3 13,-6-1 2-13,4-1-2 14,-5 0 1-9,-1 1 0-5,1-1 0 14,-3 0-2-14,-2 0 2 14,0 2-2-14,1-2 1 13,-3 0 2-13,2-2 1 0,-2 0-2 13,0 0 3-13,0 0-2 14,0 0-1-14,0 0 6 13,0 0-1-7,3 0 6-6,-3 0-2 13,2 0 8-13,-2 0-7 14,0 0 0-14,0 0-7 14,0 0 1-14,0 2-4 13,0-2-2-13,0 2 2 14,0-1 0-14,0 1 0 14,0 5-4-9,-7 5-1-5,-11 10 5 14,-9 8 3-14,-4 6-3 13,-1 2-1-13,-3 2 1 14,2 0 0-14,0 0 1 14,-6 0 0-14,4-5-2 13,-3-2 3-13,1-2-3 0,7-5 1 19,3-3 0-19,9-8 0 14,5-4 1-14,7-4-1 0,4-5 0 13,2-2 1-13,0 0-1 13,0 0 0-13,0 0-4 14,0 0-2-14,0 0 1 13,0 0 4-13,0 0 0 14,0 0 2-8,0 0-2-6,0 0-1 13,0 0 0-13,0 0-9 14,0 0 9-14,0 3-8 14,0 6-12-14,0 5-11 13</inkml:trace>
    </iact:actionData>
  </iact:action>
  <iact:action type="add" startTime="147229">
    <iact:property name="dataType"/>
    <iact:actionData xml:id="d26">
      <inkml:trace xmlns:inkml="http://www.w3.org/2003/InkML" xml:id="stk26" contextRef="#ctx0" brushRef="#br0">4618 12180 3 0,'0'-3'3'1,"-2"3"-3"13,-6-1 0-13,2 1-1 0,-2 0 1 13,-4 0 0-13,-2 0-1 13,-3 0 0-13,2 0 2 14,1 0-2-8,0 6 2-6,4-2 1 13,0-1-2-13,4 2 0 14,2-5 4-14,1 2 0 14,1-2 6-14,0 2-5 13,2-2 2-13,0 0-5 14,0 0-4-14,0 0 2 13,0 0-3-7,0 0-2-6,2 0-5 14,21 0 10-14,9 0 0 13,13 0 6-13,5-7-5 14,0 0-1-14,4-1 3 13,2 0-6-13,2-2 4 14,0 2-1-14,2 1 0 14,0 2 2-9,-2 3 1-5,-2-1-3 14,-1 3 2-14,-5 0-2 13,-1 3 0-13,-5 12-2 14,-4 6 1-14,-6-2 1 0,-6 2 0 13,-3-3 0-13,-5-1 3 13,1-2-5-13,-8-1 4 21,-2-4-4-21,-4-3 4 13,0-4-2-13,-5-1 0 0,0-2 0 13,-2 0 2-13,0 0-2 14,0 2 2-14,0-2-1 13,0 0 4-13,0 0-4 14,0 0 3-14,0 0-4 13,0 0 4-7,0 0 2-6,0 0 6 14,0 0 7-14,0 0-7 13,-18-7-11-13,-8-4 1 14,-5 2-4-14,-10 2 5 13,-6 3-3-13,-6 4 0 14,-12 0-3-14,-5 0 3 14,2 0 0-9,-4 0-3-5,-2 5 6 14,3 1-1-14,-2 1 1 13,3-1-3-13,2 1 1 0,2-2 0 13,9 2-1-13,-1-2 0 14,6-1 0-14,4 0 2 13,2-4-4-13,9 0 4 14,6 0-1-9,6 0-1-5,4 0 0 14,3 0 0-14,5 0 0 14,1 0 0-14,8 0 1 13,-1 0 0-13,5 0 2 14,0 0-6-14,0 0 3 14,0 0-2-14,0 0-11 13,17 0 0-7,12 0 13-6,14 0 2 13,6 0-2-13,5 0 1 14,-1 2-2-14,1 3 2 14,-1 0-2-14,1-1 1 13,-1 2-1-13,-1 0 0 0,-2-1 1 13,-3-5-3-13,-2 5 3 20,-4-3-1-20,-4 3 4 14,1-4-3-14,0-1 3 13,4 0-5-13,7 0 2 0,2 0 0 13,8 0 0-13,5-4 0 14,-2-5-1-14,4 0-3 13,-6-1 4-13,-1 0 0 14,-5-2-2-9,-9 4-3-5,-7-1 4 14,-7 6-4-14,-8 1 4 14,-6 2-2-14,-5 0 1 13,-9 0 1-13,0 0-3 14,-3 0 3-14,0 0-5 13,0 0 5-13,0 0-1 14,0 0 2-8,0 0 0-6,0 0 2 13,0 0 0-13,0 0-1 14,-9 2 9-14,-13 1-9 13,-10 4 2-13,-6 1-1 14,-5-2-4-14,-5 5 2 0,-12-4-2 13,-9 5 0-13,-9 0 0 20,-2-2 0-20,-1 2 4 13,8-2-2-13,2-1 2 14,3-2-3-14,2-1 2 0,-1-4 1 13,5 2-2-13,1-2 0 13,8 1 2-13,4-2-1 14,8-1 2-14,8 0-3 20,6 0 1-20,8 0 3 0,7 0-4 13,3 0 0-13,2 0 5 13,6 0-4-13,1-1 0 14,0 1-2-14,0 0 2 14,0 0-1-14,0 0 3 0,0 0-6 12,0 0 0 3,0 0 1-10,0 0-2-5,0 0 1 0,4 0 3 13,13 0 0 2,3 0 0-15,8 0 1 13,3 1-2-13,4 6 4 14,7-4-6-14,3 4 3 0,5-5 0 13,0 0-1-13,2-2 1 20,-1 0-1-20,-4 0 3 13,-2 0-3-13,-3 0 3 14,-8 0-3-14,1 0 2 0,-4 0-2 13,-4 0 0-13,-3 1 1 13,3 3 0-13,0 1 1 14,0-3 0-14,-5 0 1 14,-2-1 0-9,-2-1-1 10,-5 0-1-15,-3 2 1 0,0-2-1 12,-5 0 2-12,-1 0 0 14,-4 0 4-14,0 0-1 14,0 0 8-14,0 0-4 0,0 0 9 12,0 2-12-12,0-2 5 20,0 2-5-20,0-2-2 14,0 0-4-14,0 3 1 14,0-3-2-14,0 1 2 0,0-1-3 12,0 3 6-12,0-3-7 14,0 0 4-14,0 0-2 13,0 0 1-13,0 0-3 14,0 0 2-8,0 0-5-6,0 0 6 13,1 1-3-13,7-1 0 14,-1 3-1-14,2-2 2 14,0 3-7-14,2 1 2 13,-2-1-6-13,6 1-13 14,-2 2-20-14</inkml:trace>
    </iact:actionData>
  </iact:action>
  <iact:action type="add" startTime="150019">
    <iact:property name="dataType"/>
    <iact:actionData xml:id="d27">
      <inkml:trace xmlns:inkml="http://www.w3.org/2003/InkML" xml:id="stk27" contextRef="#ctx0" brushRef="#br0">8010 12340 1 0,'0'-1'13'15,"0"1"-1"-14,0 0-5 14,0 0 3-14,0 0-4 13,0 0-5-13,0 0-1 14,0 0 1-14,0 0-2 14,8 0 2-14,9 0-1 13,8 1 1-7,2 3 1-6,6-2-2 14,7-2 0-14,9 0 3 13,9 0-3-13,5-2 9 14,3-14-7-14,1 2 1 13,-5 2-1-13,-6 3-1 14,-6 4-1-14,-7 5 0 14,-2 0-1-9,-3 0-1-5,2 0 2 14,1 5 0-14,7 7 3 13,12-5-2-13,9-7 4 0,12 0-4 13,6 0 6-13,4-16-6 14,5-1-1 0,0-2 0-14,-3 1 1 14,-1 6 3-14,-12 4-3 4,-11 4-2-4,-13 4 1 14,-9 0 0-14,-9 0-1 14,-6 6-2-14,3 12 2 13,-4 0 1-13,0 2-1 14,0 0 3-14,0-4-4 14,-2 0 3-14,2 0-2 13,-4-4 1-7,-2 0 0-6,-2-1 0 13,-4-2 0-13,-3 1 0 14,-1-2 0-14,-1-2 0 14,-1 0 1-14,-3-2-2 13,0 2 2-13,-1 3-2 14,0-2 0-14,0 3 0 13,-2 0 0-7,0-2 1-6,3 3 0 14,0-4 0-14,-2 0 4 13,1-2-4-13,3 2 5 14,3-4 0-14,1 2 3 0,-6-4-7 13,0 2-1-13,-3-2 1 13,-5-1 1-13,0 0 1 14,-2 0-3-9,0 0 4-5,2 0-3 14,0 0 0-14,3 0-1 14,-1 0 0-14,0 3-1 13,4-3 1-13,-4 0 2 14,0 0 0-14,1 0-2 13,-1 1 1-13,8-1-2 14,-4 3 2-8,5-3-2-6,-1 0 1 13,-3 0-2-13,-1 0 2 14,-1 0 0-14,0 0 3 13,0 0-2-13,-2 0-1 14,7 0 1-14,0 0-1 14,-4 0 0-14,9 0 0 0,-7 0 0 19,-1 0 0-19,1 0 2 14,-4 0-2-14,5 0 0 0,3 0 0 12,3 0-2-12,6 0 4 14,3 0-3-14,3 0 1 13,5 0 0-13,-3 0-1 14,1-3 1-14,5 2 0 14,-4-2-2-9,3 2 2-5,-1 1-5 14,-1 0 5-14,2 0-7 13,-3 0 7-13,4 0-4 14,9 0 2-14,5-7 2 14,7 4 7-14,2-4-7 13,2 2 4-13,-2 3-4 14,3-2 0-9,2-1 6-5,2 2-2 14,6-1-4-14,3 2-3 0,0-1 3 13,4 2 2 1,-4-3-1-14,-2 1-1 0,1-1 1 13,-2-6-1-13,7 0 2 14,8-2 0-14,-1 0-2 13,-1 0 0-7,-2 0 1-6,-2 2-1 13,5 0 4-13,4-2-4 14,9 2 1-14,5 0-1 14,0 2-1-14,-4 2 1 13,-4 2 0-13,-1 0 0 14,-2 0 0-14,-2 2 0 14,1 0 1-9,-5 0-1-5,-2 2 1 14,-3 0 0-14,4 0-1 13,2 0 3-13,2 0-3 14,3 0 0-14,-5 0 0 14,2 0 1-14,3 0 0 13,4 0 0-13,2 0-2 14,3 0 0-9,-1 0 0-5,-2 2 1 14,-2 0 0-14,-1-2-2 0,-4 0 1 13,-1 0 0-13,-3 0 2 13,0 0-1-13,0 0 3 14,7 0-1-14,2 0-1 13,0-2 5-13,-3 2-6 14,-1 0 0-8,-1 0 0-6,6 0 3 13,1 0-5-13,4 0 5 14,-5 2-6-14,-5 4 1 13,-5 0 2-13,-11 4-1 14,-2 2 1-14,-3 2-1 14,-4 1 3-14,-1-6-3 13,-2 3 2-7,-1-2 0-6,-1 2 0 14,3 1-2-14,1-2 1 13,7-1 0-13,-2 1 0 14,3 1 0-14,-1-5-2 13,-4 2 5-13,-3-4-4 0,1-3 5 13,3-2-7-13,1 0 5 14,0 0-2-9,2 0 0-5,-9 0 0 14,1 0 0-14,-5 0-2 13,-1 0 2-13,-3 0 0 14,-3 0 2-14,4 0-1 14,1 0-2-14,0 0 2 13,0 0-1-13,0 0 0 14,-2 0 0-9,-4 0-3-5,-3 0 7 14,2 0-5-14,1 0 4 14,2 0-6-14,-3 0 4 13,1 0-1-13,-3 0 0 14,1 0 0-14,-6 0 0 14,-1 0 1-14,-1 0 1 13,-4 0 1-7,1 0-1-6,-1 0 1 13,2 0-6-13,-2 0 3 14,4 0-2-14,2-5 1 0,-4-4 1 13,0 4-3-13,-2-3 6 13,0 4-2-13,-2-3 1 14,0 1-1-14,-6 1 1 14,-8-2 1-9,0 1-2-5,-10 3 6 14,-3 1-5-14,-7 2 0 13,-4 0-3-13,0 0 2 14,0 0-2-14,0 0 5 14,0 0-2-14,0 0 0 13,-4 0 11-13,-7-3-6 14,-5-1-5-9,-7-4-2-5,0 2 3 14,-4 0-2-14,-2 0 4 14,-2-2-9-14,-3 0 7 13,-4-2-5-13,-7 2 2 14,-4 2 0-14,-4 0-1 13,-5 0 0-13,-5 0 1 14,-6 2 0-8,-4 2 0-6,-10 0-1 0,-6 2-2 12,-5 0 1 3,-1 0-1-15,-1 0-1 0,-2 8 2 13,-5 2-1-13,1-2 3 13,-4 0 0-13,4-6 3 14,2 2-5-14,-1-1 5 13,3-1-4-7,1 1 2-6,-1-1-2 14,4 0 1-14,3 1 0 13,2-1 0-13,-1-1 0 14,-1-1 2-14,0 0-2 13,1 0 0-13,8 0 1 14,5 0-1-14,2 0 0 14,4 0 0-9,-5 0 0-5,3 0 1 14,-2 0-2-14,2 0 4 13,4 0-6-13,0 6 3 14,2-1-2-14,0-2 4 14,1-3-3-14,1 0 1 0,-4 0-1 12,4 0 1 3,-2 0 2-10,-2 0-2-5,3 0 1 0,-4 2-2 13,3 5 2-13,3-4-2 14,-3 3 2-14,7 0-2 13,2-1 1-13,4 0 0 14,8-1-1-14,5 1 3 14,3-5-3-14,5 2 2 13,5-2-2-7,4 0 2-6,5 0-2 13,5 0 1-13,3 0-1 14,5 0 1-14,0 0 1 14,6 0-1-14,0 0 4 13,0 0-8-13,0 0 1 14,0 0-2-14,0 0-5 14,3 0 3-9,13 0 7-5,6 5 0 14,5 5 4-14,2-2-3 13,4 1-1-13,3 1 1 0,10-3-2 13,12 0 2-13,14-4 2 14,10-1-3-14,6-2-2 13,13 0 2-13,5 0 2 20,5 0-2-20,10-10 0 0,-1 3-3 13,1-2 1-13,-1 0 0 14,-7 2 0-14,1 2 1 13,-7-2-2-13,-7 5 6 14,-9 0-4-14,-5-1 3 13,-15 1-2-13,-7 0 3 14,-10 2-4-8,-12 0 2-6,-9 0-1 13,-12 0 0-13,-8 0 0 14,-5 0-3-14,-3 2 3 14,-2 1 0-14,1 1-8 13,-4 2 7-13,0 1-6 14,0 1 4-14,0-1-1 0,-15 2 1 19,-12 0-5-19,-4-1-38 14,-12-3-35-14</inkml:trace>
    </iact:actionData>
  </iact:action>
  <iact:action type="add" startTime="154306">
    <iact:property name="dataType"/>
    <iact:actionData xml:id="d28">
      <inkml:trace xmlns:inkml="http://www.w3.org/2003/InkML" xml:id="stk28" contextRef="#ctx0" brushRef="#br0">3566 13476 0 0,'-29'0'13'1,"4"-5"7"13,6-4-12-7,5 2-1-6,3 2 6 13,7 0-11-13,4-1 11 14,0 4-9-14,0 0 5 14,0 0-8-14,0-1-2 13,2-4 2-13,15 2-1 14,6-2 2-14,5 0-2 13,6 0 0-7,6-1 2-6,5-4-2 14,5 2 0-14,9-4 5 13,1 0-4-13,2-2-2 14,-1-2 1-14,8 1 0 13,2 1 0-13,5 2 0 14,4 0-3-14,5 0 6 14,2 1-6-9,2-1 6-5,3 0-6 14,-1 1 1-14,-2 3 2 13,3 0-2-13,-5 4 0 14,-8 1 2-14,-1 0 0 14,0 3 2-14,1 2-2 0,8 0 0 12,0 0 4-12,0 0-7 14,-3 0 3-9,-1 0 0-5,-1 7 0 14,0-4 0 1,5 3-4-15,1-4 8 13,0 1-7-13,0 2 5 0,-6-3-4 13,-2 0 2-13,-2 1 0 14,1 0 0-14,-2 2 0 13,0-4 0-7,-3 1 0-6,-2 0 4 13,0 0-4-13,-1 3 1 14,5 0 3-14,4 2-7 14,2-2 3-14,3 1 0 13,-2-2 0-13,-2 0 0 14,-4-1-2-14,3 1 4 14,0-3-4-9,5 1 7-5,0 3-9 14,0-5 5-14,1 0-2 0,-3 0 2 12,-5 0-1 3,-4 0 0-15,-1 0 0 14,-1 0 3-14,-3 3-3 0,-1 6 0 12,-1 3 1-12,1-2-2 14,-2-2 1-9,10 4 0-5,6-6 0 14,5-1 0-14,7-5 0 14,-3 0 0 0,-4 0 1-14,5 0-1 0,-1-4 1 13,2-1 2-13,4-1-3 13,-2 2 1-13,-3 0-2 14,1 1 1-8,-6-1 0-6,0 4 0 13,-2 0 0-13,-2 0 0 14,-3 0 2-14,-2 0-6 14,3 0 7-14,0 0-4 13,4 0 1-13,9 0 0 14,-1 0 0-14,-1 0 1 13,-1 0-1-13,-6 0 2 5,4 0-4-5,5 0 4 14,4 0-3-14,-1 0 2 13,2-1-2-13,-3-4 1 14,-2 4-1 0,1-3 1-14,1 1 0 0,-2 1 0 13,-3 2 1-13,0 0-3 14,1 0 2-9,7 0 0-5,3 0 0 14,0 0 0-14,-1 0-2 14,-3 0 5-14,0-3-6 13,-1 1 6-13,2 2-4 14,1 0 4-14,-2 0-6 13,-2 0 4-13,0 0-2 14,2 0 1-8,7 0 0-6,2 0 0 13,2 0 0-13,7 0 0 14,6 0 1-14,5 0-2 0,7-9 1 12,-4-3-2-12,-3 3 1 14,-5-5 1 1,5 1-2-15,0-2 4 13,-1 0-2-13,-4 1 3 5,-1 2-5-5,-3 0 5 13,-4 4-6-13,1 3 3 14,-3 0 0-14,2 3 0 14,3-3 0-14,1 0-1 13,-4-1 4-13,-6 3-6 14,-6-2 6-14,-2 5-6 14,-1 0 2-9,-6 0 1-5,-10 0-1 14,-6 0 1-14,-6 2-3 13,-6 8 6-13,-7-3-7 14,-4 6 8-14,-5 1-8 14,-7 3 4-14,0 0-1 13,-1 3 0-13,-4-2 1 14,-1 3-1-9,-3-5 2-5,-2 1-5 0,-2 4 8 13,-1-3-8 2,-2 0 8-15,1 0-7 0,-2-1 3 12,-2-6 0-12,2 1 0 14,-2-2 2 1,1 0-4-15,1 0 5 13,6-2-1-13,1 0-2 5,5-5 4-5,5-3-3 13,0 0 0-13,3 0 0 14,-4 0-1-14,-1-9 0 14,-3-8 0 0,-1-4-2-14,0-4 4 0,-8-5-3 13,-3 1 4-13,0-2-6 13,-7 0 1-7,-5-3-3-6,-2-1 0 14,-4 1 4-14,-5-1 0 13,-2-2 2-13,0 1 4 0,0 2 1 13,0 0 3 1,-6 1-6-14,-8 6-3 0,-3-4-2 13,-4 4 1 2,-1-2-6-10,-3 5 0-5,1 0 6 0,0-1 2 13,-1 4 1-13,-1-4 1 14,3 6-2-14,-2-1 0 13,-3 0-2-13,-1 2 2 14,-5 2-1-14,0 2 3 13,-3 0-2 2,-5-2 3-15,-1 3 1 5,-6-1 2-5,2 2-4 13,-3-2 0-13,2 3-2 14,1-4 1-14,-6 1-2 13,-3 3 0-13,-1-4-3 14,-2 3 6-14,-1-2-1 14,0 2 0-14,-5 0-4 13,-4 1 2-7,-3 2 0-6,-1 3 1 0,-5 2 0 12,0 4-1 3,-2 0-2-15,-1 0 0 14,1 0 4-14,1 0-6 0,5 0 8 12,-3 4-6-12,4-4 4 14,-5 0-2-14,-1 0 0 14,8 0 0-9,0 3 0-5,7 0 1 14,4 6 0-14,0 0 2 13,4 4-6-13,0 2 1 14,1 1 2-14,3 2-4 14,-1 1 3-14,1-4-1 13,8 2 2-13,-1-3 0 14,7 2 2-9,3-1 1-5,-1 3-1 14,7-2-2-14,2 3 0 14,2 1 0-14,5-2 0 13,3 2 0-13,1 2 0 14,3 2 0-14,1 3-2 14,6 0 4-14,-1 2-4 13,5 2 4-7,2 3-4-6,0 0 2 0,0 2 0 12,2-2-2-12,16-2-1 14,2 3 2-14,4-3 1 14,0 0 1-14,6-1 1 13,0-2-3-13,7 3 2 14,0-1-2-14,9-2 0 13,2-2 1-7,5-4 7-6,7 0-6 14,0-2 0-14,1 0 2 13,2-1-1-13,-3 0 0 14,2-2-3-14,3 2 2 13,1-5-1-13,9 5 0 14,-2-5 0-14,3-1 0 14,-1-2 2-9,2-4-2-5,-2-2 2 14,3-3-3-14,0 0 2 13,5 1-1-13,-1-2 0 14,-4 1 0-14,0-3 0 14,-5 0 0-14,-1 0 4 13,-1 0-3-13,-2 0-1 0,1 0 1 13,-3-3-2-7,-1-9 1-6,-2-5 0 13,1-6 0-13,-2-1 1 14,-3-4-1-14,2-1 1 13,-1-4-1-13,0-2 3 14,-1 2-3-14,-1-3 0 14,-5 3 0-14,-6-2 0 13,-8 1 0-7,-6-1-3-6,-8 0 6 13,0 3-5-13,-9-3 7 14,-3-2-7-14,-7 2 4 14,-5-5-2-14,-2-2 0 13,0 4 0-13,-7-1 4 14,-13 3-1-14,-2 0 2 14,-2 4-5-9,-7 1-1-5,-5 2-3 14,-7 0 4-14,-3 6 0 0,-6-1 0 12,-2 2 0 3,1-1 0-15,-2 6 3 0,3-3-1 13,-1 1-2-13,-1 4 1 13,1-4-2-13,-3 2 0 14,-2-2 0-9,-2 4 1-5,-5 3-3 14,-3-2 3-14,-4 3 0 14,-4 2 0-14,2-3 0 13,-2 3 1-13,1 4 3 14,-5-2-8-14,-6 2 6 14,2 5-4-14,-3 0 2 13,0 0-1-7,-2 0 1-6,-3 0 0 13,-5 13-2-13,-1-3 4 14,2 2-4-14,5 0 1 14,1 2-3-14,5 4 4 13,-2-1 0-13,2 0 0 14,6 1 0-14,5-4 4 13,9 3-1-7,9-5 1-6,10 2-3 14,7-2-1-14,10 0 1 0,8 3-2 12,0 4-1-12,6 3-1 14,6 4 3-14,2 2-2 13,5 0-1-13,2 0 1 14,0 4 2-14,0 3-3 14,13-1 3-9,3 1 0-5,4 0 0 14,0 0-3-14,2 2 3 14,1-3 1-14,4 0-1 13,4 2 0-13,0 1 0 14,7 4-1-14,4-1 5 13,3 2-7-13,3 0 3 14,6 3 0-8,2-1-1-6,4-4 4 13,5-5-2-13,-1-1 1 14,6-3-4-14,-1-4 2 13,4-4-1-13,5-3 1 0,5-5 0 13,3 0 1-13,1-4 1 14,-2 1 0 0,2-3-2-14,0 2 2 5,4-4 1-5,3 2-5 13,0-6 4-13,-3-3-4 14,-4 0 2-14,-2 0 0 14,-7 0-4-14,0 0 8 13,-5-3-7-13,-1-8 6 14,-5 1-4-14,-3 0 2 14,1-4-1-9,-3-1 2-5,3 1-2 14,-1-5 0-14,1 1 0 13,-7 2 0-13,-6-2 1 14,-5 2-2-14,-7-1 2 14,-11-3-2-14,-5 1 1 13,-4-3 0-13,-6-5 0 14,-7-5 1-9,3-3-2-5,-5-4 2 14,-3 3-4-14,1 0 5 0,-3-1-4 13,0-2-2 1,0-1 2-14,0 2 0 0,-10-5 2 13,-3 2 4-13,0-1-4 14,-3 0 7-14,0 3-7 13,-1 1 4-7,-4 4-3-6,0 2-2 13,-6 0-4-13,-2 4-2 14,-5 2 2-14,-4 1-4 14,-2 6 8-14,-2 1 1 13,-5 1-6-13,0 1 12 14,0 4-5-14,-2 0 0 13,-2 4 3-7,0 1-3-6,-5 0 0 14,-4 2-1-14,-1 0 1 13,-1-1-2-13,0 0 5 14,-1 0-4-14,-1 0 3 14,-1 0-5-14,-5-2 3 13,2 2-1-13,-1 2 1 14,-2 1-1-9,-3 3 0-5,-2 0 0 14,0 0-2-14,-1 0 4 0,-2 1-4 13,-1 11-8-13,-5-1-23 13,-1-8-70-13</inkml:trace>
    </iact:actionData>
  </iact:action>
  <iact:action type="add" startTime="158866">
    <iact:property name="dataType"/>
    <iact:actionData xml:id="d29">
      <inkml:trace xmlns:inkml="http://www.w3.org/2003/InkML" xml:id="stk29" contextRef="#ctx0" brushRef="#br0">9781 13214 4 0,'-56'-11'13'1,"-2"-1"-1"0,2 1 2 12,-4 3-8-12,0 2 1 14,0 4-7-14,-4 2-2 13,3 0-1-13,-4 0 0 14,-1 0 3-8,-6 0-3-6,1 0 3 13,-2 0 2-13,3 0-2 14,3 0-6-14,0 0 4 14,6 0 2-14,0 7 0 13,2 1-1-13,6-3 1 14,-1 4 0-14,12-2 3 13,5 0-2-7,5 0 1-6,12 0-3 13,9-2 1-13,7 3-2 14,4 2-6-14,0 0-6 0,12 2 1 13,14-2 7 1,5-3 6-14,9-2 0 0,3-5 4 13,5 0-1-13,5 0 9 20,4 0-2-20,5 5-3 14,5 0-4-14,7 6-1 13,12 1 1-13,7 0-2 0,6-2 1 13,1 2 0-13,0-7-3 14,8-2 3-14,-1-3-2 13,13 0 1-13,0 0 2 20,-2 0 1-20,3-5-2 0,-1-4 5 13,1 3-4-13,-1-3 3 14,3 1-6-14,3 3 5 13,9 3-5-13,0-1 1 14,0 1-1-14,-2 2-1 14,-4-5-1-14,0-4 4 13,1 4-6-7,-7-3 8-6,-5 1-6 13,-5 2 3-13,-2-2-1 14,-1 2 1-14,-5 0-1 14,-5 0 0-14,-3 1 1 0,2-3-1 12,-3 2 0-12,0 2 1 14,-7 3 2-14,-2-2-6 20,-2 2 3-20,-6-2 0 14,2 1-1-14,-2 1 1 13,-9-3-2-13,-5 2 4 0,-9 1-3 13,-7 0 3-13,-9 0-4 14,-7 0 3-14,-8 0-1 13,-10 0 0-13,-5 0 0 14,-9-3-1-9,-1 3 2-5,0 0 7 14,0-1 6-14,-11 1 6 14,-10-4-20-14,-10 1-4 13,-8 1-3-13,-7 0 2 14,-8 2 2-14,-4 0 3 13,-5-2 3-13,-3-1-3 14,-3-4 5-8,-3 2 0-6,-1-2 0 13,-10 3-2-13,-6 2 3 14,-10 1-6-14,-5-2 4 0,2-1-4 12,-3 0 3-12,0-2-4 14,-9 3 2-14,-6 0-2 14,-10-1 3-14,-3 4-3 13,-8-2 1-7,-4 0-1 8,1-1 1-14,-3 0-5 14,-7-1 4-14,-2 2 1 0,-3-1-4 13,3-2 4-13,0-1-3 13,5 2 6-13,-3 0-6 14,-4 3 3-14,1-2 0 14,4 3 0-9,2 0-5-5,3 0 5 14,3 0-2-14,4 0-4 13,5 0-1-13,8 0 7 14,8 0-4-14,7 0 4 14,12 0 0-14,1 0-1 13,14 0 0-13,8 3 1 0,9 5-4 19,11-3 4-19,8 2-1 0,10-2-7 13,8-5 8 2,7 2-3-15,7-2 2 13,7 0-1-13,9 0 4 0,2 0-5 13,0 0 3-13,0 5-9 14,9 0-23-14,15 1 31 13,10 0-3-7,8 0 4-6,7-2 0 13,5-2 2 2,4-2-4-15,4 0 4 0,3 2-2 13,1 1 1-13,5-2-1 13,5-1 2-13,0 0-1 14,2 0 1-14,3 0-1 13,4 0-1-7,6 2 1-6,9 2-3 14,-2 1 4-14,-2 0-4 13,-1 2 4-13,1-3-3 14,2-1 2-14,5 1-1 13,2 3 1-13,0-2 0 14,-1 1 3-14,4 4-4 0,3-1 8 13,0 1-8-8,1-5 0-5,4 0 3 14,0-1-5-14,5-3 4 14,5 2-2 0,-1 1 0-14,2 4 1 0,-2-1-4 13,-4 2 7-13,7 3-8 13,2-5 7-13,-3 6-7 14,-2-6 3-8,2 0-1-6,-5-3 0 13,-3-3 2-13,-6-1-1 14,4 0 4-14,-4 0 1 13,-2 0-1-13,-1 0 4 14,-15-3-6-14,-3-3 4 14,-7 3-5-14,-12 0 1 13,-6 3-1-7,-11 0 2-6,-14 0-5 13,-10 0 6-13,-15 0-4 14,-6 0 5-14,-8 0-3 0,-1 0-1 13,-2 0 13 1,0 0 7-14,0 0 3 0,0 0-11 13,0 0-10-13,0 0-1 14,0 0 0-9,0 0-2-5,0 0 4 14,0 0-5-14,0 0 4 13,0 0-2-13,0 0 2 14,0 0 1-14,0 0 3 14,0 0-4-14,0 0 0 13,0 0-2-13,0 0 0 14,2 0-5-9,-2 0 3-5,0 0-1 14,0 0 2-14,0 0 0 14,0 0-4-14,0 0 3 13,5 3-9-13,-1 6-15 0,-2-4-41 13</inkml:trace>
    </iact:actionData>
  </iact:action>
  <iact:action type="add" startTime="164677">
    <iact:property name="dataType"/>
    <iact:actionData xml:id="d30">
      <inkml:trace xmlns:inkml="http://www.w3.org/2003/InkML" xml:id="stk30" contextRef="#ctx0" brushRef="#br0">5335 14066 10 0,'-17'-19'28'15,"8"9"-8"-14,0 6-9 0,-2 1-11 13,2 3-1 1,-4 0-11-14,0 0-3 0,-3 0 0 13,1 0 7-13,-2 0 8 14,1 3 2-9,8-2 8-5,-1-1-4 14,5 0 14-14,4 0-9 13,0 0 1-13,0 0-4 14,0 0-3-14,0 0-3 14,0 0-1-14,0 0 3 13,0 0-4-13,0 0 0 14,2 0-6-9,9 0 6-5,5 9 2 14,5-5 2-14,4 1-4 14,2 4 1-14,3-6 0 13,4 2-1-13,7-1 4 14,-1-1-2-14,0 1-2 14,3-1 1-14,0-2-2 13,3 2 1-7,5-3 0-6,0 0 0 13,2 0 4-13,7 0-6 14,8 0 4-14,3 0-2 14,7 0 2-14,2 0-4 13,1-3 3-13,-3-1-1 0,-2 0 0 13,6 3 0-13,-1-1 0 20,5-2 0-20,5-1 5 14,-2 3-2-14,-2 1-6 13,-1 1 4-13,5 0-1 0,2 0 0 13,7 0 0-13,3-4-1 14,-3 2 3-14,0-5-4 13,1 2 4-13,2-1-4 14,4-1 3-9,2 3-2-5,-1 0 1 14,4 3 0-14,-3 1 0 14,1 0 0-14,-5 0-4 13,0 0 8-13,-5 0-7 14,2 0 7-14,6 0-8 13,4 1 7-13,-1-1-6 14,-2 0 2-8,-9 0 0-6,-8 0 0 13,7 0 1-13,0 0 1 14,-3 0 0-14,-1 0 0 0,-5-1 3 12,-3 1-5 3,-3 0 2-15,-6 0-2 0,-5 0 1 13,-3 0-3-13,-8 0 3 13,-1 4 0-7,-9 5-2-6,-2 2 3 14,-3-4-2-14,-1 2 0 13,0-4 1-13,-7-2 0 14,-3 1 1 0,-7-4-1-14,-3 0 0 0,-7 0 0 13,-8 0 5-13,-3 0-3 14,-6 0-2-9,-2 0 4-5,0 0-4 14,0 0 2-14,0 0 0 13,0 0 1-13,-10 0-3 14,-6 0 3-14,-4 0-6 14,-4 0-4-14,-3 0-2 13,-6 0 2-13,-1 0 6 0,-2-7 1 19,-2 3 3-19,-2-1-1 0,0-2 0 13,-3 2-1 2,-3-2 3-15,-3 2 1 13,-2 1-3-13,-5 0-4 14,-4 4 2-14,-5 0 0 0,-4 0-4 13,-5 0 2-13,-2 0 2 13,-3 0 0-7,0 0 0-6,-6 0 2 13,-1 0-1-13,-3 0-1 14,-3 0 1-14,-1 0 1 14,-6 4-4-14,-5 1 0 13,-8 4 1-13,-2-2 1 14,3 4 1-14,2-6-1 13,0 5-2-7,-2-3 2-6,3-1-4 14,-1-2 4-14,-1-1-1 13,4 4 1-13,-4-2-1 14,0 6 2-14,6-5-7 14,0 3 6-14,1 2 0 13,1-5-7-13,2 2 2 0,1-4 4 19,9-1 1-19,10 2-3 0,9 1 5 13,7 0-2 2,3 2 2-15,5 1-2 0,2 0-2 12,4-1 0 3,4 0-1-15,6-2 1 0,8-4-3 12,4 0 5-12,12-2 5 14,4 0-3-8,8 0 10-6,2 0-5 13,2 0-1-13,0 0-6 14,0 0-5-14,0 0 4 13,8 0 1-13,17 0 0 14,4 0 1-14,3 0 0 14,5 0 2-14,-2 0-3 0,0 0-5 19,-4 0 5-19,-2 0-4 0,-6 4 4 12,0-2-3 3,-5 2-2-15,-3 0 5 0,0 5-5 13,-1-6 5-13,5 6-10 13,-2 0-7-13,1 5-29 14</inkml:trace>
    </iact:actionData>
  </iact:action>
  <iact:action type="add" startTime="166827">
    <iact:property name="dataType"/>
    <iact:actionData xml:id="d31">
      <inkml:trace xmlns:inkml="http://www.w3.org/2003/InkML" xml:id="stk31" contextRef="#ctx0" brushRef="#br0">12967 14432 10 0,'0'0'0'15,"0"0"-4"-14,0 0 4 0,0 0 7 19,0 0 6-19,0 0-4 14,0 0-3-14,0 0-3 0,0 0 7 13,0 0 3-13,0 0 0 13,0 0-10-13,0 0-3 14,6 0-2-14,5 0 0 13,9 4-1-13,7-4 6 14,9 0-3-8,10 0 2-6,10 0-3 13,7 0 2-13,17-11-1 14,1 1 0-14,9 0 0 14,4 5 0-14,3 0 1 13,2 1-1-13,1 4-1 14,1 0-1-14,0 0 3 13,8 0-2-7,9 0 2-6,4 0-1 14,7 0 0-14,3 0 1 13,2 0 0-13,1-1 0 14,4 1-1-14,1 0 2 13,3 0-4-13,0 0 2 14,-1 1 0-14,3 5 0 14,4 1-2-9,5-3 2-5,2 1 0 14,4-5 1-14,4 0 3 0,-4 2-7 12,3-2 5 3,2 0-2-15,-5 3 0 0,-1-3 1 13,-3 2-4-13,0-2 6 13,0 2-4-13,-5-1 3 14,-1 1-4-8,-5 3 2-6,-13 1 0 13,-2-1 0-13,-5 4 0 14,-9 3-2-14,-6 2 2 13,-9-2-2-13,-5 0 4 14,-2 4-5-14,-7-8 5 14,-4-3-4-14,-11 2 2 13,-3-7 0-7,-7 0-4-6,-4 0 4 13,-9 0 3-13,-7 0-2 0,-13 0 4 13,-9 0-4 2,-8 0 2-15,-11 0-2 0,-1 0-2 12,0 0 0-12,0 0-1 14,0 0-2-14,-9 0-1 14,-12 0 5-9,-16 0 6-5,-7 0-4 14,-6 0 1-14,-2-7-1 13,-2-2-2-13,-1-5 9 14,1 2-6-14,-9-6-1 14,-4 0 3-14,-6-1-3 13,-7 0-1-13,-5 0 4 14,-7 1-10-9,-6 0 6-5,-4 3-2 14,-7 2 0-14,-12-3-3 14,-3 6 2-14,-11 4-3 13,-2 0 4-13,-11 4-8 14,-3-4 6-14,-1 2-8 13,-4 1 8-13,3 0 3 14,-8 1-2-8,-2 2 4-6,-2-4-2 13,2-1 2-13,1 5-1 0,-1-3-1 13,0 3 4-13,3 0-4 14,4 0 1-14,8 0-3 13,7 0 2-13,6 0 0 14,8 0-2-14,3 0 2 13,8 0-2-7,2 0 4-6,8-4-3 14,5-1 4-14,11-2-2 13,6-1 0-13,-1-2 0 14,0 2-1-14,2 2 0 13,4-1 0-13,5 7-5 14,7-3 5-14,2 3-1 14,1 0-1-9,4 0 4-5,0 3-4 14,8 6 4-14,10-4 1 14,6 2-3-14,14-5 1 13,10 2 0-13,6-4 1 14,6 0-4-14,0 0 1 0,0 0-8 12,0 0-14 3,0 0 14-15,14 0 9 5,4 0 6 9,14 0-4-14,7 0-1 0,7 0 1 13,6 0-1-13,4 2-2 13,6 8 0-13,5 0 0 14,10-1 0-14,14-4 1 14,8-1 0-14,8 1 0 13,-1 0 1-7,4-1 0-6,6 0 0 13,9-2 3-13,6-2-8 14,9 0 5-14,6 0-1 14,5 0 1-14,5 0-1 13,7-2 0-13,9-8 0 14,4 2 4-14,11-4-4 14,4 3 0-9,2-4 2-5,3 3-4 14,1 0 2-14,-2 2-2 13,-6 0 0-13,6-1 0 14,-6-4 0-14,-2 3 4 14,-2-8-5-14,-9 0 7 13,-8 2-6-13,-12 1 4 14,-16 8 1-14,-16 0-1 4,-12 4 0-4,-16 3 1 14,-18 0-2-14,-17 0 1 14,-17 0 0-14,-13 0-2 13,-11 0 1-13,-11 0-2 14,-6 3-1-14,-3 2 2 14,0-5 9-14,0 2 1 13,0-2 9-7,-1 0-4-6,-10 2 6 13,-2 0-19-13,-3-1 2 14,1 1-3-14,-1-2-2 14,0 3 1-14,1-1-3 13,-2 2 0-13,1 2-11 14,-8 2-4-14,-2 0-15 13,-7 0-10-7</inkml:trace>
    </iact:actionData>
  </iact:action>
  <iact:action type="add" startTime="169251">
    <iact:property name="dataType"/>
    <iact:actionData xml:id="d32">
      <inkml:trace xmlns:inkml="http://www.w3.org/2003/InkML" xml:id="stk32" contextRef="#ctx0" brushRef="#br0">5846 15284 31 0,'0'-5'29'1,"0"-2"-4"20,-6 1-3-20,-3-2-11 0,-5 0-6 12,-3 3 8 3,-4 0-10-15,-5 1-3 0,-6 0-2 12,-6 2-1-12,-4-2 1 14,-7 4-6-14,-15-5 8 14,-8 2-3-14,-6 3 0 13,-4-6 4-7,-1 6-3-6,-6 0-4 14,-1 0 4-14,1 0 1 13,-2 0-2-13,5 0 2 14,-7 0-4-14,2 0 5 13,0 0 0-13,-7 0 0 14,-2 0 3-14,0 0-5 14,-3 0 2-9,5 0-4-5,-2 14 1 14,-1 0-7-14,-1-2 4 13,4 2-2-13,8-4 7 14,10 0 2-14,13-5 1 14,9 2-2-14,12-3 11 13,9-2-11-13,15-2 4 0,13 0 2 19,7 0-6-19,2 0 0 0,0 0-15 13,23 0 14-13,10 0-6 14,7-2 7 0,7-9-1-14,5 6 1 14,5 3 0-14,8-3 0 0,8 2 3 13,10 3-3-13,4 0 5 20,2 0-2-20,3 0-3 0,3 0 1 12,5 0-2-12,8 3 2 14,7 2-2-14,1-3 1 14,5 2 0-14,1-3 0 13,1 2 0-13,1 1 0 14,0 0-2-14,1-2 1 20,4-1 0-20,2 2 1 0,-2 0 0 13,-9-2-2-13,-8 3-1 13,-7-4 6-13,-5 4-3 14,-4 1 2-14,-11-5-4 0,-5 5 3 13,-11 2-2 1,-6-2 1-14,-7-1 0 0,-12 0 0 19,-9-3 0-19,-9 5-2 14,-9-3 4-14,-8-3-4 14,-7 0 0-14,-2 0-1 0,0 0-7 12,-4 0 10-12,-17 0-5 14,-10 0 4-14,-4 0-2 13,-9-3 3-13,-4-8-2 14,-3 7 7-8,-5-1-8-6,-7 2 3 13,-1 1 0-13,-7 0 1 14,-5 2-1-14,-2 0 0 14,-7 0 0-14,-2 0 0 13,-6 0 0-13,-12 7 0 14,-6-2 0-14,-3 1-3 13,1 3 5-7,3-9-2-6,3 0 0 14,-4 0 0-14,-1 0 0 13,0 0 2-13,4 0-2 14,0 0 1-14,4 0-2 0,1 0 1 12,5 0-1-12,11 0 0 14,9 0-3-14,12 0 0 20,5-6-2-20,7-3 6 14,10-1-5-14,8-2 3 0,6 0 4 12,12 6-1-12,4-5 3 14,5 8 7-14,7 1 2 14,2 0-10-14,0 2-3 13,0 0-9-13,19 0 8 14,5 0 2-9,6 0-3-5,0 2 0 14,2 10 2-14,0-2-8 14,1-2-11-14</inkml:trace>
    </iact:actionData>
  </iact:action>
  <iact:action type="add" startTime="171673">
    <iact:property name="dataType"/>
    <iact:actionData xml:id="d33">
      <inkml:trace xmlns:inkml="http://www.w3.org/2003/InkML" xml:id="stk33" contextRef="#ctx0" brushRef="#br0">21911 11081 7 0,'0'0'3'1,"0"0"-3"13,0 0-10-13</inkml:trace>
    </iact:actionData>
  </iact:action>
  <iact:action type="add" startTime="171817">
    <iact:property name="dataType"/>
    <iact:actionData xml:id="d34">
      <inkml:trace xmlns:inkml="http://www.w3.org/2003/InkML" xml:id="stk34" contextRef="#ctx0" brushRef="#br0">21700 11129 3 0,'-9'0'1'1,"0"2"-1"0,0 2 1 12,0-3 0-12,3 2 2 14,1 0-3-14,5-3 1 13,0 1-4-7,0-1 0-6,0 4-1 14,0-3 4-14,12 6 1 13,8-1 12-13,4-2-8 14,10 2 9-14,3-4-10 14,13 0 8-14,2-2-5 13,16 0-1-13,7 0-4 14,10 0 2-9,7 0-4-5,1 0 0 14,0 0-1-14,6 0 2 14,-2 0-2-14,2 0-2 0,-1 5 3 12,2-5 0 3,-2 0 0-15,-1 0 3 13,-2 2-3-13,1 3 4 14,0-1-1-14,-5-1-2 5,-8 4 1-5,-14 3-4 13,-7-4 2-13,-10 3 0 14,-10-4-1-14,-9-1 1 13,-6 0-1-13,-9-3 2 14,-9-1 0 1,-5 3-1-15,-2 0 11 13,-2-2-2-13,0 1 20 5,0-2-12-5,0 0-5 14,0 0-3-14,0 0-6 13,0 0 4-13,0 0-2 14,0 0 1-14,0 0-4 13,0 2-4-13,0 0 1 14,0 6-3-14,-6 4-3 14,-1 8 5-9,-3 8 2-5,0 5 0 14,1 3 0-14,-1 6 1 13,0 6-1-13,-1 6 2 14,2 6-4-14,2 2 2 14,-2 0 0-14,3 0 0 0,-3 1 2 12,2-1-4-12,-2 4 5 14,1 2-1-9,-2 5 0-5,1 4-2 14,1 1 2-14,-3 6-3 14,1 6 1-14,0 6 0 13,1 9 0-13,-3 8-1 14,-1 8-4-14,-5 7 10 14,1 1-10-14,-4 3 4 13,-1-6 0-7,-1-6 1-6,-5-4 0 13,-4 3 0-13,-4-5 1 14,-1-6-3-14,-3-10 4 14,5-10-1-14,-1-7 0 13,6-11-1-13,8-11 4 14,0-10-4-14,6-8 1 13,1-10 0-7,4 0-1-6,-1-9 2 0,6 1-2 13,-1-4 2-13,5-5-4 13,-2-4 0-13,0-4 2 14,4-2-7-14,0-4 6 14,0 0-1-14,0 0 2 13,0 0 4-13,-4 0 0 14,-2-13 7-9,-3-4-8-5,-5-1-5 14,-2 0 4-14,1 4-3 14,-2-3 1-14,3 6 0 13,1-1 0-13,-1 1 0 14,3 4-4-14,-2-3 8 13,-3-2-6-13,3 2 5 14,-5 2-6-8,-2-5 3-6,0 8 0 13,-2 0-2-13,-4 0 1 14,2 1 1-14,-7 4-1 13,-7 0 1-13,-3 0 0 14,-9 0 0-14,-8 18 1 0,-6 4-2 13,-7 5 1-13,-10 2-1 20,-8 7 0-20,-7 6 2 0,-4 6-3 13,-3 10 4-13,-4 10-3 13,-4 5 4-13,-10 6-5 14,-6-7 2-14,7 1 0 13,4-7-1-13,9-6 1 14,14-3-1-14,5-10 3 14,17-1 1-9,11-11-3-5,13-7 4 14,10-8-2-14,8-4 0 13,10-8-2-13,9-4 1 14,1 1-1-14,9-5 0 14,0 0 0-14,0 0 3 13,0 0-6-13,0 0 3 14,0 0-1-9,0 0 1-5,0 0 0 0,0 0 0 13,0 0-2 2,0 0 1-15,0 0-5 0,0 0 5 12,0 0-10-12,-1 9 6 14,-12 7-5-14,-5 8 4 14,-6 2-22-14,-3-2-61 13</inkml:trace>
    </iact:actionData>
  </iact:action>
  <iact:action type="add" startTime="174974">
    <iact:property name="dataType"/>
    <iact:actionData xml:id="d35">
      <inkml:trace xmlns:inkml="http://www.w3.org/2003/InkML" xml:id="stk35" contextRef="#ctx0" brushRef="#br0">19571 11214 88 0,'0'-9'19'1,"0"-9"-7"4,-9 6 6-4,3 5-14 14,-4 7 2-14,2-3-6 13,-1 1 0-13,-1 0 3 14,4 0-4-14,-1 0 2 14,3-2 0-14,-5-1 0 13,-2 2-1-13,-4 0 4 14,-6 0-2-9,-3-1-3-5,-10 0 3 14,-8 4-4-14,-9 0 1 14,-10 0 1-14,-8 0-1 13,-5 0-1-13,-3 0 2 14,-6 0 0-14,-4 5 0 14,-4 4 2-14,-5 1-2 13,-6 0 3-7,-1-2-6-6,3 1 5 13,-5 0-3-13,-2 0 1 14,-3-2 0-14,-5 0-1 14,3 2-3-14,8-3 3 13,3 3 2-13,1-1-2 0,-5-1 1 13,-4 5-1-13,-8 0-1 20,0 0 2-20,-7 0-1 14,3-2 1-14,0-2-1 13,1 1 2-13,-3-4-2 0,1 1 1 13,-1-2-2-13,5-1 2 14,11-3-2-14,8 1 2 13,8-1 0-13,4 0 0 20,5 3 0-20,6-2 4 0,11 2-3 13,10 1 0-13,8 2 1 14,7-2-4-14,8 0 0 13,9 0 2-13,4-1-4 14,11-3 3-14,4 2 1 0,4-2 0 12,0 0 6 3,0 0-5-15,0 2-2 5,0-2 2 9,0 0-2-14,0 3 0 14,-4 9-3-14,2 6 0 0,0 10 4 12,2 8-3 3,-2 7 7-15,2 9-8 0,0 1 6 13,0-1-4-13,0 1 1 20,0-7 0-20,0-9 1 14,2-2-2-14,6-9 0 0,-2-2 4 12,3-2 0-12,-3-2-1 14,4 1-1-14,-4-2 1 13,1-1-2-13,-1 3 1 14,2-4-1-14,-2 3-1 14,-3-1-3-9,1-4 3-5,0 0-7 14,0-6-1-14,3-3-20 13,4-6-11-13</inkml:trace>
    </iact:actionData>
  </iact:action>
  <iact:action type="add" startTime="176009">
    <iact:property name="dataType"/>
    <iact:actionData xml:id="d36">
      <inkml:trace xmlns:inkml="http://www.w3.org/2003/InkML" xml:id="stk36" contextRef="#ctx0" brushRef="#br0">16593 11279 4 0,'131'0'8'15,"10"0"13"-14,6 0-21 0,7 0 2 13,2-2 0-13,-5 0 0 13,5 0 4-13,5 1-6 14,2-2 7 1,1 1-5-10,1-2 0-5,0 2-2 14,-1-2 1-14,-4 4 2 13,-2-2-1-13,-4 2 0 0,-3-2-2 13,-1-2 6 2,1-5-2-15,1 2-1 0,-3-3-1 12,-6 1-1-12,-9-4 2 14,-8 1-3-9,-5-2 4 10,-3 2-1-15,-8 0 6 0,-12 0-9 13,-13 6 2-13,-14 4 3 13,-9 2-9-13,-10 0 6 14,-4 0-4-14,-7 0 1 14,-10 0 1-14,-4 2 0 0,-12 0 1 19,-6-1 1-19,-4 2-2 13,-5 0 2-13,0-3-1 14,0 0 9-14,0 0-3 0,0 1 3 13,0-1-6-13,0 0-4 13,0 4-5-13,0 0-19 14,0 2 8-14,0 0 3 13,0-4 6-7,0 1-6-6,0-3 10 14,0 0 2-14,0 0 1 13,0 0 2-13,0 3 0 14,0-3 7-14,0 2-7 14,0 5 0-14,0 14 1 13,0 9-2-13,0 12-1 14,0 6 4-9,-8 9-4-5,0 4-2 14,-3 4 2-14,1 3-3 14,4-2 2-14,2-4 2 13,-1-1-1-13,1-6 1 14,0-4 4-14,-4-3-4 13,4-4 5-13,0-6 0 0,1 4-1 20,3-1 2-20,0 1-5 0,0 4 1 12,-2-5 2 3,-2 4-4-15,-8-6-1 13,4-4 3-13,1-5-3 14,-1-8 0-14,2-4-2 0,0-7 4 13,1-8-4-13,5-1 4 13,-3-2-4-7,3 0 4-6,0 2 1 13,0-2-2 2,0 0 4-15,-1 0-3 0,-1 0-1 13,0 0 4-13,-10 0-3 13,-5 5 2-13,-12 3-3 14,-13 2-2-14,-3-1-3 14,-6 0 4-9,2-4-1-5,-3-3 1 14,-4 1 0-14,-4-3 1 13,-11 0-1-13,-12 0 1 14,-8 0-2-14,-7 0 5 14,-4 0-4-14,-3 0 0 13,-9 0 3-13,-11 0-3 14,-3 0 0-9,-4 0-1-5,2 0 4 0,-2 12-6 13,-3-2 7-13,-2-2-9 14,0-1 4-14,-2-5 0 13,0 0-2 2,4-2 0-15,-2 0 3 0,2 0 0 12,-1 0 1-12,2 0 0 14,7-5 1-8,3-1 0-6,3-1-2 13,2 4 0-13,2-1 0 14,5-4 0-14,3 0 0 14,8-4-2-14,1-2 5 13,5-1-3-13,3 1 2 14,3 2-4-14,8 0 2 13,6 0 0-7,-3-1 0-6,3 1 0 14,3-2 0-14,0 2 1 0,3-1-1 12,5 6 0-12,4 2 0 14,2 1 4 0,1 4-7-14,2 0 6 14,1 0-5-14,-1 0 2 14,6 0 0-14,5 0-1 4,5 0 2-4,8 0 3 14,2 0 0-14,3-3-2 13,6-6-1-13,-1 4 9 14,2-4-5 1,7 1 4-15,1 2-5 0,4 0-2 12,0 0-1-12,3 2 0 14,2 4-1-8,0 0-1-6,2 0 1 13,0 0-4-13,0 0 3 14,0 0-5-14,0 0-1 13,0 0 1-13,0 0-8 14,0 0 2-14,0 18-18 14,0 0-23-14</inkml:trace>
    </iact:actionData>
  </iact:action>
  <iact:action type="add" startTime="181927">
    <iact:property name="dataType"/>
    <iact:actionData xml:id="d37">
      <inkml:trace xmlns:inkml="http://www.w3.org/2003/InkML" xml:id="stk37" contextRef="#ctx0" brushRef="#br0">14083 14833 61 0,'22'-31'9'1,"-8"8"-6"13,-14 6-1-13,0 7-2 14,2 0 2-14,-2 7-4 13,0 3 2-13,0 0 0 14,0 0 0-14,0 0 1 14,0 0 2-9,0 0 6-5,0 1-2 14,5 35-6-14,-5 31 8 14,0 29 0-14,0 22 9 13,0 11-12-13,0 1-1 14,-5-5-4-14,5-1-1 13,0-10 0-13,0-12 1 14,0-14-1-8,2-17 2-6,7-17-4 13,-3-19 4-13,1-12-3 14,-2-9 2 0,-3-5-2-14,1-6 1 0,-2-1 0 13,-1-2-1-13,0 0 0 0,0 0-4 13,0 0-7-13,3 0-10 20,1-5-41-20</inkml:trace>
    </iact:actionData>
  </iact:action>
  <iact:action type="add" startTime="182568">
    <iact:property name="dataType"/>
    <iact:actionData xml:id="d38">
      <inkml:trace xmlns:inkml="http://www.w3.org/2003/InkML" xml:id="stk38" contextRef="#ctx0" brushRef="#br0">14130 15530 3 0,'29'8'1'1,"28"1"15"13,31 1-1-13,27-10 4 14,26 0 0-9,21 0-10-5,12-12-6 14,3 5-3-14,-3 3-2 14,-14 4-6-14,-16 0 3 13,-12 9-3-13,-7 9 4 14,-5-4 2-14,3-1 2 13,4-5 4-13,-5-1 0 14,-5-7 5-8,-12 0-7-6,-7 0 5 0,-12 0-3 12,-7 0 9 3,-6 0-7-15,-15 0 8 0,-9 0-3 12,-16 0-4 3,-10 0 2-15,-9 2-5 0,-10 4 2 13,-4-6-5-13,0 4 10 13,0-4-1-7,0 0 4-6,0 0 2 13,0 0-3-13,0 0 0 14,0 0-9-14,0 0-4 14,0-4-5-14,0-11-13 13,2-2-61-13</inkml:trace>
    </iact:actionData>
  </iact:action>
  <iact:action type="add" startTime="183193">
    <iact:property name="dataType"/>
    <iact:actionData xml:id="d39">
      <inkml:trace xmlns:inkml="http://www.w3.org/2003/InkML" xml:id="stk39" contextRef="#ctx0" brushRef="#br0">17085 14776 13 0,'-10'-10'44'15,"5"10"-35"-8,5 0 0-6,0 0-9 13,0 0-11-13,0 36 1 14,0 23 10-14,2 17 7 0,3 12-5 13,-3 6 4-13,0-5-1 13,0 5 1-13,2-4-1 14,4-2-4-14,1-11 5 13,3-7-5-7,2-11 1-6,2-8 2 14,0-7-4-14,-1-9 1 13,1-3-2-13,-5-6 1 14,-3-9 0-14,0 1 0 13,-6-4 1-13,0 0 0 14,0-1 2-14,-2-4-5 14,0 0 5-9,0-6-3-5,0-1 2 14,0-2 3-14,0 0 4 14,0 0-4-14,0 0 1 13,0 0-6-13,0-19-15 14,15-15-36-14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11T04:31:00.5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562">
    <iact:property name="dataType"/>
    <iact:actionData xml:id="d0">
      <inkml:trace xmlns:inkml="http://www.w3.org/2003/InkML" xml:id="stk0" contextRef="#ctx0" brushRef="#br0">2939 5525 6 0,'0'0'23'15,"0"0"-4"-14,0 0 1 0,0 0-20 13,0 0 0-13,0 0 0 20,0 0-2-20,0 0-3 0,0 0-4 13,0 0 9-13,0 0 0 13,0 0 6-13,0 0-3 14,0 0 4-14,-4 0-6 14,-5 0 4-14,-7 3-5 13,-3 3-6-13,-8 2-1 14,2 4 6-9,-3 0-1-5,2 0 4 14,5 1-4-14,0-5 5 14,5 1-6-14,-1-4 6 13,3 0-2-13,-1-3 0 14,3-2 4-14,-1 0 12 13,3 0-13-13,-2 0 6 14,3-5 0-8,3 0 9-6,4 1-8 13,-1 4-4-13,3-2-7 14,0 2-2-14,0 0-2 0,0-1-4 13,0-3-3-13,22 0-1 13,19-5 12 2,9 1 3-15,8-1-2 13,-2 0-1-7,0 1-1-6,-2 2 1 14,2 2 0-14,8-4 5 13,3-1-5-13,4-3 1 0,-2-1 0 13,-3 5-1-13,0 2 0 13,-6 6-1-13,4 0 0 14,3 0-4-14,7 10 1 14,4 14-2-9,0 6 6-5,0 4 0 14,-2 2-2-14,-3-6 3 13,4-3-3-13,-2-7 2 14,-3-2 0-14,-1-4 0 14,-9-2 0-14,-4-4 1 13,-14-2-1-13,-8-3 1 14,-14 2 0-9,-10-1 1-5,-8-1 0 14,-4-3 1-14,0 3 8 14,0-1 6-14,-7-2-2 0,-24 0 4 12,-11-5-19-12,-16-10-3 14,-11 5-2 1,-5 0 8-15,-6 1-4 0,2 4 2 12,0-1-2-6,-2 2 1-6,4 0-2 13,-4 4 2-13,-5 0-8 14,-6 0 6-14,-1 0-4 14,1 0 6-14,8 0-6 13,8 0 6-13,1 0-2 14,3 0 1-14,-7 0 0 13,0 0 1-7,1 0-4-6,4 0 8 14,4 2-5-14,0 0 3 13,4-2-3-13,5 0 2 14,7 0-1-14,6 0 1 14,14-2-1-14,8-7 6 13,12-2-6-13,9 4 4 14,0 2-2-9,4 1-2-5,0-1-14 0,6 1-2 13,17-1 8-13,16-4 8 14,14 1 0-14,12 0 0 13,2 1-1-13,3 2 1 14,5 1-4-14,3 4 8 13,2 0-5-13,5-1 3 14,1-3-2-8,-1-1 0-6,2 0 0 13,0-2-1-13,7 2 2 14,1 0 0-14,1 3-1 13,-7-1 0-13,-6 0-2 14,-4-1 2-14,-11 3-7 14,-3-1 4-14,-9 2-4 13,-12 0 0-7,-13 0 2-6,-10 0-9 13,-11 0 9-13,-2 0 1 14,-6 0 2-14,-2 2 4 14,0-2 1-14,0 0 5 0,0 0 4 12,0 0 7 3,-2 0 0-15,-21 0 0 0,-8-4-18 19,-14-3-2-19,-3-3 2 0,-8 4-2 13,-5 5 0-13,-3 1-1 13,-8 0 1-13,-6 0-3 14,-9 5 2-14,-7 9 4 14,3 3-6-14,0-2 8 13,6 4-8-13,8-3 6 14,3-2-4-9,3-2 2-5,-2-5 0 14,9-3-1-14,4-1 4 14,11-3-3-14,7 0 2 13,12 0 0-13,11 0 2 14,7-7-3-14,10 2-1 14,2-4-5-14,4 0-8 0,33-10 13 19,19-3 0-19,21-2 3 13,7 2-4-13,4 9 1 14,-4 4-2-14,-3 5-7 14,-5 1 8-14,-3 3-1 13,0 0 2-13,-3 0 0 14,-5 0 0-14,-9 0 0 13,-10 0 2-13,-13 0-2 5,-8 0-2-5,-5 7 1 14,-11-1 0-14,-3-6 1 13,-3 3 1-13,-3-2 0 14,0-1 9-14,0 0-6 13,0 0 6-13,0 0-7 14,0 0-1-14,0 0-2 14,0 0-1-9,0 0-8-5,0 3-8 14,4 4-33-14</inkml:trace>
    </iact:actionData>
  </iact:action>
  <iact:action type="add" startTime="6383">
    <iact:property name="dataType"/>
    <iact:actionData xml:id="d1">
      <inkml:trace xmlns:inkml="http://www.w3.org/2003/InkML" xml:id="stk1" contextRef="#ctx0" brushRef="#br0">5329 5386 3 0,'-4'-8'1'1,"-1"-4"-1"13,1 0 1-13,2 0 0 14,-1-1-1-9,3 1 1-5,0 0 4 14,0 0 1-14,0-2-1 14,5 1-3-14,17-1-4 13,7 4 2-13,9 1-3 14,9 5 1-14,3 3 2 0,5 1 0 12,4 0-4 3,1 0 1-9,7 3 6 8,7 6-1-14,7-4-1 0,8-3 6 13,11-2 5-13,6 0-3 13,4-5-4-13,-2-8 2 14,-4 1-3-14,1 4-4 0,-3 2 6 13,-4 4-4-13,2 2-3 20,3 0 1-20,2 0-1 13,-2 8-4-13,-5 4 5 14,-18 0 0-14,-2-2 2 0,-9-4 0 13,-4-6 0-13,-8 0 0 13,-5 0-1-13,-12 0 9 14,-11-6-8-14,-13 5 4 20,-10 1-1-20,-6 0 2 0,0 0 10 13,0 0-7-13,0 0 8 13,0 0-8-13,-4 0 6 14,-23 0-3-14,-13 0-10 14,-14 0-2-14,-8 0-1 13,-7 0 0-13,-3 0 2 0,-5-2-3 19,-10 2 3-19,-9 0-4 14,-7 0 0-14,1 2-1 14,2 12-7-14,-8 0 7 13,0 2 1-13,-9 0 0 0,-2-2 2 13,4-1 0-13,3 2-2 13,2-1 8-13,0-4-10 14,3 2 6-8,6 0-4 8,8-2 4-14,7-3-2 14,12 0 0-14,0-5 0 0,13-2 3 13,9 0-1-13,9 0 6 13,11 0-8-13,15 0 5 14,8 0-4-14,4 0 0 13,5 0-1-7,0 0-7-6,0 0 1 14,0 0-6-14,0 0 7 13,16 0 0-13,20 6 2 0,24 4-2 13,25-3 5 1,25-7 0-14,29 0 6 14,11-11-6-14,1-10 4 0,-3 2-8 19,-17 1 7-19,-15 2-6 14,-14 2 1-14,-6 1 1 13,-7 4 1-13,-10 1 0 14,-11 6-3-14,-7 2 0 0,-12 0-2 13,-3 0-2-13,-3 0 7 13,-1 6-2-13,3 2 2 14,-5-3 0-9,-2 2 0-5,-5-1-2 14,-10-2 2 1,-5-1-1-15,-9-1-1 0,-5-2 2 12,-4 3 0-12,0-1 5 14,0-2-3-14,0 0 11 14,-4 0-6-14,-25 0 1 13,-23 0-8-7,-17 0-7-6,-12 0 3 13,-9 7 0-13,-4 13 3 14,-9 3 0-14,-4 1-2 14,-4-1 4-14,-1-6-1 13,8-3 2-13,3-2-1 14,12-4 4-14,7-4-2 0,10 2 4 19,8-4-4-19,12 0-3 0,14 2 3 13,11-4-5-13,15 0 4 13,9 0-4 2,3 0-1-15,0 0-8 0,0 0-5 12,9 0-4-12,16 0 20 14,6 0 1-14,7 0-1 14,1 0 4-9,2 0-8-5,-1 3 3 14,2 2 1 0,9-3-1-14,8 0-6 0,5-2-2 13,8 0-51-13</inkml:trace>
    </iact:actionData>
  </iact:action>
  <iact:action type="add" startTime="8484">
    <iact:property name="dataType"/>
    <iact:actionData xml:id="d2">
      <inkml:trace xmlns:inkml="http://www.w3.org/2003/InkML" xml:id="stk2" contextRef="#ctx0" brushRef="#br0">9935 5267 12 0,'-23'-10'21'1,"3"2"0"0,-3 2-9 12,3 6 2-12,-1 0-13 14,2 0-1-9,-1 0 0-5,5 0-1 14,-3 2-2-14,4 7 6 14,0-6-6-14,9 1 7 13,3-1-3-13,2-3-1 14,0 0 13-14,0 0-3 13,0 0-9-13,0 0-1 14,0 0-1-8,2 0 1-6,15 0 1 13,11 3 5-13,12 1-4 14,4 3-2-14,10 3 3 13,4-2-3-13,4 1 0 14,2 0 1-14,8-1-1 14,2-2 0-14,3 0 2 13,0-3 1-7,-2 0-6-6,1 3 6 13,4 2-3-13,9 1 0 0,3 6 0 13,9-1 0 2,3 3 1-15,-4-2-5 0,1 3 5 12,5-4-2-12,5 0-1 14,8-5 1 1,3-9-2-15,3 0 3 4,-4 0 0-4,1 0 0 14,-10-3 5-14,-3-6-1 13,0 4 3-13,-2 3-7 14,5 2 6-14,-3 0-5 14,-2 0-2-14,-6 4-1 13,5 8 0-13,1 0 2 14,0 0 0-9,3 1-5-5,-4-4 8 14,-3 1-6-14,-5-4 4 14,-1 1-3-14,-2-4 4 13,-9-1 0-13,0-2-2 14,-9 0 0-14,1 0 7 14,0 0-6-14,4 0 4 0,6 0-3 12,-1 0-3-6,0 0 1 8,-5 0 0-14,3 0-4 0,2 9 3 13,9-4 0-13,5 0-1 14,3-3 0-14,2-2 4 13,2 0-4-13,-6 0 4 14,0-7-5-14,-2 0 4 13,-5-2-1-7,-6-1 0-6,-6 0 2 14,-1 2-2-14,0 2 1 13,1 3 2-13,4 0-2 14,-4 3-2-14,1 0 0 14,1 0 0-14,8 0-1 13,8 0 0-13,4-6 2 14,-2 3-2-9,-5-4 2-5,-9 5 0 14,-10 0 1-14,0 0 2 0,-4 2-5 13,-3-4 4 1,-3 1-4-14,-9-2 2 0,-8-2 0 13,-10 4 0-13,-7-1 3 13,-4 0 0-13,1 1-3 14,1-2 4-8,2-1-2-6,4 2-3 13,3 0 2-13,3 0-1 14,-1 0 0-14,-4 2 0 13,1-4-1-13,-1 0 2 14,-1 3-1-14,2-8 4 14,-7 1-5-14,-5 0 2 13,-3-2-1-7,-2 2 2-6,3-2-1 14,0-3 3-14,4 3-3 13,-2 0-1-13,2 3 4 14,3-1-8-14,-2 2 4 13,2 1 0-13,-8 0-1 14,-5 2 1-14,-10 0 0 14,-2 3 0-9,-4-5 2-5,2-7 4 14,-1-6 8-14,1-7-12 0,2-7 2 12,-4 5 2-12,-1 0 1 14,0-6-2-14,1 5-4 14,-3-4-1-14,-2 2 0 13,0-2-6-13,0 2 10 14,0-7-8-9,-11-1 4-5,-2-1 0 14,-1-5 0-14,3-5 4 14,-1-2-4-14,2-2 1 13,-1-1 0-13,-3 1 0 14,-1 3-1-14,-1 4 4 14,-4 5-4-14,4 4 3 13,-2 5 3-7,3 8-6-6,-1 6 2 13,1 3-2-13,-3 1 0 14,-2 2-3-14,0 5 2 14,-3 0-1-14,2 1 0 13,-6 1 1-13,-2-1 1 14,-2-1 0-14,-5 1 0 13,-9 0-1-13,-1 5 1 5,-8-2 0-5,-6 5 0 14,0 0 2-14,2-2-5 13,4 1 5-13,4-4-3 14,-2 1 1-14,-5-1 0 13,-7-2-1-13,-6 5 3 14,-3 0-4-14,-2 2 5 14,-1 0-6-9,2 0 2-5,0 0 1 14,-2 0 0-14,3 0 0 14,-5 0-1-14,0 0-2 13,-2 0 3-13,-5 0 0 14,-3 0 0-14,-2-2 5 13,-3-3-9-13,-5-4 7 14,1-3-3-8,3 0 0-6,1 3 0 13,4-2-1-13,-3 2 3 14,-3 0-4-14,-1 3 4 0,-4-2-4 12,-3 2 3 3,3 0-4-15,-2 0 3 0,-4 2 0 13,0 0-1-13,-2 0 0 13,4-1-1-7,-1 2 4-6,-1-3-4 14,-5 3 3-14,2-4-4 13,2 1 3-13,5 2-1 14,3-2 1-14,-1 0 0 13,-2-2 0-13,-5 2 0 14,0 0 0-14,0 2 0 14,-3-2 0-9,4 2 0-5,-6 0-2 14,5 2 4-14,-2 2-2 13,0 0 0-13,0 0 0 14,-8 0-2-14,4 0 4 14,2 0-4-14,3 0 4 13,2 0-4-13,-2 0 1 14,0 2 1-9,-4 2 0-5,0 0 0 14,1 2 0-14,-3 1 0 14,-2 2 0-14,4-3 1 0,6-4-1 12,1 4 2-12,3-4-4 14,-1-1 4-14,2 2-2 14,6-3 0-14,8 3 0 13,5-2-3-7,-1 3 6-6,1 2-5 13,6 2 4-13,-2 2-4 14,2 1 4-14,2 4-4 14,1 2 1-14,-2 4 1 13,5 4-1-13,5-6 1 14,3 4 0-14,4-4 1 13,4 2-1-7,5-2 3-6,2-1-6 14,6-1 4-14,2 1-2 13,6-3 1-13,1 2-1 14,3-3-2-14,2-2 6 13,3-2-2-13,0 0 2 0,-1 2-6 13,3 1 3-13,-5 1 0 20,4-5 0-20,1-1 0 14,7-2 0-14,4-2 3 0,4-2-3 12,7-2 0-12,0 0 1 14,0 0 2-14,0 0-6 14,0 0 2-14,0 0 1 13,0 0-2-13,0 0 1 14,0 0-3-9,0 0 8-5,0 3-9 14,0 4 6-14,0 7-3 14,0 8 4-14,0 2-2 13,0 5 0-13,0-2 0 14,3 1 0-14,5-2-1 14,1 2-1-14,0 1 4 13,2-4-4-7,2 6 4-6,1-3-6 13,7 2 6-13,-4 4-2 14,2-2 0-14,5 2 0 0,-5 0-3 13,2 2 6 1,-2 2-5-14,-3 1 6 0,-3 3-6 13,-1 4 3-13,-1 1-1 20,0-1 0-20,-4 0 0 0,-1-9-1 13,-1-4 2-13,-1-10 0 13,2-2-1-13,2-7 0 14,-6-6 0-14,2 0-2 14,-2-6-1-14,1 0 1 13,-1 0 1-13,-2-1 1 14,4 1-3-9,0 0 7-5,4 3-5 14,3 1 2-14,-1 4-1 14,6 0 1-14,5 2-2 13,3 0 0-13,2 3 1 14,6 0-1-14,1-1-2 14,6-2 3-14,-2-2-1 13,7 0-4-7,1-2 10-6,2 1-10 13,7 0 6-13,1-3-1 14,12 0 2-14,7-1-2 0,12-5 2 13,5 0 0-13,4 0 0 13,-1 0-1-13,-1 0-2 14,3 0 4-14,4 0-6 20,3 0 4-20,1 0-2 0,4 0 1 13,5 5-2-13,7-3 1 13,5-2 2-13,5 0-1 14,-1 0 4-14,0-4-8 13,5-6 7-13,-2-4-3 14,1 2 0-14,1-1 1 14,3 4-1-9,9-1 2-5,4 3-2 14,-1 2 3-14,-4 3-6 14,-2 2 3-14,3 0-1 13,-3 0 0-13,-5 0 0 14,-3 0 1-14,-2 0 0 13,-1 0-5-13,-3 0 10 0,-2 0-5 20,2-5 3-20,-2-3-4 13,-4 1 3-13,-3-1-3 0,-6 4 1 13,-3 2 0-13,3-1 0 13,-3 3 0-13,-1 0-1 14,-4 0 3-14,4 0-4 14,-1 0 4-14,-2 0-4 20,-2 0 2-20,-3 3 0 0,3-3 0 12,-2 0 0-12,-3 2-1 14,-7-2 3-14,-3 0-2 14,1 0 3-14,-1 0-6 13,3 0 3-13,0 2-1 14,-6 0 1-14,-4-2 0 14,-5 3 0-9,-2-3-1-5,-5 0 1 14,-4 3 1-14,-4-3-1 13,-6 0 2-13,-3 0-4 14,-7 0 3-14,-7 0-2 0,-9-3 1 13,-4 0 0 1,-7-1 0-14,-5 2 1 0,-2-1 3 19,1 0-2-19,-1 3 1 0,0-4-2 13,5 2-2 2,1 2 1-15,-1 0-3 0,-3 0 1 12,-1 0-3-12,-1 0 4 14,-5 0 2-14,2 0-3 14,1 0 5-14,-5-2-2 13,1 2-1-7,-2 0 3-6,-3-3 0 13,7 2-1-13,4-1-1 14,5-4 2-14,5 2-5 14,-4 0 5-14,-1 0-6 13,-4 2 5-13,3 0-4 14,-4 0 4-14,3-6-2 0,3-3 0 19,0-2 0-19,4-8 1 14,1 2-1-14,-4-6 0 13,0-3 3-13,-2 0-6 14,-3-5 6-14,3-6-4 0,1 0 1 13,5-2 0-13,0 3-2 13,3 3 4-13,-1 3-5 20,-3 4 6-20,-3 2-6 14,-2 1 3-14,-3 0 0 0,-1-1 0 13,-4 2 1-13,2-2-1 13,-5 2 0-13,-2-1-1 14,-1 4 2-14,-4-4 1 13,0 0 0-13,0-5-3 21,0-1 3-21,0-1-1 0,0 0-1 12,-4 3 0-12,-1 0 3 14,0 1-3-14,-1 2 6 13,-2 0-6-13,1 5 0 14,0-2-2-14,-3 3-1 14,4 2 1-14,-3 1 2 0,-2 0-3 19,0 3-6-19,-2 2 9 14,-1 2 3-14,1 0 0 0,-3 2 0 12,3 1-4-12,-1 1 2 14,3 1-2-14,-3 1-1 13,4 4 2-13,-1-3-2 14,-5 3 4-14,-2 0-5 20,0 0 3-20,-4 0-2 0,-7-1 4 13,-5-3-4 1,-6-1 2-14,-5 0 0 0,-4-1 0 13,-4-1 0-13,-5-1 0 14,-2 1 2-14,-2-1-4 13,-3 1 5-13,-6 1-6 14,-7 4 3-9,-8 0 0-5,-4-1 0 14,-2 0 0-14,-4-3-1 14,-2-1 4-14,-8 0-5 13,-2-3 4-13,-1 0-2 14,-2 0 1-14,-9-2-2 0,-3 2 1 13,-9 2 0-13,-4-1 0 20,2-3 0-20,-1 5-2 13,-2-3 4-13,-3 2-6 14,-5-2 6-14,-4-1-6 14,-5-1 4-14,7 1 0 0,-3-3 0 12,5-2 0-12,1-1 2 14,-1 0 0-14,2-3-2 14,3-1 2-9,1 2-2 10,1-3 0-15,-2 1 0 0,1-1 0 12,2 2-2-12,-2 2 2 14,3 4-1-14,4 2 0 14,-1 5 2-14,-4-2-1 13,2 4 4-13,4-1-8 14,3 5 7-9,5 1-6-5,1 0 2 14,-5 0 1-14,-2 0 0 14,-2 0 1-14,-2 8-5 13,2 2 9-13,2 3-9 14,-1-2 8-14,8 6-6 0,-5-5 3 12,4-1-1-12,5 2 0 14,5-5 0-8,10-1-3-6,0 1 6 13,6 0-3 2,-2-2 3-15,1 4-5 13,2 1 2-13,4 1 0 0,6-1-1 13,1 3 1-13,5 1-1 14,0 1 1-14,-1 2 0 13,4 0 0-7,0 4 0-6,6 0 1 13,3 2-2-13,-2-4 2 14,7-2-1-14,3 1 0 14,10-5 0-14,11 1 0 13,13-5 3-13,5 0-3 14,13-6 5-14,5 1-10 14,1-2 5-9,0 5 0-5,0 5-6 14,2 1 4-14,0 1 1 13,0 2-4-13,0-3 3 0,0-1-1 13,0 4 3-13,4 1-2 14,3-2 2 0,2 4 0-14,-3 0 2 0,1-1-2 13,2 6 2-8,0 2-4-5,2-1 6 14,3 3-4-14,-1 0 2 14,3 5-4 0,-4-5 4-14,5 5-3 0,-4 1 1 13,1 0 0-13,-3 6 0 14,-1-1-1-14,2 0 1 13,-3 1 1-7,4-4-1-6,-4 4 4 13,0-3-7-13,0 1 4 14,0 2-1-14,-3-5 0 14,4 2 0-14,-2-3-2 13,-1 2 4-13,2-4-4 14,-3-4 7-14,1 0-8 13,-4-4 5-7,6 1-4-6,-3-4 2 0,1 0 0 13,-1-5-1-13,2 0 1 13,0-4-1-13,-2-1 2 14,1-3-2-14,1 2-1 13,0-3 1-13,1 2-5 14,7 2 6-14,1 2 0 14,6 1 2-9,4 2-6-5,2 3 9 14,4 1-10-14,1-4 7 14,6 1-4-14,8-2 2 13,4-2-1-13,8 0 1 14,5-1 0-14,6-4 0 13,7 1 0-13,6-3 3 14,5-2-3-8,5 0 0-6,8 0 6 13,3-3-9-13,3 5 4 14,4-6-1-14,3 6 0 13,5-2 0-13,3 0 0 14,5 2 3-14,-2 2-6 14,6-4 8-14,1 2-10 13,6-2 7-13,-1 2-4 5,-2 1 2-5,-1 2 0 14,2-1 0-14,-4 0-1 13,8-1 0-13,4-6 2 14,5-1 0 0,1-1 3-14,1 0-6 0,-3 0 4 13,-3 3-3-13,4 1 1 14,-3 1 0-9,3 2-1-5,-3-2 2 14,-2 2-2-14,0 0 4 13,3-4-5-13,2 3 4 14,-1-3-4-14,-1 4 3 14,-3-6-2-14,0 6 1 13,2-2-1-13,-3-2-1 14,1 3 4-9,-2-4-4-5,-1-2 6 14,-1 0-8-14,2 0 7 14,2 0-6-14,-1 0 3 0,1-4 0 12,-4-3 2 3,-1-5 0-15,1 4-2 14,-2 3 1-14,-8 1-2 13,-9 4 2-13,-1 0-3 5,-9 0 2-5,-8 0-1 13,0-3 1-13,-3-2-3 14,1-6 2-14,-2-2 2 14,-5-7-2-14,-11-1 5 13,-17-2-8-13,-16 2 6 14,-8 1-2-14,-10 7 3 13,-6 0 3-7,-5 4-2-6,-6 2-2 14,-5 4-1-14,-5 3 0 13,-4 0-2-13,-2 0-5 14,3 0 6-14,-3 0-6 14,0 0 2-14,0-2 0 0,0 2 4 12,0-7 6-12,0 2-3 20,0-6-1-20,-5-3 2 0,1-2 0 13,4-6-4 2,0-2 0-15,0-2-4 0,0-6 4 12,1 0 0-12,12-7-1 14,-2-1 1-14,-3-2 0 13,1-6-3 2,0-1 3-15,-2 3-2 5,-4-1 1-5,2 3 1 13,1 4 0-13,-4 2 1 14,0 2-1-14,2 0 1 13,-2-3-2-13,1-5-5 14,-1-2 6-14,-2-2-8 14,0-4 4-14,0 2-2 13,0 2 6-7,-7 0 6-6,-7-3-4 13,-1 5 5-13,2 2-5 14,-3 6 5-14,3 4-2 14,-3 4 4-14,3 3-8 0,-1 6-1 12,2 4 0-12,-2 1-7 14,-2 5 4 1,-4-1-7-10,-5 3 2-5,-1 4-7 0,-4-1 11 13,-1 3 4-13,-2-1 0 13,0 0 0-13,-3 0 1 14,1 1 2-14,-7-1-1 14,-3 1 0-14,-7 2 0 13,-5 1-4 2,1 0 5-15,-2 0-4 4,-2 0 2-4,-3 0 1 14,-4 5-2-14,-6 1 0 14,-10 5-2-14,-4-4 4 13,-5-2-2-13,-2 0 4 14,1-2-4-14,-5-3 0 14,-2 0 2-14,-3 0-1 13,1 0-1-7,-4 0 1-6,-4 0 1 0,-4 0 5 12,-4 0-6 3,0 0-2-15,5 0 2 0,1 0-3 13,-2 0 0-13,-1 0 0 13,-5 0 2-13,3 0-6 14,-3 0 1-14,-4-8 8 13,0-4-6-7,-3 1 2-6,-2 1-1 14,-3 1 4-14,-2 3-2 13,-3-1 0-13,2 4-2 14,2 0 2-14,2 3-6 13,1 0 6-13,-4 0-8 14,3 0 8-14,1 0-5 14,3 0 4-9,2 0 2-5,3 0-1 14,1 0 0-14,-1 0 2 14,-4-2-2-14,5 0 1 13,-2 0 4-13,11-3-2 14,6 0-3-14,5 1 1 13,1-2-2-13,2 2-1 14,2-4 2-8,7 1 0-6,1 0 4 0,6-1-3 12,-1 2 0-12,2 3 2 14,0 0-3-14,0 3 0 13,-2 0 0-13,0 0 0 14,-6 14 0-14,-3 1 0 14,1 2 0-14,-1 0 3 13,10-3-3-7,4-3 3-6,6 0-6 13,3 0 3-13,1 1 0 14,-2 1 3-14,3 1-3 14,7-2 0-14,2-2-2 13,4 0 2-13,6-5 2 14,6 0-2-14,5-1 3 14,6-4-3-9,9 1 2-5,1-1 2 14,4 0 2-14,4 0-6 13,3 0 5-13,2 0-4 14,1 0 1-14,2 0-2 14,2 0 0-14,3 0-2 13,0 0-1-13,0 0 0 0,0 0-1 13,0 0 2-8,0 0 0-5,0 0 2 14,0 0 0-14,0 0 0 14,0 0 4-14,0 0-8 13,0 0 2-13,-5 3-3 14,-8 7-18-14,-10-2-102 14</inkml:trace>
    </iact:actionData>
  </iact:action>
  <iact:action type="add" startTime="18004">
    <iact:property name="dataType"/>
    <iact:actionData xml:id="d3">
      <inkml:trace xmlns:inkml="http://www.w3.org/2003/InkML" xml:id="stk3" contextRef="#ctx0" brushRef="#br0">20427 5360 28 0,'-13'3'5'1,"2"-3"-5"13,1 0 0-13,4 0 0 14,-9 0-3-14,-1-7 3 13,-2 0 0-7,-2 2 3-6,-2-2 0 14,3-1 5-14,-2 3-2 13,-2-2 0-13,1 6-1 14,-3-1-6-14,1 0 1 14,6 2 0-14,5 0 0 13,8 0 0-13,5 0 0 14,0 0-9-9,11 0 3-5,23 8 6 14,24 8 15-14,27-3-14 14,23 1 11-14,27-7-12 13,9-3 0-13,6 0 0 14,3 1-2-14,-10 4 0 13,-6 1 4-13,-8 2-2 14,0 4 2-8,-6 0-1-6,-3 2 1 13,-6-3 1-13,-7 2-2 14,6-5 1-14,3 5-2 14,-4-4 0-14,-8-1 1 13,-8-2-1-13,-11-1 0 0,-14-5 3 13,-13-4-7-13,-15 0 3 13,-17 0 1-7,-10 0-1-6,-14 0 1 14,-2 0 5-14,0 0 11 13,0 0 27-13,-13-13-24 14,-10-2-19 0,-6-2-1-14,0 3 1 0,-2 4 0 13,-7 0 0-13,-7 4-3 14,-6 4 1-9,-11 0 1-5,-10 2 2 14,-5 0-3-14,-14 0-1 13,-15 0 1-13,-12 0 1 14,-11 2 1-14,-16 2-2 14,-11 0 2-14,-6 1-1 13,-6 2 2-13,6 0-2 14,4-2 2-8,6 5-2-6,11-1 1 13,16 0-1-13,18-3 2 14,25-1 2-14,18-3-3 0,19-2 0 12,17 0 8 3,16 0-3-15,5 0 6 0,7-5-11 13,0 1 0-13,0 0-5 13,0 0 2-7,11-1-3-6,22-7 5 13,23 1-1-13,22-4 4 14,21 0-1-14,21 3 2 14,18 0-6 0,15 0 2-14,9 0 1 0,0 2-6 13,0 2 5-13,-6 4-4 14,-11-1-7-9,-12 5 4-5,-21-5-5 14,-14 1 7-14,-8-1-1 13,-18 2 6-13,-19-1 1 14,-15-1 0-14,-19 5 0 14,-7 0 0-14,-10 0 0 13,-2 0 0-13,0 0-3 0,0 0-14 13,-12 0 5-8,-13 0 12-5,-9 0 8 14,-15 0-4-14,-9-3 2 14,-2-5 2-14,-7-1-2 13,-7 2 3 2,-6 0-4-15,-13 4 0 0,-14 3-4 13,-6 0-1-13,-2 2 2 13,-1 18-4-7,0 7 1-6,-6 6 0 13,-3 1-2-13,-4-2-2 14,6-1 3-14,16-8 4 14,18-11-2-14,24-6 2 13,21-6 5-13,12 0 3 14,12-6 3-14,6-4-7 13,10 2 5-7,4 3 13-6,0 0-10 14,0 3-14-14,16-3-7 13,22 0 3-13,20 1 8 0,13-1-8 13,16 2 3-13,6-3 0 14,11-2 0 0,-2 0 1-14,-2-4-3 14,-9 5 1-14,-12 2 0 4,-17 5-21-4,-21 0-50 14</inkml:trace>
    </iact:actionData>
  </iact:action>
  <iact:action type="add" startTime="29840">
    <iact:property name="dataType"/>
    <iact:actionData xml:id="d4">
      <inkml:trace xmlns:inkml="http://www.w3.org/2003/InkML" xml:id="stk4" contextRef="#ctx0" brushRef="#br0">18688 3762 0 0,'0'75'1'1,"-8"9"2"13,-11 13-2-13,-5 12 6 14,-7 2-7-14,-3 0 1 13,-1-1 2-7,-5-2-3-6,2-7 6 14,1-5-5-14,9-14-1 13,4-7 1-13,6-13-1 14,7-11 0-14,-1 2 2 0,5-11-2 12,6-5 2 3,-2-12-1-15,3-8 0 0,-2-9-2 13,-2-4 3-8,2-4 0-5,0 4 0 14,-2-3 7-14,1-1 4 14,2 0 0-14,1 0 6 13,0 0-8-13,0 0 12 14,0 0-14-14,0-9 16 13,0-23-23-13,0-21-2 14,0-15-10-8,16-12 10-6,18-7 0 13,10-2 1-13,4-4-1 14,5 4 2-14,-3 2-2 14,-9 8 1-14,-8 6 2 13,-4 6-3-13,-6 9 2 14,-6 6-2-14,-1 7 1 0,-1 10-2 19,-1-2 3-19,1 2-6 14,4-2 6-14,-4-1-4 0,1 2 3 12,-3 2-1 3,-5 8 0-15,-3 8 0 0,-5 10 1 12,0 8-1-12,0 0 0 14,0 0-8-14,0 6-3 14,-17 34 9-9,-16 28 2-5,-13 26 0 14,-14 18 6-14,-5 1-6 13,1-1 0-13,1-8-2 14,8-5 5-14,6-7-1 14,2-8 2-14,3-1-7 13,-1-5 6-13,5-6-4 14,2-4 2-9,5-8-1-5,6-6 0 14,0-4 0-14,7-1 0 14,7-10 1-14,3-6-2 13,8-11-6-13,2-5 4 14,0-12-10-14,0-5 0 14,0 0-8-14,20-19 21 0,9-27 2 19,13-21-2-19,8-17 0 13,-1-7-3-13,-5 1 3 0,-6 5 0 13,-7 9 3-13,-4 0-3 14,-1 1 10-14,8-2-4 13,2 1-4-13,9 4-2 14,0 1 4-14,6 4-8 14,2 4 3-9,-2 1-3-5,-6 4 1 14,-13 5 3-14,-6 9 0 13,-11 5 0-13,-6 8 3 14,-6 6 0-14,-3 6 11 14,0 6-13-14,-8 6 3 13,-4 3-2-13,3 4 3 14,5 0 1-9,-4 0-6-5,-5 10-3 14,-12 30 2-14,-6 16 1 14,-9 17 0-14,0 6 4 13,-2 3-3-13,0 1-2 0,-1 2 1 13,-1-1 0-13,-4 0 0 13,2 2 0-13,-4 0-2 21,-1 0 5-21,1 3-4 0,-2-2 5 12,3-6-6-12,7-9 4 14,13-14-4-14,4-15 2 14,14-9-2-14,5-10-1 13,6-7-4-13,0-6 2 14,0-7-5-14,0-4-3 13,15-3-2-7,12-30 15-6,15-27 9 14,7-21-9-14,5-5 0 13,-4-4 0-13,-2 6 5 14,-1 1-3-14,1 3 0 13,2 2-1-13,-5 3 3 14,-1 7-3-14,-7 8-2 14,-5 6 0-9,-5 11 1-5,-9 2 0 14,-5 12 0-14,-5 6 1 13,-3 9 0-13,-5 5 4 0,0 9-5 13,0 0 7-13,0 0-3 14,0 0-2-14,0 0-2 13,-7 12-4-13,-12 17 4 14,-13 17 0-8,-10 15 9 8,-5 4-9-14,0 10 2 0,0-2 0 13,4-1-2-13,2-1 0 13,0-1 2-13,1-3-2 14,2-4 0-14,3-5 0 14,6-9 1-14,11-13-1 13,5-10 2-7,6-10-4-6,2-7 3 13,3-4-2-13,2-5 1 14,0 0-1-14,0 0-1 14,0 2 0-14,0 7 0 13,0 4-26-13,0 0-20 14</inkml:trace>
    </iact:actionData>
  </iact:action>
  <iact:action type="add" startTime="35902">
    <iact:property name="dataType"/>
    <iact:actionData xml:id="d5">
      <inkml:trace xmlns:inkml="http://www.w3.org/2003/InkML" xml:id="stk5" contextRef="#ctx0" brushRef="#br0">18204 6485 7 0,'34'-4'9'1,"1"-3"-9"4,4 5 0-4,-1 2-5 14,-1-1-1-14,-2-1 1 13,2-2 5-13,-9 0 1 14,-3 2 2-14,-9 0-1 14,-7 2-2-14,-4 0 4 13,-2 0-3-13,-3 0 0 14,0 0 4-9,0 0 8-5,-8 0-10 14,-28 0-3-14,-18 0-15 14,-14 8-3-14,-11 3 18 13,-8 3 0-13,-9 3 0 14,-4-1 0-14,-2-2 5 0,1 4-5 13,8-7 0-13,1 4 6 20,11-6 2-20,-2-2 4 0,4 0-5 12,4 0-2-12,1 1-4 14,4 0-1-14,10-2 1 14,7-6-1-14,9 0 0 13,9 0 3-13,7 0-2 14,7-2 4-14,14-4 30 20,4 2 1-20,3 0-9 0,0 2-21 13,0 0-6-13,29-2-7 13,13 2 6-13,17-1-2 14,7 3 1-14,3 0 0 14,5 0 0-14,7 0 2 13,5 0 0-13,11 0 0 14,3 0 3-9,4-3-6-5,8-1 2 14,-1-3 0-14,0 2-2 14,-5-2-1-14,-11 0 4 13,-11-1 0-13,-8 4 0 0,-4 2 2 13,-7 0-4-13,-7 2 2 13,-10 0-2-13,-10 0 2 21,-11 0 0-21,-9 0-2 0,-5 0 4 12,-8 0-4-12,-3 0 4 14,-2 0-4-14,0 0 2 14,0-2 0-14,0-6 0 13,-20-3-3-13,-9-3-1 14,-6 2-5-14,-13-1 8 20,-4 3 2-20,-5-3-6 0,0 3 10 13,1-2-3-13,-2 1-2 13,-7-1 3-13,-1 1-3 14,-9 6 0-14,2 1 0 13,0 4 0-13,12 0 0 14,8 0 1-14,7 0-2 0,12-3 2 19,5 2-5-19,6-2 8 14,8-1-4-14,8 0 0 13,2-2 1-13,5 1-2 14,0-8 3-14,0-1-8 0,25-6 6 13,13 0-2-13,12 2 4 13,16 2 1-13,9 6-3 20,11 4 0-20,3 3 0 0,-4 3-4 13,3 0 3-13,-5 0 2 14,-2 0-2-14,-2 7 6 13,0 0-10-13,-8 2 6 14,-7 2-2-14,-6-4 1 14,-6 3 0-14,-15-3-1 20,-3-2 3-20,-7-1-2 0,-13-2 5 12,-7 1-9-12,-7-3 9 14,0 0-4-14,0 1 4 14,0-1 6-14,0 0 4 0,-13 0 3 12,-15 0-3 3,-10 0-15-15,-9 0-3 0,-6-1-3 19,-9 1 3-19,-5 0-4 14,-8 0 1-14,-2 0-1 13,-4 0 5-13,3 0-1 14,0 0 6-14,0 0-2 0,-6 0 4 13,-3 0-8-13,-1 0 6 13,2 0-3-13,5 1 0 20,7 1 0-20,13-2 0 0,9 0 0 13,10 0 3-13,13 0 3 14,7-6 7-14,11-2-9 13,3 0 5-13,4 3-6 14,4 0-2-14,0 1-1 13,0 4 0-13,0 0-1 0,0 0-2 20,0 0 0-20,0 0 6 13,0 0-8-13,0 0 8 0,0 0-7 13,0 0 5 1,0 0-2-14,0 0 0 0,0 0-2 13,0 0 3-13,0 0-8 14,0 0-6-14,14 2-24 13,10 10 2-7</inkml:trace>
    </iact:actionData>
  </iact:action>
  <iact:action type="add" startTime="39727">
    <iact:property name="dataType"/>
    <iact:actionData xml:id="d6">
      <inkml:trace xmlns:inkml="http://www.w3.org/2003/InkML" xml:id="stk6" contextRef="#ctx0" brushRef="#br0">14275 6238 11 0,'-23'-9'33'1,"-6"-4"-28"13,5-3 0-13,0 4 11 14,8 2-6-14,0 6-3 13,-4 1-5-13,-4 3-4 14,-1 0 2-14,-2 0-1 14,0 0 0-14,0 0-1 0,-2 0-1 19,0 7 6-19,1 3-5 0,-1 0 4 13,2-2-3-13,0-2 2 13,1-1-1-13,2 2 2 14,0-2-2-14,3 0 0 13,-4 1 2-13,-5 0-2 14,-2 2 0-14,-8 2 0 14,-7 1-4-9,-7-2 3-5,-6 3 1 14,-9-1 0-14,-7-4-1 13,-4 1 1-13,-5-4 2 14,2 3 0-14,-1-6 0 14,1 1 0-14,-6 3-1 13,-4-5-1-13,-1 0 0 14,-1 0-1-9,3 0 0-5,3 0-2 14,-2 0 1-14,-1-13 2 14,-1-3 3-14,-3-1 1 13,5-3-4-13,3 3 0 14,-4 3 4-14,6-1-2 14,-5 3 1-14,1 3-3 13,6 4 0-7,-1-2 1-6,4 5-2 0,4-1-3 12,-6 3 2-12,2 0-6 14,2-3 6-14,0-1-1 14,6-2 3-14,6-1 0 13,7 0 0-13,2 0-4 14,-3 4 8-14,4 1-5 13,-1 2 2-7,2 0-2-6,10 0 1 14,0 4-3-14,11 2-4 13,8 0 2-13,7-3 1 14,11 0 4-14,7-3-3 14,2 2 2-14,0-2-11 13,0 4-22-13,4 2 24 14,12 2 10-9,4 4 3-5,9 2-3 14,6 2 0-14,10 2 2 14,5-2 2-14,6 1-4 13,5-4 2-13,1 1-3 0,4 2 2 13,1-4 0-13,8 2 3 13,6 0-1-13,3 2 2 14,6-2-5-8,3 2 9-6,5-2-7 13,6 1 1-13,9-1-2 14,7 1-2-14,4-1 0 13,4-2-3-13,3 1 2 14,1-6 4-14,-6 2-2 14,-3-1 2-14,-3 1-4 13,3 4 6-7,0-6-4-6,1 2 0 13,-6-1 0-13,-10-4 0 14,-6 1 0-14,-4 4 0 14,-3-1 2-14,-12 0 0 13,-2 4-1-13,-12-2 0 14,-9 1 4-14,-6 1-6 0,-14-4 2 19,-4 1-1-19,-8-1 0 14,-5 2-1-14,-5-4 1 0,-9-1 0 12,-5 0-4 3,-4-5-4-15,0 0 6 0,0 0 2 13,-17 0 3-13,-16 0 9 13,-4-10-9-13,-12-6 0 14,-7-1 9-9,-4 0-3-5,-6 0-2 14,-4 2 7-14,-8 1-11 14,-4-1 3-14,-3 1-5 13,-5 1 0-13,-3-1-1 14,-9 0 2-14,-10 0-2 14,-6 4 0-14,-3-3-2 13,-1 3 3-7,-5 5-3-6,-7-4-2 13,-4 4 4-13,-2-1 0 14,-1 0 2-14,0 1-2 14,4 4-4-14,0 1 3 0,3 0 2 12,-2 0-2 3,3 0 1-15,6 0 0 0,7 0-7 19,8 4 3-19,3 0-1 14,0 4-1-14,2-5 4 0,5 4 4 12,10 0 0-12,9 0-1 14,5 0-2-14,11 1-2 14,8 1 2-14,7-1-1 13,10-2-5-13,11-3 5 14,8 0 2-9,12-3 2-5,7 0 2 14,4 0 7-14,0 0-11 14,0 0-10-14,20 0 10 13,13 0 8-13,15-5-5 14,16-2-2-14,2 2 1 13,10-2-2-13,7 5 1 14,1-1 1-8,8 2-3-6,5 1 3 13,7 0-4-13,2-2 4 14,6-3-2-14,6 2 0 13,7-4 1-13,6 2-2 0,6-1 4 13,0-1-6-13,2 4 3 14,1-4-2-14,6 4 2 20,0 1-1-20,-1-2-2 0,0 1 1 13,-3 0 0-13,-1-2-7 13,1 4 8-13,-1-5 1 14,0 1-2-14,-6 0 4 13,-7-2-2-13,-1 3 1 14,-6 1 2-14,-9 1-3 14,-4 2 1-9,-10 0-4-5,-7 0 6 14,-8 0-4-14,-12 7 3 13,-9 2-4-13,-6-2 0 14,-12 3 2-14,-9-3-1 14,-12-2 1-14,-10 2-2 13,-5-7 4-13,-8 1-3 14,0 2 2-9,0-3 5-5,-5 2-5 14,-19 0 5-14,-10 1-6 14,-11 4-1-14,-5-1-1 0,-11-1 2 12,-3-2-3-12,-8 1 6 14,-1-4-3-14,-3 0 2 14,-6 0 2-14,-7 0-4 20,-9 0 4-20,-3 0-2 0,1 0-1 12,-8 0 0-12,0 0-1 14,-9 0 0-14,-3 0 5 14,2 2-5-14,-5 2 0 13,5 0 0-13,-2-3 0 14,-3 2 0-14,5-3 0 14,5 0 0-9,10 0-5-5,7 0 10 14,11-3-3-14,11-5-1 13,10 3 4-13,9-4-5 14,7 4 2-14,13 0 1 14,1 1-4-14,9 1 1 0,5 1-4 12,7 0 4 3,5-1 0-15,3 3 11 4,5-1-9-4,0 1 11 14,0 0-7-14,0 0-1 14,0 0-5-14,0 0-5 13,0 0 4-13,0 0-7 14,0 0 8-14,0 0 0 13,0 0 0-13,5 0 0 14,-4 0 0-8,2 1 0-6,-1-1 2 13,-2 0 0-13,0 0-2 14,0 0 7-14,0 0-2 14,0 0 7-14,0 0-11 13,0 0 8-13,0 0-8 14,0 0 2-14,0 0-3 13,0 0-2-7,0 0 2-6,0 3-4 14,0-3 3-14,0 0-7 13,0 0 2-13,0 4-9 14,0 1-1-14,0 4 5 13,5 1-9-13,-1-3-40 0</inkml:trace>
    </iact:actionData>
  </iact:action>
  <iact:action type="add" startTime="43566">
    <iact:property name="dataType"/>
    <iact:actionData xml:id="d7">
      <inkml:trace xmlns:inkml="http://www.w3.org/2003/InkML" xml:id="stk7" contextRef="#ctx0" brushRef="#br0">6203 7425 1 0,'-10'0'2'1,"0"0"-1"13,3 0-1-13,-1 0 0 0,-2 0 5 13,3 0-1-13,-1-2 20 13,-1-8 5-13,-1-4-10 14,-4 4-14-8,-3 2 0-6,0 4-5 13,-1 4-3-13,-2 0-6 14,0 0-7-14,-2 0-3 13,-3 9 1-13,2-2 1 14,2 3 4-14,3-2 13 14,0-4 0-14,2-2 0 13,0 1 3-7,3-3 6-6,2 0 10 14,-1 0 0-14,6 0 7 13,0 0-17-13,1 0-7 14,1 0-2-14,2 0-1 13,-1 0-2-13,1 0 0 14,-3 0-3-14,3 0 5 14,0 0 1-9,-2 0 3-5,1-5 4 14,-3-1-3-14,-1 4 4 0,0-2-8 12,1 0 11 3,-1 2 4-15,3 0-6 0,-1 0 2 13,2 2-9-13,3 0-2 13,0 0 3-13,0-2-6 14,0 2-1-9,0-2 1-5,0 2 3 14,0 0 0-14,0 0 4 14,0-3-4-14,0 3 0 13,0 0-1-13,0 0 1 14,0 0-7-14,0 0 7 14,0 0-2-14,3 0 2 13,3 0 0-7,1 0 2-6,4 0-4 13,1 0 4-13,7 0 0 14,6 0 0-14,11 0-4 14,9 0 6-14,11 0-6 13,10 3 2-13,7-3-2 14,6 0 2-14,0 0-1 13,2 0 0-7,2 0 2-6,2 0-2 14,-1 2 3-14,1 2-4 0,2 0 3 12,-2 0-1 3,4 2 0-15,4-2 0 0,7 4-1 12,8-2 3 3,3 2-4-15,5-2 4 0,0 2-4 13,4 0 0-8,5-1 0-5,0-4 0 14,2 4 1-14,-6-3 0 13,3-3 0-13,-4 3-2 14,1-2 6-14,-4-2-1 14,4 3 0-14,4 1-1 13,5 1 1-13,1 4-2 14,-4 2 0-9,0 0 0-5,3 2-3 14,1-1 3-14,7 0-2 14,-4 1 4-14,-1-1-4 13,0-3 4-13,-9 0-3 0,1-3 1 13,0 0 0 2,4-6 0-15,7 2 1 13,2-2 4-13,7 0-5 5,7-2 5-5,5-10-3 13,11 0-3-13,-1 6 1 14,-1-1 0-14,-6 6-1 14,0-2 1-14,6 3-3 13,-4 0 3-13,2 0-1 14,2 0 2 1,-6 0-2-15,0-4 1 4,4-1-1-4,-4 0 2 14,0 1 0-14,-6 3-1 13,-1-2 2-13,2 3-2 14,-1 0 2-14,-1 0-1 14,0 0 3-14,-6 0-8 13,-5 0 4-13,-2 0-1 14,0 0 0-9,-3 10 1-5,-6 5-1 14,-1-5-2-14,-3 0 2 14,0-2 2-14,2-4-2 13,3 0 5-13,-1-2-7 0,-4 0 3 13,0-2 0 1,-2 0 0-14,3 0 0 14,1 0-1-14,-1 0 2 5,4 2-2-5,0 5 6 13,-5-5-10-13,-2 3 7 14,-5-1-2-14,-3-1 0 13,3 2 3-13,-2-1-3 14,-3 2 0-14,-3 0-1 14,-5-4 2-14,0 1-2 13,0-3 2-7,2 3-5-6,-2 1 3 14,-2 1 1-14,-4 1 0 13,-6-1 0-13,1 4-2 14,-3-2 4-14,-3 1-1 13,-5 0 2-13,0 2-5 14,0 0 5-14,9 2-4 14,3-2 1-9,3 0 0-5,-2 0-2 14,0-3 1-14,5-6 0 13,-1-1 2-13,5 0-2 14,0 0 6-14,-2-1-9 0,-5-1 7 13,-2 2-3-13,-2 0 0 13,-3 0 0-13,-4 0-3 14,0 0 7-9,-3 3-5-5,3 3 3 14,4 0-2-14,5-2 2 14,5-2-3-14,0 0 2 13,-8 1-1-13,1-3 0 14,-1 0-1-14,-7 0-1 14,-1 0 4-14,-4 0-3 13,-7-5 4-7,-9 3-6-6,-5-2 4 13,-14 3-2-13,-5-2 1 14,-14 1 0-14,-11 2 1 14,-9 0 0-14,-7-2 5 13,-2 2-3-13,0 0 10 0,0 0-9 13,0 0 18 1,-7 0-11-14,-2 0-3 5,-4 0-7-5,-3 0 0 14,-8 0-2-14,-8 0-12 13,-5 0 13-13,-5 0-12 14,-6 0 11-14,-2 0-8 14,-8 0 2-14,-10 0-6 13,-7 0 4-13,-10 0 4 14,-9 0-9-9,-8 0 12-5,-12 0 2 14,-15 0 0-14,-7 8 0 14,-7 3 2-14,-13 0-1 13,-4 5-2-13,-19 3 0 14,-12 1-6-14,-12-1-37 13</inkml:trace>
    </iact:actionData>
  </iact:action>
  <iact:action type="add" startTime="45988">
    <iact:property name="dataType"/>
    <iact:actionData xml:id="d8">
      <inkml:trace xmlns:inkml="http://www.w3.org/2003/InkML" xml:id="stk8" contextRef="#ctx0" brushRef="#br0">3131 8356 1 0,'-33'0'27'1,"4"0"-10"13,9 0 7-13,1-2-4 0,9-1-10 13,1-1-10-13,-3 3 2 20,4 1-4-20,1-2-1 0,3 2 2 13,-1 0-1-13,2 0 2 13,1 0 1-13,2 0-1 14,0 0 2-14,0 0 1 14,0 0-6-14,0 0-5 13,2 0 1-13,17 0 5 14,2 14 2-9,11 2 1-5,4 5 0 14,4-2-2-14,1 0 0 14,-2 4-2-14,1-3 6 13,1 1-8-13,-3-2 8 14,-1 3-5-14,0 0 3 13,7 2-1-13,0 5 0 14,3-2 0-8,4 4 0-6,7-2 4 13,4 2-3-13,6-4 3 14,0 2-8-14,4-1 6 0,4 0-2 12,1-2 0-12,4-2 0 14,2-2-1-14,3 0 2 14,-1 0-3-14,2-2 4 13,-1-2-3-7,2-4 2-6,1-1-2 14,5-3 1-14,-1-5 0 13,3-3 3-13,0-2-2 14,5 0 5-14,3 0-5 13,6 0 5-13,0 0-3 14,-2 0-6-14,-6 0 3 14,-2 0 0-9,-1-2 0-5,-3-5 0 14,-6-3 0-14,-6-1 0 13,-7 3-3-13,-8 0 6 14,-9 1-6-14,-4 0 7 14,-11 4-5-14,-7-2 1 13,-7 5 0-13,-9 0 0 0,-6 0 0 19,-10 0-3-19,-6 0 7 0,0 0-3 13,0 0 0-13,0 0-1 14,-15 0 2-14,-16 0-4 13,-9 0 2-13,-9 0-3 14,-7 0-2-14,-2 0 0 14,-7 0 4-14,-4-4 1 13,-7-6 4-7,-3-2-2-6,-9 0 3 13,-5 2-2-13,-3-2 6 14,-3 6-6-14,-7 0-3 14,-4 2 4-14,2 4 1 13,-2 0-10-13,0 0 1 14,2 6 4-14,-4 10-12 14,-9 4 3-9,1-2-9-5,-1 3-3 14,-3-4 14-14,4 1 2 13,-3-4 5-13,5-2 1 14,0-1 3-14,7-4 0 0,2 1 12 13,15-2-4 1,9-6-5-14,18 0-4 0,12 0 1 19,14 0 2-19,10 0-5 14,12 0-1-14,11 0 2 0,8 0-4 13,0 0-10-13,0 2-18 13,21 3-5-13,7-1 35 14,12-3 2-14,10 1 1 13,7-2 2-13,13 0-1 14,4 0 3-8,12 0-3-6,3 0-2 13,3 0-2-13,10 0 4 14,7 0-4-14,7 0 0 14,9 0 0-14,4 0 2 13,6 0-6-13,6 0 8 14,3 0-8-14,5 0 8 13,9 0-8-7,2-2 8-6,6-8-4 14,-2-2 0-14,0-1 0 13,-4 1 0-13,0-2 2 14,-4 3 3-14,-7 3-2 0,-3 4-5 12,-11 4 4-12,-5 0-4 14,-3 0 2-14,-9 0 0 20,-7 0 0-20,-12 0 2 0,-20 0-4 13,-14 0 4-13,-14 0-2 13,-11 0 3-13,-13 0-5 14,-11 0 3-14,-11 0-2 14,-5 0 0-14,0 0-2 13,-23 0 3-13,-17 8 3 14,-16 2 2-8,-15 0-1-6,-11 1-8 13,-16-3 8-13,-10-3-3 14,0 1 3-14,-6-3-4 13,-5 1 2-13,-3 0-2 14,-9 1 6-14,-9 4-6 14,-1 1 2-14,-2-3 2 0,0 2-8 19,2-2 7-19,4 0-3 13,-2 2 0-13,4-2 0 14,-1-1-6-14,12 2 11 14,7-3-9-14,10 6 5 0,1 1-2 12,4-3 2-12,9 0-1 14,8-4 1-14,12-2 5 20,12-3 2-20,16 0 9 14,14 0 7-14,14 0-4 0,15 0-1 12,2 0-12-12,0 0-7 14,0 0-2-14,8 0-17 14,7 0-4-14,6 0 10 13,8 0 13-13,4 9-11 20,3 4-18-20,-3 3-32 0</inkml:trace>
    </iact:actionData>
  </iact:action>
  <iact:action type="add" startTime="48118">
    <iact:property name="dataType"/>
    <iact:actionData xml:id="d9">
      <inkml:trace xmlns:inkml="http://www.w3.org/2003/InkML" xml:id="stk9" contextRef="#ctx0" brushRef="#br0">8612 7708 77 0,'-38'-28'19'15,"-2"2"-16"-14,-1 0-1 14,-2 2 6-9,-6-1-6-5,0 2-2 14,0-1-2-14,-5 3-1 0,-4 2 3 13,-2 2 0-13,-9 3 0 13,-6 2 1-13,-4 4-2 14,-6 0 3-14,0 2-4 13,1 2 5-13,-5-2-6 21,0 0 6-21,-2-5-3 13,-3-3 2-13,1-1-2 0,-2-3 0 13,9 2 3-13,-1 0 1 13,2-2 1-13,-3 2-2 14,0-1-2-14,1-3 5 14,3 5-5-14,1-1 2 13,2 1-1-7,2 1 0-6,0 2 0 13,1 0 0-13,2 3-3 14,-3-2 3-14,7 4-4 14,-2-1 1-14,-2 1-1 13,-4 0 2-13,0-2 2 14,-3 0-2-14,5-2 2 14,3 3 3-9,6 2-5-5,-3 2 2 14,1 3 1-14,-3 1-6 13,-2 0 2-13,0 0 1 14,1 0-1-14,0 3 0 14,-2 3-2-14,6-6 6 0,-1 0-1 12,3 2-1-12,3-2 3 14,-1 4-4-9,-1 0 0-5,7 0 0 14,1 3 1 1,4-2-2-15,-2 4 2 13,0-4-3-13,-2 4 4 14,-3-2-4-14,-4 0 4 0,2 2-4 13,-1 0 2-13,-1 3-2 13,7-1 2-7,-2 2 0-6,5 1-1 13,-1 1 4-13,-2 1-6 14,0 7 7-14,-2 1-8 14,-1 2 4-14,1 3-2 13,-3 4 2-13,3-1-3 14,-5 5 1-14,3-3 1 13,4-1-3-7,-4 4 7-6,4-2-7 14,5-3 4-14,-1-2-1 0,5-4 1 12,7-1 0 3,1-3 1-15,7-2-1 13,5 0 1-13,2 0 2 0,2 0-3 13,4 2 2-13,6 2-4 14,3 2-3-9,3 3 4-5,3 3-8 14,4-1 6-14,4 0 2 13,0-1-5-13,0 0 2 14,0-2 8-14,0 1-8 14,8-3 10-14,3 6-7 13,3-3 2-13,1 5 3 14,1 5-4-8,7 1 0-6,-2 6 0 13,6 0 3-13,-2 0-4 14,4-2 3-14,0-5-4 13,2-4 3-13,2 0-1 14,-1-1 0-14,-3-1 0 0,0-1 0 13,0 1 1 1,0-3-3-14,0-2 6 5,2 2-7 9,-2-2 9-14,2 0-7 0,-1-2 1 13,2-4 0 2,6 0 0-15,4-2 2 13,6 1 1-13,11-2-3 0,6 1 3 13,9-4-2-13,8-3-2 14,3-5 1-9,4-4-1-5,7-4 1 14,4 0 0-14,7 0-2 13,5 0 4-13,-3 0-3 14,0 0 4-14,-1 0-1 14,5 0 1-14,3 0-6 13,4 5 3-13,-2 2 0 14,1 0 0-9,-2 2 0-5,1-1 0 14,0 2-3-14,1-5 3 14,-3 0 0-14,4 2 3 13,5-5-2-13,-5 3-2 14,-2-1 1-14,1-1-2 0,-5 0 2 13,4-1 0-13,1 0-2 13,-2-2 6-7,-2 2-6-6,0-2 6 13,1 0-8-13,-6 0 6 14,4-10-2-14,3-10 0 14,1 0 1 0,9-6-2-14,2-2 2 0,-5-3-2 13,6 2 3-13,-5-4-4 13,0 1 0-7,0-2 1-6,-5 3 0 14,-4-4 1-14,-5-1-1 13,-6-2 1 2,-5-1-1-15,-8 2 2 0,-3-3 2 12,-2-3-1-12,-2 3-1 14,-2 2 0-14,-6 2-2 14,-1 2 1-9,-7 0 0-5,-4 5-1 14,-9-3-4-14,-8 3 3 0,-7 2-2 13,-12-1 0-13,-8 1 1 13,-9-3 1 2,-10 4 4-15,-2-7 0 0,0-1 5 12,-8-3 0-12,-11 2 9 14,-1-2-3-8,-2-2 3-6,-2-1-13 13,-5 1 9-13,0 1-12 14,-2 0 0-14,-5 4-5 13,-7 0 0-13,1 2 3 14,-9-2 2-14,-5 1 0 14,-5-2 0-14,-3-1 1 13,-1 1 1-7,1 6-2-6,-1-3 3 13,-3 3-2-13,-5 3-1 14,-4 2 0-14,-7 2-1 14,3 5 7-14,-4-3-9 13,1 3 7-13,-3 1-7 14,0 0 6-14,-3 0-6 14,-3 4 3-9,-2 2 0-5,3 0-1 0,-4 2-1 13,3-3 0-13,-6 6 4 13,-1-3-2-13,0 0 3 14,6 2-6-14,1-1 5 14,3 2-2-14,-1 1 0 13,-4 0 0 2,2-2-2-15,-1 1 4 4,5 2-2-4,-2-1 0 14,-1-1 0-14,1 1 1 14,-3 0-2-14,1 0 2 13,-3 3-2-13,3 1 1 14,-1-2 0-14,-2 2-2 14,3 0 4-14,-5 0-4 13,8-3 7-7,6 1-10-6,-1 2 7 13,0-2-2-13,0 1 0 14,-4 1 0-14,0 0 0 0,-1 0 0 13,4 0-2 1,-5 0 5-14,2 0-4 0,0 0 2 13,-3 0-2 1,2 0 1-14,4 0 0 5,-1 0 0-5,0 5 1 14,-7 8-4-14,-4 4 8 13,0 6-8-13,2 0 4 14,4 3-2-14,6 6-3 13,-7-3 2-13,0 3 2 14,-2-2 0-14,1-2 0 14,3 0 2-9,1-1-1-5,7-1-1 14,4-1 0-14,3 4 3 14,5-3-3-14,6 2 0 13,5-2 0-13,6-2-2 14,8 0 4-14,5-2-6 13,8-2 8-13,4 0-4 0,4-2 1 20,4 2-2-20,-2 3-1 0,5 2 2 12,7 3-1-12,0 4-2 14,4 5 2-14,5-2-2 13,2 4-1-13,0 1 6 14,0 0-4-14,14-1 0 14,6 4 1-14,2-3-1 13,7 2 0-7,2 0 0 8,2 4-1-14,5 2 0 0,2 1 6 13,5 1-3-13,6-1 6 14,3-3-12-14,4-2 11 13,2-5-9-13,3 1 6 14,1-3-2-14,5 2 0 14,3-2 2-9,-1 1-2-5,2 3 2 14,6-4-3-14,-5 5 2 13,7-2-2-13,-2 3-2 14,-4-4 3-14,6 1 0 14,-5-3 2-14,10-1-6 0,8-4 8 12,1-3-4-12,4-6 1 14,1-3-2-9,0-5-1-5,6-3 2 14,0-7 0-14,6-1 0 14,-4-4 0-14,2 2 2 13,-1-2 0-13,0 0 0 14,3 0 0-14,0 3 0 13,1-3-4-13,7 0 3 14,6 0-1-8,12 0 0-6,-5 0-1 13,6-7-1-13,-7-9 2 14,6-2-4-14,-3 1 6 14,-5 0-4-14,-3 8 0 13,-2-2 0-13,-1 1 1 14,1-1 1-14,-2-1 0 13,4-2 0-7,5-1-1-6,1-5 2 14,0-4-1-14,-3-4 5 0,-1-5-10 12,0 0 5 3,-2-3 0-15,-5-3 0 13,-3-1 0-13,-5 0-1 0,-2-1 1 13,-6 2-3-13,-5-6 4 14,-3 1-2-9,-5-2-4-5,-5-2 4 14,-1 0 1-14,-12 1 0 13,-10-2 0-13,-9 3 1 14,-14 6-1-14,-6 1 2 14,-10 8 2-14,-6 0-2 13,-4 1-3-13,-5 2 2 14,-4 2-1-9,-5-4 0-5,-2 0-3 14,0 0 3-14,-7-2-3 14,-17 4 0-14,-3-2 6 13,-5 2-3-13,-5 2 0 14,-3 1 5-14,-7 1-5 14,-6 4 0-14,-5 2-2 0,-4-2-1 19,-6 2 1-19,-3 0 4 13,0 0-2-13,-4 0 1 0,-1 1-2 13,-5-2 4-13,-8 3-3 14,-3 0 0-14,-1-3 1 13,-3 5 0-13,0-3 4 14,-2 2-3-14,0-2-2 13,0 3 0-7,0-1 2-6,0 3-2 14,-3 0 0-14,3 1 2 13,-2-1-2-13,-1-2 1 14,3 0-4-14,7-3 7 14,4 2-5-14,5 1 5 13,-1-3-7-13,-2 3 3 14,3-4-2-9,0 2 2-5,-3-2 0 14,2 0-2-14,1 1 4 14,0-4-2-14,-3-2 2 13,0 6 0-13,2-3 2 0,-1 6-3 13,-1 2-1 1,-4 2 0-14,-7 2 0 0,3 4-2 13,-5 0-1-7,3 1 6-6,8 1-8 13,-2 1 4-13,-2-3-3 14,2 2 4-14,-5-1 0 13,0 0 0-13,0-2 0 14,-1 1-1-14,0 3 3 14,-1-3-3-14,-2 1 2 13,3 3-2-7,4-2 5-6,5 2-7 13,-1 0 3-13,0 0-1 14,0 0 1-14,0 0 0 14,4 0-5-14,5 0 10 13,4 0-5-13,6 0 3 14,3 0-6-14,-2 0 4 14,1 0-2-9,1 7 1-5,-3 5 0 14,6 0 0-14,0 3 1 13,7 5-3-13,3-3 4 0,3 3-4 13,5-2 2-13,1 2-4 14,3-4 6 0,2 0-2-14,3-2 0 0,5-5 2 13,6 0-2-8,2-1 4-5,1-2-2 14,8 0-1-14,-1-1-1 14,6-2 0-14,0 6 0 13,1 0-3-13,-3 5-1 14,3 6 4-14,-1 2-2 14,0 2-1-14,4 3 6 13,-3-1-6-7,3-1 3-6,2 0-2 13,-4-1 1-13,1-2 0 14,-2-2-1-14,3 0-4 14,4 2-3-14,0 0-28 13,-3-4-33-13</inkml:trace>
    </iact:actionData>
  </iact:action>
  <iact:action type="add" startTime="63716">
    <iact:property name="dataType"/>
    <iact:actionData xml:id="d10">
      <inkml:trace xmlns:inkml="http://www.w3.org/2003/InkML" xml:id="stk10" contextRef="#ctx0" brushRef="#br0">10708 7455 9 0,'-9'0'7'1,"5"0"-3"13,4 0-1-13,-3 0-1 14,3 0-4-14,0 0 1 13,0 0 1-13,0 0-5 14,0 0 5-14,0 0-1 14,0 0 1-9,0 0 3-5,-1 0-3 14,-2 0 4-14,-4 0-4 14,0 0 0-14,1 2-7 13,-5-1 1-13,-1 6-4 14</inkml:trace>
    </iact:actionData>
  </iact:action>
  <iact:action type="add" startTime="63988">
    <iact:property name="dataType"/>
    <iact:actionData xml:id="d11">
      <inkml:trace xmlns:inkml="http://www.w3.org/2003/InkML" xml:id="stk11" contextRef="#ctx0" brushRef="#br0">10481 7578 7 0,'0'0'9'6,"0"0"5"-5,0 0-5 0,0 0 3 13,0 0-2-13,0 0-5 13,0 0-2-13,0 0-2 14,0 0-2-14,0 0 3 14,0 0-3-14,-2 0 2 13,2 0-2-13,-2 0-1 14,2 1 2-9,0 3-2-5,0 0-1 14,0 3 3-14,10-2 0 14,11 2-1-14,6-2 5 13,10-1-8-13,7-4 4 14,12 0-1-14,7 0-2 14,3 0 3-14,4-1 0 13,-1-5 0-7,-2 0 0-6,-3 0 2 13,-1 4-2-13,1-2 1 14,8 1 0-14,1-1 1 13,8 4 0-13,6 0 0 14,4 0-1-14,5 0 0 14,4 7 2-14,9 5-6 0,1 0 2 12,7-2 1-6,0-3-6-6,5-2 1 14,4-3 3 0,7-2-7-14,-2 0 7 14,-2 0-4-14,-2 0 4 0,3 0 4 12,3 0-2-12,1 0 3 14,2 0-1-14,-2 0-1 14,2 0-1-9,0 0 2-5,7 10-1 14,8-2 0 0,5 2 1-14,2-2-2 0,4-2-4 13,-7-4 2-13,1-2-1 14,-2 0 0-14,-4 0 1 13,-8 0 1-13,-6-8 1 14,-7 0 1-9,-1 2 9-5,-3 2-8 14,2 2 0-14,-1 2 3 0,-5 0-9 13,-7 0 4 1,-8 0-2-14,-5 0 2 14,-5 0-2-14,-7 0 2 14,-16 0 0-14,-13-2 2 0,-12 0 2 12,-15 2-4-6,-11-2 0-6,-13 2 3 13,-7-3 1-13,-2 3 4 14,0 0 12-14,0 0 8 14,-14 0 1-14,-15-3-28 13,-12-3-1-13,-15 6-15 14,-11 0 3-14,-12 0-2 14,-10 0 7-9,-6 4 0-5,-5 6 5 14,-10-3 2-14,-5 2 0 13,-11-1 4-13,-3 0-2 14,-2 1 3-14,-3 3-4 14,-4-1 4-14,-1-1-3 13,-3-2 2-13,-4-2 0 14,0 2-4-14,-1 0 3 4,-3-1-3-4,-6 0 1 14,-2-1 1-14,-2 1-2 14,-3 0 0-14,0 3-2 13,3 2 1 2,-8 2-1-15,-6 1 2 14,-3-1 0-14,0 1-1 0,-3 2 1 12,-3-2-4-6,2 3 8-6,1-1-7 13,4-3 7-13,1 2-3 14,2-2-1-14,-1-3 1 14,-2 2 3-14,6-1-3 13,8-2 6-13,8 0-7 14,13-6 4-14,10-2-2 13,13-2 0-7,15 0-2-6,19 0-3 14,10 0 2-14,12-12-1 13,9 0 0-13,11-5-6 14,5 3 1-14,8-3-4 13,4 2 5-13,7 0 6 14,5 3 0-14,6 3 1 0,5 2 0 13,2 3 8-8,0 1-7-5,0-1 2 14,22 3-4-14,12-1 0 13,8 2-4-13,12 0 3 14,4 0-2 1,4 0 1-15,7 7 1 13,4 2 1-13,11-4-4 0,12 0 2 13,10-3 1-7,8-2-5-6,4 0 5 13,5 0-3-13,4 0 4 14,4-4-1-14,8-4 3 13,1-1-3-13,5 4 3 14,4-2-3-14,0 1 4 14,6 2-6-14,5 3 6 13,1 1-3-13,0-4 0 5,6-1-2 9,-3 0-1-14,4-2 6 14,1 1-5-14,-3 2 8 0,0 0-8 13,-6 0 2-13,3 1 0 13,2 3 0 2,0 0 1-15,-1-3-1 14,1 3 1-14,-5-3 1 4,-5 3 1-4,-2 0-6 14,-7 0 6-14,-8 3-6 13,-9 7 2-13,-11 2 1 14,-7 0-1-14,-8-1 1 14,-6-2-2 0,-9 1 4-14,-12 1-2 0,-13-6 2 13,-14 4-3-8,-13-6 5-5,-12 1-4 14,-9-1 1-14,-8-2 0 14,-5 2 3-14,-2-3-3 13,0 1 10-13,0 2-1 14,0-3 6-14,0 0-2 0,0 0 7 12,0 0-8-12,0 0 0 21,0 0-7-21,0 0-5 13,0 0 4-13,0 0-3 0,0 0 14 13,0 0-10-13,0 0 2 14,-2 0-7-14,0 0 6 13,0 0-7-13,2 0 2 14,-3 0-2-14,3 0-2 13,-2 0 2-7,-2 0-3-6,-2 0-1 14,-4 0-11-14,-3-3-5 13,-7 3-44-13,-7-1-70 14</inkml:trace>
    </iact:actionData>
  </iact:action>
  <iact:action type="add" startTime="67294">
    <iact:property name="dataType"/>
    <iact:actionData xml:id="d12">
      <inkml:trace xmlns:inkml="http://www.w3.org/2003/InkML" xml:id="stk12" contextRef="#ctx0" brushRef="#br0">7935 7492 63 0,'0'0'45'15,"0"0"-41"-8,-6 0 10-6,-2 0-12 13,-3 0-2-13,-2-2-5 14,-5 2-7-14,-7 0-3 14,-4 0-12-14,-10 0 15 13,-9 0 6-13,-4 2 4 14,-11 3 0-14,-4 0 2 0,-7 0 1 19,-6-2 3-19,-4-3 6 14,-5 0-8-14,-1 0 7 13,3 0-9-13,-4 3 0 14,-5 5-2-14,-7 3 0 0,-3-2-1 12,-10 3 3-12,-1-1 0 14,1-5 0-14,2-1 3 14,5-2-3-9,9-3 11-5,9 0-11 14,7 0 8-14,7 0-6 13,4 0 3-13,6 0-5 14,3 0 1-14,2-3-2 14,8 3-2-14,3 0-1 13,13 0-3-13,4 0 3 14,10 0-2-9,5 0 6-5,13 0 0 14,1 0 0-14,5 0 0 14,0 0-5-14,0 0-17 13,21 11 17-13,10-1 4 14,11 0 2-14,12 2 2 14,10 1-1-14,3-2-1 0,7 1 1 19,4 0-1-19,2 0-2 13,9 0 2-13,5 1 0 0,1-2 0 13,8-3 0-13,-5-1 2 14,5 0-6-14,-1-5 4 13,1 0-1-13,4 0 2 14,-4-2 0-14,-1 4 0 14,-2-1-2-9,1-3 5-5,1 5-1 14,2-3-7-14,0 3 6 13,-7 0-4-13,-3-1 1 14,-3 1-4-14,-4 1 4 14,-1-3-4-14,-6-1 2 13,-7-2 2-13,-11 0-4 14,-10 0 2-9,-12 0 1-5,-9 0 1 14,-11 0 0-14,-7 0 3 14,-8 0-3-14,-3 0 9 13,-2 0-4-13,0 0 15 0,0 0-10 13,-15 0-10-13,-10 0 0 13,-6-2-20-13,-5 0 4 21,-9-2-6-21,-3 0 8 13,-8-4-6-13,-4 0 16 0,-7-4 4 13,-5-2 0-13,1 0 1 14,-3-1 12-14,-5 2-1 13,0 3-1-13,-10 1-9 14,-5 4 3-14,-4 1-10 13,0-1 9-7,1 5-8-6,-2 0-4 14,-3-1 8-14,-6 1-5 13,-3 0 3-13,-3-4 2 14,-2 2 0-14,0-3 0 14,1 5 2-14,3-3 1 13,12-3-1-13,1 2 5 14,8-3-7-9,4 0 3-5,4 0-3 14,8 0-3-14,8-1-2 14,11-2 2-14,10 2 2 13,11-3 2-13,6 1 0 0,8 3 4 13,12-2-3-13,2 4 3 13,5-2 9-13,2 6-5 14,0-2-9-8,0 2-6-6,0-2 2 13,20 2 4-13,6-2 0 14,8 2 5-14,11-2-3 13,4 3-1-13,11 0 1 14,7 0-2-14,7 0 0 14,8-3 1-14,5-5-2 13,4-2 4-7,7-3-1-6,7 1 2 14,2-2-3-14,-2 5 0 13,2 0-2-13,-2 6 1 14,-1 0 0-14,1 3 0 13,0 0 1-13,0 0-3 14,0 0 4-14,0 0-4 14,1 0 1-9,1 0 0-5,3 4 1 14,-9 2 0-14,-6 2-2 13,-10 2-1-13,1 3 1 0,-5-4 3 13,-10 4-4-13,-4-2 6 14,-9 2-6-14,-11-4 5 13,-12-1-2-13,-8-2 0 20,-9-2 1-20,-9-1-1 14,-7-3 0-14,-1 2 4 0,-1-2 2 13,0 0 9-13,0 2-6 13,0-2 3-13,0 0-12 14,0 2-4-14,0 2-6 14,0 4-14-14,3 3 10 13,0 8-5-7,-3 1-1-6</inkml:trace>
    </iact:actionData>
  </iact:action>
  <iact:action type="add" startTime="70384">
    <iact:property name="dataType"/>
    <iact:actionData xml:id="d13">
      <inkml:trace xmlns:inkml="http://www.w3.org/2003/InkML" xml:id="stk13" contextRef="#ctx0" brushRef="#br0">7242 8685 19 0,'0'0'16'1,"0"0"10"13,0 0-6-13,-9 0-9 14,-9-3-11-9,-5-1-15-5,-3-1 2 14,-6 0-1-14,-1 3 7 14,-5 0-3-14,-7 1 10 13,-1-1-9-13,-9-2 9 14,-2-3 0-14,-10 2 4 14,-4-4-2-14,-7 4 3 13,-6-2 4-7,-3 1-2-6,-7 5 4 13,-7 1-11-13,-7 0 0 14,-8 0-1-14,-5 14 0 14,-1 2-3-14,-7 5-5 13,-8 4 5-13,-1-1-10 14,2-2 3-14,5-3-7 13</inkml:trace>
    </iact:actionData>
  </iact:action>
  <iact:action type="add" startTime="70648">
    <iact:property name="dataType"/>
    <iact:actionData xml:id="d14">
      <inkml:trace xmlns:inkml="http://www.w3.org/2003/InkML" xml:id="stk14" contextRef="#ctx0" brushRef="#br0">4538 8821 1 0,'-111'7'17'1,"10"-2"-2"13,7-1 3-13,7-2-9 0,8 2 1 13,13-2-10-13,8-2 0 13,8 2 0-13,7-2-4 14,9 0-5-8,10 0 2-6,4 0 0 13,8 0 7-13,6 0-2 14,4 0 4-14,2 0-4 13,0 0 2-13,0 0-3 14,24 0-2-14,8 0 5 14,14 0 2-14,8 0 0 13,8 0 0-7,10 0-2-6,10 0 2 14,7 0-2-14,6 8 0 13,9 0-2-13,2-2 2 14,8-1-1-14,2-2 0 13,6-3-3-13,4 0 8 14,3 0-6-14,5 0 5 14,8 0-4-9,7 0 2-5,4 0-1 14,2 0 0-14,0 0 0 0,-2 0-1 12,1 0 0 3,-4 0 0-15,-3 0 2 0,-3 4-1 13,-8 1 1-13,2-2-2 13,1-1 2-13,-6 0 0 14,-4-2 0-9,-6 2 1-5,-11 0 1 14,-5 0-2-14,-7 0 4 14,-11 3-3-14,-11-4-4 13,-13 3 3-13,-16 0-1 14,-15 2 0-14,-10 0-1 14,-16-1 0-14,-6 0-4 13,-2-3 5-7,0 3 3-6,-8-5 23 13,-21 0-12-13,-15 5-11 14,-14 1-3-14,-9 3-1 14,-14-2-1-14,-10 3-5 13,-7-1 4-13,-12 0-5 0,-3-1 5 13,-15 0 6-13,-5 1-3 13,-7-4 2-7,2 2-2-6,-1-5 3 14,2-1 0 0,-4-1 7-14,-5 0-8 0,2 0 5 13,-6 0-7-13,3 0 4 14,3 0-3-14,-1 0 3 13,-3-5-4-13,2 0 1 14,6 0-1-9,5-4 2-5,6 4-4 14,-2 1 5-14,2-3 0 14,8 5-1-14,7-3 3 13,11 1-5-13,10-3 1 14,5 2-1-14,11 0 0 13,6 1 0-13,3-2-1 14,10 2 1-8,3-2 0-6,4 2 4 13,1 1-2-13,6 3-3 0,1 0 2 13,6 0 2 1,6 0 3-14,6 0-4 0,5 0 6 13,9 0-8-13,4 0 2 14,1 0 2-14,4-3-7 13,2 3 6-7,0-2-3-6,0 2 0 14,0 0 3-14,0 0 6 13,0 0-6-13,0 0 4 14,0 0-6-14,0 0-2 13,0 0 2-13,0 0-3 14,0 0 0-14,0 0 1 14,0 0-1-9,0 0 1-5,0 0-2 14,0 0 6-14,0 0-6 13,0 0 6-13,0 0-5 14,0 0 4-14,0 0-4 14,0 0 4-14,0 0-2 0,0 0 0 12,0 0 0 3,0 0-5-15,0 0 10 4,0 0-10 11,0 0 8-15,0 0-4 0,0 0 2 13,0 0 1-13,0 0-1 13,0 0 1-13,0 0 1 14,0 0-2-14,0 0 6 14,0 0-5-14,0 0-1 13,0 0 0-7,0 0-2-6,0 0 1 13,0 0 0-13,0 0 0 14,0 0 0-14,0 0 1 14,0 0-1-14,0 0 6 13,0 0-4-13,0 0 2 14,0 0-4-14,0 0 1 14,0 0-1-9,0 0 2-5,0 0-2 14,0 0 1-14,0 0-1 13,0 0 4-13,0 0-8 14,0 0 7-14,0 0-3 14,0 0 0-14,0 0 0 0,0 0 0 12,0 0 3-12,0 0-4 14,0 0 4-9,0 0-6-5,0 0 4 14,0 0-3-14,0 0 1 14,0 0 1-14,0 0-1 13,0 0-2-13,0 0 1 14,0 0 2-14,0 0-4 14,0 0 7-14,0 0-7 13,0 0 2-7,0 0 2-6,0 0-3 13,0 0 0-13,0 0-2 14,0 0-7-14,2 0 5 14,4 0-15-14,-2 5 4 13,6 12-31-13,-9 1-21 14</inkml:trace>
    </iact:actionData>
  </iact:action>
  <iact:action type="add" startTime="74459">
    <iact:property name="dataType"/>
    <iact:actionData xml:id="d15">
      <inkml:trace xmlns:inkml="http://www.w3.org/2003/InkML" xml:id="stk15" contextRef="#ctx0" brushRef="#br0">10641 13508 17 0,'-40'-12'16'1,"2"-5"-11"0,10 0-2 12,1-2 4-12,9 6 2 14,1 1 2-14,2 1-4 13,-3 3 6-13,3 0-2 14,-1 1 2-8,-2 0-12-6,0 1 4 13,1-2-5-13,-5 3 0 14,1 2-9-14,-2-1 9 14,4 2-1-14,3-1 2 13,8 3-1-13,3 0 2 14,5-3-1-14,0 3-1 13,0-2 0-7,0-2 0-6,0 0-3 14,8 0 2-14,15 0 1 0,9 2 3 12,1-5-2-12,11 3-1 14,5-3 1-14,11 0-1 13,12 0 0 2,10 0 0-15,12 6 0 0,7-6 4 13,1-1-3-8,10 1-1-5,8-7 0 14,9 4 0 0,11-1-1-14,2 2 2 14,6 2-1-14,4 2 0 0,2 3 0 13,4 2 1-13,7 0 0 13,8 0 0-13,6 2 2 14,7 7-6-9,5 2 5-5,3-4-4 14,3 3 0 1,-5-1 2-15,-2-4-1 0,1 0 2 12,6-3 1-12,-3-2 0 14,5 0-2-14,-1 0 2 14,-6 0-2-14,-5-2 0 13,-8-6 1-7,-11-3-1-6,-9-2 0 13,-9 1 1-13,-10 0 0 0,-11-2 3 13,-11 3-3 2,-22 3-1-15,-22 2 3 13,-26 4-6-13,-19 2 3 14,-13 0-1-14,-9 0-1 0,-5 0 2 13,-2 0-4-8,0 0 5-5,0 0-2 14,0 0 2-14,0 2 2 13,0 0 0-13,0-2 5 14,0 0 3-14,0 0 2 14,0 0 8-14,0 0 3 13,-4 0-3-13,-4-6-8 14,1-2 8-9,-3-1-11-5,4 0-1 14,-1-1-4-14,3 2-4 14,-4 0-1-14,2 2 1 13,1 0 2-13,1 2 0 14,0 2-3-14,0 0 1 0,1 1-2 12,1 1 2-12,-1-2-4 14,3 2 3-8,0 0-3-6,0 0 3 13,0 0-2-13,0 0 2 14,0 0-9-14,0 0 2 14,0 0-11-14,0 0-7 13,0 0-12-13,0 0-21 14,-4 0-42-14</inkml:trace>
    </iact:actionData>
  </iact:action>
  <iact:action type="add" startTime="83576">
    <iact:property name="dataType"/>
    <iact:actionData xml:id="d16">
      <inkml:trace xmlns:inkml="http://www.w3.org/2003/InkML" xml:id="stk16" contextRef="#ctx0" brushRef="#br0">11432 11405 1 0,'0'0'10'1,"0"0"-5"13,0 0-4-13,0 0-1 14,0 0 0-14,0 2-6 13,0 3 6-13,5-1 0 14,11 2 0-14,5-1 0 14,14 0 0-9,9-5 5-5,12 0-2 14,10 0 6-14,15 0-6 13,4-14-1-13,8-3 1 14,5-1-2-14,0 3 0 14,0 2 3-14,1 5-4 13,9 4 1-13,11 0 4 0,7 0-1 13,11 1 2-8,5-6-1 10,3 4-5-15,9-3 4 0,4 2 3 13,-1-2-2-13,-1 1-2 13,-5 2-3-13,-1 2 1 14,-1 3 1-14,-2 0-2 14,-7 0 2-14,-11 0-2 13,-8 0 0-7,-9 0 0-6,-8 0 7 13,-1 0-2-13,-7 0-2 14,-13 0 6-14,-13 0-2 14,-11 0 7-14,-18 0-12 13,-7 0 9-13,-12 0-10 14,-6 0 0-14,-9 0 1 14,-5 0-4-9,-2 0 1-5,0 0 1 14,0 0 3-14,0 0 0 0,0 3 7 12,0 0-10-12,-9 3 0 14,-9 6-2-14,-4 4-19 14,0 2-32-14,0-6-32 13</inkml:trace>
    </iact:actionData>
  </iact:action>
  <iact:action type="add" startTime="84584">
    <iact:property name="dataType"/>
    <iact:actionData xml:id="d17">
      <inkml:trace xmlns:inkml="http://www.w3.org/2003/InkML" xml:id="stk17" contextRef="#ctx0" brushRef="#br0">11216 10185 106 0,'0'0'47'1,"2"0"-47"13,3 0-8-13,3 0 1 14,5 0 5-14,13 5 2 13,7 5 0-13,7 0 0 14,10-10 1-14,5 0-1 14,10 0 7-9,7 0-6-5,8-2 0 14,5-8 0-14,-2 2-2 13,4 4-1-13,5 3 1 14,-5 1-2-14,2 0 3 14,5 0 4-14,8 0-4 13,16 0 5-13,14 0-4 14,12 0 0-9,13-9 1-5,9-1-4 14,9-4 2-14,6-3-1 14,-4-3 0-14,-3-5 2 13,-7 1-2-13,3 1 4 14,-5-4-4-14,-4-1 5 0,-8 2-6 13,-7 0 4-13,-15 0-2 13,-11 6 1-7,-15 2-1-6,-21 6 2 13,-18 6-1 2,-20 3-2-15,-13 3 3 14,-10 0-4-14,-11 0-3 0,1 0 4 12,-6 0-4-12,3 10 4 14,-3 7-4-14,-4-2-22 13,-3 2-64-7</inkml:trace>
    </iact:actionData>
  </iact:action>
  <iact:action type="add" startTime="86810">
    <iact:property name="dataType"/>
    <iact:actionData xml:id="d18">
      <inkml:trace xmlns:inkml="http://www.w3.org/2003/InkML" xml:id="stk18" contextRef="#ctx0" brushRef="#br0">9716 12457 0 0,'-18'-14'14'15,"2"1"-10"-14,8 5-3 14,-1 0 0-14,2 3-2 13,2-2 2-13,3 5-1 14,-2-1 3-9,-1 1-4-5,1-1 2 14,-2-1 2-14,1 2 4 14,0-1-1-14,-4-4 15 13,3 2-2-13,-1-2 1 0,3 1-17 13,2 2 9-13,2 1-2 14,0 3-2-14,0 0-8 13,0 0-6-7,0 5-2-6,13 29 4 13,12 19 4-13,-1 20 3 14,0 20 1 1,-1 13-1-15,-3 14-1 0,-3 11-1 12,-1 9 2-12,-4-2-3 14,1-10 0-14,-5-7 0 14,-1-21 2-9,-3-11 0-5,-4-9 0 14,0-10 2-14,0-6-3 13,0-10 1-13,0-2-2 14,0-11 0-14,5-5 0 14,2-7-2-14,0-4 2 13,-1-9 0-13,1-4 0 14,0-5-1-9,-3-2-1-5,-1-1 1 14,-1-4 0-14,-2 0 1 0,0 0 0 13,0 0 5 1,0 0-5-14,0 0 5 0,0 0-4 13,0 0 2-13,4 0-3 14,5 0 0-14,9 0-1 13,11 0 1-7,11 0 0 8,9 0-4-14,9 0 4 14,7 0-4-14,5 0 3 0,7-4-5 13,-2 4 4-13,4-5-5 13,0 0 6-13,8 1 0 14,7-6 2-14,8 2-1 13,6-2 1-7,3-1 2-6,5-1 1 14,7 5-4-14,6-3 1 13,6 6 0-13,2 1-1 14,2 3 0-14,5-1-1 14,1-2 0-14,9-2 1 13,6 1 0-13,5-3-4 14,0 4 3-9,5-3 1-5,-4 1 0 14,2 2-1-14,-4-1 0 0,0-1 1 13,-4 0-1-13,-4-3 4 13,4-4 2-13,6 1-4 14,-2-2 3-14,4-1-4 13,-3 1-1-13,-1-3 1 14,2 2 0-8,-4 0 0-6,-1 0 1 13,-5 2-2-13,-4 0 2 14,-6 0-2-14,4 0-2 13,-3 0 3-13,0-4-1 14,-4-2-1-14,-10-1 0 14,-7 2 1-14,-13-1 0 13,-10 6 2-7,-14 1 4-6,-16 6-1 13,-10 5-8-13,-14 0 4 14,-11 0 0-14,-9 0-5 14,-9 0 2-14,-9 5 3 13,-2 4-4-13,-5-5 4 0,1 0 0 13,-5-4 1 2,0 2 2-15,0-2-4 4,0 0 2-4,0 0-1 14,0 0 3-14,3 0-2 13,-3 0 8-13,4-19-2 14,0-6-6-14,5-10 4 14,3-2-8-14,-2-6 5 13,1-7-4-13,3-8 2 14,-3-9-6-9,3-2 5-5,-2-1-5 14,-3-1 6-14,-2 8-7 14,-4 5 5-14,-3 0 2 13,0 3-1-13,-5-1 2 14,-15 0-1-14,0 1 2 14,-3-1 3-14,2 5 0 13,-2 0-4-7,-2 5 5-6,2 5-5 13,2 4 0-13,-1 2 0 14,1 7-2-14,-1 5 1 0,0 2 0 13,-2 1-2 1,-4 2-1-14,-3 2 3 0,-4 3 0 13,-3 4 0-13,-5 4 0 13,-1 0-2-7,-7 3 3-6,-1 0-1 14,-1 0 0-14,-5 1 0 13,0-2 3-13,-1 1-3 14,-1 0 7-14,-3 0-6 13,-6 0 5-13,-5 2-6 14,-5 0 2-14,-1 0-1 14,2 0-1-9,3 0 0-5,0 0-2 14,-2 0 0-14,-1 0 3 14,-4 0-2-14,-3 0-4 13,-2 0 4-13,0-2 2 14,-2-8-1-14,-5 1 0 13,0-2 0-13,-6 1-1 14,-3 2 4-8,3 2 1-6,-2 0-3 13,-3 1-2-13,-7 5 2 14,-1 0-2-14,-3 0 1 0,3 0-1 12,0 0 0-12,3 0-5 14,-8 0 6-14,-3 0 0 14,-4 0-2-14,-4 0 2 13,-5 0-2-7,-2 0 1-6,-7 11 0 14,-3-2-1-14,-7 4 2 13,2 0-1-13,-1-1 4 14,1 3-5-14,3-3 6 13,0 2-8-13,1 0 4 14,-1 0 0-14,3-2 0 14,9-1 0-9,7-6-1-5,6-1 2 14,7 0 1-14,-2-4-1 13,5 0-1-13,5 0 2 14,11 0-4-14,11 0 2 14,4 0 0-14,7-4 0 0,0 2 1 12,6 0-1-12,3 2 1 20,4 0-2-20,1 0 5 0,8 0-8 13,1 0 4-13,5 10 0 14,3 0-1-14,2 2 1 13,-2 0 0-13,1 2 0 14,3 1 0-14,-2-3 0 14,1 2 0-14,1-2 3 20,1-3-6-20,-2 2 5 0,3-1-3 12,3-3 1-12,1 4 0 14,5-3 2-14,2-2 0 14,7 0 1-14,7-3-3 13,1 0 0-13,8-1 0 14,-1 0 0-14,5-2-5 14,0 0 3-9,0 0-2-5,0 0-3 14,0 0 6-14,0 0 2 13,0 2-3-13,0-2 6 0,0 0-7 13,0 3 3 2,0-3 0-15,0 7-1 0,0 0 2 12,0 5-2-12,7 0-6 20,7-1-7-20,-1-5-97 0</inkml:trace>
    </iact:actionData>
  </iact:action>
  <iact:action type="add" startTime="95441">
    <iact:property name="dataType"/>
    <iact:actionData xml:id="d19">
      <inkml:trace xmlns:inkml="http://www.w3.org/2003/InkML" xml:id="stk19" contextRef="#ctx0" brushRef="#br0">17814 12980 10 0,'0'0'0'1,"0"0"7"13,0 0-6-13,-2 0 0 14,2 0-1-14,-2 0-7 13,0 0 1-7,2 0 0-6</inkml:trace>
    </iact:actionData>
  </iact:action>
  <iact:action type="add" startTime="95548">
    <iact:property name="dataType"/>
    <iact:actionData xml:id="d20">
      <inkml:trace xmlns:inkml="http://www.w3.org/2003/InkML" xml:id="stk20" contextRef="#ctx0" brushRef="#br0">17814 12980 3 0,'-29'8'9'15,"29"-8"3"-14,-2 0-3 0,2 0 2 13,0 0-5 1,0 0 1-14,0 0-4 5,0 0-6-5,0 0 0 14,0 0-2-14,0 0-8 13,2 0 5-13,10 0 5 14,1 0 6-14,-1 0-6 13,-2 2 4-13,1 0-3 14,-1-2 3-14,3 0-4 14,1 0-1-9,1 0 4-5,3 0-1 14,1 0 2-14,-5-2-1 13,2-4 2-13,-5 2 2 14,-4 0-2-14,-1 2 5 14,-4-1-3-14,1 3 6 13,-3 0-8-13,0 0-1 14,0 0-1-9,0 0 0-5,0 0-1 14,0 0-1-14,-10 0-1 14,-5 0 1-14,-11 11-5 13,-4 1 2-13,-3 0-1 14,-1-1 6-14,5 1 0 14,2 2 1-14,4-2 0 0,2-3 2 19,3 2-1-19,5-4 0 0,4-2-2 12,2-3 6 3,5-2 2-15,2 0-1 0,0 0-5 13,0 0 0-13,0 0-4 13,0 0 0-13,14-14 2 14,23-18 9-14,30-17-2 14,31-15-7-9,20-12 0-5,14-5-1 14,6-1-7-14,-4 1-1 13,-7 8-8-13,-12 4-1 14,-16 7 1-14,-14 10 17 14,-19 10 0-14,-9 9 0 13,-15 8 0-13,-18 13 0 14,-13 8 0-9,-11 4 0-5,0 0 0 14,0 0 0-14,-17 16 3 14,-12 3-1-14,-12 10 2 13,-3 3-3-13,-9 5 1 14,-2 1-2-14,-2 1 0 13,-3 2 0-13,-5 3 1 0,-2-1-1 13,-2 0 3-7,-2 1-5-6,-1 2 2 13,1-2 0 2,2 4 0-15,2 1 0 13,0-2 0-13,0 2 3 14,-4-3-3-14,4-6 3 0,4-4-6 13,11-8 8-13,15-8-5 13,13-8 1-7,10-7 4-6,8-5-3 14,4 0-2-14,2 0 8 13,0 0-5-13,0 0-3 14,27-20 3-14,31-18-3 13,33-23 0-13,30-17 1 14,21-8-1-14,7-5-3 14,0 7-4-9,-12 5-8-5,-18 12 1 14,-19 9 8-14</inkml:trace>
    </iact:actionData>
  </iact:action>
  <iact:action type="add" startTime="96530">
    <iact:property name="dataType"/>
    <iact:actionData xml:id="d21">
      <inkml:trace xmlns:inkml="http://www.w3.org/2003/InkML" xml:id="stk21" contextRef="#ctx0" brushRef="#br0">18485 12642 6 0,'-103'51'10'1,"2"5"-2"13,-7 4-6-13,0 3 3 14,-6-3-3-14,3-4-4 13,14-8 2-13,17-9-2 14,25-10 3-8,16-9-1-6,22-11 0 13,13-9-1-13,4 0 1 14,10 0-17-14,34-12 17 0,28-22 8 12,31-13 0 3,26-15-5-15,18-15-1 14,11-5-2-14,3-6-2 13,-11 2 1-7,-15 2 0-6,-19 10 0 14,-29 11 2-14,-20 13 3 0,-27 16-1 12,-20 19 3-12,-16 8-6 14,-4 7 0 0,-4 4 1-14,-31 22-1 14,-19 14 0-14,-21 11 1 0,-15 4-2 13,-11-1 5-8,-8-1-3-5,2-5 0 14,3-6 7-14,3 0-5 13,5 0 3-13,1 1-1 14,-1-3-3 1,12-2 1-15,18-11-2 0,22-11 3 12,26-5-4-12,16-10 0 14,2-1-6-9,30 0-12-5,33-21 18 14,31-23 7-14,22-21 2 14,24-13-8-14,11-10-2 0,1-1-1 12,-11 3 1 3,-19 8-1-15,-24 8 2 14,-21 14 2-14,-26 12-1 13,-21 18 8-13,-14 14-9 5,-16 9 9-5,0 3-6 13,0 0 0-13,-29 13 9 14,-18 18-11-14,-14 13 2 14,-15 11-2-14,-7 3-1 13,-6 0 1-13,-5-2 3 14,4-3-3-14,7-3 0 14,2 0 3-9,3 0-8-5,2-1 5 14,5-6-2-14,4-9 1 13,11-5 0-13,18-14 0 14,17-8 0-14,13-3 2 14,8-4-2-14,0 0-3 13,16 0-26-13,24-23 29 14,25-16 6-9,26-16 1-5,21-15-4 0,17-4-2 13,12 0 2 2,-6 2 0-15,-10 5-6 0,-15 9 8 12,-23 12-10-12,-19 6 9 14,-16 10-5 0,-16 10 1-14,-16 10 0 14,-11 7 0-14,-9 3 1 5,0 0-1-5,-9 0 8 13,-30 21-1-13,-18 13-2 14,-19 12-8-14,-11 8 6 14,-9 4-3-14,0 0 0 13,-4 0 1-13,3 0-2 14,4-3 2-14,0-1-1 13,1-1 4-7,1-6-6-6,2-5 5 14,11-10-4-14,11-6 2 13,22-11 0-13,19-10-1 14,17-5 0-14,9 0 1 0,0 0-1 12,25-17-5 3,35-22 5-15,33-16 9 14,30-16-9-14,18-4 0 4,7-6 0-4,-5 5-6 14,-18 6 6-14,-18 3 0 13,-25 9-2-13,-22 8 6 14,-17 10-5-14,-17 10 2 14,-14 11 5-14,-12 8-1 13,0 3 3 2,0 5-3-15,-20 3 5 4,-14 0-8-4,-16 22 3 14,-20 22-9-14,-10 8 8 14,-7 7-4-14,-2 1 0 13,4 1 0-13,4-3-1 14,8-3 1-14,7-2-2 14,1-4 4-14,3-3-6 13,8-11 8-7,9-7-10-6,16-9 10 13,16-11-6-13,6-7 2 14,7-1-5-14,0 0-10 14,20 0-2-14,31-21 17 0,26-24 3 12,29-19 3-12,27-18-4 14,13-7-4-14,-3-1 2 13,-13 4 0-7,-22 12 0-6,-21 7 1 14,-24 18-1-14,-20 12 0 13,-17 16 6-13,-18 12-4 14,-8 7-3-14,0 2 1 14,0 0 0-14,-19 0 8 13,-22 27-8-13,-21 10 0 14,-18 16 0-9,-14 1 3-5,-5-1-2 14,-5-2 1-14,1 0 4 14,1 2-10-14,4 0 6 13,2-4-2-13,5 0 0 14,8-7-2-14,14-10 2 13,18-12 0-13,20-8 4 14,15-5 0-8,11-5-8-6,5-2 4 13,0 0-2-13,0 0-4 0,0 1 3 13,0 1 0-13,0 2-1 13,0-2 3-13,0 1 1 14,0 2-1-14,0-3 4 14,0 0-6-14,0 2 2 13,0 0 0-7,12 2-11-6,7-2-25 13,10-4-56-13</inkml:trace>
    </iact:actionData>
  </iact:action>
  <iact:action type="add" startTime="104729">
    <iact:property name="dataType"/>
    <iact:actionData xml:id="d22">
      <inkml:trace xmlns:inkml="http://www.w3.org/2003/InkML" xml:id="stk22" contextRef="#ctx0" brushRef="#br0">16388 9633 1 0,'33'-23'11'15,"-11"6"-1"-14,-8 7-1 14,-6 5 4-14,-5 5-3 13,-3 0 6-13,0 0-7 0,0 0 13 13,0 0-15 2,0 0 5-15,-27 15-12 0,-22 23-2 12,-24 13-12-6,-22 10 0-6,-8-4 14 13,0-10 0 2,13-8 2-15,17-13 1 0,22-6-2 13,15-8-1-13,18-8 5 13,12-4-2-13,6 0-3 14,8-2-2-14,39-30 1 14,32-17-1-9,25-13 2-5,14-10-4 14,3-2-5-14,-9 0 3 13,-14 6-3-13,-9 3 9 14,-14 7 0-14,-13 14-1 14,-16 15 1-14,-20 10 5 13,-17 12 5-13,-9 2 4 14,0 3-1-9,-32 2-11-5,-17 0-2 14,-9 19 0-14,-13 12 0 14,-5 11 3-14,-4 5 0 13,-4 4 1-13,1 4-1 0,1-1-2 13,8-3-1-13,5 0 0 14,15-12-1-14,17-8 1 13,12-13-1-7,14-7 1-6,9-10 0 13,2-1-3-13,0 0 1 14,2 0-17-14,36-8 19 14,29-24 4-14,33-14-2 13,22-12-2-13,10-7 0 14,-3 4-1-14,-13 4-6 13,-13 11 6-7,-21 10-2-6,-21 11 2 14,-22 8 2-14,-20 11 2 13,-14 6-3-13,-5 0-5 14,-3 0 4-14,-35 24 0 13,-24 14-2-13,-23 14 0 14,-8 5 0-14,5-1 5 0,3-6-2 19,14-6 0-19,11-10 1 14,6-5-1-14,11-10 3 0,11-7-3 13,12-4 0-13,11-8 1 13,9 0-1-13,9 0-13 14,26-22 9-14,21-8 1 13,9-8 3-13,1 2 0 14,-1 4-1-8,-12 8-2-6,-15 14 1 13,-13 10-8-13,-23 5-22 14</inkml:trace>
    </iact:actionData>
  </iact:action>
  <iact:action type="add" startTime="110104">
    <iact:property name="dataType"/>
    <iact:actionData xml:id="d23">
      <inkml:trace xmlns:inkml="http://www.w3.org/2003/InkML" xml:id="stk23" contextRef="#ctx0" brushRef="#br0">18516 13762 5 0,'-23'-15'14'1,"-7"3"-7"13,4-2 0-13,-1 2 3 20,-1 4-8-20,4-2 5 0,5 3 2 13,-2 0-6-13,3 2 2 14,0 1-3-14,3-2 4 13,-2-1-4-13,-4 3 2 14,5 0-1-14,-3 0 4 13,0 1-5-13,2-1 2 14,3-1-3-8,1 3 4-6,3-1 3 13,9 1 2-13,1 2 5 14,0 0-10-14,0 0-3 13,0 0 0-13,0 0-4 14,0-2 3-14,5-3-2 14,16-3 1-14,14-1 0 13,13-6 0-7,10 1 2-6,5 0-3 13,5 3 4-13,7-1-5 14,0 1 5-14,5 1-4 0,5 0 2 13,5 0-2 1,7 0 1-14,6 0 0 0,6 2-3 13,2 0 6-13,2 1-2 20,4-4 1-20,-1 2-4 0,-2 2 4 13,-10-1-4-13,-10 2 2 13,-16-2 0-13,-11-1 0 14,-11 1 1-14,-9-1 1 14,-3 1-2-14,-8-1 3 13,-9 2-1-13,-6-5 2 14,-5 4-3-9,-3-2 5-5,-3-2 0 14,-4 3 4-14,-1 4 1 14,-1 1-9-14,-4 1 2 13,2 3-3-13,-2 0-2 14,0-1-5-14,0 1 2 14,0 0-2-14,0 0 4 13,0 0 1-7,0 0 1-6,0 0-1 13,0 0 3-13,0 0-4 14,0 0 1-14,0 0-1 14,0 0 0-14,0 0-2 0,0 0 4 12,0 0-3-12,0 0 3 14,0 0 0-14,0 0-5 20,0 0 5-20,0 0 0 0,0 0-3 13,0 0 1-13,0 0 4 13,0-8-2-13,2-6 0 14,6-7-3-14,-2-2 2 13,1-2 2-13,-3-5 0 14,0-3 4-14,4-8-5 14,0-8 0-9,1-14 0-5,3-8 0 14,-4-6 0-14,1-6 0 14,-2-3 3-14,-3 2-8 13,-4-3 10-13,0-1-10 14,0-2 7-14,0-3-2 13,0-2 0-13,0-4 0 14,0-5 0-8,14-10-5-6,6-2 3 13,-3 3 2-13,0 9-3 14,-4 4-1-14,0-3 3 0,0 3 2 12,-2 2 0-12,-1 6 6 14,-2 1-7-14,-1 4 3 14,-3 6-2-14,0 0 1 13,-4 7 1-7,0 7-1-6,0 9 1 13,-12 0-3-13,-7 11 9 14,1 1-5-14,1 2 0 14,0 2-3-14,0-1 4 13,2 3-5-13,0 2 2 14,4 2 2-14,-6 4-2 14,0 2 2-9,1 4 2-5,-1 3-5 14,1 3 5-14,0 5 4 13,5 1-8-13,2 2 2 14,1 2 1-14,2 2-10 14,2-1 8-14,1 5-6 13,2 1 3-13,1 1-2 0,0 0 2 19,0-1-1-19,0 3 1 0,0 0 0 13,0 0 1-13,0 0 5 14,0 0-10-14,-2 0 7 13,2 0-3-13,0 0 0 14,-3 0 0-14,3 0-3 13,0 0 6-13,0 0-2 14,0 0 1-8,0 0-1-6,0 0 2 13,0 0-5-13,0 0 4 14,-3 0-2-14,0-4 0 14,-4-4 0-14,-6-3 0 13,-4-2 0-13,-2 1 1 14,-1 0 5-14,-2-2-6 13,0 0 1-7,-12-2 1-6,-1 2-2 14,-8 2-2-14,-9 2 0 13,-3 4 2-13,-12 2-4 14,-9 2 2-14,-4 2 0 0,-8 0-6 12,-1 0 6-12,-3 0-2 14,-3 0 4-14,-5 0-3 20,-7 4 0-20,-4 6 3 14,-3 2 0-14,2 0 0 0,8-2 3 12,6 0-6-12,6-4 6 14,10 1-4-14,6-3 1 14,11-1 0-14,5-1 0 13,9-2 2-13,8 0 0 20,8 0 1-20,4 0-4 0,10 0 5 13,6 0-3-13,9-2 4 14,4-1 2-14,2 0-2 13,0 2-5-13,0-2 7 14,0 3-5-14,0 0-2 14,0 0-7-14,0 0 4 0,0 0-10 19,0 0 1-19,0 0-7 13,0 3-1-13,0 8 2 0,0 8-15 13,0 1-16-13,0-7-35 14</inkml:trace>
    </iact:actionData>
  </iact:action>
  <iact:action type="add" startTime="112107">
    <iact:property name="dataType"/>
    <iact:actionData xml:id="d24">
      <inkml:trace xmlns:inkml="http://www.w3.org/2003/InkML" xml:id="stk24" contextRef="#ctx0" brushRef="#br0">18389 9286 17 0,'0'0'79'1,"0"0"-62"13,0 0-12-13,0 0-5 14,0 0 7-9,0 0 8-5,0 0-5 14,-7 0-9-14,-1 0 6 14,-4 0-7-14,0 0 0 13,-1 0 1-13,-6 0-1 14,-3 2 0-14,-9 12 0 13,-9 3 1-13,-10 10-3 14,-8 4 6-8,-6 1-6-6,-8 5 7 13,-1 2-10-13,4-4 8 14,7 2-6-14,8-4 3 13,12-4 0-13,6-3-1 14,10-3 2-14,3-2-2 14,8-5 4-14,3-4-7 0,6-3 3 19,2-2 1-19,4-2-6 0,0-1 1 13,0-1-1-13,6 1 0 13,8 0 6-13,1-1 0 14,1-2 3-14,1 2-1 13,1 0 2-13,4 6-3 14,3 3 2-14,2 5-3 14,4 5 0-9,2 6 2 10,6 4-2-15,1 7 4 0,1 1-1 12,5 0-6-12,-2-2 6 14,-7-2-7-14,4-4 4 14,-5-4-1-14,-2-4 1 13,-2-2 0-13,-5-1 5 14,-5-7-5-9,-4 0 3-5,-4-5 0 14,-3 0-3-14,-5-4 1 0,-4-1 2 13,-2-1-1 1,3-1 1-14,-3-2 4 0,0 0-2 13,0 0 3-13,0 0-4 14,0 0-8-14,0 0 4 13,0 0-3-7,0 0-10-6,0 0-9 13,5 0-27-13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11T04:32:57.4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685">
    <iact:property name="dataType"/>
    <iact:actionData xml:id="d0">
      <inkml:trace xmlns:inkml="http://www.w3.org/2003/InkML" xml:id="stk0" contextRef="#ctx0" brushRef="#br0">2075 3488 9 0,'0'0'14'6,"0"0"0"-5,0 0-6 14,0 0 10-14,0 0-6 13,0 0 1-13,0 0-6 14,0 0-3-14,0 0 2 14,0 0-6-14,0 0 3 13,0 0-2-13,0 0 2 14,0 0-1-9,-2 0 2-5,-3 0 3 14,0 0 0-14,-2 0-7 14,-1 0 1-14,-3 0-2 13,-5 0 2-13,-4 0-2 14,-3 0 1-14,1 0-5 14,-2 0-2-14,1 0 5 13,4 0 1-7,5 3 1-6,5-1 0 13,3 0 3-13,1-2-4 14,5 0 3-14,-5 2-2 14,5-2 3-14,0 2-4 13,-2-2 1-13,2 0 0 0,0 0 0 13,0 0-2-13,0 0 0 14,0 0 1-9,0 1 1-5,0-1-10 14,0 0 10-14,0 0-4 13,0 2 1-13,0 3 1 14,14-3 2-14,5 0 0 14,6 1 2-14,4-3 1 13,3 0-2-13,6 0 5 14,-1 0-4-9,5 0 3-5,1 0-5 14,2 0 2-14,-4 0-2 14,7 0 0-14,-4 0-2 13,5 0 4-13,1 7-4 14,0-1 5-14,4 1-5 0,2-7 3 13,0 0-1-13,2 0 0 20,0 0 0-20,2 0 3 0,0 0-2 12,1 0-1-12,1-3 2 14,-4 1-3-14,-4 2 2 14,1 0-2-14,-6 0 2 13,2 0-1-13,0 0 0 14,1 14-2-14,4 0-1 14,-1 2 6-9,8 3-7-5,4-4 9 14,1 2-9-14,11-6 6 13,0-5-4-13,2-4 2 14,4-2 0-14,-3 0-2 14,5 0 6-14,0-2-6 13,1-8 4-13,0-3-1 14,1 4 0-9,-2-1-1-5,1 3 0 14,-2 2 0-14,5 1 0 14,3 2 0-14,2 1-2 13,2-2 6-13,8-3-8 14,9 2 6-14,2-6-6 0,2 2 3 12,-5 0 0-12,-6-4 1 21,2 3 0-21,0 0-2 0,-6 0 4 12,-2 4-2-12,-1 1 1 14,-1-1-2-14,3 2 5 14,4-1-7-14,-1-1 6 13,4 2-3-13,4-3 0 14,4 2 0-14,9-3-2 13,2 2 6-7,0-1-8-6,8-4 7 14,-2 2-7-14,4-2 3 13,-4 0-1-13,-2-1-1 14,-12 4 3-14,-7 2-1 13,-2 3 2-13,-10 2 2 14,1 0-3-14,-1 0 3 14,6 0-2-9,6 0 2-5,-3 9-3 14,0 3 0-14,-4-1 0 13,-4 5 0-13,-3-5-4 0,-2 3 8 13,-8-1-8-13,-2 4 9 14,-5-3-9-14,-5-2 6 13,-2-2-2-13,-1-2 0 20,4 2 1-20,-1-3 0 0,2 0 1 13,-4 0 3-13,1 0-5 14,4 3 0-14,4 2 0 13,2 0 0-13,-1 0 0 14,3 0-2-14,-8 2 2 14,-1 0-2-14,-3 0 0 20,5-1 4-20,0-4-4 0,0 0 8 12,1-1-10-12,-5-2 6 14,-3-1-2-14,2 2 2 14,-2-4-2-14,-1 5 0 13,6-1 0-13,0-3 1 14,-2 2 0-14,-2-4-1 0,-4 1 3 19,6-1-3-19,-1-2 1 14,6 0-1-14,-3 3 0 13,0-3 1-13,-6 0-3 0,-4 0 4 13,-4 0-1-13,-6 0 2 14,-6 0-6-14,-5-6 7 13,-7-1-1-13,-9 4 0 20,-8-1 4-20,-14 4-1 0,-4-3-4 13,-7 3 5-13,0 0 0 14,3 0 4-14,-3 0-11 13,0 0 0-13,0 0 1 14,0 0-2-14,0 0 1 13,0 0 0-13,0 0-1 14,0 0 3-8,0 0 5-6,0 0-7 13,0 0 5-13,0 0-5 14,0 0 6-14,0 0 1 13,0 0-1-13,0 0 1 0,0 0-5 13,0 0 9-13,0 0-10 14,0 0-1-14,0 0 2 20,0 0-4-20,0 0 2 0,0 0-1 12,0 0 0-12,0 0 1 14,0 0-3-14,0 0 6 14,0 0-3-14,0 0 3 13,0 0-5-13,0 0 3 14,0 0-2-14,0 0 1 14,0 0 0-9,0 0 0-5,0 0 1 14,0 0-1-14,0 0 0 13,0 0 4-13,0 0-3 14,0 0-1-14,0 0 2 14,0 0-3-14,0 0 1 13,0 0 0-13,0 0-2 0,0 0 4 19,0 0-3-19,0 0 6 14,0 0-9-14,0 0 5 0,2 0-2 13,-2 0 2 1,0 0-1-14,0 0 0 0,0 0-1 13,0 0 0-13,0 0 2 14,2 0-2-14,-2 0-4 13,2 0 3-7,2 0-10-6,5 13 1 13,7 10 3-13,-5 2-53 14</inkml:trace>
    </iact:actionData>
  </iact:action>
  <iact:action type="add" startTime="10798">
    <iact:property name="dataType"/>
    <iact:actionData xml:id="d1">
      <inkml:trace xmlns:inkml="http://www.w3.org/2003/InkML" xml:id="stk1" contextRef="#ctx0" brushRef="#br0">9765 3254 31 0,'-9'-8'23'6,"5"2"-2"-5,1 4 3 14,3 2-15-14,0 0 0 13,0 0-9-13,18 0-6 0,24 0 3 13,28 0 1-13,17 0 4 14,16 0-2-14,23 0 0 13,6 0 1-13,20-9 2 14,17-8-3-9,20-7 7-5,20-2-2 14,13-4-2-14,3-1 0 14,-9 4-6-14,-11 5 2 13,-27 5-2-13,-19 7-1 14,-21 6-2-14,-15 4 6 14,-12 0 0-14,-13 0-2 13,-14 2 8-7,-8 7-11-6,-2-3 7 13,-2-5-4-13,-3 3 2 14,-3-1 0-14,-8-3 0 14,-8 0-4-14,-19 0 3 13,-12 0 2-13,-9 0 3 14,-8 0-4-14,-2 0 14 0,0 0-6 19,0 0 9-19,-7 0 0 14,-19-4-17-14,-15-3 0 13,-13 4-9-13,-10 3 8 0,-9 0 0 13,-10 6-3-13,-1 13 8 14,1 4-5-14,-8 1 1 13,-5-1 0-13,-5 2 0 20,1-3-3-20,0-2 3 0,-7-4 0 13,-8-2 0-13,-11 0 2 14,-14 0-5-14,-10 2 0 13,-13 0 1-13,-4-2 2 14,-7 2 0-14,-10 3-3 13,11-2 8-13,7 5-9 14,3-3 8-8,20 0-6-6,9 3 2 13,7-3 0-13,17-2 3 14,24-4-2-14,19-6 5 13,22-7-4-13,23 0 11 0,11 0-12 13,9 0 7 2,2 0-8-15,0 0-2 0,2 0-8 19,27 0-2-19,18 0 10 14,17-3 2-14,17-9 0 0,14-2 3 12,13-3-6-12,8 2 6 14,13 1-1-14,14 6 0 13,19 6-2-13,10 2 0 14,9 0-2-14,-6 7-1 20,-1 10-5-20,-2-7 4 0,-1-5-7 13,4-5 10-13,-1 0 0 13,10-12-1-13,2-4 2 14,-8 5-3-14,-11 6-1 14,-25 5-20-14,-25 0-1 13,-23 15 3-13,-18 2 18 14,-24 6-11-9,-18-3 12-5,-12-2-2 14,-13-2 5-14,-7-3-2 14,-2-6 2-14,0-3 0 13,0 2 0-13,-11 3 13 0,-18 0-6 13,-11 2-3-13,-11-4 1 14,-13 3 4-14,-1-1-8 20,-4-2 4-20,1-5-2 13,2-2 0-13,-1 0 3 0,-10 0-5 13,-8 0 4-13,-14-9-5 14,-3-2 1-14,-5-1-1 13,-5-2-1-13,-5 2 1 14,-9-2-3-14,-10-1 1 20,-4 10 2-20,-5-4-1 0,-9 9 2 13,-4 0-2-13,-3 5 2 13,1 15 2-13,6 1-3 14,18-1 10-14,20-3-9 14,31-8 6-14,32-6 12 13,24 1-9-13,15-4 12 0,13 0-16 19,1 0-6-19,0 0-14 14,0 0 8-14,19 0-2 0,30 0 4 13,35-2 4 1,44-18 4-14,34-6 5 0,33-8-4 13,17 5-5-13,4 0 0 13,-6 5-1-13,-10 3-8 21,-18 10 7-21,-12 0-2 13,-12 6 1-13,-14 2-1 0,-18 3-6 13,-24 0 5-13,-25 0-2 13,-26 0 4-13,-20 7-4 14,-13-6 7-14,-12-1 0 14,-6 0 0-14,0 0 7 13,0 3 6-7,0-3 10-6,0 0 1 13,-2 0 1-13,-7 0-16 14,3 0 3-14,4 0-6 14,-1 0 0-14,3 0-6 13,0 0 1-13,0 0-2 0,0-3 3 13,0 3-4 2,0 0 4-15,0 0-1 4,0 0 0-4,0 0 3 14,0 0-4-14,0 0 3 13,0 0-3-13,0 0 2 14,0 0-4-14,0 0 4 14,0 0-4-14,0 0 5 13,0 0-8-13,0 0 7 14,0 0-3-9,0 0 1-5,0 0 0 14,0 0-1-14,0 0 2 14,0 0-2-14,0 0 2 13,0 0-2-13,0 0 3 14,0 0-4-14,0 0 2 14,0 0 0-14,0 0 0 13,0 0 1-7,0 0-1-6,0 0 1 13,0 0-1-13,0 0 4 14,0 0-8-14,0 0 4 14,0 0 0-14,0 0-1 13,0 0 0-13,0 0 0 14,0 0 0-14,0 0-2 0,0 0 2 13,0 0 1-8,0 0-6-5,0 0 6 14,0 0-3-14,0 0 2 13,0 0-2-13,0 0 0 14,0 0 0-14,0 0 3 14,0 0-6-14,0 0-20 13,0-8-7-13,7-7-34 14</inkml:trace>
    </iact:actionData>
  </iact:action>
  <iact:action type="add" startTime="13551">
    <iact:property name="dataType"/>
    <iact:actionData xml:id="d2">
      <inkml:trace xmlns:inkml="http://www.w3.org/2003/InkML" xml:id="stk2" contextRef="#ctx0" brushRef="#br0">17487 1734 5 0,'-3'-10'1'1,"-1"0"2"13,2 2-2-13,-3 0 2 14,3 0-2-14,0-2 2 13,2 1 3-13,0 0 4 14,0-1-1-8,0-3-8-6,0 1 7 13,0-2-3-13,0-5 5 14,0 3-5-14,0-2 3 13,0 1-2-13,4 2 5 14,-4 1-7-14,5 2-2 14,-3 2 2-14,-2 2-3 13,2 4 5-7,-2 1 0-6,0 2 7 13,0 1-13-13,0 0 1 14,0 0-1-14,0 0-10 0,0 0 10 13,0 0-10 1,5 13 9-14,2 21 1 14,1 15 7-14,5 9-2 0,-1 17 4 19,-5 11-5-19,-1 12-4 14,-2 4 3-14,0-1 0 13,2-4-2-13,-4-13-1 14,1 1 1-14,1-5 1 0,-4-12-3 13,0-5 2-13,0-13-1 13,0-10 0-13,0-5 0 14,0-4 0-9,0-9 4-5,2-6-5 14,0-6 3-14,-2-6-4 14,0-2 3-14,0-2-3 13,0 0 3-13,0 0-1 14,0 0 1-14,0 0 0 14,0 0-1-14,0 0 3 13,0 0-6-7,0 0 1-6,0 0 1 13,0 0-8-13,0 0-8 14,0 0-42-14</inkml:trace>
    </iact:actionData>
  </iact:action>
  <iact:action type="add" startTime="14997">
    <iact:property name="dataType"/>
    <iact:actionData xml:id="d3">
      <inkml:trace xmlns:inkml="http://www.w3.org/2003/InkML" xml:id="stk3" contextRef="#ctx0" brushRef="#br0">17206 2504 5 0,'0'0'14'1,"0"0"-5"13,0 0-7-7,0 0-1-6,0 0-1 13,0 0 2-13,0 0 1 14,0 0-1-14,0 0 4 14,0 0-5-14,0 0 3 13,0 0-4-13,0 0 5 14,0 0 1-14,0 0 0 13,0 0 9-7,0 0-7-6,0 0 11 14,0 0-16-14,0 0 6 0,0 0-8 12,0 0 5-12,0 0-1 14,0 0 1-14,0 0-4 13,0 0-2-13,0 0 3 14,0 0-2-14,0 0-2 14,0 0-2-9,0 0 0-5,0 4-2 14,0 11 0-14,4 8 4 14,10 5 2-14,-1 4-2 13,3 1 3-13,1 3 0 14,4 0 1-14,-1 2-6 14,5 2 5-14,3 2-4 13,1 2 0-7,7 0 2-6,-2 2 0 13,-1 3 2-13,-2-6-4 14,-4 1 4-14,-5-7-2 14,-4-4 2-14,-2-4-4 0,-1-5 4 12,0 0-2 3,1-4 0-15,-2-1 0 13,-3-5-2-7,0-2 4-6,-4-2-4 14,-3-5 4-14,-1-2-4 0,-3-1 4 12,0-2-2-12,0 0 2 14,0 0 7-14,0 0-5 13,0 0 2-13,0 0 6 14,0 0-11-14,-6-10 2 14,0 3-1-9,-1 0-4-5,5-1 1 14,0 1-1-14,2 0-5 14,-2 0 4-14,2 2 2 13,0-7-5-13,0-5 3 14,0-3-3-14,4-8 5 13,14-6 2-13,6-5-2 14,1-2 1-8,2 0 0-6,-3 0 0 13,-1-3 0-13,-4 2 1 14,2-3-1-14,-7 4 0 13,3 2 3-13,-11 3-6 0,-3 6 6 13,-3 6 0-13,0 3 1 14,0 8-3-14,-3 1 6 13,-3 3-3-7,2 6 4-6,4 1-7 14,0 0-2-14,-3 2 1 13,3 0-5-13,0 0-4 14,0 0 2-14,0 0 2 13,0 0-3-13,0 2 6 14,0 8-2-14,9-1 0 14,7 6-13-9,-5-5-29-5</inkml:trace>
    </iact:actionData>
  </iact:action>
  <iact:action type="add" startTime="16489">
    <iact:property name="dataType"/>
    <iact:actionData xml:id="d4">
      <inkml:trace xmlns:inkml="http://www.w3.org/2003/InkML" xml:id="stk4" contextRef="#ctx0" brushRef="#br0">16611 828 6 0,'0'-4'22'1,"0"2"-2"13,0-1 3-13,0 3-12 20,0 0 0-20,0 0-2 0,0 0-4 13,0 0-1-13,0 0-4 14,0 0-2-14,0 27-3 13,0 15 5-13,0 17 4 14,0 7 0-14,-9 2-2 13,-2-1-2-13,-2-4 4 14,0-7-1-8,3-10-3-6,4-10 3 13,-4-5-4-13,6-11 3 14,4-6-4-14,0-5 2 14,0-6-3-14,0-2 2 13,0-1-6-13,0 0 6 14,0 0 2-14,0-25-2 13,0-14 1-7,2-7-4-6,4-2 4 14,2 5-3-14,-6 4 1 13,-2-2-8-13,0 5 1 14,0 2 9-14,0 4-4 0,-12 2 7 12,4 4-6-12,-1 0 5 14,-1 2-2-14,4 6 1 20,2 2 6-20,2 2-4 0,2 0-1 13,0-8-4-13,16-3 3 14,19-2-4-14,16-1 3 13,7 4-2-13,4 2 4 14,-1 2-2-14,-6 5 0 13,-10 8-1-13,-11 5 0 14,-10 0 2-8,-6 0-4-6,-7 13 3 13,-6 16-3-13,-5 9 3 14,-5 8-1-14,-31 6 2 14,-10 0 1-14,-6-2-2 13,-2-8 0-13,6-3-2 14,1-7 5-14,7-4-2 0,6-4 1 19,10-4-4-19,3-4 2 14,11-4 0-14,3-4 0 13,3-5-2-13,4-3 0 0,0 0 4 13,0 0-4-13,0 0 1 13,0 0-1-13,0 0 2 14,0 0 6-14,0 0 3 14,4-5 1-9,-2 3-10-5,-2 2 2 14,0 0-4-14,0 0-7 13,0 0 6-13,9 14 3 14,5 8 0-14,1 2 1 14,-3-2 4-14,7 2-5 13,-1-4 0-13,2 0-3 14,7-4 2-9,-1-4 1-5,6 0-3 14,5-5 0-14,5-7 3 14,13 0-2-14,7 0-3 13,7-19-2-13,2-9-21 14</inkml:trace>
    </iact:actionData>
  </iact:action>
  <iact:action type="add" startTime="17361">
    <iact:property name="dataType"/>
    <iact:actionData xml:id="d5">
      <inkml:trace xmlns:inkml="http://www.w3.org/2003/InkML" xml:id="stk5" contextRef="#ctx0" brushRef="#br0">17380 1185 20 0,'0'0'40'1,"0"0"-21"13,0 0-5-13,0 0-8 14,0 0 0-14,-2 0-5 13,-3 0 4-13,3 0-5 14,2 0-2-8,0 0 1-6,0 0-1 13,0 0 1-13,0 0 1 14,0 0 0-14,0 0 0 13,0 0 7-13,0 0 0 14,0-2 6-14,-9-10-8 14,-6-2-4-14,-6-2 0 0,-4 4-1 19,-6 0 7-19,-6 4-6 0,-10 5 2 12,-4 3-2 3,-1 0-2-15,4 15 0 14,5 7 1-14,7 2 0 0,9 3-5 12,12-6 4-12,6-1-2 14,9-3 1-14,0-2-12 20,0-1 3-20,20-6-3 14,5-4 14-14,4-1 1 13,-1-3-1-13,2 0 6 0,-5 0-5 13,-8-5 4-13,-6-1-4 14,-4 0 10-14,-5 2-7 13,-2 0 12-13,0-3-4 14,0 2-2-9,2-2-3-5,-2 4-3 14,3 1 4 1,-1 2-8-15,-2 0 0 0,6 0-6 12,3 0-1-12,9 0-5 14,5 0 8-14,1 5-6 13,-4 4 7-13,0-1-1 0,-2 0 2 20,-5 0-1-20,2-2 6 13,-1 1-6-13,5-6 1 14,2-1-6-14,4 0-40 0</inkml:trace>
    </iact:actionData>
  </iact:action>
  <iact:action type="add" startTime="17955">
    <iact:property name="dataType"/>
    <iact:actionData xml:id="d6">
      <inkml:trace xmlns:inkml="http://www.w3.org/2003/InkML" xml:id="stk6" contextRef="#ctx0" brushRef="#br0">17408 1095 24 0,'-3'-8'27'1,"-3"2"-1"0,6 1 5 12,0 2-3-12,0 3-18 14,0-2 0-14,0-5-10 13,19-1 3-13,7-2-2 14,8 3-1-8,-5 0 0-6,-7 7-7 13,-2 0 6-13,-10 7-7 14,0 17 7-14,-8 5 1 13,-2 6-2-13,-4 2 4 0,-23 0-2 13,-2-3 6 2,2-6-6-15,10-6 1 0,1-6 1 19,7-4 2-19,5-6-4 13,2-4 0-13,2-2-1 0,0 0-1 13,0 0-5-13,0 0-2 14,0 0 8-14,8 0 2 13,6-6 5-13,1-2-4 14,-1 0 6-14,-3 2-8 14,-2 4 7-9,-8 2-4-5,2 0-3 14,5 0 0-14,2 2-12 13,9 24 10-13,6 16 2 14,-2 9 4-14,0 9-2 14,-8 3 2-14,0 0-3 13,-5-5 2-13,5-8-3 14,-4-8 0-9,-4-3 0-5,0-12 2 14,-6-8-5-14,-1-5 6 14,0-10-6-14,0-3 9 13,-1 3-6-13,-26-4 5 14,-6 0-5-14,-8 0 0 13,1 0-1-13,3-16 0 0,0-10 0 13,8-8-3-7,8-6-9-6,7-6 11 13,9-4-4 2,5-2 6-15,7-1-5 13,22 3 3-13,9 2-6 14,7 0 3-14,4 0 3 0,7-1-10 13,-3 2 5-13,0 3-18 13,1 3 3-7,-10 10-2-6,-7 7 5 14,-4 5 15-14,-9 12 4 13,-2 7-1-13,-8 0 1 14,-1 0-2-14,-2 16 2 13,1 4 6-13,-6 2-6 14,3-3 6-14,-3 1-5 14,4-6-1-9,3 3 0-5,3-5 3 14,-1 0-6-14,-1-8 7 13,-3-4-5-13,-3 0 2 0,0 0 4 13,-4 0 2 2,0-8 17-15,1-14-5 0,-2-4-15 12,-3-2 0-12,0 2 2 14,0 2 9-9,0 2-4-5,-8 3 8 14,-4 6-4-14,2 3-8 14,-1 1-5 0,-1 7-1-14,4 2-1 14,-1 0-3-14,-5 0 2 0,-5 14-1 13,-4 13-3-13,-1 7 5 13,3 0-2-7,4 0-1-6,4-4 0 13,10-4-2-13,3-6 3 14,0-6-2-14,0-2-5 14,3-8 5-14,12-2 3 13,3-2-5-13,0 0 12 14,2 0-6-14,2-18 1 14,-2 0 4-9,-4-1-3-5,-4-1-2 14,-7 11 11-14,0 3-10 0,-5 4 3 12,0 2-4-12,0 0 0 14,0 0-9-14,0 5 1 14,0 16-1-14,0 7 9 13,0 4 1-13,5-2 0 14,14-2-2-9,12-7-8-5,1-6 8 14,8-11-2-14,0-4 3 14,0 0-1-14,1-19 1 13,-4-12-2 2,-5-5 5-15,-8-2-4 0,-9 6 3 12,-8 0 5-12,-7 7-3 14,0 10 5-8,0 6-3-6,0 8 5 13,0 1-8-13,0 0-2 14,0 0-1-14,0 0-8 14,0 4 1-14,9 10 1 0,10 8 4 12,9-3-1 3,-1 4 3-15,2-2-1 13,-5-7 0-13,1 1 0 5,-3-3-3 10,0-2 2-15,1 2 4 0,-3 0-5 12,0 2 1-12,-4 3 1 14,-8 0-3-14,-1-2 0 13,-3-2 3-13,1 0 1 14,0-6 0-14,-1 0-5 14,-1-4 3-9,3-3 3-5,-6 0-5 14,0 0 8-14,0 0 5 13,0 0 6-13,0-12 2 14,0-14-17-14,-7-6 4 14,-9 0-3-14,-5 0 6 13,-4 2 2-13,-4 4-8 14,-5 2 6-9,-1 8-5-5,-2 4 2 14,3 3 0-14,4 4 4 14,0 1-8-14,9 4-3 0,2 0 2 12,9 0-3-12,3 0 3 14,4 0-6-14,3 0 0 14,0 0-12-14,0 0-7 13,-4 0-48-7</inkml:trace>
    </iact:actionData>
  </iact:action>
  <iact:action type="add" startTime="19731">
    <iact:property name="dataType"/>
    <iact:actionData xml:id="d7">
      <inkml:trace xmlns:inkml="http://www.w3.org/2003/InkML" xml:id="stk7" contextRef="#ctx0" brushRef="#br0">17716 882 25 0,'-10'-8'36'1,"3"0"12"0,0 2-25 12,2 2-10-12,3-1-2 14,2 2-4-14,0-3 8 13,2-6-9-13,25-2 1 14,11-4-2-14,10-2-5 14,9 6-1-14,1 8 1 13,5 4-5-7,0 2-1-6,3 0 6 14,2 14-3-14,-3 4-1 13,-5 0 0-13,-8-2 2 14,-8-2 0-14,-5-4 1 13,-11-5-1-13,-6-2 2 14,-8-3-1-14,-10 0 1 14,1 0 4-9,-5-14 2-5,0-14-2 14,0-6-2-14,0 3-2 13,-18 4 7-13,-2 3-4 14,-3 1 4-14,1 3-1 14,2 7 1-14,4 0-6 0,3 5 3 12,5 4 0-12,2 0-7 14,4 4 4-9,2 0-2-5,0 0-4 14,0 0-2-14,0 0-4 14,0 4-10-14,0 16 17 13,19 4-8-13,1-2-58 14</inkml:trace>
    </iact:actionData>
  </iact:action>
  <iact:action type="add" startTime="27501">
    <iact:property name="dataType"/>
    <iact:actionData xml:id="d8">
      <inkml:trace xmlns:inkml="http://www.w3.org/2003/InkML" xml:id="stk8" contextRef="#ctx0" brushRef="#br0">19533 3076 10 0,'-22'0'29'1,"-1"0"-11"0,2-10-14 12,0-13 21-12,6 3 6 14,-1 4-12-14,7 8-2 13,3 1-10-7,1 0 6-6,0 6-9 14,3-2 1-14,2 3-4 13,0 0-2-13,0 0-12 14,0 0 9-14,0 0-4 13,0 0 1-13,0 0-4 14,4-6-7-14,20-2 16 14,15-6 2-9,8-1 2-5,5-4 0 14,-6 0-4-14,-6 2 2 13,-9 7-1-13,-8 0 1 14,-10 9-1-14,-4-4 0 0,-8 5 0 13,2 0-4 1,-3-2 6-14,0 2-2 0,0 0-4 13,0 0 4-8,0 0 2-5,0 0 0 14,0 0-1-14,0 0 1 14,0 0-4-14,0 0 6 13,0 0-6-13,0 0 3 14,7 2-4-14,2 0 6 14,-2-2-2-14,-3 0 1 13,3 0 2-7,-4 0 9-6,8-12-5 13,-3-14 9-13,1-4-15 14,1-4-1-14,-4 2 5 14,-4 1 5-14,-2 8-6 13,0 5 4-13,0 6 4 14,-12 5-5-14,-9 5 1 0,-15 2-7 19,-13 13-2-19,-7 24 1 14,-6 12-2-14,10 4 4 13,12 5-4-13,13 0 2 14,14 1-5-14,11-2 3 0,2-6-6 12,13-2 6-12,21-9 2 14,13-5-6-14,13-9 8 20,10-13-5-20,7-9 2 14,-4-4 1-14,-10 0-1 14,-9 0-11-14,-17 0 0 13,-10-5-26-13,-14 5-23 0</inkml:trace>
    </iact:actionData>
  </iact:action>
  <iact:action type="add" startTime="28305">
    <iact:property name="dataType"/>
    <iact:actionData xml:id="d9">
      <inkml:trace xmlns:inkml="http://www.w3.org/2003/InkML" xml:id="stk9" contextRef="#ctx0" brushRef="#br0">19268 3254 33 0,'-13'0'56'1,"6"0"-32"0,7 0 6 12,0 0 0-12,0-4-19 14,0-8-1-14,24-9-10 13,17-11 0-7,19-3 2-6,9 1-4 14,8 5 2-14,4 6-8 13,4 2 8-13,0 3-8 14,-3 5 8-14,-2-3-21 13,-4 1-6-13,-7 6-26 14,-7-1-4-14</inkml:trace>
    </iact:actionData>
  </iact:action>
  <iact:action type="add" startTime="28515">
    <iact:property name="dataType"/>
    <iact:actionData xml:id="d10">
      <inkml:trace xmlns:inkml="http://www.w3.org/2003/InkML" xml:id="stk10" contextRef="#ctx0" brushRef="#br0">20254 2927 18 0,'-10'-4'15'1,"4"-2"3"13,-1 3 4-13,3-4-18 14,2 5 12-14,-1 0-9 13,3 2 6-7,0 0-13-6,0 0 4 14,-2 0-4-14,-3 0-4 13,-11 2-5-13,-8 24 0 14,-9 10 8-14,-3 6 2 13,7-5-1-13,10-7 4 14,10-6-8-14,8-2-2 14,1-2 3-9,0-3-4-5,1-5-3 14,17-3 3 0,3-5-3-14,6-4 10 14,2 0 5-14,4 0 5 0,3-16-8 13,1-8 4-13,6-2-4 13,-3-5 0-13,5-4-1 14,2 1 1-9,0 1 3-5,-5 7-4 14,-9 8 5-14,-10 8-5 14,-15 9-2-14,-8 1-5 13,0 0-8-13,0 1-10 0,-2 21 24 13,-13 9 14 2,1 1-8-15,1-5 1 13,9-4-5-7,4-8-2-6,0-2-10 0,29-7 2 12,13-5 8-12,12-1 1 14,2 0 6 1,-1-13-5-15,-6-9-2 0,-8-1 3 12,-13 1-3-12,-14 7 0 14,-14 1 8-14,0 2-8 14,-7-1-6-9,-22-1-4-5,-12 5 10 14,-5 3 7-14,-3 6-6 13,7 0 1 2,6 0 3-15,16 0 10 0,13 0-7 13,5 0 0-13,2 0-8 13,0 0-6-13,0 0-11 14,7 0 1-9,13 0 14-5,2 1 4 14,7-1 5-14,0 0-1 14,2 0 2-14,0 0-7 13,0 0 9-13,0-5-8 14,3-6 3-14,0 4-5 14,-1 3 1-14,-4-1-2 13,-5 5 3-7,-4 0-4-6,-3 0-3 0,-9 2 0 12,1 12-11-12,-7 7 11 14,-2 0 1 1,0 3 4-15,0 1 6 0,0-5-4 12,0-4 3 3,0-2-5-15,0-2 0 0,0-1-2 12,4-4 0-6,5-3-5-6,1-4-5 14,2 0-8-14,11 0 20 13,10-20 13-13,10-8-10 14,4-4 0-14,2 2-1 13,-6 1-2-13,1 5 1 14,-8 6-1-14,-3 1 4 14,-2 8-3-14,-4 3-1 4,-4 4 1 11,-8 2-2-15,-5 0-4 0,0 0 0 13,1 15-10-13,-3 6 15 13,8 6 1 2,-3 1 5-15,6 2 0 13,-1 0-6-13,-3-2 5 14,-1-3-4-14,-3-2 0 5,0-3 1-5,-5-6-2 13,-1-4 2-13,-3-5-1 14,1-5 0-14,-3 0 0 13,0 0 0-13,0 0 2 14,0 0-6-14,0 3 3 14,0 3-7-14,0 0-39 13</inkml:trace>
    </iact:actionData>
  </iact:action>
  <iact:action type="add" startTime="29775">
    <iact:property name="dataType"/>
    <iact:actionData xml:id="d11">
      <inkml:trace xmlns:inkml="http://www.w3.org/2003/InkML" xml:id="stk11" contextRef="#ctx0" brushRef="#br0">22152 3032 43 0,'0'0'62'15,"0"0"-58"-14,0 0 0 14,2 2 11-14,-2-2 19 13,0 0-6-13,3 0-20 14,-1 0-8-14,1 0-2 14,-1 0-6-14,1 1-17 13,3 3-24-7</inkml:trace>
    </iact:actionData>
  </iact:action>
  <iact:action type="add" startTime="30240">
    <iact:property name="dataType"/>
    <iact:actionData xml:id="d12">
      <inkml:trace xmlns:inkml="http://www.w3.org/2003/InkML" xml:id="stk12" contextRef="#ctx0" brushRef="#br0">19332 3667 89 0,'-21'-14'12'1,"-4"2"-12"0,0 6 1 12,-2 0 9-6,7 4-9-6,7 2 6 13,7 0-6-13,6 0-2 14,0 0 1-14,17 0-21 14,41 2 21-14,45 12 7 13,53-7 12-13,40-7-18 14,32 0 0-14,8 0-1 13,-9-17-2-7,-9 2-5-6,-12 2 7 14,-3 5 1-14,-3 6 4 13,5 2-4-13,-4 0 0 0,-10 0-2 13,-21 0 0 1,-33 6 0-14,-26 0-1 0,-38 2 0 13,-22-2 4-13,-20-6 3 20,-13 3 1-20,-6-3-4 0,-10 0 2 13,-2 1-3-13,0 1 11 14,0 0 0-14,0-2 15 13,0 0-3-13,-7 0 11 14,-3 0-13-14,2-5-9 13,1-4-6-13,2 3-3 14,5 2 7-8,0 4-11-6,0 0 0 13,0 0-12-13,0 0 8 14,0 0-8-14,0 0 1 13,0 0-7-13,0 0-7 14,0 0-21-14,-8 7-39 14</inkml:trace>
    </iact:actionData>
  </iact:action>
  <iact:action type="add" startTime="31189">
    <iact:property name="dataType"/>
    <iact:actionData xml:id="d13">
      <inkml:trace xmlns:inkml="http://www.w3.org/2003/InkML" xml:id="stk13" contextRef="#ctx0" brushRef="#br0">20935 2481 0 0,'0'0'16'15,"0"0"-13"-14,0 0-3 14,0 0 0-14,0 0-5 0,0 0 0 12,0 0 0-12,0 1 5 14,0 1 0-14,0 2 0 14,0 1 1-9,-4 3-2-5,2 1-2 14,-3 1 3-14,-1 2 0 13,0 0 0-13,2-4-1 14,2-1 4-14,2-6-3 14,0 2 4-14,0-3-6 13,0 0 2-13,0 0-1 14,0 0 1-8,0 0 3-6,0 0 4 13,0-4 14-13,0-18 25 14,0-9-32-14,0-8-14 13,0-7 0-13,0 5-1 14,5-5 6-14,2-4-3 14,6-12-1-14,2-12-1 13,1-9 0-7,2-6 0-6,-3 8 10 13,-1 7-9-13,-1 5 3 0,-4 2-4 13,-5 6-3 2,-2 6 3-15,-2 4 11 0,0 14-4 12,0 5 1-12,0 13-1 14,-5 5-3-14,4 5 4 14,-1 4-5-9,0 3 0-5,2 0-3 14,-3 2 0-14,3 0 0 13,-2 0-5-13,2 0 5 14,0 0-1-14,0 0-1 14,0 0-4-14,0 0 6 13,0 0-7-13,0 0 3 14,0 0-4-9,-2 5 0-5,0 6-3 14,2 1-7-14,-5 1-13 14,4-3-20-14</inkml:trace>
    </iact:actionData>
  </iact:action>
  <iact:action type="add" startTime="32037">
    <iact:property name="dataType"/>
    <iact:actionData xml:id="d14">
      <inkml:trace xmlns:inkml="http://www.w3.org/2003/InkML" xml:id="stk14" contextRef="#ctx0" brushRef="#br0">20607 1562 4 0,'0'2'12'1,"0"-2"-5"13,0 0-5-13,0 0 6 14,3 0-4-9,15 0 10-5,13-18-3 14,11-8 0-14,7-6-11 14,3 0 3-14,-6 2-3 13,-7-1 1-13,-6 1 4 14,-9-2-2-14,-2 2 8 13,-3-4-1-13,-6 6 14 14,-5-2-21-8,-1 4 9-6,0 1-12 13,0 6 8-13,-2 0-6 14,4 7-1-14,-3 3-1 14,0 3 3-14,1 1-7 13,-5 5 1-13,2 0 1 14,0 0-7-14,-1 0 7 13,7 0 0-7,-2 0 2-6,4 0-1 14,-2 0 2-14,1 2-1 13,-2 3 1-13,3 3-1 0,1 4 2 13,2 2-4 1,4 6 2-14,1 6-1 0,-2 6 1 13,-1 2-3-13,-1 2 1 14,-1 2 4-9,1-4-3-5,-3 0 5 14,-1-2-5-14,-7-1 1 13,3-7 0-13,-2-4 1 14,0-4-1-14,0-4 0 14,-4-4 1-14,3-1-2 13,-3-3 2-13,0-1-2 14,0-2 0-9,-2-1 1-5,0 0-8 14,0 5-2-14,0 2-18 14,0-7-58-14</inkml:trace>
    </iact:actionData>
  </iact:action>
  <iact:action type="add" startTime="38727">
    <iact:property name="dataType"/>
    <iact:actionData xml:id="d15">
      <inkml:trace xmlns:inkml="http://www.w3.org/2003/InkML" xml:id="stk15" contextRef="#ctx0" brushRef="#br0">3981 5231 7 0,'-8'4'11'1,"4"-1"1"13,4-3 3-13,0 0-8 14,-3 2 5-14,3-2-10 13,0 0 3-13,0 0-3 14,0 0 1-8,0 0-3-6,0 0 0 13,0 0-2-13,0 0 2 14,-1 0-4-14,-1 5 7 13,-5 2-6-13,-4 2 1 14,4 1 1-14,-2-2 1 14,3 2 0-14,4-3 0 13,2-3-6-7,0 0 5-6,0-3-5 13,0 1 6-13,0-2-10 14,0 0 5-14,0 3 3 14,0-3 2-14,5 0 2 13,9 0-2-13,0 0 5 0,3 0-5 13,4 0 4 2,-1 2-2-10,2-2 4-5,7 0-5 14,0 0 0-14,5 0 2 13,4 0-1-13,1 0-2 14,13 0 3-14,6 0 5 0,4 0 0 13,5-5 4-13,-1 0-11 13,-3 1 5-13,-3-1-5 14,0 5 2-9,-2 0-3-5,2 0 1 14,0 0-2-14,5 0 3 14,1 0-2-14,9 0 2 13,3 0-3-13,7 0 6 14,6 0-5-14,7-5 1 13,3-9 4-13,-3-1-5 14,-7 3-1-8,-2 5 0-6,3-4 2 13,-1 6-2-13,1-2-2 14,-1 3 2-14,-6 0 1 14,-8 3 0-14,0 1-1 13,-4 0 1-13,0 0-3 14,5 1 6-14,1 14-7 0,-4-1 8 19,1 4-8-19,0 0 4 14,-2 1 0-14,5 0 0 13,4-3 0-13,-1-4 0 14,5-1 0-14,-4 1 0 13,-5-5 1-13,2 1-2 0,5-4 1 13,0 0-1-13,2-4 1 14,-2 0 0-9,-4 0 0-5,-4 0 0 14,-4 0-1 0,-1 0 3-14,-3 0 2 0,2 0-2 13,1 2 1-13,1 0-2 14,0 0-1-14,-3 1 0 13,1-3 0-13,-5 0 0 14,1 3 1-9,3-3-2-5,-1 2 2 14,-1 2-1-14,0 1 2 14,-3 2-4-14,-2 1 2 13,1 2-1-13,4 0 1 14,9-4 0-14,7-3 0 14,14-3 5-14,0 0-3 13,2-3-1-7,0-11 0-6,-3-1 2 0,-6 0-3 12,1 1 2-12,-8 2-2 14,-3 0 0 1,-1 7 1-15,0-4-1 13,4 3 1-13,8 0-2 0,1 0 4 13,-1-1-6-13,-3-2 3 13,-6-1 0-7,4-4 0-6,0-3 0 14,0 4-3-14,-3-1 6 13,-4 2-4-13,-6 1 3 14,-10 6-4-14,-5 1 3 14,-6 1-2-14,-6 3 1 13,-3 0 0-13,-3 0 0 14,1 0 0-9,-2 0-4-5,3 0 8 14,-3 4-6-14,-3-1 4 14,-1-2-2-14,-5 2 0 0,-3-2 0 12,-8 3 0 3,2-2 0-15,-5-2-4 0,-3 3 8 12,1 1-4 3,1-1 4-15,-1 1-8 5,6 4 5-5,-4-6-1 13,5 3 0-13,3 1 1 14,2-2-1-14,0 4 0 13,2-2 0 2,2-3 0-15,-4 4 2 0,4-3 0 13,2-1-4-13,3 2 3 13,1-1-2-7,7 2-1-6,-2-1 2 14,-1 2 0-14,7-2 2 13,-4 2-4-13,1-3 5 14,2 2-6 0,3-2 2-14,1 1 0 0,1 0 1 13,-4 1 0-13,1 2 0 14,-8 2 0-9,2-2-4-5,-3 1 8 0,0 3-8 13,-2-5 8-13,2 1-6 13,3-3 4-13,-1-4-2 14,3-1 0-14,4 0 2 14,0 0-2 0,4 0 3-14,1-4-1 0,1 0 2 13,1 2-8-8,2 0 5-5,-2 2-2 14,0 0 1-14,0 0 0 14,5 0-1-14,2 0 2 13,6 0 0-13,-1 0-1 14,1-2 0-14,-1-5 4 14,-1 0-7-14,-2-1 3 13,3-3 0-7,2 6 0-6,3-2 0 13,4 6-1-13,-4 1 5 14,-4 0-8-14,-2 0 7 14,-2 0-6 0,-3 1 0-14,3 8 2 0,1 3-2 13,3-4 3-13,1-2 0 13,-3-3 1-13,-1 2-2 5,-3-3 2-5,-3-2 1 14,-4 2 1-14,0-2-3 13,0 0 1-13,2 0-1 14,2 0 0-14,-1 0 4 13,4 4-5 2,-6 0 4-15,4 2-6 0,-5 3 6 13,6 0-6-8,2-4 3-5,6 0 0 14,2-3 0-14,6-2 0 14,-1 0-3-14,-1 0 6 13,-2 0-3-13,-2 0 0 14,-4-7 7-14,-1-2-7 13,-2-1 5-13,-3 4-4 14,2 0 2-8,3 4 0-6,1 0-2 13,1 2-1-13,2-2 3 0,3 2-4 13,5-2 4 1,4 0-6-14,2 0 3 0,2-1 0 13,-5 3-2 2,-8 0 1-15,-3 0-1 13,-4 0 0-13,-2 0 1 5,0 0 2-5,-3 5-2 13,-4 5 1-13,-2 2-1 14,-5 0 1-14,0 2 0 14,-1-2 0-14,-2 1 1 13,-1-4-2-13,4 5 3 14,0-2-1-14,3-1 2 14,2-2-5-9,-3-3 4-5,-2-2-1 14,-1-2-1-14,-10-2 0 13,-5 0 2-13,-6 0-1 14,-6 0 3-14,-10 0 1 0,-4 0 10 13,-7 0-11 1,1 0 10-14,-3 0-5 0,0 0 8 19,0 0-3-19,0 0-7 14,0 0-2-14,0 0-3 0,0 0-4 13,0 0 3-13,0 0-2 13,0 0-2-13,0 0 2 14,0 0 2-14,0 0 0 14,0 0 5-14,0 0-5 13,0 0 12-7,0 0-3-6,0 0 3 13,0 0-12-13,0 3 1 14,0-3-2-14,0 2 0 14,0-2-1-14,0 2-1 13,0-2-1-13,0 1 6 14,0-1-7-14,0 0 10 13,0 0-12-7,0 0 7-6,0 0-2 14,0 0 1-14,0 0-2 13,0 0 2-13,0 0 0 14,0 0-1-14,0 0 2 0,0 0-1 12,0 0 6-12,0 0-9 14,0 0 6-14,0 0-3 14,0 0 0-9,0 0 1-5,0 0-4 14,0 0 7-14,0 0-5 14,0 0 5-14,0 0-8 13,0 0 5-13,0 0-2 14,0 0 1-14,0 0 0 13,0 0 0-13,0 0-4 14,0 0 3-8,0 0-1-6,0 0 1 13,0 0-4-13,0 0 3 14,0 0-1-14,0 0 3 13,0 0 0-13,0 0 0 14,0 0 1-14,0 0 2 14,0 0-1-14,0 0 2 13,0 0-8-7,0 0 5-6,0 0-2 13,0 0 1-13,0 0 0 14,0 0 0-14,0 0 0 14,0 0 0-14,0 0 0 0,0 0 0 12,0 0-5 3,0 0 4-15,0 0-8 0,0 0 2 19,0 0-4-19,0 0-8 0,0 0-2 13,0 0-26-13,-3 4-24 13</inkml:trace>
    </iact:actionData>
  </iact:action>
  <iact:action type="add" startTime="42567">
    <iact:property name="dataType"/>
    <iact:actionData xml:id="d16">
      <inkml:trace xmlns:inkml="http://www.w3.org/2003/InkML" xml:id="stk16" contextRef="#ctx0" brushRef="#br0">7715 6815 13 0,'0'-1'15'1,"-5"-1"9"13,5 0-15-13,0-3-1 14,0 3-2-9,0 1 6-5,0-1-4 14,0 0-2-14,0 2-5 14,0 0 2-14,0-2-1 13,0 2-1-13,0 0 2 14,0 0 0-14,0 0-3 13,-1 0 3-13,1 0 0 14,0 0-2-8,0 0 1-6,0 0-4 13,0 0 5-13,0 0-7 14,0 0 3-14,0 0 1 0,0 0-6 13,0 0 6 1,0 0-4-14,10 0 4 0,9 6 0 13,10-1 2-13,3 0-4 20,-1-3 5-20,3-2-6 0,-1 0 7 13,3 0-6-13,2 0 3 13,-1 0-1-13,-1 0 0 14,0 0 0-14,-2 0-3 14,-1 1 6-14,0 6-4 13,3 0 4-13,-3 0-6 14,-2 1 3-9,3-3 0-5,-3 0-2 14,2 1 2-14,1-3 0 14,6-1 2-14,6-2-2 13,4 0 3-13,4 0 0 14,2-5-3-14,4-9 0 13,2 0 0-13,5-3 1 14,-1 4-1-8,3 0 0-6,-1 3 1 13,-4 2 1-13,1-2-3 14,-1 1 6-14,-1-1-10 0,4-1 8 13,1 0-3-13,6 0 0 13,0 1 0-13,4 2 0 14,-3 1 0-14,-1-2-2 20,-1 1 4-20,0 4-4 0,-9 3 4 13,0 1-5-13,-4 0 4 13,0 0-1-13,3 0 0 14,-2 0 0-14,-4 0-2 13,3 0 6-13,1 0-4 14,6 0 2-14,2-3-4 14,9-1 4-9,2-2-3-5,2 0 1 14,3-4-1-14,-2 2 1 13,-3 0-2-13,0-2 2 14,-1 4 0-14,0 2 0 14,0 2 3-14,-7 2-6 13,3 0 5-13,-4 0-4 0,2 2 2 19,6 10 0-19,1-2-3 14,2-2 6-14,3-2-7 14,-4-3 5-14,-4 0-5 0,-6-1 4 12,1 0 0-12,-1-2 3 14,6 4-2-14,4-4 4 14,2 0-4-14,-3 3 1 20,1-3-2-20,1 5 1 0,7-3 0 12,4 0-2-12,9-2 1 14,0 0-1-14,-2 0 1 14,3 0-1-14,-3 0 0 13,-1-6 2-13,5-2 0 14,-2-4 3-14,-2-2-4 14,-1 2 2-9,3 0 0-5,-2 2 1 14,-5 3 1-14,3 4-2 13,-12 1-1-13,1 2 0 14,6 0-1-14,1 0 0 14,5 0 0-14,-1 0-2 13,-3 0-2-13,1 0 4 0,-3 0-3 19,2 0 1-19,-1 0 0 14,-7-8 4-14,-1 2 0 14,-8 0 0-14,-5 2-4 13,4 4 5-13,-2 0-3 14,5 0 0-14,3 0 0 0,-1 0 0 12,1 2 0-12,-6 6-1 21,2-1 2-21,1 0-2 0,-2 1 2 12,2 0-2-12,1-2 1 14,-8 3 0-14,-3-4 0 14,1 1 0-14,-7 4-1 13,-1-2 3-13,1 0-2 14,1 1 4-14,-3 0-7 13,1-1 4-7,-1-4-1-6,-4 2 0 14,2-1 2-14,-2-2-2 13,-2 3 1-13,4 0 1 14,3 0-2-14,2 0 0 0,5 0 4 12,0-4-7-12,-6 1 6 14,-3-3-6-14,-5 0 3 20,-4 4 0-20,-4 0-1 14,1 1 2-14,-1 2 2 0,8-5 0 12,-2 3-6-12,1 2 5 14,2-2-3-14,-2 3 1 14,-2-4 0-14,3 3-1 13,0-7 1-13,-1 1 0 20,1-1 0-20,4 0 0 0,-2 0 2 13,3 0-3-13,4 0 1 14,2 0 0-14,-1 0 0 13,2 0 1-13,2 0-2 14,1 0 3-14,3 0-2 14,2 0 5-14,0 0-7 0,-4 0 2 19,-6 0 0-19,-1 0-1 13,-2 5 1-13,7 0-3 14,4-1 6-14,8-4-6 14,10 0 6-14,-1 0-6 0,0 0 4 12,1 0-2-12,-3-7 2 14,-4-4-1-14,-2 3 0 20,-6-2 0-20,-1 2 5 14,-9 2-4-14,-9-2 5 0,-6 2-5 12,-15 2 3-12,-10 0-3 14,-10 0 1-14,-9 4 0 14,-6 0 2-14,-2 0 8 13,0 0 5-13,0 0 12 14,0 0-8-9,0 0 4-5,0 0-14 14,0 0 5-14,0 0-11 14,0 0-2-14,0 0-3 13,0 0 0-13,0 0-3 0,0 0 6 13,0 0-5 1,0 0 8-14,0 0-10 0,0 0 8 20,0 0-4-20,0 0 0 13,0 0 2-13,0 0-2 0,0 0 1 13,0 0-1-13,0 0 0 13,0 0 0-13,0 0 2 14,0 0-5-14,0 0 4 14,0 0-1-14,0 0 0 13,0 0 0-7,0 0-2-6,0 0 4 14,0 0-1-14,0 0 5 13,0 0-12-13,0 0 10 14,0 0-6-14,0 0 2 13,0 0 0-13,0 0 0 14,0 0 2-14,0 0-5 14,0 0 6-9,0 0-6-5,0 0 8 14,0 0-9-14,0 0 7 13,0 0-3-13,0 0 0 14,0 0 1-14,0 0 1 0,0 0 1 13,0 0-1-13,0 0 3 13,0 0-10-13,0 0 5 14,0 0 0-9,0 0-5-5,0 0 3 14,0 0 0-14,0 0-9 14,0 7 9-14,0 2-11 13,0 7 7-13,0 10-14 14,9-1-35-14,-4-8-78 14</inkml:trace>
    </iact:actionData>
  </iact:action>
  <iact:action type="add" startTime="47467">
    <iact:property name="dataType"/>
    <iact:actionData xml:id="d17">
      <inkml:trace xmlns:inkml="http://www.w3.org/2003/InkML" xml:id="stk17" contextRef="#ctx0" brushRef="#br0">13619 7475 37 0,'-26'0'37'1,"6"0"-17"13,-3 0-1-13,9 0-6 14,1 0-9-14,-3-4-2 13,2 3-2-7,-1-2 0-6,2 1 5 14,-2 1-4-14,-2-2 5 13,0 3-3-13,-2 0 5 14,-8-3-6-14,-1 3-4 13,0 0 3-13,-6 0-2 14,1 0-1-14,-10 0 2 14,-3 0-2-9,-6 3 4-5,-6 1 0 14,0-2-2-14,-2-2 5 0,-10 0-5 12,0 0 6 3,-6 3-2-15,-4-2 3 0,2 2-6 13,0 2 3-13,2-1-4 13,5 1 3-13,-2 0-5 14,1-1 3-9,-7 1-2-5,0-4 1 14,-6 2 0-14,-2-3 0 14,0 0 2-14,-4 0-4 13,-5 0 4-13,-4 0 1 14,-3 0-2-14,0 0-1 14,-2 0 1-14,-3-3-1 13,-4 3 1-7,-4 0-1-6,-3 0 0 13,5 0 1-13,2 0-2 14,-7 0 5-14,-2 0-8 14,-5 0 8-14,-5 4-8 13,-1-1 4-13,-1 0 0 14,3-3 0-14,-2 3-1 0,-1-2 1 19,-10 2 0-19,1-3-4 14,-3 1 8-14,2-1-8 0,7 0 7 12,0 0-3-12,0 0 0 14,2 0 1-14,0 0-1 14,1 0 0-14,1 0 2 13,3 0 0-13,2-1-4 14,-3-3 5-9,-1-2-6-5,0-2 3 14,6-1 0-14,-1 4-1 14,11 2 1-14,-3 1-3 13,-5 2 6-13,3 0-5 14,1 0 4-14,1 0-3 13,2 0 2-13,0 0-2 14,0 0 1-8,-3 9 0-6,-5 2-1 13,2 2 0-13,-1-1 1 14,6-1 0-14,3 3-3 13,2 0 7-13,-2 2-7 14,1-2 3-14,-1-1-1 0,2-1 1 13,2-2-4-13,-6 0 1 20,2-2 4-20,2 2-1 0,1-4 2 13,1-1-1-13,-7 4 3 13,2 1-8-13,2-4 1 14,6 1 2-14,10-4 0 13,9-3-1-13,3 0-3 14,5 0 10-14,4 0-5 14,4-10 7-9,9 0-6-5,2-2 0 14,10 2 1-14,3 0 3 13,10 1-5-13,8 0 1 14,3 4 3-14,7-2-8 14,9 5 10-14,4 0-12 13,5 0 6-13,2 2 0 14,0-3-13-9,0 3 0-5,0 0 7 14,0 0-3-14,11 0 8 14,9 5 2-14,5 6-2 0,4-2 4 12,3 3-5-12,5 0 3 14,5 2-1-14,0-1 0 14,7 2 1-14,5-1-2 20,6 1 2-20,4-1-1 0,6-2 3 12,1-3-6-12,7-4 5 14,5 2-2-14,10-3 1 14,8-2 0-14,10 3-1 13,3-3 1-13,0 1-1 14,2 3 2-14,4 0-4 14,9 3 7-9,2-1-9-5,7-5 4 14,-1 0 0-14,1-3 0 13,0 0 0-13,-2 0-1 14,6 0 5-14,4 0-3 14,3 0 1-14,3 0-2 13,5 0 0-13,4 0 0 14,4 0 0-9,5-9-2-5,-1-3 2 14,-3-2 0-14,-3 2-3 14,8-2 8-14,-1 6-5 0,3 0 4 12,3 1-8-12,-3 7 5 14,1-5-2-14,1 5 1 13,-1 0-2-13,-4 0 2 21,-2 0 0-21,1 0-1 0,3 0 4 12,2 2-3-12,1-2 1 14,-7 0-2-14,0 0 1 13,-1 0 0-13,0 0 0 14,-2-4 0-14,-7 2-3 14,-4-2 6-14,5 0-3 13,1-2 3-7,0 2-5-6,4-4 2 14,-6 2-1-14,-5 1 1 13,-3 0 0-13,-7 3 0 14,-3 2 0-14,-7 0-2 13,-5-2 4-13,-6 2-2 0,-1-4 1 13,-6 0-1-13,0 0 0 20,4-1 2-20,-7-1-2 14,-8 3 1-14,-6-1-4 13,1 0 7-13,-5-2-5 0,-3-3 4 13,-2 4-6-13,-2-3 4 14,-7 1-2-14,-4 0 1 13,-7 0 0-13,-4 0-1 20,-5-1-1-20,-9 2 1 0,-7 2 2 13,-8-3-2-13,-9 6 2 14,-9-2-2-14,-7 3 1 13,-9 0 0-13,-2 0 0 14,0 0 0-14,0 0 5 14,0 0-4-14,-11 0 6 13,-15 0-4-7,-4 0-6-6,-12 7 2 13,-7 1 1-13,-7 1 0 14,-4 2 1-14,-5 1-2 14,-6-2 2-14,-5 3-1 13,-6-4 1-13,-3 1 4 0,-2-3-3 13,-4 2 0-13,-3 0-2 13,-6-4 0-7,-7 1 0 9,-9 2 1-15,-5-2-2 13,1 4 4-13,-4-2-4 0,3 0 5 13,-4 1-8-13,-8 3 4 14,-6-5 0-14,1 0 0 13,-7 0 0-13,0-1 0 14,-3 1 0-9,-3-2 0 10,-7-1 1-15,-2 0-2 0,-1 0 0 13,1 0 0-13,2 2-3 13,-5 0 3-13,-4-1-5 14,-5 1 6-14,3-1-4 13,-5-3 8-13,-3 2-6 14,-2-4 6-8,7 0-6-6,0 0 4 13,7 0-4-13,0 0 2 14,0 0 0-14,0 0-2 14,0 0 0-14,3 0 2 13,3-1 2-13,1-4-2 0,0 1 2 13,6 3-7-13,2-5 4 13,5 5 0-7,6-1 0-6,-2-1 1 14,2-4 0 0,1-1 3-14,2 0 3 0,3-1-5 13,4 0 3-13,-1 4-4 13,-2-4 0-13,3 1 0 14,2 0 0-14,7 1 0 14,6-4 0-9,7 5 0-5,2-2 0 14,3 4 5-14,3-1-5 13,8 2 0-13,8 1 3 14,10-5 0-14,5 2-1 14,7-2-2-14,5 2 2 13,4-1 2-13,6 0-4 0,0-2 3 19,9 2-3-19,2 0 0 14,4 2 0-14,2 2 3 14,8-1-2-14,4 0-1 0,5 3 3 12,4 0-3-12,3 0 2 14,3 0-4-14,-1-2 5 14,3 0-6-14,0 2 5 13,0 0-2-7,0 0 2-6,0 0-2 13,0 0 4-13,0 0-3 14,0 0 1-14,0 0 2 14,0 0-7-14,0 0 4 13,0 0-2-13,0 0 0 14,0 0 1-14,0 0 0 13,0 0 1-7,0 0 0-6,0 0-1 14,0 0 0-14,0 0 4 13,0 0-6-13,0 0 3 14,0 0-2-14,0 0-1 0,0 0 2 13,0 0-2-13,0 0 4 13,0 0-3-13,0 0 4 14,0 0-6-9,0 0 6-5,0 0-5 14,0 0 2-14,0 0 0 14,0 0 0-14,0 0 2 13,0 0-4-13,0 0 4 14,0 0-4-14,0 0 0 13,0 0 1-13,0 0-10 14,0 0 1-8,0 0-5-6,0 0-6 13,0 0 2-13,0 0-28 14,0 16 5-14</inkml:trace>
    </iact:actionData>
  </iact:action>
  <iact:action type="add" startTime="52813">
    <iact:property name="dataType"/>
    <iact:actionData xml:id="d18">
      <inkml:trace xmlns:inkml="http://www.w3.org/2003/InkML" xml:id="stk18" contextRef="#ctx0" brushRef="#br0">11758 9110 3 0,'0'0'10'1,"0"0"3"13,0 0-6-7,0 0-1-6,0 0 0 13,0 0-1-13,0 0 2 14,0 0 0-14,0 0-1 14,0 0-5-14,0 0 7 13,0 0-8-13,0 0 3 0,0 0 0 13,0 0-1-13,0 0 3 20,0 0-4-20,0 0 5 0,0 0-6 13,0 0 6-13,-2 0-4 13,0 0 10-13,0 0 1 14,0 0 1-14,2 0-3 14,-4 0-3-14,2 0-1 13,-2 0-4-13,2 0 0 14,2 0 0-9,-2 0-2-5,-1 0-1 14,1 0 2-14,0 0 2 14,-1 0-2-14,2-2 0 13,-4 0-2-13,1 0 4 14,4-1-2-14,-1-1-1 14,-3 3 1-14,2-3-2 13,-1 2 0-7,-1-1 0-6,2-1-2 13,0 3-1-13,0-3 3 14,0-1-5-14,-1 0 3 0,1-2-1 13,-1 3 0-13,1-2 4 13,0 3-2-13,2-2 1 14,0 3-2-14,0 0-1 13,0 2 6-7,0-1-3-6,0-3 1 14,0 4-2-14,0-2 4 13,0-1-5-13,0 3 3 14,0 0-2-14,0 0-2 14,0 0-7-14,0 0 3 13,4 0 7-13,16 0-3 14,3 0 6-9,4 0-8-5,0-2 7 14,0 0-3-14,6 2 1 14,3 0 0-14,5 0 0 13,11-1 1-13,4-1 0 14,2-3 2-14,4 3-3 14,-4 0 2-14,7 2-4 13,-3 0 2-7,11 0-1-6,6 0 1 13,6 0-3-13,1 0 2 14,-3 0 2-14,-3 0-3 0,-2 0 5 13,0 0-6-13,5 9 4 13,0-2-2-13,7 5 1 14,1 0 0-14,3-1 0 20,-3-4 1-20,6 2-2 0,-1-6 3 13,-2-1-4-13,5-2 5 13,-1 0-3-13,1 0 0 14,-1 0 3-14,8 0-3 14,6 0 0-14,-2 0-1 13,1 0 2-13,-2 0-2 20,1 2 2-20,1 1-2 0,3 1-1 13,-3-1 1-13,-3 4 0 14,3-1 1-14,-5 2 0 13,-1 0 1-13,0-1-2 14,0 2 2-14,4-6-1 13,9 2 4-13,9-5-5 0,3 0 2 20,1 0-2-20,2 0-1 13,3 0 2-13,4 0 2 14,6-6-2-14,-1 2 0 0,-2 0 0 13,-1 1-3-13,-5 1 3 13,3 2-2-13,0 0 2 14,1-3 0-14,-1 1-1 20,0-5 2-20,-4 3-2 0,3-1 4 13,0-1-3-13,-2 1 1 13,-3 2-2-13,0-1 1 14,-5-1 0-14,-5 3 0 13,-1-1 0-13,2 3 0 14,-2-2 3-14,2 0-5 14,-7 2 7-9,-11 0-10-5,-7 0 7 14,-9-3-4-14,-8 3 2 13,-7 0 0-13,-11 0-2 14,-15-2 4-14,-9 0-2 0,-10 0 3 13,-14 1-1 1,-7-2-1-14,-8 3 2 0,-2 0-2 13,0 0 6-8,0 0-2-5,0 0-4 14,0 0-1-14,0 0 3 14,-18 0-6-14,-5 0-2 13,-5 0 0-13,-6 4 0 14,-4 5 2-14,-9-4 3 14,-4 4 0-14,-4-4-2 20,-8 2 4-20,-3-3 3 0,-1-1-5 12,-9 0 8-12,-9-3-8 14,-7 0 4-14,-12 0-1 14,-8 0-3-14,4 0 0 13,-9 1 1-13,-5 3-1 14,-6 5 0-14,-5 1 0 0,-5 0 0 19,2-2-3-19,-2-4 3 14,4 0-1-14,9 0 1 13,9-3-4-13,9 4 4 14,4-2-18-14,3-3-31 0</inkml:trace>
    </iact:actionData>
  </iact:action>
  <iact:action type="add" startTime="55279">
    <iact:property name="dataType"/>
    <iact:actionData xml:id="d19">
      <inkml:trace xmlns:inkml="http://www.w3.org/2003/InkML" xml:id="stk19" contextRef="#ctx0" brushRef="#br0">2828 10108 1 0,'2'9'0'15,"0"1"2"-14,3-1-1 14,-3 4-2-14,2-2 1 13,3 2 0-13,-2-4-2 14,2-1 2-8,-1 2-1-6,3-2 2 13,3 1-2-13,0-2 2 14,7-2-2-14,-2-1 2 13,5-1 2-13,3 4-2 0,2-3 1 13,4 0 4-13,3 1-5 14,1 0 7-14,5 2-6 20,1 0 2-20,-2 0-4 14,8 0 0-14,4-2 0 13,5 0 0-13,9-5-3 14,4 0 4-14,5 0-2 0,3 0 2 12,-2 0 3-12,0 0-3 14,-1 0 1-14,-2 0-2 14,7-5 3-9,2 2-1-5,7-3 2 14,1 2 1-14,1 2-3 14,-1 0-1-14,0 2 1 13,-2 0-4-13,2 0 3 14,1 0-1-14,1 0 0 13,0 0 0-13,-1 0-2 14,7 0 5-8,6 0-3-6,4 0 2 13,7 0-2-13,-5 0 4 14,0-4-4-14,2-2 2 13,3 4-1-13,4-2-1 14,1 4 1-14,1-3-2 0,5-1 2 13,2 1-2-13,-1-4 3 13,0 3-4-7,-2-1 2 8,2-1-1-14,-2 1 2 0,-1 0-1 13,-1-2 0 2,1 2 1-15,1-2 1 0,8 1-2 12,0 1 0-12,-1-2 2 14,-2 3-5-14,-1-3 3 14,-3 0-1-9,-5 3 1-5,-2 0 0 14,1 2 0-14,6 0 0 13,-1 0 2-13,1-4 1 14,-2-2-6-14,-1 0 2 14,3-3 1-14,-3-2 0 0,1-2 0 12,-7 0 1 3,-2-2 2-10,-3 3-2-5,-2 5-1 14,-4-1 1-14,-2 4 1 0,-3-1-4 13,4 7 3 1,2 0-1-14,-2 0 0 14,-7 0-2-14,-9 0 2 0,-4 0 1 13,-7 0-1-13,-2 0 2 13,-6 0-2-7,-8 0 3-6,-8 3-2 13,-10 1 0-13,-7 0-1 14,-10 2 1 1,-11-2 1-15,-3 0 4 0,-5 0-6 12,-5-1 4-12,-2-3-3 14,0 0 2-14,0 0 0 13,0 0 2-7,0 0 2-6,0 0 5 14,-9 3 0-14,-11-3-7 13,-7 0-4-13,-6 0 0 14,-7 4-2-14,-6-4 1 13,-2 0 0-13,-5 2 0 0,-3-2 3 13,-2 5-1 2,-8 4-2-10,3-3 6-5,-9 4-6 0,-4-3 0 13,-9 0 1-13,-4-2-1 13,0 0 0-13,-2-1 0 14,3-4-1 1,-3 5-1-15,-7-2 2 0,-4 1 0 12,-10 6-1-12,1-2 1 14,0 1-1-8,-1-4 2-6,-4-3-2 13,0 2 1-13,-2-2-1 14,-4 2 0-14,-6 1 2 13,-5-5-2-13,-3 2 3 14,6 0-4-14,1-2 0 14,2 1 0-14,-5 4 2 13,-2-4 0-7,3 2-1-6,-3 1-3 13,1 0 4-13,-2-1 0 14,2 1 2-14,-2-1-1 14,-2 1-2-14,0-1-2 13,-3-1 2-13,8 3-3 0,-1-3 0 13,4 0 1 2,-2 1 2-10,1-1 1-5,1 1 0 0,4-3 1 13,0 0 1-13,4 0-2 13,6 0 0-13,-1 0 0 14,1 0 0-14,-1-7 2 14,6 0 1-14,8-1-3 13,6 1 4-13,5 1-4 14,-1-2 2-9,2 0 0-5,6-2 0 14,4 1-1-14,5-3-1 14,2-3 0-14,7 1 0 13,1 0 2-13,5 2 0 14,2 2-4-14,2 2 4 14,8 3-5-14,-2 5 4 13,8 0-1-7,-1 0 0-6,4 0-4 0,3 0 4 12,-4 0 1 3,6 0-1-15,-2 0 2 0,1 7-2 13,-3 1 1-13,5-2 1 13,-3 0-2-13,4-1 0 14,3-2 4 0,2-1-2-14,8-2 11 5,3 2-13-5,5-2 9 14,5 0-7-14,1 0 7 13,2 0-5-13,2 0 0 14,1 0-2-14,0 0 0 14,0 0 2-14,0 0-4 13,0 0 5-13,0 0-1 14,0 0-8-9,0 0 4-5,0 0-1 14,0 0 1-14,0 0-4 14,0 0 4-14,0 0 0 0,0 0-6 12,0 0 9 3,0 0-6-15,0 0 1 0,0 0 1 12,0 0 0-12,0 2-1 21,0 1 0-21,0-1-4 0,0-2 3 12,0 0 5 3,0 0-4-15,0 2-5 0,0-1 7 12,0 1-8-12,0 5 1 14,0-2-3-14,7 1-10 14,-1 3-17 0,0-4-49-14</inkml:trace>
    </iact:actionData>
  </iact:action>
  <iact:action type="add" startTime="58040">
    <iact:property name="dataType"/>
    <iact:actionData xml:id="d20">
      <inkml:trace xmlns:inkml="http://www.w3.org/2003/InkML" xml:id="stk20" contextRef="#ctx0" brushRef="#br0">7808 6699 4 0,'15'-4'92'6,"-3"0"-84"-5,-10 2-8 14,0 0-10-14,3-1 3 0,-1-2-3 12,2 1 3-12,-3 0 5 14,-1 4 2-14,-2-1 8 14,0 1 10-14,0 0 13 13,0 0-13-13,0 0-5 14,0-5-13-9,0-1-1-5,-2 0-2 14,-9 0-2-14,0 0 4 14,-5-2 2-14,1 0-5 13,-8 0 7-13,1-2-3 14,-7 0 0-14,-1 0 5 14,-3 1-1-14,-4-3-4 13,-8 3 0-7,-4-2 1-6,-5-1 2 13,-6 1 1-13,-3-1-2 14,-5 0 1-14,-5 3-6 14,1 0 3-14,-4 0-2 0,4 2 1 12,0-1-3 3,-7 1 2-15,-6 4 4 0,-4-3-5 19,-5 2 8-19,-1-1-5 14,-4 1 0-14,-2 1 5 0,0-1-5 12,-4-1 0-12,-2 0 0 14,-2 3 0-14,-5-4 0 13,0 2 0-13,-6-3 3 14,2 4 0-14,2-2-3 14,7 5 1-9,1 0-1-5,2 0 0 14,-6 0-1-14,-2 0-1 14,-1 8 3-14,-3 4-3 13,0 0 4-13,-1-1-4 14,3-1 4-14,5-2-2 13,0 1 1-13,-3 4-1 14,-4-4 0-8,1 3 1-6,4 3-3 13,2-3 5-13,3 4-1 14,4-2-2-14,-2-2 0 13,2 2-3-13,6 0 3 0,0-2 0 13,4 2-2-13,5-4-2 14,-1 0 8-14,7 0-5 13,6-1 4-7,4 0-5-6,9-3 4 14,4-1-2-14,1-2 1 13,10 1 1-13,3-2-2 14,7 1 3-14,10-3-4 13,5 0 3-13,10 2-3 14,6-2 4-14,4 0-6 14,1 0 3-9,3 0-1-5,0 1-1 14,0-1-2-14,0 0 2 13,0 0 4-13,0 0-5 14,0 2 7-14,0-2-8 14,0 7 4-14,0 8-3 13,0 9 3-13,0 10 0 14,0 6 0-9,0 5 1-5,0 3-2 14,0 0 2-14,0 3-2 14,0-2 5-14,0 2-8 0,0-4 4 12,-2 4 0-12,-3-1 0 14,1 2 0-14,-1 2 0 14,-1 2 3-14,-1 2-5 13,0 3 8-7,0-2-8-6,0-1 3 13,4-5-2-13,-2-2 1 14,3-4-1-14,2-4 0 14,0-5 2-14,0-4-4 13,0-5 6-13,0-4-6 14,0-7 2-14,0-2 1 14,7-7-6-9,-1 3 6-5,5-7 0 14,1 1 0-14,-2-2 0 13,11-2 4-13,1 0-1 14,14-2 0-14,4 0-1 14,5 0-2-14,3 0 0 0,2 0-1 12,0 0 1 3,4 0-1-10,4 0 1-5,2 0-4 14,7 0 8-14,1 0-8 14,3 0 5-14,4 0-2 0,3 0 1 12,3 0 0-12,8 0 0 14,-1 2 1-14,9 4-4 13,3 0 8-13,-2 5-8 14,5 0 3-8,4 1-2-6,7 4-2 13,6-4 2-13,5-3 0 14,-3 3-1-14,1-3 2 14,0-1 2-14,1 0-3 13,3 1 8-13,-2-4-7 14,-3-1 4-14,6 0-3 20,-3-2 0-20,0 0 1 0,3-2-1 13,4 0 3-13,6 0-2 13,1 0-1-13,-3 0 2 14,0-4 2-14,-3 0-8 13,3-4 4-13,3 2 0 0,-6-2 0 13,1 2-2-13,0-4 1 20,-5-2 2-20,-4 2-4 14,-2-5 6-14,-3 6-3 13,1-1 2-13,-6 0-2 0,-6 4 0 13,-11-2 0-13,-6 0-2 14,-3 2 4-14,-6 0-4 13,-6 0 4-13,-7 0-2 14,-9 4 3-8,-2-2-6-6,-8 4 3 13,-4 0 0-13,-5 0 0 14,-1 0-8-14,-6 2 7 13,-3 5-3-13,-5 4 2 14,-8-1 1-14,-1-2-2 14,-3 0 4-14,-3-2-3 13,-1-3 3-7,-5 2-1-6,4-1 1 13,-1-2 1-13,-2-1 4 14,6-1-5-14,-2 3 2 14,2-3 0-14,3 0-5 0,-3 0 4 12,2 0-2-12,-1 0 0 14,0 0 1-14,-6 0-4 20,6 0 6-20,-5 0-4 14,-1 0 4-14,1-3-5 0,-1 3 4 12,-4-1-2-12,-2-1 1 14,-2 0 4-14,0-2 3 14,2-6-5-14,2-4 13 13,0-4-9-13,3-1-7 14,1-4 4-9,0 3-8-5,-3-3 4 14,3 1-2-14,-3 3 1 14,0-4-2-14,-1 3 0 13,-2 0 6-13,-2 2-4 14,0-4 5-14,0 0-7 14,0-2 6-14,0-5-3 0,-2-3 0 19,-2-3 0-19,2-1 0 13,-1-2 1-13,3 0-1 14,0-1 2-14,0 1-4 0,0 0 4 13,0 0-5-13,0 2 3 13,0-3-3-13,0 6 2 14,-9-1 1-14,2 0-2 20,-3 2 4-20,-2-2-2 14,1 1 3-14,-2 1-3 13,-1-2 3-13,3 4-3 0,0-2 0 13,0 2 1-13,2-2-1 13,-2 0-1-13,2 4-2 14,-2-3 6-14,-3 9-8 14,3 2 7-9,-5 4-5-5,1 2-3 14,-5-2 4-14,-1 6-7 13,-2 1-1-13,-4-2 8 14,0 6 4-14,-2-4 2 14,-2 2-1-14,0 2-2 13,-1-1 3-13,3 4-5 0,-2 2 1 19,0 0 0-19,-2 0-1 14,-5 0-3-14,2 0 2 14,-3 0 4-14,-2 4-4 0,-2-1 6 12,-5 3-2-12,-4-3-1 14,-2-1 1-14,0 0-2 14,4-2 1-14,3 0 2 13,0 0-1-7,-4 0-1 8,-1 0 2-14,-1 0-6 14,-7-6 4-14,-5 0-1 0,-2 0 0 13,-3 3 0-13,7-2 0 13,0 3 4-13,1 2-2 14,0 0-1-14,-3 0-2 13,-3 0 1-7,4 0-2-6,-1 0 1 14,3 2 1-14,4 0 0 13,0-2 0-13,5 0 0 14,8 0 1-14,5 0 5 14,4 0-4-14,6 0 3 13,9 0-5-13,5 0 5 0,4 0-3 19,9 0 2-19,1 0-4 0,2 0 1 13,0 0-5-13,0 0 5 14,0 0-3-14,0 0-3 13,0 0 4-13,0 0 0 14,0 0-1-14,0 0 2 13,0 0-2-13,0 0 0 14,0 0 4-8,0 0-3-6,0 0 7 13,0 0-8-13,0 0 4 14,0 0-2-14,0 0 0 14,0 0 1-14,0 0-1 13,0 0 0-13,0 0-1 14,0 0 2-14,0 0-1 0,0 0 4 19,0 0-8-19,0 0 5 14,0 0-1-14,0 0 0 0,0 0 0 12,0 0 2-12,0 0 0 14,0 0-1-14,0 0 3 13,0 0-8-13,0 0 5 14,0 0-2-14,0 0 1 14,0 0-1-9,0 0 1-5,0 0 0 14,0 0 0-14,0 0 0 13,0 0 1-13,0 0 3 14,0 0-7-14,0 0 5 14,0 0-2-14,0 0 0 13,0 0 0-13,0 0-2 14,0 0 4-8,0 0 5-6,0 0-6 13,0 0 6-13,0 0-5 14,0-2 3-14,0 2-4 13,0 0 0-13,0 0-1 14,0 0-1-14,0 0-2 14,0 0 6-14,0 0-6 0,0 0 4 19,0 0-4-19,0 0 5 0,0 0-4 12,0 0 2-12,0 0 0 14,0 0-4-14,0 0 8 14,0 0-7-14,0 0 8 13,0 0-8-13,0 0 3 14,0 0 0-14,0 0 0 14,0 0-2-9,0 0 1-5,0 0 0 14,0 0-1-14,0 0 4 13,0 0-4-13,0 0 4 14,0 0-4-14,0 0 2 14,0 0 0-14,0 0 0 13,0 0 3-13,0 0 0 14,0 0-2-9,0 0 4-5,0 0 0 14,0 0-9-14,0 0 4 14,0 0 0-14,0 0-1 13,0 0 1-13,0 0 0 0,0 0-1 13,0 0 1-13,0 0 0 13,0 0 1-13,0 0 1 14,0 0-4-8,0 0 3-6,0 0-2 13,0 0 1-13,0 0 0 14,0 0-3-14,0 0 6 14,0 0-5-14,0 0 5 13,0 0-6-13,0 0 3 14,0 0 0-14,0 0-4 13,0 0 1-7,0 0 3-6,0 0-5 14,0 0 4-14,0 0 2 13,0 0-5-13,0 0 6 14,0 0-4-14,0 0 2 13,0 0 0-13,0 0 0 14,0 0-4-14,0 0 1 0,0 0 1 19,2 0-2-19,1 0 6 14,5 0-5-14,-4 0 0 13,4 0 0-13,-2 5-3 14,1-2-2-14,0 2-1 14,6 2-13-14,0-1-10 0,3-1-52 12</inkml:trace>
    </iact:actionData>
  </iact:action>
  <iact:action type="add" startTime="63706">
    <iact:property name="dataType"/>
    <iact:actionData xml:id="d21">
      <inkml:trace xmlns:inkml="http://www.w3.org/2003/InkML" xml:id="stk21" contextRef="#ctx0" brushRef="#br0">2975 9999 3 0,'34'-2'0'1,"4"-3"3"13,-3 3-2-13,5 2 4 14,1 0-5-14,1 0 2 13,3 0 0-13,-2 0-2 14,2 0 0-8,4 0 3-6,3-2 0 13,3-4-3-13,1 0 6 14,2-5-3-14,0 2 7 13,1 1-10-13,1 1 7 14,0 5-5-14,6 2 0 14,-2 0-2-14,7 0-1 13,8 0-1-7,-1 0 3-6,6 0-7 14,4 2 7-14,-2 3-3 13,1-3 2-13,-2-2 0 14,-2 0 0-14,0 0 0 13,-1 0 0-13,-3 0 1 14,3 0 3-14,-2 0-4 0,2 0 4 19,10 0-2-19,3 0 2 14,5 0-4-14,1 2 3 0,-3-2-3 12,-2 1 0-12,1-1 2 14,4 0-2-14,4 0 4 14,-3 0-1-14,4-3-2 13,-2-6 1-13,-3-3 2 14,3 1-2-9,-4 2 2-5,-1 0-1 14,-1 3-2-14,2 2 2 14,7-1-1-14,4 3-2 13,3-3 2-13,0-2-4 14,0 2 4-14,3-1-4 14,3-3 0-14,1 2 2 13,-3 0 0-7,-5 2 2-6,0-2-1 13,0 3 2-13,1 0-5 14,0-1 2-14,-2 1 0 14,8-4 0-14,1-1 0 13,5-1 0-13,1-2 1 14,-4 1 3-14,-1-2-3 0,-1 3 5 19,4 0-5-19,-3 2 4 14,-1 4-5-14,-5 2 0 0,-5 2-1 12,-2 0 1-12,-6 0-4 14,-3 0 8-14,-4 0-4 13,-3 0 3-13,1 0-5 14,-3 0 4-14,-4 0-2 14,-4 0 0-9,-10 0 3-5,-1 2-3 14,-5 10-4-14,-5 0 4 14,0 0 0-14,-5 2 0 13,-11-1 0-13,-3-3-1 14,-6-1 2-14,-7-1-1 13,-6 1 0-13,-2 0-1 14,-4 0 1-8,-3 3 0-6,-1-1 5 13,-1-1-3-13,-1 3-2 14,-4-6 2-14,1 4-2 13,1-3 0-13,-2-2 2 0,-1 0-2 13,-5-2 0-13,2-2 2 14,-4-1-2-14,0-1 0 13,0 0 2-7,0 0-2-6,0 3 1 13,0-1-2-13,0 0-1 14,0 2 2-14,0 0 1 14,0 3 0-14,0 2 5 13,0-3-5-13,0 2-2 14,0-4 2-14,0-2 2 14,0 2-3-9,0 0 1-5,0 0-1 14,0-1-1-14,0 2 1 13,0-1 1-13,0-1-1 14,0 2 1-14,0-3-2 14,0-2 2-14,0 0-1 13,0 0 0-13,0 0 0 0,0 0 4 19,0 0-2-19,0 0 10 14,0 0-10-14,0 0 4 14,0 0-6-14,0 0 0 13,0 0 0-13,0 0 0 0,0 0-3 13,0 0 0-13,0 0 3 14,0 0 3-14,0 0 0 13,0 0-2-7,0 0-2-6,0 0 2 13,0 0-1-13,0 0 0 14,0 0-1-14,0 0 1 14,0 0 0-14,0 0 0 13,0 0 1-13,0 0-2 14,0 0-2-14,0 0 1 14,0 0-2-9,0 0-2-5,0 2-4 14,0 3 2-14,6 4 8 13,4 2-5-13,-1-2-9 14,7-1-14-14,-1 0-15 14</inkml:trace>
    </iact:actionData>
  </iact:action>
  <iact:action type="add" startTime="65405">
    <iact:property name="dataType"/>
    <iact:actionData xml:id="d22">
      <inkml:trace xmlns:inkml="http://www.w3.org/2003/InkML" xml:id="stk22" contextRef="#ctx0" brushRef="#br0">13476 10309 3 0,'0'0'17'1,"0"0"-7"13,0 0-9-13,0 0-1 14,0 0 0-14,0 0 7 13,0 0 4-13,0 0 3 14,0 0-8-8,-4 0-6-6,2 0 2 13,2 0-4-13,0 0 2 14,0 0-6-14,0 0 0 13,0 0 1-13,0 0 4 14,0 0 2-14,0 0 3 14,0 0-2-14,0 0 8 13,0 0-5-7,0 0-2-6,0 0-3 13,0 0 0-13,0 0-1 0,0 10 0 13,2-1-2-13,12 3 3 14,1-1 0-14,5-5-4 13,1 2 3-13,0-4-2 14,8-1 3-14,2-1 7 14,8-2-1-9,3 0 5 10,4 0-8-15,8 0 8 13,4 0-7-13,2 0 0 0,-2 0 1 13,3 0-5-13,-6 0 0 14,5 0-1-14,3 0 0 13,6 7 2-13,5 3-2 14,1 0 3-9,5 0-4 10,0 0 4-15,3-1-2 0,7-4 0 13,7 1 0-13,11-3 5 13,6-3-1-13,5 3-4 14,-1-3 3-14,5 0-6 14,-1 0 6-14,4 0-3 0,-3-6 0 19,-3-5 0-19,3 4 6 13,-3-1-6-13,3 2 7 14,-4 0-6-14,3 4 5 14,0 0-5-14,3 0 1 13,2 0 0-13,-2-2-3 0,-5 4 1 13,0-2 0-13,-1-1 0 13,-5 0 0-7,-2-3 3 9,-3-2-1-15,-1-1-1 13,1 4 0-13,-7 1 0 0,-5 2-1 13,-12 0 0-13,1 2 1 13,-3 0 0-13,0 0-1 14,0 0 3-14,0 4-6 14,-2 0 3-9,-4 1-2-5,4-5 4 14,-5 3-4-14,0-3 2 13,-3 0-1-13,-1 0 0 14,-4 0 2-14,-5 0-1 14,-3 0 3-14,-6 0-5 13,-8 0 4-13,-1-3-2 0,-5 3 0 13,-5 0 0-8,-1 0-1 10,-7 0 4-15,0 0-3 14,-5 0 3-14,-7 0-6 13,-1 0 6-13,-5 0-6 14,-3 0 6-14,-4 0-3 0,1 0 0 13,-3 0 0-13,0 0 4 13,3 0-3-7,-3 0 0-6,0 0 3 13,0 0-8-13,0 0 4 14,0 0-1-14,0 0 1 14,2 0 0-14,-2 0-2 13,0 0 4-13,2 0-1 0,-2 0 1 13,6 0-3 2,3 0 2-10,1 0-2-5,-2 0 0 14,-1 0 1-14,-2 0 0 13,2 0 0-13,-1 0 0 0,-6 0 1 13,2 0 6-13,-2 0-4 14,0 0 5-14,0 0-7 13,0 0 6-13,0 0-7 14,0 0 0-9,0 0-2-5,0 0 4 14,0 0-5-14,0 0 6 14,0 0-5-14,0 0 5 13,0 0-3-13,0 0 0 14,0 0 4-14,0 0-4 13,0 0 1-13,0 0-1 14,0 0 1-8,0 0-1-6,0 0 4 13,0 0-6-13,0 0 3 14,0 0-2-14,0 0 1 14,0 0 0-14,0 0-3 13,0 0 7-13,0 0-7 0,0 0 8 13,0 0-10-13,0 0 5 20,0 0-1-20,0 0 0 0,0 0 1 13,0 0 0 1,0 0-1-14,0 0 1 0,0 0 0 13,0 0 0-13,0 0 5 13,0 0-9-13,0 0 5 14,0 0-2-14,0 0 1 14,0 0-1-9,0 0-2-5,0 0 6 14,0 0-7-14,0 0 10 13,0 0-7-13,0 0 3 14,0 0 1-14,0 0-1 14,0 0 0-14,0 0-2 13,0 0 2-13,0 0-2 14,0 0 1-8,0 0-2-6,0 0 3 13,0 0-4-13,0 0 2 14,0 0 0-14,0 0-3 13,0 0-1-13,0 0 1 14,0 0-3-14,2 0 4 0,2 3-3 13,1-1 2-13,-3-2 0 20,-2 2 1-20,0-2-2 0,0 0 3 12,0 0-2-12,-2 0-16 14,-25 2-17-14,-17 3-18 14,-16 2-6 0</inkml:trace>
    </iact:actionData>
  </iact:action>
  <iact:action type="add" startTime="67835">
    <iact:property name="dataType"/>
    <iact:actionData xml:id="d23">
      <inkml:trace xmlns:inkml="http://www.w3.org/2003/InkML" xml:id="stk23" contextRef="#ctx0" brushRef="#br0">3734 11343 31 0,'0'-1'21'15,"0"-4"1"-14,0 1-20 14,0 3 7-14,0 1-1 13,0-2 4-7,0 2-4-6,-1 0 3 14,1 0-2-14,0 0-6 13,0 0 1-13,0 0-3 14,0 0-2-14,0 0 1 13,0 0-1-13,0 0-1 14,0 0-1-14,0-2 1 14,0-3 0-9,12 1-2-5,7-1 8 14,-1 1-6-14,2-1 6 14,0 0-8-14,2-2 4 13,3-1 0-13,0 2 0 0,2 0 0 13,2 2 0 1,0-2 2-14,2 3-2 14,2 0 2-14,1 1-4 4,3 0 2-4,1 2-2 14,3 0 4-14,5 0-4 14,2 0 2-14,9 0-1 13,3 0 1-13,3 0 0 14,1-4-2-14,3 1 7 14,3-3-10-14,5 1 6 13,0-4-2-7,2 4 1-6,-4-2 0 14,-2 0 0-14,0 1 1 13,-1-1 1-13,6 2 0 14,6 1 0-14,3-1 0 13,2 2-4-13,0-1 3 14,-1-1-1-14,2-2 0 0,3-1-1 19,1 2-1-19,-2-2 4 14,0 4-2-14,-6-2 2 0,-1 2-4 12,0 1 2-12,-4-4 0 14,4 2 0-14,-5 2 0 14,0-1 0-14,-3 0 0 13,-3 1 2-13,2 0-2 14,1-1 2-9,5 2 0-5,8 0-3 14,1 2 2-14,2 0-2 14,-6 0 1-14,0 0-1 13,-1 0-2-13,2-2 6 14,3 2-6-14,2-5 7 14,-2 2-8-14,-3 1 7 13,2-2-6-7,-1-1 3-6,-5 2 0 13,1 1 0-13,-1-2 1 14,-4 1 1-14,0 3-1 14,-3-1 0-14,1 1 2 0,7 0-6 12,2 0 4 3,2 0-2-15,0 0 1 0,-3 0 0 12,-1-3 0-6,-2-1 0 9,-2-1 0-15,2 1 2 0,-1-1-5 12,-4 4 4-12,-3 1-2 14,-3 0 1-14,-2 0-1 13,-3 0 1-13,3 3 0 14,-4 6-2-14,-1-2 4 14,0 2-2-9,3-2 2-5,-2-2-3 14,-4 1 2-14,3 0 0 14,-1-2-1-14,4 0 1 13,7 0 0-13,4 0 1 14,2-2-2-14,-2-2 2 13,4 2-4-13,-5-2 3 14,-3 2-2-8,8 0-2-6,0 0 2 13,4-2 1-13,2 3 0 0,-4-3 0 13,-2 5 1 1,0-1-2-14,-2-1 3 0,1 2-3 13,0-1 2 2,3-2-1-15,-1 0 0 0,-2 2 0 12,1-1 0-6,-1 0 2-6,2 0-2 13,4 2 0-13,5-1-3 14,-6 0 2-14,-4-2 1 14,-2-2 0-14,-8 2 0 13,3-2-3-13,-5 0 6 14,-3 0-4-14,-3 0 3 14,-7 0-4-9,-7 0 5-5,-7 0-4 14,-9 0 4-14,-6 0-3 13,-9 0 0-13,-8 0 0 14,-2 0 3-14,-6 0-3 14,0 0 3-14,-2 0-2 13,0 0 6-13,0 0-5 14,0 0 5-14,0 0-2 4,0 0-1 11,0 0 0-15,0 0-4 0,0 0 4 13,0 0-3-13,0 0 3 13,0 0-3-13,0 0 5 14,0 0-2-14,0 0 6 14,0 0-4-14,0 0-1 13,0 0 2-7,0 0-5-6,0 0-2 13,0 0 2-13,0 0-5 14,0 0 3-14,0 0-1 14,0 0-1-14,0 0 2 13,0 0-1-13,0 0 2 14,0 0-3-14,0 0 1 13,0 0 0-7,5 0-9-6,2 0 8 14,4 0 1-14,3 0 0 13,1 0-1-13,3 0 1 14,3 3 1-14,6 0 1 13,7 3-1-13,2 2-1 0,5-2 0 13,9 3 0 2,5 0 0-10,6-3-2-5,6 0 0 0,-2-1 3 13,4-2 0-13,-1-3-3 14,7 0 7-14,4 0-5 13,8 0 4-13,0 0-3 14,0 0 0-14,3 0 0 13,-3 0 0-13,4 0 0 14,5 0 0-8,4 4 0-6,7-2 0 13,0-2 1-13,0 0-4 14,-2 3 5-14,-2-3-2 13,-5 0 0-13,-1 1 0 14,-3-1-3-14,2 0 6 14,5 0-3-14,3 0 1 13,6 0-2-7,-3 0 5-6,-3 0-7 13,-1 0 5-13,1 0-2 14,1 0 0-14,5 0 0 0,-4 0-3 13,2 4 6 1,-6 2-5-14,-1 2 4 0,1 0-4 13,-2 0 1-13,-2 0 1 20,0 0 0-20,1 0 0 0,1 0-3 13,6 1 6-13,-1-2-2 13,-5 2 2-13,-2-4-6 14,1 2 6-14,3-2-4 14,4 2 1-14,0-1 0 13,2 2 0-13,-2-3 0 14,2 1-2-9,-2 1 4-5,4-5-4 14,-2 0 6-14,0-2-8 14,0 0 4-14,0 0 0 13,-2 0 0-13,0 0 2 14,-8 0-5-14,-7 2 7 14,-6 2-7-14,-2-2 7 13,-6 4-8-7,-5-5 6-6,-7 1-2 13,-14-2 0-13,-5 0 0 14,-10 3-2-14,-7-3 5 0,-9 2-2 13,-2-2-1-13,-7 0 1 13,-2 0 3-13,-5 0-7 14,1 0 3-14,-2 0 0 14,-3 0 0-9,0 0 0-5,0 0-2 14,0 0 6-14,0 0-4 13,0 0 4-13,0 2-8 14,0-2 5-14,0 0-1 14,0 0 0-14,0 0 0 13,4 0-1-13,-4 0 4 14,2 0-3-9,5 0 2-5,6 0-4 14,11 0 4-14,6 0-4 14,10 0 2-14,9 0-1 13,0 0 1-13,6 0 0 14,1 0-4-14,4 0 8 0,0 0-8 13,0 0 7-13,5 0-6 20,-1 0 1-20,8 0 2 13,6 0 0-13,9 0 1 14,0 0-2-14,0 0 2 0,-2 0-2 13,-8 0 2-13,2 0-2 13,1 0 3-13,-2 2-3 14,0-2 2-14,-9 2-1 20,-4-2 0-20,-8 1 0 0,-5 2 0 13,-8-2 4-13,-8 2-4 13,-11 1 3-13,-11-2-6 14,-8 0 3-14,-6-2-1 13,0 2 2-13,0-2 0 14,0 1 9-14,0-1-6 14,0 0 12-9,0 0-7-5,0 0 6 14,0 0-15-14,0 0 3 14,0 0-3-14,0 0-3 0,0 0-5 12,-4 0-14-12,-14 0-5 14,-12 2-34-14,-14 5 2 13,-17-2-12-13</inkml:trace>
    </iact:actionData>
  </iact:action>
  <iact:action type="add" startTime="71405">
    <iact:property name="dataType"/>
    <iact:actionData xml:id="d24">
      <inkml:trace xmlns:inkml="http://www.w3.org/2003/InkML" xml:id="stk24" contextRef="#ctx0" brushRef="#br0">3107 12409 17 0,'-2'0'16'1,"-1"0"-4"13,3 0-10-13,-2 0-2 14,2 0-8-14,0 0 2 13,0 0-3-13,0 0 8 14,0 0 1-14,0 0 0 0,0 0 3 19,0 0 1-19,-2 0 9 14,-1 0-8-14,0 0 7 0,2 0 1 12,1 0 8-12,0 0-9 14,0 0-4-14,0 0-3 14,0 0-5-14,-2 0 2 13,2 0 0-13,0 0-2 14,0 0 2-9,0 0-3-5,0 0 2 14,0 0 2-14,-3 0 1 14,3 0 0-14,-2 0-2 13,2 0-1-13,0 0 4 14,0 0-4-14,0 0-1 14,0 0 2-14,0 0-4 13,0 0 2-7,0 0 0-6,0 0 0 13,0 0 0-13,0 0 1 14,0 0 0-14,0 0 8 14,-2 0-7-14,2 0 3 0,-2 0-5 12,2 0 0-12,0 0 0 14,-2 0-1-14,0 0 1 14,2 0 0-9,-3 0 3 10,3 0-3-15,-2 0 6 0,2 0-4 12,-2 0 3-12,2 0-4 14,-3 0-2-14,3 0 0 14,0 0-3-14,0 0 3 13,0 0-1-13,0 0 0 14,0 0-1-9,0 0 3-5,0 0-5 14,0 0 4-14,0 0-1 14,0 0 2-14,0 0 0 13,0 0 1-13,0 0-2 14,0 0 1-14,0 0-4 14,3 0 2-14,1 0 1 13,7 0 2-7,-3 0-1-6,9 0 0 13,0 0 0-13,4 0-2 14,5 0 5-14,3 0-2 14,2 0 2-14,3 0-4 0,1 0 3 12,7 0-2 3,7 0 0-15,10-5 1 13,3-2-1-7,5-2 2-6,1 1-3 14,-4 2 4-14,3-2-6 0,-2 5 6 12,-1-4-6 3,2 2 3-15,5 2 0 0,6-1 0 12,1 2-1-12,7 0-2 14,-1 1 6-14,1-1-4 14,0-1 3-9,0 3-4-5,-6 0 3 14,2 0-1-14,2 0 0 14,-4 0 0-14,2 0-1 13,4 0 2-13,3 0-2 14,9 3 2-14,5-3-1 13,3 0 2-13,-3 0-4 14,-2 0 2-8,2 0-2-6,-2 0 2 13,5 0 0-13,-3 0-4 14,0 0 8-14,-3 0-4 13,-1 0 3-13,2 0-4 14,7 0 2-14,2 0-1 14,5 2 0-14,-1 1 0 0,7 3-1 12,6 2 1-6,1-4-2-6,-2 2 4 13,-3-4-4-13,0 2 4 14,1-4-3-14,2 2 2 14,-2-2-1-14,-3 0 0 13,0 0 1-13,1 0-2 14,-3 4 3-14,-2 1-2 14,7 0 5-9,3 2-8-5,7-2 6 14,-2 1-6-14,2 0 3 13,-1 0 0-13,4-2-4 14,3 0 4-14,-2 0-2 14,-3 0 4-14,0 1-4 13,-3 0 4-13,-1-1-3 14,1 1 2-9,5-3 0-5,4-2-1 14,6 0 0-14,-1 0-1 0,3 0 3 13,2 0-4 1,-3 0 6-14,0 0-7 14,-6-7 3-14,-5 0-1 14,-9-2 1-14,-11-5 0 0,-12 2-1 12,-7 1 3-6,-12 1 1-6,-10 1-3 13,-8 4 4-13,-14 0-4 14,-8 3 2-14,-11 2 0 14,-11 0-3-14,-2 0 1 13,-5 0-3-13,-7 0 2 14,-5 0-4-14,-4 0 2 13,0 0 1-7,0 0 2-6,-9 0 1 14,-15 0 3-14,-12 0-4 13,-7 0 2-13,-5 0-2 14,-8 0 3-14,-4 0-2 13,-5-1-1-13,-3-2 2 0,4-1 0 13,-1-1-3 2,-3 2 1-10,-6 1 0-5,-4 0 0 14,-9 0 0-14,-2 2-4 0,-5-2 8 12,-6 2-7-12,-2-1 8 14,-8 1-8-14,-4-2 4 14,-4 2-1 0,-2 0 0-14,-7 0 0 0,-4-3 0 13,-5 1 0-8,6 0 0-5,-3 0 2 14,1 2-3-14,-6 0 2 14,-3 0-2-14,-2 0 1 13,-1 0 0-13,-3-2 0 14,-1 2 0-14,1-1 1 14,-2 1 0-14,-3-3 0 13,5 3 3-7,3 0-8-6,3 0 4 13,4 4 0-13,1 10-2 14,1 2 2-14,1-1-1 0,1 2 2 13,1 1-1 1,3 0 0-14,2 1 0 0,0-4 0 13,0 2 0 2,-1-2 1-15,10 1-1 4,7 3 0-4,8 1 0 14,5-3 0-14,7 2 0 13,11-7 1-13,14-4 4 14,16-4-6-14,11-2 2 14,16-2 2-14,9 0-3 13,7 0 1-13,7 0-1 14,0 0-7-9,0 0-3-5,0 0 1 14,0 0-4-14,14 0 2 14,10 0 9-14,2 0 0 13,2 0 0-13,3 0 2 14,1 0-1-14,9 0-3 13,6 0 3-13,11 0-1 14,7 0-34-8,6-8-42-6</inkml:trace>
    </iact:actionData>
  </iact:action>
  <iact:action type="add" startTime="73605">
    <iact:property name="dataType"/>
    <iact:actionData xml:id="d25">
      <inkml:trace xmlns:inkml="http://www.w3.org/2003/InkML" xml:id="stk25" contextRef="#ctx0" brushRef="#br0">8457 11642 1 0,'-13'-41'21'15,"-4"-2"6"-14,-3 3-2 14,-1 2-4-14,-4 2-8 0,-6 2-13 12,-3 2 1-12,-3-3-1 14,-6-1 3-14,-4 1-2 14,-4-4 0-14,-7 3 2 20,-5 2 4-20,-5 2-5 0,-10 6 0 12,-3 4 2-12,-3 3-3 14,-6 10-1-14,1 1 5 14,-8 5-7-14,-7 3 3 13,-3 0-2-13,0 0 1 14,1 3 0-14,3 14 0 14,-3 0 2-9,2 5 0-5,0 2-1 14,0 2 2-14,7 1-2 13,3 4-1-13,4-3 4 14,6 0-7-14,4 2 6 14,8-2-2-14,7-2 0 13,13 2 0-13,7-2 5 14,12 5-6-9,3 1 5-5,12 6-3 14,8 4-4-14,5 8 1 14,5 4-3-14,0 4 1 0,7-1 0 12,11-1 1-12,4-7-1 14,2 2 2-14,3-1 2 13,0 0-2-13,4 2 4 14,2 6-3-8,3 0 0-6,7 3 0 13,8-1-2-13,9-6 5 14,6-6-3-14,15-9 1 13,10-7-1-13,13-13 4 14,14-5 1-14,13-7-5 14,4-7 3-14,13 0-1 13,7 0-2-7,5-12 1-6,1-4 1 14,2-1-4-14,-5-1 4 13,-3 0-5-13,-9-2 0 14,-7 0 3-14,-14-1-3 13,-11-4 0-13,-8-3 2 14,-10-4 1-14,-11-2-3 14,-9-6 6-9,-9-4 1-5,-5-5 0 0,-8 1-4 13,-10-1 2 1,-11-6-2-14,-10-1 3 0,-7-7-3 13,-9-4 0-13,-7 0 0 14,0 1 0-14,-9 7 0 13,-20 4-2-13,-12 6 1 14,-7 2 1-9,-13 1 0-5,-1 2 0 14,-8 2 0-14,-4 3 0 14,-6 6 3-14,-7 2-2 13,-4 5 0-13,-9 5 1 14,-3 8-4-14,-4 1 1 14,-3 5 1-14,-6 6 0 13,-3 1 1-7,1 0-1-6,0 0 2 13,-5 10-1-13,-1 8 3 14,-1 4-4-14,4 2 5 14,10 2-6-14,4 4 1 13,4 5-2-13,3-2 2 14,4 6 0-14,5 1-1 0,10-1 5 19,8 2-7-19,8 3 7 0,8 2-8 13,9 5 4-13,6 0 0 13,8 2 0-13,8-1 0 14,6 2-1-14,6 1-2 14,9 0 0-14,5 2 6 13,0 1-6-13,0 2 1 14,10 3 2-9,7 4-2-5,8-3 2 14,2-1-3-14,-1-4 4 14,4-4-4-14,-1-4 6 13,2-2-7-13,2-6 8 14,3 2-7-14,5-3 3 14,5-1 0-14,8-4-1 13,4-7-3-7,11-2 3-6,9-10 2 13,8-4 1-13,5-7 0 14,6-7-1-14,5 0 1 14,8 0-2-14,9-13 0 0,9-9 1 12,3-1-1-12,8-7 0 14,1-7-1-14,3 1 2 13,2-7-2-7,-10 2 5-6,-5-3-5 14,-8-2 2-14,-10-5-1 13,-12-3 0-13,-9-4 1 14,-10-2-2-14,-5-7 5 13,-5-3-2-13,-9 2 1 14,-10-4-4-14,-14 0 2 14,-12-4-1-9,-10-5 0-5,-7-3 1 14,-7 1-2-14,-2 2-6 14,0 0 5-14,-18 6 1 13,-15-3-1-13,-11-1-6 14,-16 3 6-14,-8 4 2 13,-7 5 1-13,-8 7 4 0,-9 11-2 19,-10 3 2-19,-13 11-3 14,-5 9 1-14,-15 8-1 0,-8 10-4 13,-11 8-2-13,-7 0 1 13,-5 2 3-13,-9 16 0 14,7 5 2-14,-2 4-1 14,5 6 7-14,10 6-6 13,3 5 0-7,7 5 1-6,6-1-5 13,17 0 3-13,10-1-1 14,16-7 0-14,17 4 0 14,9-7-1-14,12 3 2 13,11-3 0-13,9 1 4 14,12 0-10-14,8 5 4 14,7 0 0-9,9 7-1-5,2 2 1 14,0-4-2-14,4 3-2 13,14-7 3-13,-4 0 4 14,6 0-3-14,-1-4 7 0,3-2-9 13,3-1 6 1,2-4-3-14,0 1 0 0,4-1 3 19,3-1-7-19,-1-4 8 14,2-5-10-14,1-2 12 0,-5-5-12 13,-2-4 9-13,-4-2-3 13,0 0 1-13,-3-4 2 14,-5-2-2-14,2 2 0 14,-9-3 3-14,1 0-3 13,-1-1 1-7,-2 0 3-6,-3 0-6 13,1 0 1-13,-4 1 0 14,0-3 0-14,2 0 0 14,-2 3-3-14,0-3 6 13,2 2-7-13,1-2 5 14,-1 2-2-14,2 0-4 13,2 1 3-7,-1 0-1-6,7 1-1 14,-2 2-3-14,1 1-8 13,3-2 0-13,-1 4-21 14,3-2-42-14</inkml:trace>
    </iact:actionData>
  </iact:action>
  <iact:action type="add" startTime="83601">
    <iact:property name="dataType"/>
    <iact:actionData xml:id="d26">
      <inkml:trace xmlns:inkml="http://www.w3.org/2003/InkML" xml:id="stk26" contextRef="#ctx0" brushRef="#br0">7966 10268 6 0,'0'0'14'1,"0"0"-8"13,0 0 11-7,0 0 4-6,0 0 5 13,-2 0-10-13,-12 0-10 0,-3-7 0 13,-6-3 1-13,-1-1 0 14,-8 0-7-14,1-1 4 13,-4 2-3-13,-3-3-2 14,-2 4 1-14,0 0 0 13,-5-1 3-7,2 3-3-6,-5-3 6 14,-1-1-2-14,-7 1 0 13,-7 2-1-13,-10 3-6 14,-12 0 2-14,0 1 1 14,-2 2 1-14,0-1-1 13,-2 3-1-13,-7 0 0 14,-4 0-1-9,-9 0-2-5,-4 0 2 14,-4 0-1-14,-1 0 1 14,-5 7 2-14,-1 3 0 13,-1 3-2-13,1 0-1 14,-6 3 3-14,5-5 0 13,7 0 4-13,7-4-2 14,12-2-3-8,5-1 2-6,5-4-1 13,7 0 0-13,6 0 0 14,12 0 2-14,3-5-2 14,10-10 9-14,7-1-8 13,5 1 11-13,13-1-9 14,8 5 6-14,5 4-3 0,3 2-4 12,4 3-2-6,2 0-1-6,-1 2 1 14,5 0 0-14,-2 0 0 13,2 0-1-13,-2 0-1 14,2 0 1-14,-2 0-2 13,-8 0 1-13,-1 23 1 14,-9 9-2-14,-9 14 6 14,-6 5-6-9,-7 7 0-5,-6-7 3 14,2-7-6-14,1-4 4 13,5-4 1-13,5-8 1 14,6-2-1-14,5-10 2 14,12-6-1-14,5-6 1 0,5-2 3 12,-3-2-1-12,3 0 0 20,-2 0-1-20,-4-2-2 0,3-7 0 13,-5 2 2-13,5 4 9 14,2 1-10-14,0 2 0 13,1 0 0-13,-2 0-2 14,-6 0-7 1,0 0 3-15,-3 0 1 0,-6 5 1 12,9 3 3-6,-2-1 0-6,3-2 0 13,5 5 1-13,-3 1-2 14,-2 3 2-14,2 2-4 14,1-4 2-14,-1 2 1 13,1-7-2-13,5-2 1 14,-1-3-1-14,0-2 4 13,2 0 1-7,0 0 0-6,0 0 0 14,0 0-1-14,-7 0 5 13,-4-12-7-13,0-2-5 0,-2 0 1 13,2 1 4 1,1 1 5-14,-2 3-3 0,7-1-4 13,-5 1 7 2,2 2-1-10,-1 0-3-5,-3 3 5 0,6 1-4 13,2 1-1-13,-2 2 2 14,6 0 0-14,0 0-6 13,0 0 4-13,0 0-2 14,0 0-6-14,0 0-3 13,0 20-3-13,0 9 13 14,0 7 0-8,0 3 0-6,0-1 0 13,-5-4 0-13,0 0 3 14,0-2-1-14,5 0-4 13,-2-3 2-13,2-3 0 14,0-1 0-14,0-3 0 14,2 1-3-14,8-4 6 13,-2 1-6-7,3-1 0-6,5-1 1 0,-1-2-3 12,4-4 0 3,1-2-4-15,4-2 9 0,3 0 0 13,6-2 2-13,3-2 1 13,1-1-3-13,6 2 1 14,0-1 3-14,5 2-6 14,4 0 3-9,3 2-2-5,4-2-1 14,-1 2 2-14,-3-2-2 13,1 3 6-13,-3 0-7 14,-1 3 9-14,-4-1-9 14,6-4 5-14,0 5-2 13,2-5 0-13,4 5 1 14,2-4-2-9,5-1 3-5,2 3 1 14,3-4-3-14,1 0 1 14,10 3 4-14,8-4-7 0,9 2 4 12,5-2-4 3,2-1 2-15,-1-2 0 0,4-2-1 12,6 0 4-12,0 0-3 21,5-2 3-21,-7-7-5 0,-4-2 4 12,0 5-2-12,-3 0 0 14,-2 5 0-14,-4 1 0 14,-1 0-3-14,6 0 1 13,-1 0 4-13,4 7-4 14,-2 3 2-14,-6-2-2 13,-6 2 1-7,-5-3 0-6,-5-2 0 14,-4-3 1-14,-6-2-2 13,-11 0 5-13,-4 0-1 14,-6 0 2-14,-6 0-4 13,0 0 3-13,-6 0-6 14,1 0 3-14,-6 0-2 14,-1 0 2-9,-3 0-1-5,-4 0-2 14,-8 0 6-14,-6-3-6 13,-7-1 6-13,-2 1-3 0,-4-1 1 13,0-2 7-13,2-6-4 14,3-5-4-14,4-4 0 13,5-4 3-13,6-1-6 14,5-6 8-9,6-1-10-5,2-5 5 14,1 2 0-14,0 2 0 14,-8 1-1-14,-3 3 1 13,-4 2 0-13,-10 2-1 14,-5 1 2-14,-6 0-1 14,0-5 4-14,0 2-7 13,-15-2 4-7,-5-2-1-6,-1 2 0 13,0 0 2-13,-2 0-2 14,0 2 0-14,-1 0 0 14,0-1 4-14,-1 1-8 13,3 4 7-13,-5 0-6 14,0 2 3-14,-2 2 0 14,0 0 0-9,-2 4 3-5,0 2 0 0,-3 0-3 13,-1 3 1 1,-3 2 0-14,-2 1-2 0,-7 4 2 13,-7 2-1-13,-4 2 0 14,-2 0 2-14,-4 0-3 13,-5 0 2-13,-4 0 2 14,-8 11-1-9,-4 1-3-5,0-1 3 14,-6-1-1-14,-1 2-1 14,1-2 0-14,-2-2 0 13,3 1 2-13,5-4-2 14,6-3 2-14,-2-2-3 13,4 0 4-13,-4 0-6 14,-2-2 3-8,4-5-1-6,-2 0 1 13,3-1 0-13,2 2 0 14,0 0 1-14,1 0 0 14,1 2 2-14,1 0-6 13,4 0 5-13,-3 0-4 14,3-3 2-14,-2 0 0 0,-3-3 2 19,-1 0-2-19,-4-2 3 0,-1 0-1 13,0 0-3-13,5 2 3 13,-2 0-4-13,6 4 2 14,-1 0-1-14,-1 0 1 13,2 3 0-13,1 3-3 14,2 0 6-14,3 0-8 14,3 0 7-9,6 0-4-5,4 0 4 14,6 0-2-14,1 0 0 13,-1 0 0-13,0 11 0 14,0 5 1-14,5-2-4 14,8-2 5-14,4-2-5 13,12-4 6-13,5 0-5 14,3-4 4-9,9-2-2-5,0 0 0 14,0 0 3-14,0 0-5 14,0 0 4-14,0 0-4 13,0 2-7-13,0 2 2 0,7 6-13 13,9 4 20-13,3 6-1 14,4 1-8-14,-1-2 2 13,2 1-7-7,2 2 5-6,3 1-27 13,2-1-34-13</inkml:trace>
    </iact:actionData>
  </iact:action>
  <iact:action type="add" startTime="86766">
    <iact:property name="dataType"/>
    <iact:actionData xml:id="d27">
      <inkml:trace xmlns:inkml="http://www.w3.org/2003/InkML" xml:id="stk27" contextRef="#ctx0" brushRef="#br0">10537 11205 25 0,'-41'0'20'1,"1"0"-7"13,0 0-5-13,-3 0-7 14,4 0 0-14,1 0-1 13,-1 0 1-13,6 0-1 14,2 0 4-8,2 0 3-6,4 0-5 13,6-2 6-13,3-4 1 0,7 2 9 13,2 0 8-13,7 2-11 13,0 2-11-13,0 0-4 14,11 0-15-14,27 0 15 14,22 0 4-14,19 0-4 20,14 4 4-20,11-2-4 13,8-1 0-13,4 2 0 0,7 0 1 13,2 2-1-13,-5 1-3 14,-2 0 3-14,-6 3-6 13,-6 0 5-13,0-1-1 14,-4-2 2-14,-2 2 2 14,3 0 1-9,6 0-3-5,5 4 3 14,4 0-6-14,2 1 5 13,7-2-4-13,4-2 2 14,6-4 0-14,-4-3-4 14,-6-2-4-14,-9 0 4 13,-10 0-2-13,-15 0 6 14,-14 0 0-9,-27 0 1-5,-18 0-1 14,-18 0 8-14,-12 0-5 14,-4 0 5-14,0 0 1 13,0 0 3-13,-10 0-1 0,-19 0-11 13,-19 0 0-13,-14 0-13 14,-18 0 7-14,-9 0-4 13,-10 0 4-7,-7 0 1-6,-8 0 0 13,-9-2 5-13,-6-8 0 14,-3 0 0-14,-1 0 5 14,-1 1-6-14,2-2 2 13,-1 3 3-13,4 0-2 14,-3 4-2-14,-2 2 0 13,-2 2-2-7,2 0-1-6,8 0 3 14,3 0-1-14,7 0 2 13,5 0-1-13,17 0 1 14,16 0-2-14,18 0 1 13,17 0 0-13,16 0 3 0,16 0 0 13,7 0 0-13,4 0-3 14,0 0-2-9,0 0-8-5,4 0 3 14,23-2 7-14,18-8 3 14,20-3 7-14,11-8-10 13,21 4 6-13,10-3-6 14,7 3 1-14,1 5-1 13,6 4 0-13,1 7-4 14,1 1 3-8,-7 0-3-6,-8 0-1 13,-17 0 3-13,-11 0 2 14,-9 0-1-14,-15 5 4 13,-7-1-3-13,-16-2 1 14,-8 0 2-14,-11-2 0 14,-10 2 0-14,-4-2 7 13,0 2 2-7,0 0 14-6,0 0-4 13,0-2 4-13,0 0-15 14,-9 0-3-14,0 0-7 0,0 0-2 13,3 0 1 1,-2 0-4-14,6 0 3 0,2 0-2 13,0 0-1-13,0 0-14 14,0 0-2-9,0 0-10-5,10 0-19 14,16 0-31-14</inkml:trace>
    </iact:actionData>
  </iact:action>
  <iact:action type="add" startTime="88200">
    <iact:property name="dataType"/>
    <iact:actionData xml:id="d28">
      <inkml:trace xmlns:inkml="http://www.w3.org/2003/InkML" xml:id="stk28" contextRef="#ctx0" brushRef="#br0">16271 11436 24 0,'-12'-14'30'1,"-4"6"1"0,3-1-15 12,2 4-8-12,6 3-8 20,3 0 5-20,2 2-5 0,0-3 0 13,0 3-2-13,22 0-1 14,23-1 3-14,19-3 4 13,18-5-3-13,15-1 3 14,9-1-5-14,15-4 3 13,8 2-4-13,9-2 4 14,4 1-7-8,7-2 5-6,-5 3-5 13,-1-2 2 2,0 4 3-15,-1 0 0 0,1-1 1 13,0 4 11-13,0-2-11 13,1-2 3-13,-1 1-2 14,-5 0-2-14,-9 1 0 13,-12 2 0-7,-17 0 0-6,-16 5 2 13,-10 3 2-13,-16 0-4 14,-11 0 0-14,-9 0 2 14,-9 5-4-14,-5 5 2 13,-4-2-2-13,-4-2 0 14,-9-4 2-14,-1-2 0 0,-6 2 4 19,0-2 1-19,0 0-4 0,0 0 18 13,-7 0 2-13,-15-7-9 13,-12-10-12 2,-12 1-1-15,-14 3-2 14,-10 4-1-14,-12 3 3 0,-9 4-5 12,-15 2 4-12,-12 0-6 14,-11 0 8-9,-14 5-6-5,-10 7 5 14,-18 1 0-14,-10 5 1 14,-2 0 2-14,-4 0-2 13,1 2 1-13,9-3 4 14,-4-3-8-14,7 1 4 14,6-3-1-14,10-4 0 13,11-2 0-7,13-3 2-6,12-2-2 13,15-1 10-13,17 0-7 14,18 0-2-14,17 0 2 14,14 0-6-14,9 0 2 13,12 0 1-13,7 0-3 14,6 0-2-14,7 0 4 0,0 0-5 12,0 4 1-6,0 4-13-6,11 9 17 14,16-1 1-14,12 4 2 13,20-2 3 2,12 2-2-15,18-3 1 14,12 1-2-14,6-2 1 0,11-4-2 12,7-1 0-12,8-8 4 14,12 3-10-9,7-5 8-5,2-1-4 14,1 0 1-14,-1 0 0 14,5 0 1-14,1 0 1 13,3-7-2-13,-2-2 1 14,-5 3-2-14,-7 2-1 13,-13 0 1-13,-9 1-1 14,-15 3 2-8,-19 0 0-6,-19 0 2 13,-17 0 1-13,-16 0-3 0,-14 0 0 13,-16 5 0-13,-7-3 0 14,-4 0 0-14,0 0 3 13,-2-1 8 2,-23 4-5-15,-13 1 4 0,-13 3-10 12,-14-2 3-6,-8 0 0-6,-5-4-6 14,-2-1 4-14,-7-2-2 13,-4 0 2-13,-3 0-1 14,-6 0 0 0,-5 0 2-14,-10 0 1 0,-2 0-2 13,1-2-1-13,7-1 3 14,6 3-4-9,1 0 1-5,-1 0 0 14,2 0-3-14,6 0 2 13,6 0 0-13,7 0 2 14,8 0-1-14,9 0 4 14,6 0-8-14,14 0 6 13,6 0-2-13,15 0 0 14,6 0 0-14,7 0 4 4,6-5-2-4,3 5 8 14,2-2-6-14,0 0 9 14,0 2-8-14,0 0 3 13,0 0-3-13,0 0-1 14,0 0-4-14,0 0 0 14,0 0 0-14,0 0 0 13,0 0 0-7,0 0 4-6,0 0-7 13,0 0 6-13,0 0-3 14,0 0 0-14,0 0 0 14,0 0 1-14,0 0 1 13,0 0 2-13,0 0-3 14,0 0-2-14,0 0 2 0,0 0-3 19,0 0 3-19,0 0-2 14,0 0 1-14,0 0 0 13,0 0 0-13,0 0 0 14,0 0 0-14,0 0 4 0,0 0-7 13,0 0 6-13,0 0-5 13,0 0 4-13,0 0-2 14,0 0 1-9,0 0 1-5,0 0-3 14,0 0 5-14,0 0-8 14,0 0 6-14,0 0-4 13,0 0 3-13,0 0-2 14,0 0 1-14,0 0 0 13,0 0 1-13,0 0-1 14,0 0 1-8,0 0 4-6,0 0-10 13,0 0 7-13,0 0-4 14,0 0 1-14,0 0 0 13,0 0 0-13,0 0 2 0,0 0-5 13,0 0 9 2,0 0-8-15,0 0 5 0,0 0-2 19,0 0 0-19,0 0 1 13,0 0-1-13,0 0 0 0,0 0 0 13,0 0 1-13,0 0-1 14,0 0 5-14,0 0-7 13,0 0 4-13,0 0-2 14,0 0 2-14,0 0-2 14,0 0 5-9,0 0-4-5,0 0 0 14,0 0 4-14,0 0-10 13,0 0 7-13,0 0-4 14,0 0 0-14,0 0 2 14,0 0-2-14,0 0 1 13,0 0-1-13,0 0 4 14,0 0-4-9,0 0 4-5,0 0-5 14,0 0 0-14,0 0 2 14,0 0-4-14,0 0-1 13,0 0 6-13,0 0-4 0,0 0 3 13,0 0-5-13,0 0 6 14,0 0-5-14,0 0 3 13,3 0-7-7,10 0-9-6,-2 0-14 13,5 0-9-13,1 0 11 14,1 0-6-14,3-4-10 14</inkml:trace>
    </iact:actionData>
  </iact:action>
  <iact:action type="add" startTime="95632">
    <iact:property name="dataType"/>
    <iact:actionData xml:id="d29">
      <inkml:trace xmlns:inkml="http://www.w3.org/2003/InkML" xml:id="stk29" contextRef="#ctx0" brushRef="#br0">10933 4187 99 0,'20'13'24'15,"-8"-4"-22"-14,-10-7-2 14,-2 0-2-9,0 2-3-5,0-3 4 14,0 2-3-14,0-1 4 14,0-2 6-14,0 0 2 13,0 0 15-13,-14-18-20 0,-1-2-3 13,-3-2 5 1,-5 1 0-14,-1 3 1 0,-7-1-3 13,0-3 6-7,-8-1-5-6,2 0-3 13,-1-4 2 2,-7 1-3-15,-1-2 1 0,-4 0-2 12,-6 0-5-12,-6 2 5 14,-7 0-3-14,-6 6-1 14,-9 2 3-14,-4 1-4 13,-6 6 3-7,-6-1 6-6,-7 1-8 14,-6 4 10-14,1 1-7 13,-6 6 4-13,2 0-4 14,0 0 2-14,0 13 0 13,9 8 0-13,2 4 3 14,9 4-6-14,7 9 6 14,0 4-4-9,2 2 1-5,9 2-3 14,4 2-1-14,12 0 4 13,6 6 0-13,5-1-1 14,6 3 1-14,5-2 0 0,5 0 3 13,6-2-1 1,6 5-4-14,8-1 4 0,10 6-4 13,5 2 2-8,0 6 0-5,22 0 0 14,14 2-2-14,7 1 1 14,7 0 1-14,6-1-2 13,7 3-1-13,1-2 2 14,8-3 1-14,1-6-1 14,3-4 1-14,-1-2-1 13,4-5 1-7,6-2 0-6,7-1 2 13,4-1 2-13,8-6-2 14,-1 0-1-14,3-8 0 14,10-9 0-14,9-9 1 13,8-7-2-13,3-5 1 14,2-5 1-14,3 0 1 13,-2-7-6-7,-1-11 1-6,-2-6 1 14,4-5 1-14,-1-2 0 0,-6-5 0 12,-3-4-3-12,-7-4 1 14,-11-5 4-14,0-6-5 13,-4-12 6-13,-10-9-6 14,-11-12 2-14,-14-5 1 14,-9 0 2-9,-12-2-1-5,-10 3 3 14,-11 0-1-14,-11-3 2 14,-11-1 3-14,-9 2-8 13,0 4 0-13,-4 6-3 14,-23 7-7-14,-13 6 4 13,-12 8-4-13,-10 2-6 14,-11 4 9-8,-14 4 7-6,-7 4 1 13,-11 3 4-13,-4 7 3 14,-8 6-4-14,-6 3-1 13,-12 8-3-13,-9 8 3 0,-1 9-3 13,-7 5 2-13,3 0-4 14,0 1 1-14,-10 20 1 13,1-2-2-7,-5 11 0 8,3-1 2-14,2 1 0 0,2 6 2 13,2-1 0-13,11 4-1 14,7 3 1-14,9 2-2 13,11 3 1-13,3 1-3 14,2 0 2-14,11 1 0 14,10 2 0-9,9 0 1-5,10 0 0 14,11 4 2-14,8 3-3 13,10 5 2-13,9 4-3 14,6 5 2-14,11-1-2 14,10 1 1-14,6-2-1 13,0 4-3-13,0 2 3 14,20 3 0-9,9-2 2-5,4 0-3 14,7-7 5-14,10-2-5 0,7 0 3 13,6-4-1 1,10 0 0-14,6-1 1 0,5-3 0 13,9-6 1-13,8-6 2 14,8-6-1-14,9-6-6 13,11-5 7-7,10-9-5-6,5-8 1 13,6-4 0-13,0-8-2 14,-1 0 2-14,0-2 0 14,-4 0 0-14,-5 0 0 13,-2 0 0-13,-4-4-1 14,-7-6 1-14,2-8 0 14,0-2 0-9,1-6 1-5,-3-4-1 14,-13-5 3-14,-5-5-1 13,-8-4-1-13,-3-6 8 14,-3-4-7-14,-7-3 3 14,-6-1-5-14,-6 0 1 13,-6-5-1-13,-4-6 2 14,-6-7-4-9,-3-7 4-5,-7-3-4 14,-5 0 2-14,-11 4-2 0,-6 0 3 13,-11 0-1-13,-12-1 3 13,-5-1 1-13,0-1 3 14,-22 1-5-14,-9 4-1 14,-12 2 3-14,-5 6-8 13,-13 6 3-7,-8 4-2-6,-11 3 2 13,-11 5-3-13,-8 4 2 14,-12 7-1-14,-5 4 3 14,-5 7 0-14,-3 0 5 13,1 2-3-13,-6-1 1 14,-1 1-3-14,5 6 0 13,3 2 0-7,0 5 1-6,1 2-3 14,-2 5 6-14,-4 6-4 13,1 4 0-13,-7 0 0 14,2 0-6-14,-1 14 5 13,-1 8 1-13,-1 5 0 0,0 5-1 13,7-1 2 2,7 7-3-10,9 3 4-5,3 5-3 14,6 8 2-14,4 2-2 0,7 3 0 13,10 0 1-13,7 0-1 13,10-1 2-13,4 2-4 14,9 0 7-14,4 3-5 13,5 5 3-13,8 5-4 14,8 2 2-8,6 3-1-6,13 1-1 13,4-6 1-13,3 4-1 14,0 0-3-14,18 2 2 13,4 2 6-13,5-8-6 14,6-3 1-14,3-5 2 14,7-9 0-14,5 2 0 13,4-2 0-7,2 2 2-6,5 4-2 14,9 1 3-14,7-5-3 13,6 0 4-13,8-6-8 0,4-8 1 13,5-6 1 1,10-14-1-14,8-5 3 0,4-13-2 13,1-6 5-13,-1 0-4 20,-1-11 2-20,7-15 7 14,-3-4-5-14,-4-2 3 0,-7-6-4 12,-9 0 3-12,-5-2-4 14,-7-4 1-14,-3 2-4 14,-2-1 0-14,-10 6 0 13,-8-2-43-13,-16 3-102 14</inkml:trace>
    </iact:actionData>
  </iact:action>
  <iact:action type="add" startTime="104937">
    <iact:property name="dataType"/>
    <iact:actionData xml:id="d30">
      <inkml:trace xmlns:inkml="http://www.w3.org/2003/InkML" xml:id="stk30" contextRef="#ctx0" brushRef="#br0">12676 13508 5 0,'0'0'21'1,"0"0"-6"13,0 0 5-13,0 0-2 14,0 0-3-14,0 0-9 13,0 0-4-7,0 0-4-6,0 0 2 14,0 0 0-14,0 0-7 13,0 0 6-13,0 0-2 14,0 0 2-14,2 5 1 13,3 4 0-13,-3 0-1 14,2-1 2-14,-1 0-2 14,0-1 4-9,-1-2-6-5,0 2 3 14,-2-4 0-14,1 1-2 14,-1-2 2-14,3 1-3 13,-1-3-3-13,-2 2 6 14,0-2 0-14,0 0-1 13,0 0 3-13,0 0-2 0,0 0 0 20,2 0 0-20,1 2-3 0,-1-1 2 12,0 1-1-12,-2 0 4 14,0-2-4-14,0 0 6 14,0 2-2-14,0-2-2 13,0 0 2-13,0 0-2 14,0 0 0-14,0 0 0 13,0 0 0-7,0 0 2-6,0 0-2 14,0 0 6-14,0 0-6 13,0 0 6-13,0 0-6 14,0 0 6-14,0 0-5 14,0 0 0-14,0 0 3 13,0 0-3-13,0 0-1 14,0 0 2-9,0 0-4-5,0 0 4 14,0 0-2-14,0 0 0 14,0 0 1-14,0 0 4 13,0 0-1-13,0 0 5 0,0 0-6 13,0 0 10-13,0 0-13 13,0 0 0-13,0 0-9 14,0 4-2-8,-4 10-7-6,-6 5 15 13,2-2 2-13,-4-1 2 14,6-3-2-14,2-3 2 14,2-3-3-14,2 0 4 13,0-2-3-13,0 3 1 14,0 1-2-14,0 3 2 13,0 0-5-7,8 0 4-6,3 1 0 14,1 2-2-14,1-1 0 13,-1 0 2-13,-2-4-3 14,-1 0 3-14,-3-3 1 13,2-4 0-13,-5 1 1 14,3-2-1-14,-4-2 4 14,2 2-1-9,0-2-4-5,4 0 3 14,-2 0-2-14,3 0 0 0,2 0 1 12,0 0 1-12,0 0-1 14,1 0 0-14,-3 0 0 14,-2-4-2-14,1 2 3 13,-1 0-3 2,-3 2 5-15,1 0-4 4,-5 0 0-4,2 0 0 14,-2 0 2-14,0 0-2 14,0 0 0-14,0 0 3 13,0 0 0-13,0-3-3 14,0-2 2-14,0 1-2 14,-2 1 0-14,-5-2-1 13,0 1 0-7,3 4 1-6,-2-2-8 13,6 2 3-13,0-2-10 14,0 0 2-14,0-3-12 14,0-4-12-14</inkml:trace>
    </iact:actionData>
  </iact:action>
  <iact:action type="add" startTime="106506">
    <iact:property name="dataType"/>
    <iact:actionData xml:id="d31">
      <inkml:trace xmlns:inkml="http://www.w3.org/2003/InkML" xml:id="stk31" contextRef="#ctx0" brushRef="#br0">12844 13058 13 0,'0'-29'20'1,"9"0"-16"0,1 3 7 12,2 0-11-12,-1 0 1 14,0 1-1-14,-2 6 0 13,-4 0 1-13,-1 6 1 14,-2 2 6-14,-2 6-7 14,0-2 9-9,0 3 7-5,0 3 2 14,0 1-8-14,0 0-8 13,0 0-3-13,0 0 2 14,0 19-2-14,0 9 1 14,0 11 3-14,0 1-4 13,-2 1 4-13,-2 6-4 14,-7 1 0-9,1 2 0-5,-3 2 0 14,-5 5 0-14,-1-1 1 14,3-8-2-14,-1-8 3 13,9-10-4-13,1-10 2 14,7-3 0-14,0-8-4 0,0-6 0 13,0-3-2 1,0 0-5-14,0 0 11 5,0-32 5 9,7-23-5-14,7-9-3 0,-1-8 3 13,0-1 0-13,-2 8 2 14,-1 2-2-14,0-4-4 13,1 5 4-13,3 3 1 14,-5 2 0-14,-2 7 2 13,-5 7-2-7,-2 6 0-6,0 7 4 14,0 6 1-14,0 8 3 13,-2 7 0-13,-3 6-2 14,-1 3 3-14,5 0-10 14,-8 10-1-14,-2 21-1 13,-5 15 1-13,-3 12 2 14,3 5-2-9,1 3 0-5,2 1-3 14,3-5 4-14,0 0 2 14,2-2-2-14,-1-4 3 13,3-1-6-13,2-4 5 14,4-8-4-14,0-5 2 0,0-12-1 12,0-10-2-12,0-3-3 14,0-8 4-8,2-5-9-6,6 0 9 13,5 0 2-13,6-28 0 14,1-14 0 1,1-10 0-15,0-5-1 13,-3-1 0-13,-5 2 1 0,-2 0 0 13,-2-2 1-13,0 0 4 13,-2 4-3-7,1 6 0-6,1 7 2 14,0 13-1-14,-4 8-1 13,1 10-2-13,-3 8-4 14,2 2 1-14,-1 8-12 13,2 24 15-13,-4 10-9 14,-2 13 3-14,0-1-6 14,0 2 3-9,-4-4 3-5,-4 0 4 14,0 1 2-14,4-2 1 13,4 2 2-13,0-2-1 0,0 0 2 13,0-7-1 2,10-2-3-15,11-6 0 13,8-4-3-13,7-3 2 0,3-4-5 13,4-4 4-8,4-8-3-5,-2-6 3 14,-2-3-2-14,-3-4 4 14,-5 0 0-14,-4 0 2 13,-4 0-2-13,-2 0 2 14,2 0 0-14,1 0 3 14,6 0 1-14,1 0-4 13,5 0 0-7,8 0 1-6,2 0-3 13,10 0 0-13,4 0 0 14,0 0-1-14,-4 0 2 14,-2-4-2-14,-7 1 3 13,-4 2-4-13,0 1 4 0,4 0-3 13,5 0 2 1,11 0-1-8,6 0 0-6,10 1 0 14,2-1 1-14,4 0-1 13,6 0 4-13,11 0-3 0,5 0 1 13,11 0 2-13,3-10 1 14,0-2 2-14,0-2-7 13,0-1 6-13,-7 3-5 14,0 0 2-9,-1-2 1-5,4 9-6 14,4-2 4-14,3 2-2 14,-6 2 0-14,1-2 0 13,4 3 0-13,1 0-4 14,4 2 3-14,-3 0 2 13,-5 0-3-13,-7 0 1 14,-1 0 0-8,-6 6-2-6,-5 5 1 13,-4 1 1-13,-1 2 1 14,4-2-1-14,-8 3 4 13,0 5-3-13,-10-6 3 14,0 7-6-14,-2-1 4 0,-2 2-1 13,3 0 0-13,-2-1 0 20,-3 4-1-20,-4-1 2 0,-5 0-2 13,-2-2 2-13,-2-1-1 13,-2-6 3-13,2-1-3 14,-3-4 1-14,3-3 2 13,-1 2 1-13,0-3-4 14,1 2 8-14,-1 1-8 14,5-2 7-9,6 1-4-5,-1-2 0 14,10-1-1-14,-1 2-1 13,-2-1-1-13,5 1-1 14,2-6-1-14,4-1 0 14,1 0 2-14,1 0 0 13,-2 0 0-13,-3-8 4 14,-4-5-8-9,-2 2 8-5,-5 1-4 14,1 0 0-14,-1 3 0 14,-3 0 5-14,4 3-2 0,-2 0-6 12,4 2 8-12,6-1-10 14,3-2 4-14,-3-4 1 14,-2 2 0-14,-2-5 1 20,0 2-1-20,-1 0 2 0,1 0-2 12,0 1 3-12,-8 2-6 14,-1 1 4-14,-7-2-2 14,-4 0 1-14,-9 2 0 13,-7 0-2-13,-6-2 4 14,-6 4 4-14,-10-1-6 14,-11 2 10-9,-6 1-7-5,-5 0 1 14,0 2-3-14,2 0-2 13,1 0 1-13,5 0-2 14,3 0 0-14,-3 0-7 14,1 0 8-14,-8 0 1 13,-2 0-2-13,-4 0 4 0,0 0-2 19,0 0 6-19,3 0 1 0,4-2 1 13,6-5-6 2,8 2-1-15,6-8 5 0,6 3-12 12,4 1 5-12,-1-8-1 14,2 4-2-14,-3-6 1 13,-4 4-1-13,-2 0 2 21,-4 1 1-21,-2 0 2 0,-5 0-1 12,-5 1 0-12,0 2 4 14,-4 1-2-14,0 0 1 14,4-2-2-14,-1-3 1 13,1 4-2-13,5-7 0 14,-2 1-3-14,1-2 7 13,2-5-4-7,-5 2 3-6,1-2-4 14,-2-6 2-14,-3-2 0 13,-2-3 1-13,-3-1-2 14,3 2 3-14,-4 0-3 0,0 2 9 12,-4-1-7 3,0 6 3-15,0 3-4 0,0 6 2 19,0 6-2-19,0 0-1 0,-4 4 0 13,-5 2-4-13,3-3 2 14,-4 4 2-14,0-1-4 13,1-5 8-13,-1 6-3 14,1-4 0-14,3 4 5 13,0-1 1-13,-2-1 0 21,4 3 4-21,4-1-9 0,0-3 4 12,-2-1-5-12,0 4-1 14,-3-4 2-14,-1 3-4 13,2-2 1-13,-3 3 1 14,2-8-1-14,-4 3-7 14,-5 1 8-14,2-4 0 0,0 3 2 19,-1-2 3-19,0 0-5 13,1 3 0-13,1-3 2 14,0 1 5-14,2-1-7 14,0 1 0-14,-1-1 1 0,3-1 1 12,-3 1-2-12,-1-4 0 14,1 4 0-14,-3-4-3 20,1 2 3-20,-4-2 0 14,-6-2-2-14,4-1 2 0,-5 0-5 12,-6-4 10-12,-6 4-10 14,-7-1 8-14,-5 1-6 14,-5 1 1-14,-1-2 2 13,-7 4-2-13,0 4 2 20,-8 2 0-20,-1 2-2 14,-2 0 0-14,-3 2 3 0,-5 0-3 13,-6 2-4-13,-4-1 4 13,-3-2-1-13,-1 2 3 14,-7 0 0-14,-8-1 3 13,-6 0-3-13,-1 6 2 0,-3 0-4 20,0 0 7-20,-3 0-8 13,-6 12 3-13,-5 5-1 14,-1-4 1-14,-2-1-4 0,0-2 4 12,-2-1-2-12,4-2 0 14,-5 0 4-14,-2-4-4 14,-3-3 6-14,5 0-6 20,2 0 2-20,2 0 0 14,0 0 0-14,-4 6 2 0,2-3-5 12,2 0 6-12,3-3-2 14,3 0 3-14,1 0-8 13,-2 0 4-13,-4 0-1 14,-3 0 1-14,-4 2 0 20,3 2-2-20,2 2 2 0,-4 2-1 13,-4-2 2-13,-2 1-2 13,-1-4 2-13,-2 1-3 14,1-1 2-14,0 1 0 14,-5 1 0-14,1 2 0 0,1-3 0 12,7-4 1-12,4 2-2 20,4-1 1-20,2-1-2 14,-1 0 2-14,2 0 0 14,1 0 0-14,0 0 0 13,1-3 0-13,-1 3 0 0,0 0-3 13,-6 0 2-13,-1 2-1 14,-1 12-9-14,6 4 5 20,-1-1-4-20,3 2 7 13,-3 0-1-13,3-2 4 0,3-1 0 13,4-4 0-13,8-2 7 14,4 0-6-14,14-2 3 13,7 0-3-13,6 0-1 14,6-5 0-14,6 2 0 20,5-5 0-20,14 0 1 0,3 0-1 13,10 0 2-13,6 0-4 13,1 0 5-13,7-2-7 14,3-1 7-14,4 3-5 13,4-3 2-13,1 3 0 0,1 0 2 13,3 0-1-13,1 0-2 14,0 0 3-9,4 0-6-5,1 0 4 14,1 0-1-14,4 0 1 13,0 0-2-13,0 0 2 14,0 3-7-14,0 12 7 14,0 2 1-14,2 6-1 13,5 5 2-13,-1-2-2 14,-2 4 0-8,2 2 0 8,-2 1-2-14,0 0 2 0,-2 3 2 13,3 3-2-13,-3 1 0 13,2 6 4-13,4 4-4 14,-2 2 0-14,5 2-1 14,0 0 1-14,3-1 0 13,1-1-3-7,3-6 7-6,0-2-7 13,4-7 6-13,0 1-6 14,4-6 5-14,6-5-2 14,0-1 0-14,3-3 0 13,1-4-2-13,4 2 5 0,4-1-2 13,4-2 0-13,0 2 0 14,8-2 2-9,0-2-6 10,2 0 3-15,2 0-1 13,5-2 1-13,4 0 0 14,5 0-3-14,3 0 6 0,4 0-5 13,4 2 4-13,2-4-4 13,4 2 3-13,5-3-3 14,4 1 2-9,0-3-2-5,5-4 2 14,2-4 0-14,0 2 0 14,5 1 0-14,-5 0 0 13,0 1 5-13,-7 3-8 14,2 2 4-14,3 1-2 13,6 1 1-13,3-3 0 14,0 2-3-8,0-1 6-6,-1-1-6 13,1 2 6-13,0-2-6 14,-2 0 3-14,-2-1 0 13,6-6 0-13,7 3 0 14,2 0 0-14,-2-3 1 0,5-2 1 13,0 0-2-13,3 0 0 13,3 0 2-7,2 0-4-6,0 0 3 13,5 0-1 2,-4 0 0-15,4 0 0 0,2 0-3 13,6 0 6-13,4 0-4 13,2-5 5-13,1-2-7 14,-2-3 3-14,-1 0 0 14,-1-2 0-9,-1 3 1-5,-1 2-1 14,-1-1 1-14,3-2 3 13,-1-1-4-13,8 0 1 14,-1-2 0-14,3 0-2 14,1-4-3-14,-4 3 4 13,-2-3-2-13,-3 6 2 14,-5 3-2-9,-7-5 5-5,-10 8-6 0,-4-3 7 13,-7 2-7-13,1-1 5 14,-3 2-3 0,-6-1 1-14,-6 0 0 14,-7-2 0-14,-3 1 1 0,0 4-2 13,-3-3 2-13,3 1-2 13,-5-2 2-7,-6 2-3-6,-9-6 2 13,-7 2-1-13,-6 0 1 14,-10-1 0 1,-6-4 0-15,-10 0 2 13,-3 2 2-13,-12-1-2 0,-6 6-2 13,-5 2 1-13,-2-2-1 13,-2 1 2-7,-3-6-2-6,1-2 0 14,-1 0 3-14,0-11-4 13,3 4 2-13,-2-5-2 14,-3-1 5-14,2-5 0 13,1 0-4-13,0-2 1 14,6 0-1-14,-2-2 1 14,1 2-4-9,2 0 6-5,-1-2-6 0,-5 2 4 13,-1 1-3-13,-3 1-6 13,-2 5 8 2,0-4-3-15,0 4 3 14,0-2-1-14,-9 0 2 0,2 0 2 12,-1-3 1-12,3 2 2 14,1-2-3-9,1-7-3-5,3 0 0 14,0-6 0-14,0 1-1 14,9-4 0-14,1-1-1 13,-4-2 4-13,-2-2-1 14,-1 4 2-14,-3 1-3 14,0 3 2-14,0 6-2 13,-9 0 2-7,-9 7 0-6,-4 4-2 13,-5 4-2-13,-4 6-1 14,-8 4 2-14,-7 4 1 0,-8 8-10 13,-6 2 9 1,-2 0-1-14,-5 0 0 14,1 0 1-14,-4 0 2 13,-3 6-3-13,2 4 6 5,-4 2-6-5,-2 2 7 14,1-2-10-14,0-2 7 13,-1 0-4-13,1-2 2 14,-7-1 0 0,-11-4-1-14,-4-3 1 0,2 0-2 13,-4 0 4-13,2 0-3 14,-2 2 3-9,-8 2-4-5,-3 0 2 14,-2-4 0-14,-5 0 0 13,-3 0 0-13,-1 0-3 14,-3 0 6-14,-7 0-5 14,0 0 5-14,-9 0-6 13,-8 0 2-13,5 0-1 14,-5 0-2-8,-1 7 1-6,-4 0 3 13,-7 3 0-13,-3-1 0 0,-4-4 0 13,8-3 3-13,2 0 1 13,-1-2-2-13,4 0-1 14,5 0-1 1,3 0 0-15,4 0-1 0,3-6-3 12,1-2 8-6,-3-1-8-6,2 0 8 13,-1 1-8-13,0 0 2 14,1 1 0-14,2 2 4 14,0 3-2-14,-3 2 0 13,6 0 0-13,-4 0 0 14,10 4 0-14,-5 12 0 14,3 3 1-9,-3 2-4-5,-1 1 5 14,5 0-4-14,1-2 2 13,1-1 0-13,11-3 2 14,5-2-1-14,4-2 4 14,8-5-3-14,13 0 0 13,12-5 1-13,17-2-1 14,13 0 2-14,11 0 1 4,10-5 4-4,4-4-8 14,4-1 12-14,8 2-1 14,-1-1 3-14,7 6-12 13,-1 1 6-13,1 2-8 14,2 0-2-14,0 0-2 13,0 0-1-13,0 0 1 14,0 0 0-8,0 0 0-6,0 0 6 13,0 0-7-13,0 0 6 14,0 0-3-14,0 0 2 13,0 0-1-13,0 0 0 14,0 0-1-14,0 0 1 14,0 0 1-14,0 0-1 0,0 0 3 19,-3 0-7-19,3 0 5 0,0 0-2 13,0 0-1-13,0 0-3 13,0 0-2-13,0 0-23 14,-2 0-14-14,-4 0-109 13</inkml:trace>
    </iact:actionData>
  </iact:action>
  <iact:action type="add" startTime="113158">
    <iact:property name="dataType"/>
    <iact:actionData xml:id="d32">
      <inkml:trace xmlns:inkml="http://www.w3.org/2003/InkML" xml:id="stk32" contextRef="#ctx0" brushRef="#br0">4183 13615 1 0,'0'-1'12'1,"0"-1"-11"13,0 2 3-13,0 0-3 14,0 0 0-14,0 0 1 13,0 0-1-7,0 0-1-6,0 19 0 14,14 12 10-14,1 11-4 13,-1 10 4-13,1 6-9 14,-6 6-1-14,2 2 0 0,-2-4 0 12,-2 1 0 3,-2-3 0-15,-3-4-2 0,-2-2 4 13,0-9-2-8,0-1 4-5,0-5-2 14,0 2-2-14,0-1 6 13,0 2-2-13,0 2-1 14,0 0-1-14,0 4 6 14,0-2 7-14,-2-6-10 13,-6 0 0-13,6-9-2 14,-3-3-4-9,5-5 2-5,0-4-1 14,0-7 1-14,0-8 0 14,0-3-2-14,0 1 4 13,0-2 3-13,0 0-5 14,5 3 6-14,2-3-5 14,4 0 3-14,2 2-3 13,3 2-2-7,4 2 0-6,5 4-1 13,8 2 0-13,8-3 2 0,7 3-2 13,10 3-1 2,5-7 2-15,9 1-4 0,-2 0 2 12,4-4-2-12,0 4 1 14,-3-6-1-14,-2 3 8 13,4-1-2-7,3-1 2-6,11 1-4 14,11 0 1-14,7-1-1 13,9-1 1-13,3 2-1 14,7-3 0-14,3 2-1 13,6 2 0-13,4 0 1 14,-2-2-4-14,-4 0 4 14,1 2 0-9,-4 3 0-5,-2-4 0 14,1 2 2-14,3-2-2 13,2 1 7-13,-3 0-3 14,3 4 0-14,-3-3-2 0,2 5-2 13,5-7 0 1,2 3 0-14,3-4 0 14,1-4 0-9,-3 0-1-5,-6 0 1 14,1 0-1-14,0 0 2 0,-2 0 1 13,-1 0 2-13,-4 0-4 13,-2 0 0-13,-3 0 1 14,5 0-2-14,1 0 3 14,-3 6-4-14,-3-3 5 13,-1 1-5-7,-1-4 5-6,-2 0-5 13,-2 0 3-13,9 0-1 14,0 0 0-14,6 0 0 14,0 0-1-14,3 0 3 13,0 1-5-13,2 3 6 14,0 2-6-14,5-3 3 13,-4 1 0-7,8-1-1-6,1-3 1 14,1 0 0-14,7 0-2 13,1 0 1-13,1 0 2 14,0-10 1-14,0 4-1 0,-2-6-2 12,2 2 2-12,-1-2-1 14,-2 0 1-14,1 0-1 20,-5 0 0-20,3 1 1 0,2-1-2 13,0-5 5-13,-3 2-7 14,-1 1 3-14,-6 2 0 13,-4-11-2-13,1 5 2 14,-10 1 0-14,-5-3 0 13,-6 8 0-13,-11 3 1 14,-11-5-2-8,-9 6 2-6,-9 0-2 13,-10-1 1-13,-10 8 0 14,-13-3 0-14,-7-3 0 13,-11 6-1-13,-10 1 3 14,-6 0-2-14,-3 0 2 14,-4 0-4-14,1 0 2 13,-2 0-1-7,-3 0-2-6,1 0 1 13,-3 0 1-13,0 0 1 14,0 0 0-14,0 0 2 0,0 0 13 13,0 0-11-13,0 0 14 13,0 0-7-13,0 0 4 14,0 0-3-14,0-2-10 14,0-2-1-9,0-4 2-5,0 2-2 14,0-1 1-14,0 2-4 13,0-5 3-13,0-3-2 14,0-1 1-14,0-2-1 14,-5-2 1-14,0-2-1 13,3-2-2-13,0-4 6 14,2-1-3-9,0 1 2-5,0 0-4 14,0-6 3-14,-3-2-1 14,3-3 0-14,-2-5 2 13,-4 0-4-13,4-1 4 14,0 3-2-14,-2 0 2 13,3 1-4-13,-2 4 1 14,-1 1 0-8,-3-1 0-6,-1 0-4 13,-4-8 2-13,-4 5 3 14,1-1-1-14,-3 2 2 0,-2-3 1 12,1 6 1-12,-4 2-5 14,-4 4 2-14,-1 2 0 14,3 0-1-14,-5 4-2 20,1 3 3-20,-4 5-4 14,-1 2 2-14,-3 3-5 0,-4-2 7 12,-3 2-9-12,-5 1 9 14,-4-1-4-14,-4 4 3 13,-3-2 1-13,0 2 0 14,-4-1 1-14,0 2-1 14,-6-1 1-9,1 0 2-5,-5 1-6 14,1-1 5-14,-7 2-2 13,1-2 0-13,-1 3 0 14,0-4-2-14,-1 2 5 14,-3 3-1-14,-5-3-1 0,-3-3 1 12,1 5 0-12,2-3-3 20,2 2 1-20,-5 1 0 14,-1-2-1-14,-3 1 1 14,-2-2-3-14,-2-1 6 0,1 0-3 12,-1 0 4-12,-2 0-6 14,-1-2 4-14,1 1-2 14,0 0 0-14,-4 0 0 20,0 4 1-20,-10-1 2 13,0 2-1-13,4 2-1 0,3 0 1 13,2 0 0-13,-1 0-3 14,0 0 1-14,-4 0 0 13,1 0-1-13,-1 0 2 14,-2 0-4-14,-1 0 6 13,-3 0-6-7,0 0 6-6,-3 0-6 14,-5 4 3-14,-2 1 0 13,-1-2 0-13,4-1 3 14,4 2-3-14,5 1 2 13,-4 0 2-13,-3 2-3 0,5-4-2 13,0 1 1-13,2-2 0 20,1-2 0-20,3 0 0 14,0 0-2-14,6 0 4 13,-6 0 0-13,-5-9-2 0,5 4 4 13,2-1-1-13,8 0-6 14,-1 2 4-14,-1-1-2 13,-2 5 1-13,0 0-2 20,0 0 1-20,2 0 2 14,4 0-3-14,-3 0 6 0,1 0-8 13,4 0 8-13,0 5-6 13,1 2 2-13,2 4 0 14,-3 1-1-14,-2 0-1 14,3 2-1-14,4 0 6 13,7-1-8-7,1-4 7-6,0 3-3 13,0-3 1-13,1-2 0 14,8 0 1-14,5-4 1 14,3 0 0-14,6-2 0 13,6 2-2-13,5-3 4 0,2 1-6 13,7-1 2-13,4 3 0 20,6-3 0-20,1 0 0 14,3 0-2-14,-1 0 4 13,0 0-1-13,-1 0 0 0,4 0 6 13,-1-7-7-13,-1 3 8 13,6 1-5-13,-2 3-3 14,-5-2 0-14,3 2-6 20,-9 0 5-20,0 0-7 0,-5 0 6 13,-4 5 4-13,-5-1-4 13,-5 3 6-13,0-3-4 14,-1 1 0-14,2 2 0 14,-1-2 0-14,2 2-2 13,4 0 1-13,3-2 2 0,-2-1-2 19,2 2 1-19,-3 2-1 14,-4-2-6-14,-1 4 5 14,-3 2-3-14,1 2-1 15,-1 2 5-15,2 4 1 0,3-2-1 13,4-1 3-13,2 0-4 14,5-3 4-14,5 2-3 13,3-2 2-9,4 0-1 10,1 2 0-14,4-2 0 14,0 2-1-14,6 0 2 0,1 1-2 13,3 1 3-13,2 6-4 13,-2-2 1-13,2 1 1 14,-1 7-3-14,1 1 0 14,1 1 3-9,-2-6 0-5,1 1-3 14,-1 0 7-14,4-1-5 13,-3 2 2-13,-2 0-1 14,5 2 0-14,-2 1 0 14,0 0 0-14,6 2 3 13,4-1-4-13,0 2 2 0,0 2-2 19,9-2-2-19,9-2 2 14,2-6-3-14,5 2 3 14,2-5 0-14,4 0-1 13,2 0 1-13,5 1 2 14,8-2-3-14,6 2 4 0,8-2-3 12,4-5 1-12,3 2 0 14,7-3-1-8,1 0 1 8,4 0 0-14,6-2 1 14,2 0 0-14,4-2 1 13,7-3 0-13,9-2 2 0,13-3-3 13,8-1-1-13,3-3 0 14,5 0 0-14,4 0-1 13,8 0-2-7,-1 0 6-6,-2-9-6 13,3-1 7-13,0 3-5 14,-5 2 3-14,6 1-2 14,3 4 0-14,6-2 2 13,4 2-2-13,6-3-3 14,2-3 0-14,1 3 6 0,3-8-6 13,-2 4 6-8,-5-3-4-5,0-1 2 14,4 4-1 0,5 1 0-14,1 0 0 14,1 2-3-14,-5 0 6 0,-1 1-7 13,0 3 8-13,-7 0-7 13,-7 0 3-13,-6 0 0 14,-5 0 0-9,2 0 2-5,-1 3-4 14,-1 13 5 1,-2-1-4-15,-7 2 2 0,-2 1-2 12,1 0 3-12,0-6-4 14,-1 2 2-14,-2 0 0 13,-1-5 0-13,-6 0 0 14,2-4-4-8,1-2 9-6,2 1-5 13,3-2 3-13,2 1-6 14,-6 2 4-14,1-3-2 14,-1 2 1-14,2-1-1 13,2 0 1-13,-4-3 0 14,-5 0-2-14,2 0 5 0,-8 0-4 12,1 0 3-6,-3-3-4-6,-3-4 2 14,2-3 0 0,-7 1 0-14,-8 0 1 0,-2-2-4 13,-5 2 6 1,2-1-6-14,1-2 9 0,-9-4-12 13,-3-2 8-13,-7-1-2 14,-10 2 0-9,-9-5 0-5,-4 0 0 14,-7 0 1-14,-7-2 2 13,-6-1-3-13,-7 5 5 14,-11 0-1-14,-5 2-4 14,-8-2 1-14,-3 0-2 13,-2 0-1-13,0-1 1 14,0-2-2-8,-2 0 6-6,-14 0-3 13,1 0 3-13,-3-2-5 14,-3-1 4-14,0-2-4 13,2 2 2-13,1-1 0 14,5 4 0-14,-1-1 3 14,4 4-6-14,0 1 6 0,4 1-6 12,1 2 3-6,1-3-1-6,-1 7-2 13,1-7 0-13,2 3 3 14,-2 2 0 1,2-2 0-15,-3 2 1 0,0-2-4 12,1 0 8-12,2 0-8 14,-3 0 6-14,-2-3-3 14,1-2 1-9,-3-4 0-5,2 1-1 14,-4 0 0-14,0 2 6 13,0 0-5-13,-5 0 3 14,-1 0-2-14,-6 3-4 14,-2 0 3-14,-4 1-1 13,-7 2 0-13,-4 2-1 14,-4-2-1-9,-7 4 4-5,-2-2-7 14,-8-2 8-14,-3 2-5 0,-4 0 3 13,-3 0-2-13,-4 4 2 13,-4 0-2 2,-10 2 1-15,-7 2-2 13,-1-1-1-13,-3 4 5 0,1-4-5 13,1 2 0-7,-2 1 1-6,-8-5 2 13,-2 8 0-13,-4-3 0 14,-2 4 0-14,-1-3-1 14,-3 3 2-14,1 0-1 13,7-1 4-13,0-3-6 14,2-2 4-14,-2-3-2 13,-2-3 0-7,6-2 2-6,6 1 2 14,4-6-3-14,5 3 5 13,-3-2-5-13,-3 2-1 14,1-2 1-14,2 2-3 0,3 3 1 12,-5-1-2 3,-1 2 3-15,-3-3 0 14,-2 3-3-14,-2 4 6 4,-3 0-5-4,-4 2 7 14,-5 0-9-14,-5 2 5 13,3 0-2-13,1 4 1 14,1-3 0-14,-2 2-1 14,-5-1 1 0,2-2 0-14,1 2 0 0,-3-1 0 13,3 2 5-7,1 1-8-6,1 0 3 13,1 0 0-13,-5 0-1 14,-3 0 1-14,2 0-3 13,2 0 6-13,0 0-5 14,3 0 4-14,-3 0-4 14,-2 0 2-14,1 0 0 13,-3 0 0-7,0 0 0-6,0 0-1 13,4 0 3-13,3 0-2 0,2 4 1 13,0 0-1-13,-2 0 1 14,7 0-2-14,6 0 0 13,5 2 0 2,3-2 0-15,2-1 1 14,1 0-3-14,1 1 7 4,-4-2-4-4,3 3 3 14,0 2-6-14,-1 3 3 13,0 5 0-13,1-3 2 14,3 5-2-14,5 1 0 14,0 2 1-14,-1 0-2 13,1 0 2-13,4 1-2 14,6-2 2-9,4 3-3-5,6 2 2 14,-2 1 0-14,1-6 0 14,2 8 0-14,1-1-3 13,3 4 6-13,1 2-4 14,0 3 4-14,1 0-6 13,3 2 3-13,0 2 0 14,0 0 0-14,4 0 0 5,-1-3-1-5,2-2 3 13,3-1-2-13,3-8 1 14,7-2 4-14,11-5-1 13,7-4-4-13,7 0 0 14,2 2 0-14,7 3-3 14,2 2-2-14,4-1 4 13,0 2-2-7,0 0 2-6,0-1-3 14,0-2 2-14,0-1 0 13,9-1 2-13,0 2 0 14,0-1 2-14,0 5-2 13,2 1 0-13,2 0-2 14,1 2 4-14,2 0-2 14,4 3 2-9,-1-3-4-5,6 5 2 14,0-4 0-14,1 4-2 13,8-1 1-13,3-6-2 14,9 7 6-14,0-9-6 14,5 4 6-14,2-4-6 13,1 2 3-13,4-2 0 0,4-4 0 13,8 0 0-8,3-4 0-5,6 1 1 14,2-4-1-14,4 3 0 14,2 0 0-14,9 2 3 13,4-2-4-13,5 0 1 14,7-2 0-14,-1-2 0 14,5-2-2-14,7-2 0 13,1 0 4-7,5 5-4-6,-1-3 4 13,-1 1-4-13,4 4 2 14,-2-2 0-14,6 1-2 14,2-2 2-14,9-2 0 13,3-3 0-13,-2-1-1 0,5-3 2 13,-5 2-2 1,0-2 1-8,3 2-1-6,-6 3 1 14,-3-3 0-14,0 2 0 0,-2-1 1 12,0-1-2-12,6 0 3 14,3-3 0-14,3 0 0 14,5 0-4-14,-4 0 0 13,-1-3 2-13,-5-2 0 14,2-2 0-9,-8-1 0-5,-4 3 2 14,-4 2-2-14,-5 2 1 14,0 1-1-14,0 0 3 13,5 0-6-13,-1 0 4 14,-2 0-1-14,2 0 0 13,-1-4-2-13,-1-2-2 14,-4 2 8-8,-7 0-7-6,-4 4 7 13,-4-4-8-13,0 4 5 14,-5 0-1-14,-2 0 0 13,-1 0 2-13,2 0-2 14,4 4 0-14,3-4 0 14,2 0 0-14,-5 0 0 0,4 0 0 19,2 0-2-19,-1 0 4 0,-1-11-2 12,-1 1 0-12,-1 4 1 14,10-6-5-14,0 2 8 14,2-2-5-14,6 0 5 13,-3 0-8-13,4-6 2 14,-2-4 2-14,-4 1-1 14,-7-4 1-9,-11 4 0-5,-1-2 1 14,-7 2-1-14,-2 1 0 13,-9 6 3-13,-2 2 0 14,-5 0-6-14,2 1 3 14,-4 0-1-14,0-2-1 13,-4-1 1-13,-6-4-1 14,-6-5 4-9,-11 4-4-5,-6-3 5 14,-1-2-3-14,-7-1 0 14,-5 4 3-14,-4-6 1 0,-5 3-1 12,-3-2-2 3,-4 4 1-15,3-6-2 14,-3 2 3-14,-3 0-6 0,-3-4 5 19,-7 2-5-19,-2-3 2 0,0 3 1 12,0-5 0-12,0 0 1 14,-9 1-1-14,-5-7 3 14,-3 6 0-14,-2-3 1 13,1 1-8-13,-1 0 5 14,-4 0-1-14,1 3 0 13,-5 1 0-7,-5 2-1-6,4 4-1 14,-6-1-1-14,-1 3 5 13,-5 0-5-13,-3 0 1 14,-5 2-1-14,-6-2 3 14,-2 0 0-14,-4 2-1 13,-5-1 4-13,1 4-1 14,-3 0-1-9,1 4 2-5,-4 0 0 14,-3 0-6-14,-4 0 4 14,-2-1-1-14,-2 3 0 0,0-2 0 12,-2 2-1-12,0-1 2 14,-9 1-1-14,-4 0 1 13,-1 1-1-13,0-4 3 14,8 0-1-8,-2 1-2-6,-1 2 0 13,-8 4 0-13,-2 2 0 14,-5 0-4-14,-4 4 8 13,1 0-6-13,-4-2 5 14,-1 2-4-14,1 2 2 14,-6 0-1-14,-1 0 0 13,-3 0 1-7,-2 0-1-6,1 5 4 14,5-2-4-14,7 2 2 13,1-2-4-13,0-1 3 14,-1 0-1-14,1-2 0 13,3 0 0-13,0 0 0 14,-3 0 1-14,5 0 0 14,-2-2 0-9,4 2 0-5,-1 0 2 0,-6 0-6 13,-4 0 1-13,1 0 2 13,-3 7 0-13,10 0-1 14,-1 0 0-14,0-4 2 14,1-1 1-14,2-2-2 13,6 0 4-13,1 0-1 14,3 0-3-9,9 0 0-5,3 2 0 14,3 3-2-14,7-2-3 14,3 6 5-14,3 0-9 13,3 2-1-13,-2-2-37 14,-2-4-88-14</inkml:trace>
    </iact:actionData>
  </iact:action>
  <iact:action type="add" startTime="120808">
    <iact:property name="dataType"/>
    <iact:actionData xml:id="d33">
      <inkml:trace xmlns:inkml="http://www.w3.org/2003/InkML" xml:id="stk33" contextRef="#ctx0" brushRef="#br0">17473 14614 5 0,'-10'2'7'1,"5"-2"-6"0,2 2-1 19,3 0 0-19,-4 2-1 13,-3 5-5-13,-3 3 0 0,-4 2 6 13</inkml:trace>
    </iact:actionData>
  </iact:action>
  <iact:action type="add" startTime="121080">
    <iact:property name="dataType"/>
    <iact:actionData xml:id="d34">
      <inkml:trace xmlns:inkml="http://www.w3.org/2003/InkML" xml:id="stk34" contextRef="#ctx0" brushRef="#br0">17431 14825 5 0,'0'0'11'1,"0"0"-11"0,0 0 7 12,0 0-4 3,0 0 2-15,3 0-3 0,3 4-2 19,7 1 0-19,10 4 0 14,8 1 2-14,6 2-1 13,13 0-2-13,8-2 3 14,6-6 2-14,15 0-4 0,10 2 6 12,5 2-5-12,8-4 1 14,5 1-1-14,4 4 0 20,9-3 1-20,4 6 0 14,14 0 3-14,1-2-4 0,6-2 3 12,6-1-4-12,2-4 3 14,3-3-3-14,9 0 6 14,2 0-1-14,5 0-4 13,2 3 5-13,-1 3-5 20,2-1 0-20,3 4 3 0,-4 3-8 13,-7-1 3-13,-4 1 0 14,-1 0-3-14,8-1 4 13,-1-4-1-13,3 3 4 14,1-6-3-14,-4 2 1 0,-4-4-1 13,-5 4 3-13,-11-6-2 20,-9 4-1-20,-15 3 4 13,-12 0-4-13,-15-1 2 14,-11-2-4-14,-6 0 4 14,-15-4-2-14,-9 0 4 0,-18 0-5 12,-14 0 2-12,-14 0-1 14,-9 0 5-14,-2 0 3 14,0 0 17-9,-19 0 6-5,-27 0-31 14,-13 0-4-14,-13 0 4 13,-13 0-9-13,-2 3 5 14,-6 6 2-14,-9-7 1 14,-8-2 1-14,-10 0 0 13,-7 0 0-13,-10 0 1 14,-7-6 4-9,-5-3-4-5,-5-4 5 14,-4 3-3-14,-3 2 1 14,3-4-3-14,-3 6 0 13,1-4-2-13,-1 6 4 14,-4 1-4-14,-9 3 2 0,0 0-2 13,-1 0 2-13,0 0-3 13,-7 0 1-7,3 0 1 8,-3 12-1-14,-5-3-5 14,4 1 3-14,-2 2 6 0,0 3-7 13,6-6 8-13,8 5-4 13,7 2 2-13,9 3-2 14,4-1 0-14,10 0 0 13,14-4 0-7,13-2 0-6,16-8-3 14,15-2 6-14,15-2-2 13,18 0 2-13,17 0-3 14,16 0 0-14,9 0 0 13,8 0-4-13,0 0-15 0,21 0-1 13,19 0 8 2,22-2 12-10,7-2-6-5,9-4 4 14,9 2 4-14,7 2-2 13,15-4 1-13,14 3-1 14,8 0 5-14,12 1-1 14,6-5-4-14,5 5 2 0,6 0-3 12,6 4 3-12,1-1-3 14,2-3 1-9,7-3 0-5,12 0-1 14,1-6 3 1,2 3-4-15,6-3 4 13,-8 5-3-13,1-4 2 0,-1 5-2 13,-5-5 0-13,-5 6 1 14,-5-3 0-14,3 0 1 13,-9 1-2-7,-2-4 3-6,-4-3-2 13,-10-2 2-13,-7 3-2 14,-9-1 0-14,-14 6 2 14,-10-1-2-14,-19 8 0 13,-10 2 0-13,-16 0-2 14,-16 0 0-14,-11 0 4 14,-17 4-6-9,-12 1 2-5,-7-2-1 0,-4-3-2 13,-2 3 5-13,-29-3 9 13,-18 3-6 2,-16-3 2-15,-11 0-4 14,-11 0 9-14,-11 0-8 0,-11 0-1 12,-12 0 2-12,-12 0-3 14,-10 3 0-9,-9 3 1-5,-10-1 0 14,-6-1 0-14,-5 1 3 14,-3-5-3 0,-3 3-1-14,-5-1 4 0,-14 5-7 13,1-2 3-13,-8 10 0 13,-7-1 0-13,-4 3-1 14,0 1-3-8,0 0 8-6,6-1-5 13,11-4 3-13,8-3-1 14,12-2 1-14,17-4 2 14,10 0-1-14,17-4 3 13,19 0-2-13,10 0-1 14,27-12 4-14,18-2-7 13,14 1 0-7,15-6-4-6,13 1 3 0,8 0-8 13,4 3 9-13,7-2-2 13,0 5 5 2,0 4-4-15,20-1 3 13,13 4-4-13,8 1 2 0,13 4-2 13,15 0 1-13,10 0 1 14,10 0 0-9,8 4 0-5,3 1 0 14,7 0 0-14,11-1 0 14,12-1 1-14,8-3-2 13,11 0 2-13,11 0-2 14,9-5 1-14,15-7 0 13,13-6 0-13,9-5 0 14,12-2 0-9,6-3 1-5,-6-4-2 14,2 10 4-14,-8 1-6 14,-11 8 3-14,-5 3 0 0,-7 6 0 12,-12 4 0 3,-10 0 0-15,-15 0 0 14,-15 4 0-14,-10 6 0 13,-13-1 0-13,-11 4 3 5,-13-5-6-5,-15-1 3 13,-11 0 0-13,-14-3 0 14,-12-4 1-14,-16 1-2 14,-13-1 4 0,-7 0 0-14,-2 0-1 0,0 0 16 13,0 0 0-13,-4 0 8 14,-15 0-11-9,-4 0-15-5,-6-1-5 14,-5 1-11-14,-7 0-3 13,-1 10-20-13,-6 3-51 14</inkml:trace>
    </iact:actionData>
  </iact:action>
  <iact:action type="add" startTime="123875">
    <iact:property name="dataType"/>
    <iact:actionData xml:id="d35">
      <inkml:trace xmlns:inkml="http://www.w3.org/2003/InkML" xml:id="stk35" contextRef="#ctx0" brushRef="#br0">3975 16249 16 0,'-15'-5'29'1,"5"5"-1"13,2-4 0-13,4 4-6 14,2 0-6-14,2 0-16 13,0 0 0-13,2-5-6 14,31-4 3-8,19 1 0-6,23-2 6 13,16-7-6-13,19-6 3 14,10-3-2-14,3 0-2 14,3 2-5-14,0 2 4 13,-2 4-1-13,4 4 5 14,3 5 2-14,8 2-1 13,5 2 3-7,10 4-5-6,7 1 2 14,-1-3 0-14,5 2-1 13,3-3 1-13,-2-1-2 14,-2-3 4-14,-6 3-2 13,-7 1 1-13,0 4-2 0,-3-6 2 13,-3 6-1-13,-5-2 0 20,-8 2 0-20,-7 0 0 0,-2 0 0 13,-5 0 0-13,-7 0 0 13,-8 8 0-13,-10 0 2 14,-8 1-4-14,-7 1 2 14,-12 3 0-14,-12-5-1 13,-14-2 2-13,-13 2-4 14,-15-8 6-9,-8 4-3-5,-4-4 4 14,0 0 3-14,0 0 7 14,-25 0 11-14,-19 2-22 13,-15 0-1-13,-12 4-4 14,-6 2 2-14,-11-3-3 14,-1-2 4-14,-2-1-4 13,-7-2 6-7,-5 0-4-6,-4 0 1 13,-4 0 0-13,-3 0 0 14,-9-5-1-14,-4-8 0 14,-4 5 2-14,-1 2-6 0,1-2 2 12,-3 6-4-12,-4 2-2 14,-8 0 3-14,-2 0-10 13,-5 10 4-7,-2 4 0-6,-3-1-5 14,-3 6 10-14,-5-1-7 13,4 3 12-13,2-9 2 14,6-5 2-14,14-3 2 14,8-4 3-14,7 0 3 13,10 0-1-13,11-6 5 14,11-11-11-9,11 4 7-5,8-9-9 14,12 4-2-14,8 0 1 14,10 0-4-14,6 0 4 13,5 4-2-13,8 5 1 14,3 0 2-14,4 1-2 13,9 3 3-13,2 2-2 0,4 3 4 20,3 0-8-20,0 0 4 13,0 0-3-13,0 0-7 0,10 0 5 13,14 16 4-13,12-2 2 13,9 0 1-13,6 2 1 14,13-2-5-14,7 4 2 14,9-4 0-14,6-2 0 13,5 2-1-7,5-4-1-6,7 3 4 13,3-1-5-13,10 8 6 14,3-6-6-14,1 3 3 14,11 5-2-14,8-8-4 13,9 3-1-13,7-14-7 14,7-3-3-14,3 0 9 14,3 0-1-9,4 0 9-5,-1-8 0 14,-4-4 5-14,0 6-4 13,-1-2 8-13,-3 8-4 14,4 0 3-14,1 0-2 0,0 0-5 13,-1 0 1-13,-4 0 0 13,-3 0-4 2,-6-4 1-15,-11-2 0 4,-10-6-3 11,-10 2 4-15,-7-4 1 0,-8-2 1 13,-13 5 3-13,-13-1-1 13,-16 7 7-13,-18-3-10 14,-8 8 1-14,-13-4-2 14,-11 4 0-14,-11 0-1 13,-5 0 1-7,0 0 2-6,-10-3 17 13,-28-4-7-13,-15-1-6 14,-17-3-6-14,-14 2 0 14,-9 1 3-14,-8 0-2 13,-2-2 0-13,0 2 6 14,-3-2-6-14,-4-2 4 13,-3 2-1-7,-3 1-2-6,-6 0-1 14,-3-4-2-14,-7 3-3 0,-2 2 0 12,-6 0-2 3,-4 3-4-15,-11 0 7 0,-2 1 0 13,0 3 2-13,-7 1 1 13,0 0-2-13,-5 0 2 14,-5 5-4-9,-5 5 2-5,3 3 2 14,1-8 1-14,1 3 1 14,4 1 1-14,10-5-3 13,8-4 1-13,11 1 1 14,7-1-2-14,8 0 3 13,8 0-3-13,6 0 0 14,12-1 0-8,4-3 0-6,6 0 0 13,8-2-3-13,9 4 0 14,6 2-2-14,4-2-10 14,3 2 11-14,3 0 0 13,7-3 4-13,3 3 0 14,3 0 2-14,5 0-2 13,6 0 0-7,12 0 8-6,7 0-3 13,7 0 1-13,5 0-6 0,2 0-2 13,0 0-6-13,4 0 2 14,23 5 6-14,4 3 0 13,14 0 6-13,4-7-5 14,7 4 8-14,8-2-6 14,5 2 2-9,4-1-4-5,7 6-1 14,6-3 0-14,5 8-1 13,3-3 0-13,1 2 2 14,4 0-2-14,-2-6 1 14,6 2-3-14,3 0 6 13,4 2-3-13,0-8 1 14,4 6 0-9,6 2 3-5,7-2-3 14,7 4 5-14,2 3-6 14,-5-4 0-14,6 6 0 13,0-5 0-13,5 1-3 14,-3-5 2-14,2-2 1 0,-5-6 0 13,-4-2 0-13,-1 0 1 20,1 0 4-20,-1 0-2 0,-2-2 0 12,-4-2-2-12,-9 0 2 14,-6 4-3-14,-10 0 1 14,-7 0-3-14,-8 0 5 13,-10 8-6-13,-12 6 4 14,-12 0-2-14,-9-1-1 14,-10-4 1-9,-8 0 1-5,-8-4 0 14,-7 0 0-14,-5-1 0 13,-3-1 0-13,-1-3 1 14,0 2-1-14,3 3-2 14,5-2-3-14,-2-3-5 13,1 0-46-13</inkml:trace>
    </iact:actionData>
  </iact:action>
  <iact:action type="add" startTime="134100">
    <iact:property name="dataType"/>
    <iact:actionData xml:id="d36">
      <inkml:trace xmlns:inkml="http://www.w3.org/2003/InkML" xml:id="stk36" contextRef="#ctx0" brushRef="#br0">17748 15061 12 0,'2'-7'19'1,"2"0"-6"0,-4 3-1 12,2 1-10-12,-2 0 1 14,0 3-2-14,0 0-2 13,0 0-8-13,4 0 4 14,0 0-7-8,4 0 6-6,3 0 0 13,1 10-4-13,-1-3 4 14,-3 0-1-14</inkml:trace>
    </iact:actionData>
  </iact:action>
  <iact:action type="add" startTime="134420">
    <iact:property name="dataType"/>
    <iact:actionData xml:id="d37">
      <inkml:trace xmlns:inkml="http://www.w3.org/2003/InkML" xml:id="stk37" contextRef="#ctx0" brushRef="#br0">18011 15212 33 0,'-2'0'27'1,"0"0"-8"13,-1 0-16-13,3 0 3 14,0 0-5-14,0 0-1 13,0 0 0-7,0 0 0-6,0 0 1 14,0 0-1-14,-4 0 5 13,4 0-5-13,0 0 0 14,0 0 4-14,0 0-8 13,0 0 4-13,0 0 0 14,0 0-2-14,0 0-3 0,0 0 2 19,0 0-7-19,0 0 8 14,0 0 0-14,0 0 0 0,0 0 4 12,9 0 0 3,2 1 0-15,7 7-1 0,-1 1-1 13,8 1 0-13,8 8 1 13,5-4-1 2,9 4 0-15,7 0 0 4,4-1-1-4,6 0 0 14,3-2 0-14,2-10 0 14,1 2 1-14,5-2 2 13,3-5 3-13,6 0 5 14,3 0-8-14,0 0 5 14,3 0-7-14,-1 0 7 13,-3 0-7-7,4 0 1-6,2 9-1 13,3 3 0-13,7 8-2 14,6-3 4-14,-2 5-4 14,3-3-2-14,4-4 3 13,2-1-4-13,11-8 4 14,1-2 0-14,-5-4 1 13,-2 0 6-7,-1 0-5-6,-7 0 7 14,0 0-5-14,-3 0 3 13,5 0-4-13,2 8-4 0,9 2 2 13,7 0 0-13,-3-3-4 13,0-6-5-13,5-1 4 14,-2 0-8-14,1 0 4 14,-3-14-8-9,-13-4 15-5,-7 1 2 14,-12-6 8-14,-11 5 2 14,-11 4-1-14,-7 2 1 13,0 2-4-13,-7 3 0 14,5 0-4-14,-2 1-4 13,-7 4-1-13,-3-6 0 14,-13 6-8-8,-7 0 4-6,-15-3 1 13,-9 5 0-13,-7-5 6 14,-2 1 2-14,-2-8 19 13,0 0-13-13,0-4-5 0,-15 2-2 13,-7-4 7-13,-7 2-8 14,-9 6-6-14,-14 1 5 13,-5 5-10-7,-8 4 10-6,-6 0-2 13,-6 0 3-13,-5 7-2 14,-4-1 2-14,-7-3 3 14,-5-3-1-14,-2 0 4 13,-2 0 0-13,-5 0 4 14,-7 0-10-14,-1 0 3 14,-6 0 2-9,-2 0-7-5,-6 5 3 14,-2-5-1-14,1 0 0 13,0 0 0-13,4 0-1 14,1 2 2-14,-8 0-4 14,-6 1 3-14,1 4 0 13,-5-3-4-13,-2-2 4 14,2 6 0-9,1 0 0-5,-3 2 0 14,0-3 1-14,2 4-1 0,5-2 1 13,9-6 0 1,1 6 2-14,4-4-6 14,1-1 4-14,-2 4-2 0,5-2 0 12,4 2 1-12,5-4-1 14,4 1 2-8,9 1-3-6,2-6 4 13,7 0-4-13,2 0 2 14,0 0 0-14,4 0 2 14,6 0-1-14,5-9-1 13,12 3 0-13,7-2 8 14,5 2-4-14,11 3 0 13,1 3-2-7,9-5-4-6,6 5 4 14,11 0-2-14,4 0 0 13,6 0-4-13,0 0-7 14,13 0-11-14,18 5 21 13,14 7-3-13,5-3-3 14,15-4-7-14,9 1 3 14,7-3 4-9,7-3 7-5,1 0 0 14,4 0 1-14,4 0 8 0,7 0-5 12,9 0 10-12,9 0-13 14,7 4 1-14,2-4-1 14,8 0-2-14,-1 0 1 13,2 2-1-13,1-2 1 14,0 5-6-9,7-4 6-5,2 1-1 14,2 2 0-14,-1-4-7 14,3 0 5-14,2 0 1 13,1 0 2-13,-4-4 0 14,-6-6 0-14,-7 3 8 14,-8-6-1-14,-2 6 7 13,-2 4-9-7,2 1 3-6,-3 2-5 13,-5 0-3-13,-4 0 0 14,-1 0-4-14,-6 0 4 14,-9 0-2-14,-12-2-1 13,-14-3 6-13,-18 5-4 14,-15-5 3-14,-11 5 1 14,-16 0 1-14,-9 0 3 4,-7 0 3-4,0 0 1 14,0 0 13-14,0 0-8 13,0 0 4-13,0 0-14 14,0 0 5-14,0 0-8 14,-15 0-3-14,1 0-7 13,-7 0-9-13,-1 0-3 14,-2 0-11-9,-5 0-2-5,-2 0-10 14,-9 0-11-14</inkml:trace>
    </iact:actionData>
  </iact:action>
  <iact:action type="add" startTime="136800">
    <iact:property name="dataType"/>
    <iact:actionData xml:id="d38">
      <inkml:trace xmlns:inkml="http://www.w3.org/2003/InkML" xml:id="stk38" contextRef="#ctx0" brushRef="#br0">6183 16419 10 0,'0'0'1'1,"0"0"-1"13,0 0-11-13</inkml:trace>
    </iact:actionData>
  </iact:action>
  <iact:action type="add" startTime="136891">
    <iact:property name="dataType"/>
    <iact:actionData xml:id="d39">
      <inkml:trace xmlns:inkml="http://www.w3.org/2003/InkML" xml:id="stk39" contextRef="#ctx0" brushRef="#br0">6183 16419 10 0,'29'4'8'1,"-48"-4"-8"0,-4 0 1 12,-6 0-3-12,-12 0-3 14,-3 0 3-14,-8 0-2 13,-9 0 2-13,-5 0-1 14,-5 0 3-14,-9 6 3 14,-7 6-1-9,-10 6 5-5,-9-4-2 14,-3 4 5-14,5 4-8 13,0-4-1-13,9-2-1 0,3-2 8 13,3-4 2-13,8-2-2 14,8-8-1-14,11 0-5 13,3 0 1-13,9-13-1 20,12-6-4-20,2-3 2 0,9-4-5 13,7 4 5-13,5 0 2 14,3 0-2-14,6 4 0 13,3 7 0-13,3-1 0 14,0 8 0-14,0 3-2 14,9 1-4-14,18 0 0 13,8 0 3-7,11 0 1-6,1 0-2 13,8 0 3-13,5 0 2 14,4 0-2-14,6 0 4 14,5 0-4-14,4 0 2 13,2 0-2-13,0 0 2 14,0 10 1-14,8-3-2 0,5 4 1 19,8-3 1-19,8 0-2 14,0-3 1-14,6-5-1 13,5 0 0-13,6 0-1 14,3-7 1-14,-1-3 0 0,0-5 1 13,-2 1 0-13,3 2 1 13,-1 3 1-13,0 1 0 20,5 3-5-20,2 0 2 0,-3 2 0 13,-3 1 0-13,-6 2-4 14,-5 0 1-14,-3 0 2 13,-5 0 1-13,-8 0 0 14,-5 0 0-14,-5 0 2 14,-6 0 0-14,-2-3-2 13,-5 3 2-7,-6-4-2-6,-6 4 1 13,-8 0-2-13,-5 0 2 14,-11 0 0-14,-8 0 1 14,-12-5-2-14,-8 5 0 0,-10 0 0 12,-6 0 0-12,0 0 4 14,0 0 9-14,0 0 9 13,-8 0 3-7,-17-5-16 9,-6-4-9-15,-12 1-1 13,-1 3-1-13,-6-4 2 14,-5 1 0-14,-5-1-2 0,-9 0 2 12,-4 3-2-12,-8-2 4 14,-4 8-3-14,-6 0 4 20,-7 0-5-20,-4 0 2 0,-4 0 0 13,-2 0 0-13,-4 0-2 13,-4 0 0-13,-3 0-1 14,-7 0 2-14,-1 0 2 14,2 0-1-14,0 0 4 13,-2 0-5-13,0 0 1 0,-4 0-1 19,-5 0 1-19,6 0 0 14,-3-6-3-14,0 3 7 14,7-9-4-14,1 1 1 13,-1-1 2-13,-2 2-1 0,1-3 0 13,7-1-2-13,2 5 0 14,4 1 0-14,0 0 0 20,-2 6-4-20,3 2 4 13,-3 0 0-13,-1 0-9 14,-1 0 7-14,2 0-7 14,3 15 5-14,6-8 1 0,7 7 2 12,2-6 0-12,-1 2 2 14,12-6 3-14,9 0-3 14,12-2 3-9,14 2-2-5,11 1 4 14,13-5-2-14,12 0-4 13,9 0 0-13,7 0-7 14,0 0-8-14,9 0-33 14,22 0 38-14,13 0-1 13,8 0 4-13,13-5 2 0,9-5 5 19,9 2 1-19,6-1 0 14,5 0 7-14,1-1-6 14,7 6 4-14,12 1-5 13,5-2 4-13,4-1-5 0,3 4 0 13,1-5 0-13,5 4 0 13,-1-6 1-13,-2 9 0 14,3-5 3-8,2 5-3 8,4 0 7-14,2 0-7 14,-5-4 10-14,-3 4-7 14,0 0 2-14,0 0 1 0,-4 0 0 12,0-4 2-12,-5-4-4 14,-1 2 7-14,-5-6-11 13,-6 2 6-7,-6 1-6-6,-8 0 1 14,2-3 1-14,-3 6 0 13,-10 2-3-13,-7-2 1 14,-13 6-2-14,-8 0 2 13,-2 0-2-13,0 6-3 14,2 6 0-14,1 7-1 14,0-7-5-9,2 7-3-5,1-5-14 14,2-6-23-14</inkml:trace>
    </iact:actionData>
  </iact:action>
  <iact:action type="add" startTime="139057">
    <iact:property name="dataType"/>
    <iact:actionData xml:id="d40">
      <inkml:trace xmlns:inkml="http://www.w3.org/2003/InkML" xml:id="stk40" contextRef="#ctx0" brushRef="#br0">11606 15093 6 0,'9'-15'18'15,"-2"3"7"-14,-4 3-4 14,-3 6 3-9,0 3-6-5,0 0-7 14,0 0-10-14,0 12-1 14,-21 34-3-14,-22 24 3 13,-19 15 0-13,-13 10 0 14,-8-3 3-14,0-12-3 0,8-9 3 12,8-7 0-12,3-12 0 14,4-3-3-8,1-3 6-6,1-7-4 13,5-7 2-13,5-6-4 14,11-3 0-14,8-5 4 14,9-9-3 0,6-1-1-14,6 1-4 14,4-3 4-14,-1 3-6 0,5 4-2 12,0 1 0-6,0 0-9-6,0-2-11 14,0-2-33-14</inkml:trace>
    </iact:actionData>
  </iact:action>
  <iact:action type="add" startTime="139483">
    <iact:property name="dataType"/>
    <iact:actionData xml:id="d41">
      <inkml:trace xmlns:inkml="http://www.w3.org/2003/InkML" xml:id="stk41" contextRef="#ctx0" brushRef="#br0">10859 15205 41 0,'0'-5'29'1,"0"0"-29"0,0 5-7 12,0 0 0-12,16 0 0 14,2 9 7-14,9 13 3 13,4 6 2-13,1 6 5 14,6 3-9-14,-3 8 7 14,1 7-1-14,-1 2 9 13,5 8-7-7,5 1 3-6,1 1-5 13,6-2-2-13,-1-5-3 14,-2-4 2-14,0-7 1 14,-5-2-5-14,-1-8 2 13,-7-1-2-13,-3-7 0 14,-6-2 0-14,-4-12-1 14,-6 0 1-9,-3-2 0-5,-8-8-1 0,-2-2 1 13,-1-2 0-13,-3 0-2 13,0 0 1-13,0 0 1 14,0 0-1-14,0 0-5 14,0 0-13-14,4 0-24 13</inkml:trace>
    </iact:actionData>
  </iact:action>
  <iact:action type="add" startTime="139933">
    <iact:property name="dataType"/>
    <iact:actionData xml:id="d42">
      <inkml:trace xmlns:inkml="http://www.w3.org/2003/InkML" xml:id="stk42" contextRef="#ctx0" brushRef="#br0">12273 15147 7 0,'0'-20'0'1,"0"5"21"13,-2 4-7-13,0 1 15 0,-4 6 2 13,6 4-1-13,0 0-9 20,0 0-9-20,0 0-7 0,0 0-4 13,0 32-1-13,0 22 0 13,0 18 7-13,0 8-4 14,0-3-3-14,0-3 0 13,0-10-2-13,0-3 2 14,0-3 2-14,0-8 0 14,0-10 1-9,0-5-3-5,0-3 0 14,0 0 2-14,0-6-2 14,0-1-3-14,4 3 3 13,2-5 0-13,1 0-1 14,-1-1 0-14,-2-1-1 13,-1-1-7-13,-3-2-1 14,0-2-19-8,0-6-17-6,0-3-16 13</inkml:trace>
    </iact:actionData>
  </iact:action>
  <iact:action type="add" startTime="140511">
    <iact:property name="dataType"/>
    <iact:actionData xml:id="d43">
      <inkml:trace xmlns:inkml="http://www.w3.org/2003/InkML" xml:id="stk43" contextRef="#ctx0" brushRef="#br0">14083 15145 133 0,'-22'-18'24'1,"6"4"-19"13,5 6 5-13,-1 4-10 14,2-2-1-14,-6 2-7 13,-2 4 0-13,-5 0-6 14,-3 0 9-14,-5 0 5 14,-7 10 3-9,-4 13 8-5,-7 12-10 14,-9 10 1-14,-9 13-2 13,-3 8 0-13,-1 6 0 14,4 4 0-14,3-7 0 14,6-3 0-14,6-4-1 13,2-14 2-13,5-8 1 14,7-11 0-9,9-12 0-5,10-8-1 14,13-9 5-14,4 0 1 14,2 0-7-14,0 0-7 13,2 0-15-13,24 0-4 0,13-23-24 13</inkml:trace>
    </iact:actionData>
  </iact:action>
  <iact:action type="add" startTime="140997">
    <iact:property name="dataType"/>
    <iact:actionData xml:id="d44">
      <inkml:trace xmlns:inkml="http://www.w3.org/2003/InkML" xml:id="stk44" contextRef="#ctx0" brushRef="#br0">13220 14833 24 0,'0'4'61'15,"0"5"-56"-14,9 14-5 14,16 17 0-14,10 18 6 13,8 8-3-13,5 6-1 0,5 5 1 13,6-1-5-13,-1-9 5 14,-2 8-1-14,0-2 0 13,-4 6 3-7,-2 2 9-6,-3 3-4 14,-2-4 3-14,-8 0-4 13,-1-3 0-13,-5-5-9 14,-4-11 3-14,-5-6-3 13,-3-15 0-13,-6-8-2 14,-3-6 2-14,-6-14 0 14,2-2 2-9,-6-10-2-5,0 4 3 14,0-4 1-14,0 0 3 13,0 0 11-13,0 0-2 14,0 0-3-14,0 0-9 14,0 0-3-14,0 0-2 13,0 0 1-13,0 0-10 0,-6-8-18 19,-6-6-14-19,1-4-74 14</inkml:trace>
    </iact:actionData>
  </iact:action>
  <iact:action type="add" startTime="149198">
    <iact:property name="dataType"/>
    <iact:actionData xml:id="d45">
      <inkml:trace xmlns:inkml="http://www.w3.org/2003/InkML" xml:id="stk45" contextRef="#ctx0" brushRef="#br0">15309 15484 1 0,'0'-11'5'1,"-2"4"-5"13,-2 3-1-7,4 4-3-6,-2 0 4 13,2 0-1-13</inkml:trace>
    </iact:actionData>
  </iact:action>
  <iact:action type="add" startTime="149283">
    <iact:property name="dataType"/>
    <iact:actionData xml:id="d46">
      <inkml:trace xmlns:inkml="http://www.w3.org/2003/InkML" xml:id="stk46" contextRef="#ctx0" brushRef="#br0">15309 15484 4 0,'-8'-52'8'1,"8"28"-7"13,4-6 3-13,9-2-3 14,3-2 3-9,3 1-3-5,0 4 5 13,-4 5-6-13,1 3 4 14,-9 11-4-14,-1 6 2 14,-4 4 0-14,-2 0-2 13,5 30 1-13,-3 39 11 14,-2 41 15-14,0 35-8 14,-2 22-2-9,-23 12-13-5,-1-4 2 14,-3-4-5-14,0 1 1 13,-3-6-2 2,3-1 2-15,0-17 0 0,7-14-2 13,2-18 4-13,4-17-1 13,3-20-3-13,8-21 0 0,3-19 0 13,2-15 0-8,0-6-1-5,0-6 1 14,4 2-3-14,6-5 2 14,-2 4-5-14,4 1 5 13,-3-2-5 2,2 3 1-15,-1-5-8 0,2-3-12 13,-1-7-25-13</inkml:trace>
    </iact:actionData>
  </iact:action>
  <iact:action type="add" startTime="149948">
    <iact:property name="dataType"/>
    <iact:actionData xml:id="d47">
      <inkml:trace xmlns:inkml="http://www.w3.org/2003/InkML" xml:id="stk47" contextRef="#ctx0" brushRef="#br0">15276 15476 20 0,'0'0'0'1,"0"0"0"13,0 0-3-13,14 0 3 14,22 4 2-14,18-2-2 0,25-2 9 12,25 0-2-12,27-2 8 14,26-5-3-8,14-4 1-6,7 11-11 13,1 0 0 2,-9 0-2-15,-14 0 0 0,-11 14 0 12,-16 4 0-12,-18-4 0 14,-13 2 2-14,-14-2-4 14,-14-4 3-14,-14-1-2 13,-10-9 1-7,-6 0 0-6,-5 0 1 14,-6 0 0-14,-4 0 5 13,-4-5-4-13,-3-4 8 14,-5 0-8-14,-2 4 6 13,1-4-3-13,-4 1 5 14,-1 3-2-14,-3-2-6 14,-1 7 3-9,-1 0-4-5,0 0-2 14,7 0-6-14,4 0 2 0,10 0-4 12,3 4-3 3,6 8-8-15,1-6-19 0,-3 1-4 13</inkml:trace>
    </iact:actionData>
  </iact:action>
  <iact:action type="add" startTime="150396">
    <iact:property name="dataType"/>
    <iact:actionData xml:id="d48">
      <inkml:trace xmlns:inkml="http://www.w3.org/2003/InkML" xml:id="stk48" contextRef="#ctx0" brushRef="#br0">17893 15516 5 0,'-7'-4'19'1,"1"4"0"13,3-4 2-7,0 3-5-6,3 1-1 13,0-3-8-13,0 3 9 14,0 0-13-14,0 0 3 14,-2 0-5-14,2 16-2 13,0 34 2-13,0 39 3 14,0 29 2-14,0 23-5 0,0 7 1 19,0-2 2-19,-10-5-2 14,-9 1 0-14,2-10-4 0,-3-1 4 12,-7-11-1 3,2-16 0-15,1-7-1 0,-3-11 4 12,7-10-3-12,0-6 5 14,5-7-3 1,3-5-3-15,1-9 1 4,2 1-1-4,1-1 0 14,-4-1 0-14,5 1-1 13,1-3 2-13,2 0 1 14,1-7-2-14,3-5 0 14,0-6 1-14,0-6-4 13,0-13 2-13,0-6-1 14,0-1-1-9,0-2 2-5,0 0 1 14,0 0 0-14,0 0 10 14,0 0-2-14,0 0 7 13,0 0-9-13,0-14-5 14,0 0-1-14,0 2 0 0,0 2-3 13,0 2-2-13,0 2 5 13,0 3-2-7,0-2-1-6,0-2 3 13,0-8-2-13,-9 5-3 14,-4-4 5-14,-7-2 0 14,-9 2-6-14,-7 0 5 13,-6 2-2-13,-5-2 0 14,-7 4 5-14,-5-2-4 14,2-2 2-9,-3 6-1-5,-7-1-1 14,-2 0 2-14,-7 5-1 13,-4 4-4-13,-7 0 4 14,-2 0 1-14,-2 0-1 14,-1 0-4-14,3 0 5 13,0-2-6-13,-2 2 5 14,-3 0-1-9,3 0 1-5,1 0 1 14,10 0 0-14,0 0-3 14,4 10 3-14,3 0-4 13,4 2 5-13,9-3-2 14,10 0 1-14,8-5 0 14,7 3 0-14,12-4 1 0,3-3 3 12,9 0-2-6,5 0 5-6,5 0-5 13,1 0-2-13,0 0 0 14,0 0-4-14,0 0 2 14,0 0 0-14,0 0 1 13,0 0 2-13,0 0-3 14,0 0 2-14,0 0-1 13,0 0 2-7,0 0-1-6,0 0 2 14,0 0 2-14,0 0 0 13,0 0-4-13,0 0 9 14,0 0-5-14,0 0 0 13,0 0-4-13,0 0 0 14,0 0 0-14,0 0 0 14,0 0 0-9,0 0 0-5,0 0-1 14,0 0 4-14,0 0-2 0,0 0 0 13,0 0-1-13,0 0 2 13,0 0-1-13,0 0-1 14,0 0 5-14,0 0-2 13,0 0-2-13,0 0 5 14,0 0-4-8,0 0 3-6,0 0-5 13,0 0 3-13,0 0-3 14,0 0 1-14,0 0-1 13,0 0 0-13,0 0 4 14,0 0-4-14,0 0 2 14,-9-6-2-14,-4-6 0 13,3 7-1-7,0-4 0-6,1 1 2 13,-3-1-2-13,6 4 1 14,-4 1-1-14,5 0 1 14,3 2 1-14,-2-3-1 13,4 5-1-13,0 0-2 0,0 0-10 13,0 0-7-13,0 0-14 14,6 0-30-9,13-7-4-5</inkml:trace>
    </iact:actionData>
  </iact:action>
  <iact:action type="add" startTime="154411">
    <iact:property name="dataType"/>
    <iact:actionData xml:id="d49">
      <inkml:trace xmlns:inkml="http://www.w3.org/2003/InkML" xml:id="stk49" contextRef="#ctx0" brushRef="#br0">17824 15516 14 0,'-10'-4'37'1,"6"4"-6"13,4 0-5-7,0 0-25-6,9 0-2 13,36 0-6-13,26 0 7 14,27 0 0-14,18 0 0 14,14 0-2-14,3-10 2 13,-3-8-6-13,1-2 7 0,-6-3-3 13,-3-3 4 1,1 3 0-8,-1 5 3-6,-5 4-1 14,-4 11-4-14,-2 3-3 13,-3 0 2-13,-8 13 1 14,-9 12-1-14,-13-2 0 13,-6 0-2-13,-12 0 3 14,-2-5 0-14,-10-1 0 0,-2-9 3 13,-11-3-1-8,-6-5-2-5,-10 4 8 14,-5-4-6-14,-5 0 8 14,-5 0-6-14,-1 0 3 13,-3 0-3-13,3 0-2 14,-3 0-2-14,0 0 2 13,0 0-4-13,0 0 2 14,0 0-4-8,4 0-11-6,2 0-3 13,5 0-14-13,5 0-13 14</inkml:trace>
    </iact:actionData>
  </iact:action>
  <iact:action type="add" startTime="154861">
    <iact:property name="dataType"/>
    <iact:actionData xml:id="d50">
      <inkml:trace xmlns:inkml="http://www.w3.org/2003/InkML" xml:id="stk50" contextRef="#ctx0" brushRef="#br0">20420 15468 7 0,'0'0'29'1,"0"0"-11"0,0 0 8 12,0 22-11-12,-11 26 3 14,-13 33-7-14,-11 17-8 13,-1 14-3-13,-7-1 3 14,1-13-6-8,2-8 6-6,-3-10-1 13,3-12-2-13,5-15 0 14,1-7 1-14,10-17-1 13,8-10 1-13,5-6-1 14,7-8 2-14,1-5-1 14,3 0-2-14,0 0-1 13,0 0-5-7,0 0-14-6,0-5 20 13,0-8-5-13,11-6-5 14,0 3-1-14,-4 6 3 14,-2 7 6-14,-5-3 3 0,0 2 3 12,0 0-2-12,0-1-2 14,-12-3 3-14,-5 3-2 20,-4-8 2-20,-6-1 0 0,1-4 0 13,-8 1-1-13,1-10 6 13,0 3-1 2,-3-6-2-15,3 2-2 0,-5 1 3 13,-1 2-5-13,2-3-1 13,-1-2 1-13,-3 4-6 14,-3 6 5-9,-7 12 2-5,-6 3-5 14,-5 5 4-14,-9 9 0 14,-9 8-2-14,-9 6 2 13,-9 3-2-13,-4 2 2 14,-10 2-2-14,-2 2-4 14,-3-9 5-14,1 0 1 13,10-7 1-7,15-11 1-6,16-5 11 13,10 0-9-13,11 0 1 14,7-5 1-14,9-11-5 14,5 2 8-14,4 0-9 13,6 2 9-13,4 3-8 0,3 0 9 13,5 5-8 1,2 2-1-8,0 2-1-6,-1-5-2 0,0 5 0 13,-1 0 2-13,-2 0-2 13,-3 0 4-13,3 0-4 14,1 0-5-14,3 0 1 13,5 0-20 2,4 0-25-15</inkml:trace>
    </iact:actionData>
  </iact:action>
  <iact:action type="add" startTime="155881">
    <iact:property name="dataType"/>
    <iact:actionData xml:id="d51">
      <inkml:trace xmlns:inkml="http://www.w3.org/2003/InkML" xml:id="stk51" contextRef="#ctx0" brushRef="#br0">18265 16325 25 0,'0'0'10'1,"0"0"-4"0,0 0-2 12,0 0-4-12,0 0 5 14,0 0-4-14,0 0-1 13,0 0-4-7,0 4-1-6,0 18 5 14,0 14 7-14,-2 6-5 13,-17 10 1-13,-3-2-1 14,-2 2-1-14,-3-2-1 13,0-1 3-13,3-13-6 14,4-5 3-14,8-17 0 14,4-1-1-9,6-13-3-5,-1 0 3 14,3 0-7-14,0 0 2 14,0 0-24-14</inkml:trace>
    </iact:actionData>
  </iact:action>
  <iact:action type="add" startTime="156489">
    <iact:property name="dataType"/>
    <iact:actionData xml:id="d52">
      <inkml:trace xmlns:inkml="http://www.w3.org/2003/InkML" xml:id="stk52" contextRef="#ctx0" brushRef="#br0">18101 16718 0 0,'59'3'10'1,"15"-3"0"13,8 0-8-13,3 0 2 14,7-3 0-14,1-11 1 13,-2 5-5-7,1 5 1-6,-3 4 1 14,-5 0-2-14,-3 8 0 13,-3 11 1-13,-7-1-2 14,0-9 2-14,-3 4 1 13,1-8 0-13,-3-1-4 14,1-4 2-14,0 0 0 14,-7 0 1-9,-6-9 1-5,-12-4 11 14,-10 8-10-14,-13 1 6 13,-5 4-5-13,-8 0 2 14,-1 0-5-14,-1 0 4 0,0 0-4 13,6 0 1-13,-4 0-2 13,5 0 0-13,0 0 2 14,-1 0 0-9,0 0 0-5,0 0 3 14,-1 0-10-14,-1 0 6 14,-1 0-1-14,0 0 0 13,0 0 0-13,-1 0 1 14,0 0 2-14,4 4-3 14,-1-4 1-14,0 0-1 13,4 0 4-7,5 0-4-6,2-19 3 13,5-11 2-13,2-10-5 14,-1-10 6-14,5-8-4 14,-2-4-2-14,-2-4 3 13,-5-1 0-13,-6 3-3 14,-7-2 0-14,-5 4 0 14,-4 8-2-9,0 10-1-5,-2 15-5 14,-14 12-10-14,-1 13-7 0,-4 4-33 12</inkml:trace>
    </iact:actionData>
  </iact:action>
  <iact:action type="add" startTime="157463">
    <iact:property name="dataType"/>
    <iact:actionData xml:id="d53">
      <inkml:trace xmlns:inkml="http://www.w3.org/2003/InkML" xml:id="stk53" contextRef="#ctx0" brushRef="#br0">17779 17098 1 0,'-5'-2'9'1,"1"-1"-3"13,0 3 4 2,-2 0 0-15,4 0 12 0,0 0-6 12,2 0 5-12,0 0-15 14,0 0-6-14,0 0 0 14,27 0-11-9,29 0 11-5,25 0 4 14,16 0 6-14,13 0-10 13,7 0 1 2,7-9 1-15,3-1-1 0,-3 2 0 13,1 8-1-13,-2 0 0 13,-1 0-1-13,3 0 1 14,0 13 3-8,2-3 3-6,0-1-5 13,0-1-2-13,-6-8-4 14,-10 0 4-14,-17 0-2 13,-21 0 3-13,-19 0-1 14,-19 0 3-14,-12-3-3 14,-17 3 4-14,-1 0 5 13,-5 0-3-7,0 0 8-6,0 0-9 13,0 0 2-13,0 0-6 0,0 0 3 13,0 0-6-13,0 0 3 14,0 0-3-14,0 0 0 13,0 0 2-13,0 0 1 14,0 0 0-14,0 0 1 14,0 0-1-9,0 0 2-5,0-5-1 14,2 0 4-14,3-8-3 13,8-10 6-13,2-14-8 14,7-15 0-14,-1-16-1 14,-6-12 1-14,-4-17-1 13,-3-2 1-13,-8 0-1 14,0 15 2-9,0 13-2-5,0 21 0 14,-10 14-2-14,-5 14-16 14,1 14-9-14,-2 8-11 13,1 0-27-13</inkml:trace>
    </iact:actionData>
  </iact:action>
  <iact:action type="add" startTime="158485">
    <iact:property name="dataType"/>
    <iact:actionData xml:id="d54">
      <inkml:trace xmlns:inkml="http://www.w3.org/2003/InkML" xml:id="stk54" contextRef="#ctx0" brushRef="#br0">17777 17517 3 0,'-21'-9'14'15,"4"4"4"-14,-3-3-5 14,1 7 10-14,2-3-1 0,4 0-14 12,1 4 10 3,6 0-10-10,-1 0 2-5,7 0-9 14,0 0-1-14,0 0-4 14,4 0-6-14,30 8-3 0,22 1 13 12,21 5 2-12,20-5-1 14,10-6 6-14,4 4-5 14,2-3 7-14,-1 0-9 20,2 0 5-20,-1 2-2 13,-3-2 0-13,-7-4-3 14,-8 3 1-14,-7-3 0 0,-5 0 0 13,0 0 6-13,2 0-5 13,4-7 2-13,3-11-3 14,6-1 2-14,-3 5-1 14,1 1-1-9,-9 4-2-5,-13 1 2 14,-11 8-2-14,-17 0-1 13,-10 0 1-13,-10 0-4 14,-9 0 4-14,-5 5-2 14,0-5 3-14,-10 0 0 0,2 0 0 12,-1 0 4-12,1 0-4 20,0 3 2-20,1-3 2 14,2 5-8-14,-3 3 4 14,5 1 0-14,-3 1 1 0,4 3-1 12,-6-3 3-12,-2-6 0 14,0-4 1-14,-2 0-4 14,3 0 3-14,-3 0-1 13,0 0 2-7,0-9 6-6,2-23 9 13,0-13-16-13,10-18-2 14,-3-3 1-14,6-6 0 14,2 2-4-14,1-2 0 13,4 6 1-13,-3 1-7 14,-6 14 3-14,-11 5-11 13,-2 5-17-7,-6 7-42-6</inkml:trace>
    </iact:actionData>
  </iact:action>
  <iact:action type="add" startTime="159623">
    <iact:property name="dataType"/>
    <iact:actionData xml:id="d55">
      <inkml:trace xmlns:inkml="http://www.w3.org/2003/InkML" xml:id="stk55" contextRef="#ctx0" brushRef="#br0">17599 17391 0 0,'0'6'0'1,"0"17"4"0,0 6-1 19,0 16 2-19,0 1-4 0,9 8 6 12,-3-3-7-12,1 8 4 14,1-5-3-14,2-4 2 14,-1-5-2-14,2-6 3 13,2-8-4-13,-2-9 0 14,2-5 0-14,-1-2 2 13,3-1-1-7,5 3 0-6,1 0 4 14,5-2-4-14,3 2-1 13,5 1 0-13,6 0 1 14,6-1-2-14,6-3 1 14,6-5-2-14,4-5 4 13,5-4-4-13,2 0 3 14,5 0-1-9,6 0 5-5,4 0-1 14,7 0 2 1,4-4-3-15,5-5 5 0,0-5-6 12,3 5 3-12,-2-3-3 14,-2-2 0-14,-5 4-2 13,-7-6 3-13,-4 2 0 0,-8-1 0 20,3 0 2-20,-2 1-4 0,-2 0 4 12,1 6-4-12,-3 1-1 14,-5 0 0 1,-7-1-1-15,-8-3-2 13,-8 4 3-13,-11-3-2 14,-10 6 2-14,-11 4 1 0,-5-4 0 12,-7 4 2-6,0 0-3-6,0 0 6 14,0 0-6-14,3 0 2 13,-3 0-1-13,0 0-1 14,1 0 0-14,5 0 0 13,0 0 4-13,3 0-4 14,2 0 2-14,0 0 1 0,2 0-2 19,1 0-1-19,-7-5 0 14,-1 5 2-14,-4 0-1 13,0 0 5-13,-2 0 0 14,0 0 7-14,0 0-8 0,0 0 9 13,0 0-7-13,3 0 3 13,0 0-2-13,-3-2-2 14,0-10 5-9,0-14-6-5,0-11-1 14,0-23-2-14,0-9-4 14,4-7 4-14,-1-4-3 13,3-5 1 2,-4 0 0-15,-1-8 0 14,6-2-5-14,-1 5 4 0,-2 2-12 12,-4 9-17-6,0 10-86-6</inkml:trace>
    </iact:actionData>
  </iact:action>
  <iact:action type="add" startTime="161489">
    <iact:property name="dataType"/>
    <iact:actionData xml:id="d56">
      <inkml:trace xmlns:inkml="http://www.w3.org/2003/InkML" xml:id="stk56" contextRef="#ctx0" brushRef="#br0">17681 15821 5 0,'0'-5'8'15,"0"0"-3"-14,0 5-3 14,0 0-2-14,8 0 2 0,9 0-2 12,2 0 0-12,10 0 2 14,16 0 2-9,13 0-2-5,13 5 1 14,12-5 2-14,6 0-1 14,3 0-3-14,10 0 1 13,5 0-2-13,8 0 9 14,6 0-6-14,-1 0 2 14,-3-9-4-14,5 1-1 13,-3 2 0-7,0 3 1-6,-2 3-1 13,3 0 3-13,-2 0-3 14,-2 12 0-14,-7 5 1 14,-11 0 1-14,-12-2-3 13,-5-1 2-13,-7-5-1 14,-7-2 1-14,-4-5 3 14,-8-2 4-9,-6 0-4-5,-9 0 10 14,-2 0-8-14,-9-2 13 13,-3-2-13-13,-7 1 3 14,-8 3-1-14,0 0-6 14,-4 0-2-14,-5 0 2 0,-2 0-3 12,0 0 2 3,0 0-2-15,0 0 1 4,0 0 0-4,0 0-1 14,0 0 1-14,0 0 0 14,2 0-1-14,-2 0 0 13,2 0 2-13,0 0-5 14,2 0 8-14,2 0-8 13,-4 0 5-13,0 0-1 14,-1 0 0-8,-1 0 2-6,0 0-2 13,3 0-5-13,-3 9 5 14,0 14-10-14,0 7-3 14,-4 2-75-14</inkml:trace>
    </iact:actionData>
  </iact:action>
  <iact:action type="add" startTime="163095">
    <iact:property name="dataType"/>
    <iact:actionData xml:id="d57">
      <inkml:trace xmlns:inkml="http://www.w3.org/2003/InkML" xml:id="stk57" contextRef="#ctx0" brushRef="#br0">19406 16329 13 0,'-4'0'9'15,"-2"-4"5"-14,2-1 7 0,-2 1-4 13,0-1 11 1,-1 1-10-14,3-5 5 0,-6 1-10 20,2 2-4-20,-1-2-8 0,-5-2 1 12,-3 2-4-12,-10 4-1 14,-9 2-2-14,-11 2-6 13,-11 0 3-13,-4 0-1 14,-11 2 4-14,-11 6 1 14,-7 0 3-14,-12-2-1 13,-8 2 4-7,-11 1-4-6,-5 0 8 14,-5 0-10-14,-5-4 7 13,2 4-3-13,1-4 0 14,10 4 0-14,10-5 0 13,9-4-9-13,9 3 9 14,4-3 0-14,13 0 0 0,12 0 3 19,11 0 0-19,15 0 3 14,12-3 2-14,12-1-2 13,9-3 0-13,5 5 0 14,3 2-2-14,0-1-8 0,0 1 2 13,0-4 1-13,0 4-10 13,6-5 11-13,6 1-1 20,-5 4 0-20,2 0 1 0,-5 0-11 13,0 0 7-13,0 0-3 14,3 0 7-14,3 0-12 13,-2 0-1-13,5 9-33 14</inkml:trace>
    </iact:actionData>
  </iact:action>
  <iact:action type="add" startTime="163823">
    <iact:property name="dataType"/>
    <iact:actionData xml:id="d58">
      <inkml:trace xmlns:inkml="http://www.w3.org/2003/InkML" xml:id="stk58" contextRef="#ctx0" brushRef="#br0">17770 15945 6 0,'-2'5'17'1,"-18"0"-3"13,-7 8-6-13,-7-1-5 14,-5 2-1-9,-7 4-4-5,0-1 4 14,-11-2-4-14,-4 3 1 14,-8 4 1-14,-9 4 0 13,-3 2-2-13,-1 6 2 0,0-6 0 13,2 2 2-13,6-6-1 13,7-2 3-13,7 0-2 21,6-9 2-21,12-4 2 13,4-4 9-13,9-5-4 0,7 0-2 13,4 0 10-13,5 0-11 13,3 0 5-13,4-5-5 14,4 1 15-14,-1 4-18 14,3-5 2-14,0 5-7 13,0-4-5-7,0 4-2 9,13-5-4-15,10 5 8 0,2 0-4 12,4 5 5-12,2 17-1 14,0 5 2-14,-2 7 1 13,0 3 0-13,-4-2 0 14,-4 2 0-14,0-1 1 14,-3-5 1-9,-3-8 1-5,-1 0-1 14,-3-2-2-14,2-3 2 13,-2-4-2-13,2 3 0 14,1-4 0-14,-3-3 0 14,-4-1 0-14,-1-2 0 0,-1-2 0 12,-3-3 0-12,0 1 2 14,-2-3-5-9,0 0 2-5,0 0 0 14,0 0-4-14,0 0-13 14,3 0-38-14</inkml:trace>
    </iact:actionData>
  </iact:action>
  <iact:action type="add" startTime="182746">
    <iact:property name="dataType"/>
    <iact:actionData xml:id="d59">
      <inkml:trace xmlns:inkml="http://www.w3.org/2003/InkML" xml:id="stk59" contextRef="#ctx0" brushRef="#br0">23521 12621 9 0,'16'-8'5'15,"7"-2"-3"-14,-1 0-1 14,8 0-1-14,-3 2 1 13,-4-5 1-13,-3 3 0 0,-1-4 9 13,3-2-2-13,2-2 13 20,-3 1-6-20,0-6 4 0,-3 3-6 13,-3 2-4-13,-3 2-2 13,-4 4-6-13,-3 2 1 14,-3 7-2-14,0-2 4 14,-2 5-3-14,0 0-3 13,0 0 3-13,0 0-4 14,0 0 3-9,-2 0-1-5,-25 24 0 14,-15 11-2-14,-15 11 2 14,-6 6 0-14,-2 2 0 13,3-3 2-13,6 0-4 14,1-5 0-14,4-1 1 14,5-4 1-14,1-2-1 13,5-7-1-7,9-6 3-6,9-4-6 13,9-7 4-13,8-3 1 14,5-7-15-14,0-3-3 14,5-2 11-14,26 0 7 13,15-16-2-13,22-26 2 0,21-19 5 13,11-14-5 2,12-4 5-10,-1-4-4-5,-2 4-1 0,-11 3 0 13,-13 6-1-13,-16 7 0 13,-16 15 1-13,-17 14 0 14,-16 14 2-14,-13 12-7 14,-7 8 3-14,0 0-3 13,-14 6-5-13,-22 22-8 14,-14 7 6-9,-16 14 12-5,-9 1 0 14,-6 2 0-14,-2-2 7 14,-2 1-6-14,2 0 4 13,0 0-3-13,6 2 0 14,-2-2 0-14,5-3-2 13,11-5 0-13,7-9 2 14,20-9-4-8,9-8 4-6,13-8-3 13,6-4 3-13,3-5 0 14,5 0-2-14,0 0 9 0,0-10 1 13,15-22-10-13,19-12-4 13,17-9 2-13,16-2 2 14,12-3 0-14,8 0 0 20,2 2 2-20,-1 6-5 0,0 9 3 13,-10 2-3-13,-7 9 1 13,-13 7-8-13,-15 3 10 14,-20 8 0-14,-9 3 0 13,-12 9 0-13,-2 0 11 14,-4 0 3-14,-31 9-5 14,-23 25-9-9,-22 13-2-5,-10 11 1 14,-10 4 1-14,-2 3 5 13,3-7-5-13,-2 0 3 14,6-7 0-14,8-2-4 14,12-4 1-14,17-11 0 13,17-10 0-13,17-10 0 0,12-10-3 19,12-4 0-19,7 0-3 0,36-24-5 13,30-18 6 2,27-16 3-15,18-11-3 0,10-7-3 12,-3-2 0-12,-7 0-1 14,-12 4 5-14,-12 5 1 14,-13 5 6-14,-17 6 0 13,-18 10-2-7,-13 12 5-6,-18 14-6 13,-11 11 11-13,-4 11 6 14,0 0-6-14,0 0 4 14,-11 3-5-14,-22 24-5 13,-23 18-1-13,-14 15-8 14,-14 9 5-14,-5-4-2 13,0-5 2-7,2-6-1-6,6-5 0 14,6-6 1-14,6-6 1 13,13-9 0-13,21-12-1 14,14-10 3-14,19-6-8 14,2 0-6-14,5 0 4 13,35-12 2-13,27-22 4 0,17-19 7 19,19-7-7-19,11-7 1 14,0 0 2-14,-1 2-6 0,-16 7 0 13,-14 3 3-13,-18 8-4 13,-18 7 3-13,-14 11 0 14,-13 8 1-14,-8 7-4 13,-10 5 8-13,-2 0 1 14,0 6-4-8,-11-4 2-6,-14 7 0 13,-9 0 9-13,-10 2-12 14,-10 29 0-14,-10 15 1 13,-7 10 2-13,-6 10-5 14,-2 2 7-14,2-1-9 14,9-5 4-14,3-13 0 13,9-7 0-7,11-14 0-6,9-8 0 14,15-9 1-14,7-8 0 13,10-3-1-13,2 0 0 14,2 0 4-14,0 0-6 0,0 0 4 12,8-5-4-12,21-17 2 14,14-9-2-14,10-3 0 20,5-1 4-20,4 0-4 0,1 1 4 13,-1 5-4-13,-2-2 1 13,-4-1 0-13,-6 3 1 14,-9 0-1-14,-10 5 1 14,-11 6 0-14,-8 8 3 13,-8 4-1-13,-4 4 9 14,0 2-10-9,-13 0 3-5,-22 0-4 14,-17 20-1-14,-12 16 0 14,-13 9 1-14,1 4 0 13,2 3 2-13,4-3 0 14,3-1 1-14,5-3-6 14,2 0 2-14,-1-7 1 13,12-6 0-7,9-10 1-6,11-7-1 13,16-12-2-13,6-1 0 14,7-2 0-14,0 0-7 14,16 0-3-14,26-8 10 0,26-21 0 12,15-12 2-12,16-13-1 14,8-4-7-14,-5 1 6 20,-3 5-13-20,-12 4 12 0,-18 6-14 13,-18 5 16-13,-15 2 1 13,-15 9 0-13,-7 9 5 14,-12 7 5-14,-2 6 6 14,0 4-3-14,0 0 2 13,-18 0-12-13,-15 17-3 20,-11 17 0-20,-16 12-3 0,-5 9 4 13,-5 1-2-13,4-1 1 14,-2-1-1-14,4-1-1 13,2-3 4-13,4-6-4 14,4-4 5-14,8-5-5 13,8-6 3-13,10-7-2 0,11-8 0 20,11-4 0-20,1-4-5 13,5-2-7-13,0 3 9 0,0-4-1 13,5-1 3-13,18-2 1 13,14 0 1-13,16-24 1 14,14-14 1-14,13-9-2 14,9-8 1-14,5 1-3 20,-1 4 3-20,-6 3-3 0,-6 7 1 12,-19 6-2-12,-13 9 1 14,-13 4 1-14,-16 9-2 14,-9 8 1-14,-11 4 1 13,0 0 1-13,0 0 1 14,-20 6 6-14,-20 18-6 14,-16 10 2-9,-13 5-6-5,-9 1 6 14,1-5-3-14,2 2 1 13,9-3-1-13,6-1 1 14,6 0 1-14,8 1 0 0,3 3-1 13,9-4-2-13,9-3-2 13,13-8 3-13,5-3-3 14,7-7-1-9,0-5-3 10,4-5 2-15,19-2 5 0,10 0 0 13,7-24 7-13,12-12-4 13,6-10-1-13,8-5-1 14,8-7-1-14,4-3 0 14,2 2 3-14,-2 3-2 20,-10 8 1-20,-8 8-3 0,-9 8 7 12,-18 11-11-12,-13 10 5 14,-11 10-4-14,-9 1-7 14,0 0 6-14,-23 21 4 13,-21 11 2-13,-18 8 1 14,-10 4 0-14,-3-4 1 13,-3-1-3-7,8-7 6-6,6-2-6 14,8-5 4-14,9 1 2 13,9-5-5-13,2 2-2 14,10-4 3-14,5 1-7 13,4-6 5-13,8-2 0 0,4-8-7 13,5-1 2-13,0-3-5 14,0 0 5-9,23-5 5-5,16-23 1 14,19-11 3 0,14-14-3-14,10-7-1 14,1-1-4-14,-7-1 3 0,-11 7-2 13,-15 5 1-13,-11 7 2 13,-16 11 0-13,-12 9 4 14,-5 8-3-8,-6 9 11 8,0 1-7-14,-13 5 3 0,-20 0-8 13,-13 29-2-13,-14 13 2 13,-9 11 0-13,-8 2 0 14,1 4 0-14,4-3 1 14,3-4 2-14,5-3-3 13,10-6 2-7,3-7-4-6,4-4 4 13,9-10-2-13,7-8 0 14,10-6 0-14,11-6 0 14,5-2 2-14,5 0-2 0,0 0 4 12,7-15-4-12,30-20 1 14,22-11-1-14,14-10 0 14,16 0 0-9,7-2 0-5,-2 4-4 14,-6 4 4 0,-9 1 0-14,-17 8 0 0,-10 4 4 13,-19 7-8-13,-10 10 8 14,-15 6-4-14,-8 6 5 13,0 4-2-13,0-1 1 14,-16 0-1-9,-8 5 2-5,-12 0-4 14,-10 0-1-14,-13 26 1 14,-9 11-1-14,-8 6 0 13,-4 3 1-13,-1 2 1 14,4-6-2-14,5-1 2 13,4-5 0-13,7-7-2 14,9-4 3-8,12-7-6-6,16-8 3 13,15-6-1-13,7-4 0 0,2 0-5 13,0 0-1-13,0 0 3 14,31-16 3-14,24-20 2 13,24-15 3-13,14-12-3 14,7-4-2-14,1 4-3 13,-12 5 3-7,-8 7 1-6,-8 5-1 14,-15 5-1-14,-9 5 4 13,-16 9-4 2,-8 7 6-15,-17 8-5 0,-2 7 2 12,-6 5 4-12,0 0 2 14,0 0 0-14,-14 0 2 14,-20 22-7-9,-15 12-4-5,-9 14 4 14,-9 6-4-14,-3 3 3 13,7-5-2-13,3-6 2 14,1-3-1-14,6-6 0 14,6-2-1-14,5-5-2 13,8-11 6-13,15-4-2 14,5-10 2-9,12-2-6-5,2-2-1 0,0 2-3 13,0 1-3-13,4 0 8 14,27-4 1 0,14 0 0-14,18-26-4 14,16-17 5-14,10-5-2 0,1-4-3 13,-3 2 3-13,-16 4-4 13,-13 5 6-7,-20 10 2-6,-14 4-2 13,-10 13 11-13,-10 5-4 14,-1 5 7-14,-3 4-10 14,0 0 5-14,0 0-9 13,-26 0 4-13,-14 18-4 14,-15 14-6-14,-11 10 4 14,-5-2 4-9,2 3-2-5,7-5 2 14,7-4-4-14,2-5 4 13,2 3-4-13,8-3 0 0,5-8 2 13,9-3 0 2,14-9 1-15,8-6-5 13,5-3 3-13,2 0-10 0,0 0-6 13,13 0 14-8,25-8-5-5,17-18 8 14,24-14-5-14,8-8 4 14,6-4 0-14,-3 2 2 13,-13 8 0 2,-13 5 0-15,-12 10 4 0,-12 6-5 12,-13 10 0-12,-11 5 0 14,-12 2 0-8,-4 4-2-6,0 0-4 13,0 0 6-13,0 0 1 14,-22 20 13-14,-18 6-13 14,-18 9 3-14,-9 0-3 13,-3-1 0-13,2-2-1 14,5-4 0-14,12-6 0 13,13-4-6-7,11-5 5-6,11-3-19 14,13-6-12-14,3-3-25 0</inkml:trace>
    </iact:actionData>
  </iact:action>
  <iact:action type="add" startTime="215311">
    <iact:property name="dataType"/>
    <iact:actionData xml:id="d60">
      <inkml:trace xmlns:inkml="http://www.w3.org/2003/InkML" xml:id="stk60" contextRef="#ctx0" brushRef="#br0">15567 14134 1 0,'-4'0'6'15,"0"0"4"-8,1 0-2-6,3 0 4 13,0 0-7-13,0 0 5 14,0-7-10-14,21-12 6 14,19-13 2-14,15-10-1 13,14-8-6-13,0 0 1 14,1-1-2-14,-8 5 1 13,-7 5 1-8,-7 4 2-5,-13 10-6 14,-10 7 4-14,-12 8-2 14,-7 6 4-14,-6 6 1 13,0 0-2-13,0 0-3 14,-28 10 17-14,-15 18-17 14,-13 12 0-14,-9 13 1 13,5 5-3-7,6 5 2-6,2-3 0 13,5 3 0-13,0-5-2 14,0-5 1-14,3-2 2 0,3-12-3 13,10-12 6 1,12-8-7-14,7-16 6 0,10-3-6 13,2 0 3-13,0 0-6 14,0 0 3-9,0-3-6-5,14-16 9 14,19-17 5-14,19-13 2 13,10-12-5-13,9-3-2 14,4-2 0-14,-3 2 0 14,-5 11 0-14,-11 9 0 13,-14 14 2-13,-17 14-1 14,-15 12-1-9,-10 4-8-5,0 0-3 14,-19 20 11-14,-30 21 11 14,-18 10-10-14,-14 7-1 13,-4 5 4-13,3-5-4 14,4-5 9-14,7-7-3 13,11-7 2-13,13-13-7 0,13-4 8 20,15-12-9-20,11-6 1 13,6-4-1-13,2 0-4 0,0 0 2 13,0 0-5-13,2 0-4 14,30-14 11-14,24-15 4 13,20-20 4-13,15-13-2 14,7-10-5-14,2-1-1 20,-4 7 3-20,-11 10-3 0,-16 13 4 13,-20 11-4-13,-18 17 1 13,-17 7 2-13,-10 8-6 14,-4 0 2-14,0 0 1 13,-9 4 5-13,-29 24 7 14,-16 12-6-14,-12 10-4 20,-3-4 2-20,9-2-2 0,8-5-1 13,8-3-1-13,1-4 0 13,3-2 1-13,0-2 3 14,5 0-3-14,6-3 0 0,6-6-2 13,9-3 2-13,5-2-2 13,8-5-6-13,1 0 6 20,0-4-6-20,0-5-1 0,18 0-3 13,13 0 11 2,13-21 9-15,8-19 1 0,8-15-3 12,7-8-5-12,3-5-4 14,7 2 5-14,-4 4 1 14,-6 9-4-14,-16 15 1 13,-18 13-1-7,-16 14 1-6,-11 8-3 13,-6 3-4-13,0 3 1 14,-20 29 5-14,-32 14 11 14,-19 16-6-14,-9 0-2 13,-1-3-3-13,11-6 0 14,5-7 6-14,7-3-3 0,0-2-3 19,5 3 2-19,-1-5-6 14,8-1 4-14,7-8 0 0,10-6-3 12,12-12 3 3,8-5-3-15,5-7 3 0,4 0 0 13,0-2-18-13,24-30 18 13,21-17 3-13,17-18 3 20,8-10-5-20,2 4 0 14,-4 5-1-14,-12 6 2 14,-11 13 1-14,-11 6-2 0,-8 13 0 12,-9 13 5-12,-10 8-6 14,-3 9 2-14,-4 0-2 13,0 0 0-13,0 0 0 14,-9 0 7-8,-20 12-4-6,-12 8-2 13,-5 12 3-13,-3 6-8 14,2 2 8-14,4-3-5 13,8-3 2-13,5-6-2 14,10-6 1-14,8-7-1 14,3-4 1-14,5-1 0 13,2-9 0-7,2-1-4-6,0 0 3 13,0 0-9-13,0 0-4 0,10-1 7 13,24-25 7-13,17-13 8 14,12-11-5 0,3-8 4-14,3-1-7 0,-7 4 0 13,-8 11 2-13,-12 6-1 14,-13 10-1-9,-8 10 4-5,-11 1-4 14,-4 12 0-14,-6 2 3 13,0 3-1-13,-23 0-2 14,-12 0 1-14,-13 15-5 14,-5 9 8-14,0 8-5 13,-4 4 1-13,6 4 0 14,1 0-3-9,5 1 6-5,2-3-5 14,5-3 6-14,4-4-8 14,4-2 4-14,5-7 0 13,8-3-1-13,3-7 1 0,9-7 0 13,3-3-6 2,2-2 6-15,0 0-3 0,0 0 3 12,0 0-12-6,0 0 3-6,7-14 9 13,26-19 3-13,20-17 4 14,22-13-7 1,7-7 5-15,9 3-5 0,-6 9 3 12,-4 12 0-12,-15 7-3 14,-16 7 2-14,-19 13-2 13,-16 7 1-7,-11 8 1-6,-4 4 0 14,0 0 0-14,-2 0 7 13,-27 0 5-13,-18 14-14 14,-13 15 1-14,-9 7-3 13,4 5 3-13,7 3-1 14,5-5 0-14,6-1 0 14,7-2-1-9,2-2 3-5,4 2-7 14,5-6 10-14,4 0-10 14,0-4 6-14,4-1-2 13,8-7 0-13,2-6 0 14,6-5-3-14,5-4 0 13,0-3 0-13,0 0-1 0,0 0-3 13,19 0 0-7,23-17 8-6,22-18 6 13,19-24 1-13,10-14-7 14,7-5 0-14,-4 6 1 13,-7 9 1-13,-10 9-2 14,-19 9 4-14,-18 15-5 14,-17 12 2-14,-11 6-1 13,-10 10 1-7,-4 2-2-6,0 0 1 13,0 0 0-13,-23 9 7 14,-20 16-4-14,-18 12-3 14,-9 7 4-14,-1 2-6 13,7-3 4-13,10 0-3 14,8 1 1-14,5-4 0 14,8-2-1-9,-1 0 4-5,3-3-3 14,3-3 3-14,7-9-6 0,6-2 2 12,3-10 1 3,5 1-2-15,5-7 0 0,-1-1-1 13,3-2-3 1,0-2 6-14,0 0-2 0,0 0 2 13,0 0-11-8,0 0 6-5,12-6 5 14,22-20 3-14,15-16-1 14,15-11-1-14,10-5-1 13,4 0 3-13,-7 6-2 14,-8 10 2-14,-17 12-3 14,-15 11 1-14,-11 6-2 13,-13 9 2-7,-7 4-2-6,0 0 1 13,0 0-3-13,-2 0 3 14,-20 14 4-14,-16 12 0 14,-14 12-2-14,-3 5-3 13,2 0 4-13,7-2-3 0,9 0 0 13,4-4 0 1,8-3-3-8,0-3 6-6,5-3-5 14,3-3 7-14,4-10-8 0,2-4 4 12,8-8-2-12,1 0-1 14,2-3 2-14,0 0-2 13,0 0 1-13,0 0 1 14,0 0 1-14,0 0 1 14,0 0 1-9,0 0-1-5,0 0-2 14,0 0 2-14,0 0-2 13,0 0 0-13,0 0-1 14,0 0 4-14,0 0-6 14,0 0 1-14,0 0 2 13,0 0-10-13,0 8 1 14,0 6-11-8,0 0-9-6,0-2-102 13</inkml:trace>
    </iact:actionData>
  </iact:action>
  <iact:action type="add" startTime="225932">
    <iact:property name="dataType"/>
    <iact:actionData xml:id="d61">
      <inkml:trace xmlns:inkml="http://www.w3.org/2003/InkML" xml:id="stk61" contextRef="#ctx0" brushRef="#br0">11852 16906 22 0,'-36'-18'20'1,"5"-4"-12"13,-4 0 5-7,8 3 16-6,13 10-4 13,9 4-16-13,3 2-8 14,2 3 4-14,0-4-5 0,0 4 0 13,0-2-6-13,0 2 3 13,0 0-3-13,13-4 3 14,14-4 2-14,9 2 1 13,9-6-1-7,11 2 3-6,4-3 1 14,4-5-1 0,5 1-4-14,0-10 3 0,-2-4-2 13,0-10 2-13,2 1-1 13,-2-8 0-13,0 2-1 14,-10 1 1-14,-14 6 0 14,-11-2 0-9,-19 14 0-5,-9 9-3 14,-4 5 6-14,-4 8-1 14,-21 5-2-14,-14 0 1 13,-1 0 7-13,-6 23-8 14,2 12 9-14,2 4-7 13,6 7 3-13,9-1-4 14,9-6-1-9,10-5 1-5,8-9-1 14,0-6-1-14,26-2-8 14,25-8 9-14,26-6 2 0,14-3-1 12,15-3-1-12,4-20 0 14,-1 1-7-14,-4 4-6 14,-9 11-33-14</inkml:trace>
    </iact:actionData>
  </iact:action>
  <iact:action type="add" startTime="226479">
    <iact:property name="dataType"/>
    <iact:actionData xml:id="d62">
      <inkml:trace xmlns:inkml="http://www.w3.org/2003/InkML" xml:id="stk62" contextRef="#ctx0" brushRef="#br0">13235 16520 30 0,'-19'-12'14'15,"1"3"-6"-14,2 1 14 14,5 4-9-14,4 2-5 13,3 2-4-13,2 0-2 14,-2 0-4-14,-1 23-2 0,3 9 4 19,-1-1-1-19,3 5 1 0,0-6 0 13,3-8-2-13,14-4 2 13,6-8-3-13,8-6 1 14,7-4 2-14,11 0 0 14,9-28 0-14,9-11-1 13,4-19 0-13,-4 0-4 20,-1-3 4-20,-2 11-8 14,-12 9 9-14,-9 10-8 0,-12 13 6 13,-13 9-6-13,-11 6 7 13,-5 3-1-13,-2 0 2 14,0 0 0-14,0 21 2 14,-14 11 8-14,4 3-5 20,-2-3 4-20,3-2-5 0,7-2 0 12,2-2-4-12,0 0 0 14,0-8-2-14,10-4-3 14,5-5 2-14,3-4 3 13,1-5-2-13,6 0 5 14,-4 0-3-14,-4-22 1 0,-3-2 1 19,-3 2-2-19,-7 0 0 14,-4 0 0-14,0 4-4 13,-3 0-1-13,-17 10 5 14,-1-3 2-14,-4 8-1 0,-2-1 1 13,2 4 2-13,6 0 4 13,-1 0-1-13,11 0 0 14,2 0-4-9,4 0-1-5,3 0-2 14,0 0-10-14,15 0 5 14,20-5 5-14,9-4 1 13,5-13-1-13,3 0 4 14,-2-5-4-14,0 8 0 13,-1 2 5-13,-5 7-5 14,-1 10 0-8,-7 0 0-6,-3 0 0 13,-4 0-5-13,-6 22 4 14,-8 6-2-14,-6 4 1 13,-4 3 1-13,-3-3 2 14,2-11 1-14,1 2 0 14,0-9-4-14,7-2 1 0,4-2-1 19,9-6 0-19,6-4 2 0,6 0 0 13,9-14-2 1,2-12 2-14,4-10 2 14,-1 1-2-14,2 0 2 0,1 2-4 12,-1 1 3-12,-4 2-2 14,-8 7 1-14,-10 6 0 14,-10 7-3-9,-2 10 6-5,-5 0-5 14,-4 22 5 0,0 18-3-14,1 6 3 0,-3 7 3 13,-3 5-2-13,-1 4 2 14,-2-2-6-14,0 3 0 13,3-10-1-13,-2 3 2 14,-3 2-2-8,0 0-11-6,0 0-13 13</inkml:trace>
    </iact:actionData>
  </iact:action>
  <iact:action type="add" startTime="227665">
    <iact:property name="dataType"/>
    <iact:actionData xml:id="d63">
      <inkml:trace xmlns:inkml="http://www.w3.org/2003/InkML" xml:id="stk63" contextRef="#ctx0" brushRef="#br0">12086 17397 41 0,'-58'12'8'1,"0"2"-6"13,5 4 13-13,8 0-8 14,2 1 2-14,10-7 3 13,12-7 3-13,11-1 13 14,7 0-12-14,3-4-3 14,0 0-9-14,0 0-3 13,0 0-1-7,34 0-5-6,26-13 5 14,34-10 6-14,30-3 4 13,28-6-3 2,24 6-2-15,11 8-4 0,16 15-2 12,9 3 1-12,0 0 0 14,-2 12-2-14,-6 5 0 14,-3-2 1-9,-8-6 1-5,6-1 3 14,-9-8 0-14,-12 0-6 13,-16 0 2-13,-23-14 0 14,-22-8 1-14,-17-3 0 14,-20 2 0-14,-22 0 0 13,-16 2 2-13,-13 7 0 14,-13 3 6-14,-12 8-8 4,-4 3 9-4,0 0-2 14,0 0 6-14,0 0 0 14,0 0-1-14,0 0-1 13,0 0-9-13,0 0-1 14,0 0-1-14,0 0-2 14,0 0-9-14,0 0 5 13,0 0-2-7,9 0 2-6,-1-9 3 13,6-5 0-13,-1-11 3 14,1-11 0-14,-1-10 2 14,-2-21-2-14,0-4 0 13,-2-22 0-13,5-9-2 14,1-11 2-14,-1-3 0 14,-3 3 3-9,-4 20-2-5,-5 8 4 14,-2 12-4-14,0 7 1 0,-23 8 0 12,-7 5 0 3,-2 13-1-15,-4 5 0 14,1 12-1-14,-2 2 1 13,7 12-3-13,-3 0 4 14,0 9-4-14,-1 0 2 4,-4 0-1-4,0 0-2 14,-6 16 2-14,-4-6 1 14,1 4 0-14,-1-1-1 13,-2-6 4-13,-9 4 0 14,-2-8-2-14,-10 2-2 13,-8-3 0-13,-4-2 1 14,-15 0 0-8,3 0 0-6,-3 0 0 13,3 0-4-13,5 0 4 14,1-5 0-14,-2 3 0 13,-5 2-2-13,0 0 1 14,-5 0-5-14,1 0 3 14,0 0-1-14,-3 10-2 13,3 4 6-7,2 3-1-6,5-3-3 13,1 4 6-13,8-4-5 0,-6 3 5 13,-3 6-4 2,-3-1 2-15,3 0 0 0,3-8-1 12,12 2-1 3,7-2 2-15,-1-6 0 14,3 2 0-14,0-6 0 4,-4 0-1-4,-2 2 0 14,5-1 0-14,-2 2 0 13,7-2 1-13,5 4 0 14,2-1 1-14,10 2-3 14,0-2 4-14,11 3-4 13,1-8 4-13,5 6-3 14,4-4 1-9,3-1 0-5,1 1 0 14,10-1 0-14,7-4 0 14,4 1 0-14,2-1 0 13,0 0-1-13,0 0 1 14,0 0-6-14,0 0 1 0,0 4-3 13,0 5 4-13,12 5 3 13,7 3 2-7,-4 5 1-6,3 4 0 13,-4 11-4-13,-1-1 5 14,0 12-4-14,-2 10 2 14,-2 10 1-14,0 7-2 13,-1 7 0-13,0 2 1 14,1 0 1-14,-1-2-2 13,3-2 2-7,3-9-3-6,1-10 1 14,5-10 0-14,1-15-4 13,-2-6 2-13,-1-11 1 14,1-2 2-14,-3 1-2 13,3-5 3-13,-2-3-4 14,2-1 2-14,1-1 0 14,4 1 0-9,5-4 0-5,9 3 0 14,4 2 0-14,10-1 0 13,6-5 1-13,13-4 0 14,7 0 1-14,6 0-3 0,3 0 2 13,3 0-1-13,-1-9 0 13,2 0 0 2,3-4-1-15,-3 8 2 4,1 1 1-4,-7-1 2 14,-7 5-7-14,4-3 6 14,1-2-5-14,1 5 4 13,-2-6-2-13,-6 6 0 14,-9 0 0-14,-4 0-2 14,-8 0 4-14,-3 0-4 13,-6 0 4-7,-5 0-4-6,-3 4 4 13,-6-2-4-13,-2-2 2 14,0 0 0-14,2 0-1 14,2 0 4-14,0 0-2 13,5 0 2-13,0 0-6 14,-2-9 5-14,1-1-2 13,3-3 0-7,1-5 1-6,3 4-2 0,3-4 2 13,-3 6-1 1,2-2 0-14,2 6 0 14,-1-1 2-14,2-3-4 0,1 1 2 13,0 2 0-13,2-8 0 13,4 3 0-13,3-4-1 14,0 4 2-9,0-4-4-5,0 6 6 14,-2-2-6-14,-2 2 2 14,-9 1 1-14,-10 2-2 13,0 5 2-13,-11-4 0 14,-2-1 2-14,-1 4-2 13,-5 1 0-13,-3-5 0 14,4 4 3-8,-3 0-6-6,7-4 3 13,4-4 0-13,-2 5 0 14,4-1 0-14,-3-1-2 13,-2-7 4-13,1 3-2 14,0 0 1-14,-3-8-2 0,0 0-1 13,-2-4 2-13,-3-2 0 20,-5 2 2-20,-3-6-2 0,-5 2 0 12,-4-7 4-12,0 2-3 14,0-5 3-14,-10-1-2 14,-9-3-2-14,-2 0 1 13,0-2-1-13,-1 5 0 14,5-2 0-14,-3 2 1 14,6 6 2-9,2-1-5-5,2 5 5 14,3 4-6-14,-2-4 5 13,1 4-4-13,3 1 1 14,-4-3 1-14,-1 7 0 14,-2 0 0-14,-7 0 4 13,-2 0-3-13,-8 3 0 0,-2 2 2 19,-8 1-6-19,-1 6 6 14,-9-5-6-14,-2 8 3 14,-5 1 0-14,0 3 0 0,-2 2 3 12,0 1-5-12,-2 0 5 14,0 0-6-14,2 0 5 14,0-4-2-14,-3-1 0 13,4 0 0-7,-3-3 0-6,-5-1 1 13,2-1-2-13,-3 2 2 14,2-1-2-14,7 0-2 14,1 1 2-14,8 3 0 13,-2 0 1-13,1-2 0 14,3 0-1-14,-1 0-2 13,-2-2 6-7,4 3-5-6,1-4 6 14,2 3-8-14,-1-2 3 13,-1-1 0-13,1 3 0 14,-3-4 1-14,-4 3-1 13,2-5 1-13,-2 8-3 14,1-2 6-14,2 5-6 14,0 2 2-9,3 0 1-5,-7 0-5 0,1 0 4 13,-2 0-5-13,-5 5 6 13,4 4-2-13,-3 0 4 14,2-1-2-14,-1 0 4 14,-3 6-8-14,-2 0 6 13,0 0-4-13,2 4 2 14,2-1-1-8,3 1 0-6,4 0 0 13,4-4 0-13,-2-1 2 14,-2 1-2-14,2 3 1 13,-4-3-3-13,0-4 4 14,1 2-2-14,2 2 1 14,-4-6-1-14,4 6 0 13,-2-4 2-7,5 2-2-6,1-2 4 13,-3 2-6-13,0 2 4 14,0-2-2-14,-1 6 1 14,0-4-1-14,7 4 1 0,0 1 0 12,5-2-1 3,3 1 2-15,2 0-2 14,6-1 3-14,3-3-4 4,6-1 3-4,3-4-1 14,2 1 0-14,4-3-1 13,1 3-1-13,-1 3 4 14,3 6-5-14,-1 8 6 14,0 3-6-14,1-2 4 13,0 2-2-13,-1-6 2 14,0 10-2-9,1-6 1-5,-1 2 0 14,3 2-1-14,2 0 2 14,0 3-1-14,0 0 0 13,0-4 0-13,0 1-3 14,10-6 3-14,3-6-3 14,-4 1 1-14,4-4 2 13,0 1 0-7,0 0-2-6,7 4 3 13,5 2-2-13,4 6 2 14,3 6-2-14,2-4 1 14,7 8 0-14,-2 1 0 0,0 3-2 12,1-5 2-12,1 2 0 14,-1-5 0-14,-3-6 2 13,0-2-4-7,3-1-1-6,0-10 2 14,-2 1-1-14,6 0 2 13,-2-4-1-13,6-1 4 14,5-4-3-14,11-1 3 13,6 2-3-13,8-1 0 14,4-2 0-14,3 0 1 14,6 1-1-9,3-4 0-5,9 2 0 14,-3-2 0-14,-7-4 2 14,-8 0-4-14,-7 0 5 13,-4 3-7-13,-3 2 5 14,-4-1-2-14,-5-2 1 13,0 1 0-13,-2 2 0 0,0-5 0 20,8 4 0-20,3-4 3 13,7 0-5-13,7 0 4 0,4-4-4 13,2-6 4-13,-4-6-2 13,0-2 0-13,1-1 0 14,-9 5-3-14,2 1 6 14,-5 1-6-14,-9 1 3 13,-7 3 0-7,-2 3-2-6,-8-4 2 13,-2 5-1-13,1 0-1 14,0-1 0-14,-2-4 4 14,-3 6-4-14,-4-4 3 13,-2 0-3-13,-4-2 2 14,-7-1-1-14,-4-3 1 14,-2 8 0-9,-3-2 1-5,-4-4 0 14,1 8 1-14,-2-6-2 13,0 6 0-13,-1 0 2 14,-2-1-4-14,0 0 2 0,1-5 0 13,4 4 0-13,1-4 0 13,4 0-2-13,0-3 6 20,2-2-6-20,-1 5 7 14,-8-5-8-14,1 7 4 0,-4 1-1 13,3-2 0-13,-1 2 0 13,-1-2 0-13,3-1 2 14,-1-5-1-14,3 1-1 14,-1-6 3-14,3 2-1 13,0-5-3-7,-5 0 1-6,0-1 0 13,-3-2 0-13,1-4 1 14,-3 3-1-14,1 0 1 14,-4-2 2-14,2-8-1 13,-3-4-2-13,3-12 2 14,1-3-2-14,4-3 0 13,-2 4 0-7,-1 2 0-6,-3 10 0 14,-4 12 0-14,-2 0 2 13,0 5-2-13,-2-1 1 14,-19 5-2-14,-1-7 2 0,-3 2 0 12,-6-1 0-12,0 4-1 14,-3-4 2-14,2 5 0 14,-2 0 1-9,-2 0-3-5,3-2 1 14,-4 2 1-14,4-5-2 14,-2 6 0-14,-3-1 0 13,2 0 0-13,-1 4 0 14,-2 0-3-14,1-4 6 13,1 8-6-13,-3-4 6 14,-1 1-6-8,1 3 3-6,-3 0 0 13,6 1 0-13,-3-6 0 14,0 5-1-14,-3-2 3 13,-3 2-3-13,3 0 6 14,-4 0-7-14,3 2 3 14,-3 2-2-14,-3 2-2 13,1-1 3-7,5 4 0-6,2 1-1 13,2 1 0-13,4-4 2 14,3 5-2-14,-1-2 1 0,1 4-1 13,-2-2 1-13,-4 2-2 13,-1 0 2-13,-6 0-2 14,-8 0 1-14,-6 0 1 20,-7-5-4-20,-7 5 4 14,1 0-1-14,-5 0-5 0,-2 0 6 12,-1 0-4-12,1 13 1 14,0-3 3-14,6-1 0 14,3-4 0-14,9-1 0 13,6-4 0-13,4 0 4 14,6 0-5-9,3 0 2-5,3 0-2 14,0 0 1-14,0 0-2 14,-2 5 1-14,2-5 1 13,-3 9-3-13,5-1-2 14,-2-4 5-14,0 7-8 0,0-4 5 13,-4 3-2-13,-5 0 2 20,3-2 1-20,-4 4-2 13,-2 2 4-13,-2 0 0 14,-5 3 0-14,5 0 1 0,-4 2-2 13,4 0 1-13,-1-1 0 13,1 3 0-13,1-7 0 14,4 4-4-14,1 0 8 20,6 0-8-20,3 0 6 0,0 0-4 13,4-2 1-13,1-2 0 13,3 0 2-13,2-5 0 14,2 4-1-14,2-5 2 13,4 3-4-13,3-4 4 14,2 0-4-14,3 5 6 14,0-3-8-9,1 9 3-5,1 4 0 14,5 5 1-14,1 1 0 14,1 6-2-14,1 2 4 13,1 3-2-13,2 2 2 14,-2 3-4-14,2 2 3 0,0-12-1 12,0 2 0-12,0-4 0 21,0 1 0-21,0 1 0 13,2-2-2-13,9-6 4 14,-2 6-3-14,2-10 2 0,1 4-2 12,-4-2 1-12,1-7-1 14,0 10 1-14,2-5 0 14,-2 0 0-14,3 4 1 20,1 2-1-20,1 2 2 13,1-2-4-13,5 2 2 0,5-1 0 13,3 0-6-13,10-4 4 14,4 1-3-14,6 1-2 13,2-6 3-13,6 4-5 14,-4-6-39-14</inkml:trace>
    </iact:actionData>
  </iact:action>
  <iact:action type="add" startTime="239314">
    <iact:property name="dataType"/>
    <iact:actionData xml:id="d64">
      <inkml:trace xmlns:inkml="http://www.w3.org/2003/InkML" xml:id="stk64" contextRef="#ctx0" brushRef="#br0">18360 15833 4 0,'-8'0'5'1,"3"0"3"13,3 0 0-13,2 0 0 14,0-4-6-14,0 0-4 13,9-10 2-13,16 0 0 14,4-6 0-14,2 1 2 14,0-4-2-9,-6 5 0-5,-6 1 2 14,-3 0-1-14,-5 7 9 13,-7 2-8-13,-2 4 11 0,-2 4 1 13,0 0 9-13,0 0-10 14,0 0 4-14,-15 0-2 13,-18 30-7-13,-21 16-2 14,-17 24-2-9,-14 10-8-5,-8 6 7 14,-7 3-6-14,-10-1 6 14,-2-8-3-14,4 1 0 13,0-4 0-13,6 2 0 14,5-3 3-14,7-7 1 14,7-4-2-14,14-6 0 13,16-16 2-7,10-6-4-6,15-11 0 13,7-8 0-13,11-9-2 14,4 0 2-14,4-9-3 14,2 0 0-14,0 0-3 13,0 0-7-13,0 0 0 14,0 0-1-14,12-4-9 13,7-14 3-7,3-8-23-6</inkml:trace>
    </iact:actionData>
  </iact:action>
  <iact:action type="add" startTime="239885">
    <iact:property name="dataType"/>
    <iact:actionData xml:id="d65">
      <inkml:trace xmlns:inkml="http://www.w3.org/2003/InkML" xml:id="stk65" contextRef="#ctx0" brushRef="#br0">17444 15758 14 0,'0'0'16'15,"0"0"-10"-8,9 0 0-6,9 0-5 13,9 21 0-13,9 16 9 14,3 12-3-14,7 9 3 13,0 9-6-13,3 5 6 0,5 8-9 13,6 4 6 2,5 1-7-15,4 5 6 0,-1-6-5 12,0-3-1-6,-3-6 0 8,-10-12 1-14,-2-9 0 0,-3-8 1 13,-3-8-4-13,-3-11 2 14,-4-1 0-14,-7-6 0 13,-8-3 0-13,-7-8 2 14,-5 0 0-14,-7-5-2 14,0-4 1-9,-4 0 3-5,-2 4-3 14,0-4-2-14,0 0 1 13,0 0-5-13,0 0-8 14,0-22-26-14</inkml:trace>
    </iact:actionData>
  </iact:action>
  <iact:action type="add" startTime="240370">
    <iact:property name="dataType"/>
    <iact:actionData xml:id="d66">
      <inkml:trace xmlns:inkml="http://www.w3.org/2003/InkML" xml:id="stk66" contextRef="#ctx0" brushRef="#br0">18566 15619 9 0,'-5'0'24'15,"3"0"7"-14,-4 0-2 14,-8 6-17-9,-9 23-4-5,-14 20-7 14,-12 15-1-14,-13 6 0 14,-17 8 0-14,-9 1 0 13,-12 2 0-13,-8 0 0 14,-6-7 4-14,3-6 3 13,10-5-6-13,7-5 5 0,10 4 1 20,3 4 3-20,6 2-8 13,9-6 5-13,11 5-6 0,15-13 3 13,9-8-8 1,14-7 4-14,5-12-1 0,7-5-10 13,5-8 7-13,0-14-11 14,0 0-2-14,0 0-5 13,5-22 0-7,18-24 15-6,9-16-39 14</inkml:trace>
    </iact:actionData>
  </iact:action>
  <iact:action type="add" startTime="240805">
    <iact:property name="dataType"/>
    <iact:actionData xml:id="d67">
      <inkml:trace xmlns:inkml="http://www.w3.org/2003/InkML" xml:id="stk67" contextRef="#ctx0" brushRef="#br0">17480 15816 5 0,'2'0'12'15,"-2"0"-4"-14,10 0-2 0,3 9-4 13,7 21 13-13,7 10-6 13,6 10 8-13,5 3-16 14,6 1 5-14,10-4-6 14,8-2 4-14,10-4-4 13,1-1 2-7,3-4 1-6,-5-4-1 14,-8-7 5-14,-3 2-6 13,-8-7 3-13,-6 4-2 14,0-5-3-14,-3 4 2 13,-3-4-1-13,-6 2 1 14,-3-2 0-14,-7 0 4 14,-1 0-5-9,-7-3 10-5,-3-2-10 14,-3-5 2-14,0 2-1 13,-3-8-2-13,-1 3 1 14,-4-9-7-14,3 0 3 0,-5 0 4 13,0 0-2-13,0 0 1 13,0 0-2-13,0 0-18 14,0-15-48-9</inkml:trace>
    </iact:actionData>
  </iact:action>
  <iact:action type="add" startTime="255272">
    <iact:property name="dataType"/>
    <iact:actionData xml:id="d68">
      <inkml:trace xmlns:inkml="http://www.w3.org/2003/InkML" xml:id="stk68" contextRef="#ctx0" brushRef="#br0">18213 14722 9 0,'-26'-10'24'1,"2"2"-15"0,1 2 12 12,4-1-14-12,7 7 15 14,4 0-13-14,5 0 9 13,3 0-16-13,0 0 4 14,0 0 0-8,0 0-5-6,0-7-1 13,0 7-11-13,0 0 0 14,6 0 11-14,26 0 2 13,13 0 3-13,15 0-6 14,15 7 2-14,14 0-2 14,12-1 1-14,10-2 0 13,8-4 2-7,1 0-1-6,3 0 1 14,1 0 0-14,-3 0-3 13,-3-5 3-13,7 0-1 14,8 1 0-14,14 1 3 13,9 3-4-13,8 0 2 0,4 0-4 13,4 0 2 2,1 0 0-15,-2 0-5 4,-7 9 3-4,-3-5 2 14,4 0-4-14,0-4 3 13,2 0 0-13,-2-4 0 14,-7-6 2-14,-13 0 0 14,-11 0 0-14,-12 8 1 13,-17-2-1-13,-14 4 0 14,-15 0-1-9,-13 0 0-5,-12 0 0 14,-9 4 2-14,-13 6-2 14,-4-1 3-14,-15 0-5 13,-3-5 4-13,-1 0-2 14,-6 0 0-14,0-4 2 14,0 2 3-14,0 1-3 13,-19 0 8-7,-16 3-6-6,-15-2-4 13,-8-2 0-13,-8-2-2 14,-7 0 3-14,-8 0-1 0,-8 0 0 13,-5-2 1 1,-8-8-1-14,-10-2 4 0,-2 0-1 13,-6 0-1-13,-5 2 1 20,-6 0-2-20,-6 2-2 0,-2 2 1 13,-5-2-3-13,0 4 0 13,-10-1-6-13,-4 5 8 14,-5-5-8-14,-2 3 7 13,7-2 2-13,0 0 1 14,6 0-1-14,7-3 4 14,14-4-1-9,10 2-2-5,12 0-2 14,9 6 5-14,6-2-7 14,5 5 7-14,11 0-8 13,7 0 3-13,10 0 0 14,10 10-1-14,9 4 0 13,11-4-1-13,10 0-2 14,11-2 4-8,7-2 1-6,3-1-5 0,0 7-15 12,26 1 18 3,11 1-3-15,13 0 5 0,13 3 1 12,11-2 0-12,15-1 2 14,13 3-2-14,16-9 5 14,15 5-4-14,17-4-2 13,16 0 4-7,8 1-8-6,9 3 4 13,4-5-2-13,0 3 1 14,4 2 1-14,-2 2-2 14,-8 8 4-14,-2 0-4 13,-1 2 5-13,-6 3-4 14,-5 3 1-14,-2-4 0 14,-13 1 0-9,-12-5 2-5,-9-2-4 14,-17-7 5-14,-18-2-3 13,-20-1 3-13,-18-8 1 14,-21-1-2-14,-17-2 2 14,-13 0 1-14,-7 0 0 13,0 0 9-13,0 0 21 0,-13 0 7 19,-14-2-27-19,-8-10-15 0,-8 2-3 13,-6 2 0-13,-6 4-10 14,-8 4-6-14,-6 0-5 13,-7 0-18-13,-4 4-7 14,-4 6-28-14</inkml:trace>
    </iact:actionData>
  </iact:action>
  <iact:action type="add" startTime="256885">
    <iact:property name="dataType"/>
    <iact:actionData xml:id="d69">
      <inkml:trace xmlns:inkml="http://www.w3.org/2003/InkML" xml:id="stk69" contextRef="#ctx0" brushRef="#br0">5831 16262 1 0,'-3'-4'-1'1,"3"4"1"13</inkml:trace>
    </iact:actionData>
  </iact:action>
  <iact:action type="add" startTime="257177">
    <iact:property name="dataType"/>
    <iact:actionData xml:id="d70">
      <inkml:trace xmlns:inkml="http://www.w3.org/2003/InkML" xml:id="stk70" contextRef="#ctx0" brushRef="#br0">7900 15937 20 0,'-25'0'47'1,"-20"-1"-44"0,-18 1-3 12,-12 0-4-12,-17 0 0 14,-10 0 3-14,-18 1 0 13,-12 7 1-13,-4-3-2 14,-7 0 4-8,-2-3 0-6,-4 4 2 13,-9-1-3-13,-9-5 1 14,-5 3 3-14,-2 4 0 13,-7 1-3-13,1 6 9 14,0 2-10-14,6 6 6 14,6 6-5-14,12 0 3 13,11 2-5-7,12-2 1-6,13-1-1 13,14-6-2-13,14-3 0 14,15-6-2-14,14-2 3 14,17-10 2-14,11 4 4 0,21-4-4 12,7 0 4-12,7 0-5 14,0 0-5-14,20 0-7 14,20 0 12-9,16-4-1-5,16-4 2 14,12-1-1-14,9-3 2 13,11 1-4-13,2 2 3 14,8 4-2-14,2 1 2 14,7-1-1-14,8 2 0 13,8 3-1-13,6-2-3 14,3 2 8-9,4 0-9-5,-3 0 8 14,3 0-3-14,-1 7 0 14,1 0 0-14,-5 3-2 13,-2-2 6-13,-4 2-5 14,-3 2 2-14,-3-1 0 14,4-4 3-14,-5 1-7 13,-5-2 3-7,-6-6 0-6,-7 4 3 13,-5 0-3-13,-6-4 0 0,-8 0 2 13,-9 4-1-13,-5-4-1 14,-13 0 2-14,-5 0-1 13,-11 2-2-13,-13-2 1 14,-7 4 0-14,-11-4 0 20,-11 0-2-20,-10 0 1 0,-2 0 2 13,0 0 5-13,-2 5 4 13,-26-5 10-13,-14 0-19 14,-14 0-2-14,-11 0 1 14,-16 0 0-14,-11 0 0 13,-6 0-1-13,-9 0 1 14,-6-5 0-9,-5 5 2-5,-9 0-1 14,-1 0-2-14,-10 0 2 14,-3 0-2-14,0 0-1 13,0 0 2-13,0 0-1 14,-1 0-3-14,-8 0 2 13,5 8 2-13,-3-4 0 14,9-2 2-8,0 3-2-6,1-2 1 13,8-3 2-13,3 0-3 14,4 0 0-14,10 0 2 0,13 0-1 13,8 0 0-13,11 0 3 13,6 0-4-13,15 0 0 14,8 0 0-14,14 0-1 13,16 0-4-7,8 0 4 9,11 0-8-15,5 0 1 0,3 0-29 12,23 4 28-12,15 5 3 14,7-4 0-14,13-5 2 13,8 4 4-13,9 1 3 14,5-1-2-14,6-3 3 14,10 8-2-9,14-2 5-5,7 0-6 14,5 1 2-14,-1 1-3 14,3 4 3-14,2-6-3 13,6 4 1-13,-2-3 2 0,5-2-2 13,0 2-2-13,3-4 5 13,0-2-6-13,-1 2 3 21,5-1-1-21,2-3 1 13,1 0 1-13,-1 0-1 14,-7 0 2-14,-4 5 0 0,-3 1-3 12,-6 2 0-12,-8-1 0 14,-8 0-3-14,-11 5 3 14,-8-4 0-14,-12-2 0 13,-13 2 0-7,-13-3 3 8,-11 0-3-14,-9 2 9 0,-9-2-6 13,-9-5 4-13,-7 2-4 14,-7-2 2-14,0 2 1 13,-2-2 1-13,0 0 6 14,0 2-6-14,0-2 11 14,0 0-6-9,0 0 3-5,0 0-7 14,0 0 4-14,0 0-5 13,0 0-4-13,0 0-3 0,0 0 1 13,0 0-1-13,0 0 3 14,0 0-1-14,0 0 2 13,0 0-8-13,0 0 6 14,0 0-4-9,0 0 2-5,0 0 0 14,0 0 0-14,0 0-2 14,0 0 2-14,0 0 0 13,0 0 0-13,0 0 4 14,0 0-4-14,0 0 0 14,0 0 0-14,0 0 2 13,0 0-2-7,0 0 6-6,2 0-5 13,-2 0 4-13,0 0 0 14,0 0-9-14,0 0 4 14,0 0 0-14,0 0-2 13,0 0 2-13,0 0-1 0,0 0 3 13,0 0-2-13,0 0 0 20,0 0 1-20,0 0 3 0,0 0-5 13,0 0 2-13,0 0 0 13,0 0 1-13,0 0-2 14,0 0 0-14,0 0 4 14,0 0-8-14,0 0 5 13,0 0-2-13,0 0-2 14,0 0 3-9,0 0 0-5,0 0 0 14,0 0 0-14,0 0 3 14,0 0-2-14,0 0 1 13,0 0 2-13,0 0-1 14,0 0-2-14,0 0-1 13,0 0 0-13,0 0 0 14,0 0-1-8,0 0-3-6,0 0 8 13,0 0-9-13,0 0 7 14,0 0-5-14,0 0 2 13,0 0 1-13,0 0 0 14,0 0 0-14,0 0-2 0,0 0 5 13,0 0-3-13,0 0 0 20,0 0 0-20,0 0 0 0,0 0-1 13,2 0 1-13,-2 0 0 13,0 0 0-13,0 0-2 14,0 0-1-14,0 0 5 13,0 0-6-13,0 0-9 14,5 9-14-14,-5-2-74 20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11T04:37:19.2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057">
    <iact:property name="dataType"/>
    <iact:actionData xml:id="d0">
      <inkml:trace xmlns:inkml="http://www.w3.org/2003/InkML" xml:id="stk0" contextRef="#ctx0" brushRef="#br0">2337 3217 3 0,'-35'0'2'15,"-3"3"0"-14,-2 1 0 14,-7 2 1-9,1 1-1-5,-2-4 0 14,2 1 7-14,-1 0-1 14,3-2 21-14,1 0-21 13,3-2 14-13,11 0-15 14,6 0 5-14,8 0-4 13,6 0 3-13,6 0 3 0,3 0-9 20,0 0-5-20,0 0 3 0,0 0-3 12,0 0-5 3,3 0 4-15,11 0 1 0,8 0 3 12,6-2-3-12,3-2 0 14,5 2-3-14,0 0 7 14,0 2-5-14,1 0 5 19,2 0-7-19,5 0 4 0,10 0-1 13,6-2 2 2,9-1-2-15,4-2 3 0,1-3-3 12,1 1 1 3,1-2 0-15,0 1-1 0,0 2 2 13,-2 0-4-13,1 3 2 13,-1 2 0-7,0 1-1-6,6 0 1 13,0 0-4 2,13 0 8-15,7 7-5 0,13-2 4 13,3-1-5-13,-8-2 2 13,2 2-1-13,-8 0 1 14,-1 0-1-14,-3 4-2 13,-4 0 1-7,-5 0 1-6,-9 2 2 14,-6 2-2-14,-8 1-3 13,-8 1 4-13,-2 0-2 14,0 1 2-14,-2-3 0 14,-1-3 3-14,-2 3-3 13,3-5 3-13,2 4-1 0,1-1 0 13,8-3-3-8,11 0 2-5,9-2-1 14,4-1 0-14,2-1-1 14,-6-1 1 0,-8 2 0-14,-5 0-1 0,-3 1 3 13,0 4-4-13,-3-1 2 13,1-1 0-13,3 0 0 14,-1-3 0-8,2-2 0-6,1-2 2 13,1 0 1-13,4 0-2 14,-4-4 5-14,-3-6-3 13,0 1-4-13,-5 7 1 14,-3 2 0-14,1 0 0 14,1 0 0-14,3 0 0 13,7 0 0-7,3 0 1-6,4 0-1 0,0 0 0 12,-2 0 3-12,0 0-6 14,-2-7 5 1,6-2-2-15,2-2 0 13,6-3 0-13,-3 2-2 14,1-1 5-14,-10 4-3 0,2 4 2 13,-1 2-4-8,-2 1 1-5,2 2 1 14,0 0-2-14,3 0 2 13,0 0-1-13,-1 0 2 14,4 5-2-14,7 1 2 14,2 1 1-14,5-3 0 13,3-2-4-13,2-2 2 14,1 0 0-9,6 0 0-5,4-10 1 14,0-4-4-14,-3-3 8 14,-1 2-5-14,-5-2 2 13,-2 3-2-13,-5 7 0 0,-1 0 0 13,-2 5 0 2,-1 2 0-15,7 0-1 0,6 0 1 12,7 4-2-6,0 1 4-6,-1-2-3 13,3-3 5 2,-1 0-7-15,1 0 6 14,-4 0-3-14,-10 0 0 0,-10 0 2 12,-7 0-1-12,-6 0 2 14,-10 0-5-14,-4 0 5 13,-5 2-6-7,-9 6 3-6,-5 0 0 14,-11 2-1-14,-6 3 0 13,-2-4-3-13,-4 1 8 14,-3-1-4-14,-2-1 1 13,3 0-1-13,-6 0 3 14,3-2-2-14,-5-1-1 14,-1 0 1-9,-5-1-1-5,1 0 0 14,-4-3-2-14,0 3 4 0,5 1-4 13,3-1 4 1,3-3-4-14,8 2 4 0,2-3-1 13,2 0-1 1,2 0 1-14,7 0 2 14,3 0-2-14,1-15 4 5,-1-1-5-5,0-2 0 13,-5 3 4-13,-5-3-6 14,-6 3 4-14,-3 1-2 13,-4 3 0-13,-2-2 1 14,1-1 5 1,3-4-6-15,3 1 3 0,4-7-1 12,4-3-4-6,-2-1 3-6,-1-2-2 13,1 0 1-13,-2-5 0 14,-7-2-1-14,1-4 3 14,-6-1-3-14,-3-2 2 13,-4-5-1-13,-2 3 1 14,1-7-2-14,0-1 2 14,0-1 0-14,-3-1-1 4,1 4-2 11,-3 2 1-15,-2 2 2 0,0-3-2 12,0 2 4-12,0-3-6 14,0-9 3-14,0-2 0 14,0-4 0 0,0 3-4-14,0 4 2 0,-2 2 2 13,-5-3-1-8,-2 3 1-5,-7 0-3 14,-2 5 6-14,-3 4-2 14,-4 1-1-14,-4 7 5 13,-4 2-3-13,-5 3-1 14,-3 2 0-14,-3 3 0 14,1 4 4-14,1 3-1 13,-4 1-2-7,-1 1 0-6,-9 2 0 13,-11 2 2-13,-7 4-4 14,-6 5 0-14,0 0 3 14,-1 6-4-14,1-2 5 0,0 1-8 12,-7 2 8 3,0 2-6-15,-2 0 2 13,-7 0 0-13,-2 0 0 5,2 0 3-5,-4 0 1 14,1 0-4-14,-3 0 2 13,-2 0 2-13,1 0-4 14,3 0 1-14,-6 0-1 13,0-2 2-13,-4-2-2 14,2-2 0-14,0 0 3 14,3 0-6-9,1 0 7-5,-7-2-8 14,-1 2 8-14,-6-1-6 14,-1 0 2-14,-3 1 0 13,-3 0 0-13,0-4 0 14,-1 4-2-14,-3-1 4 13,-1 4-2-13,-4-1 3 14,2-1-6-8,5 1 3-6,4 0 0 13,1 1-2-13,-5 3-1 14,-2-2 3-14,0 0 0 0,1-3-3 12,-1 2 8-12,0-3-6 14,4-1 5-14,1 2-4 14,1 0 0 0,1 1 1-14,1 0-1 5,5 4-1-5,6-1-3 13,6 1 8-13,1 0-8 14,1 0 4-14,-4 0-1 14,6 4-2-14,0 6 3 13,0-3 0-13,-3 5 0 14,3 1 2-14,2-4-1 14,5 2 0-9,1 1 0-5,-2-2-1 14,-2 4 0-14,-2-3 0 13,5 6 0-13,4-1 0 14,4 0-2-14,3 2 2 14,0-1-3-14,1 2 7 0,-2-3-6 12,8-2 4 3,-2 0-3-15,8-2 2 4,7-2 0-4,2-3-1 14,4 0 1-14,3 0-1 14,-1-4 0-14,3 4 3 13,-3-4-1-13,1 6-4 14,2 0 1-14,-4 5-1 13,4 4 1-13,1 0 1 14,-2 1-1-8,-1-1 1-6,2 2 0 13,-7 4 0-13,2-2 1 14,-2 0 3-14,5-2-8 13,3 2 5-13,4-1-2 14,1-2 1-14,3 3-1 14,0 2-1-14,4-2 4 13,-1-2-2-7,6 1 2-6,4-8-4 14,4-3 4-14,8-4-2 13,3-1 0-13,5-2 2 14,3-1-2-14,-1-2 2 13,5 0-3-13,0 0 2 0,2 0-2 13,0 0 2-13,0 0-2 14,0 0-3-9,0 2 4-5,0-2-2 14,0 2 2-14,0 1-3 13,-6 5 3-13,-2 7-2 14,-3 8 4-14,-3 4-5 14,2 6 5-14,-3 1-4 13,3 8 2-13,-1 6-1 14,1 4 1-9,-1 4-1-5,-1 3-1 14,1-3 4-14,-1 0-4 14,3 0 5-14,3-4-6 13,-3 2 0-13,6-1 3 14,0-2-1-14,1 0-2 14,4-3 1-14,0-2 4 13,-2-3-2-7,2 0 0-6,0-3 0 13,0-2 0-13,0-6 0 14,0-5 0-14,0-9-2 0,0-8-2 13,0-2-1 1,0-7 5-14,0 2-2 0,0-3 0 13,0 0 3-13,0 0-4 14,0 1 3-9,9 2 0-5,7 1 0 14,5 0 1-14,10-1-2 13,8 0 4-13,5-3-3 14,8 0 4-14,2 0-8 14,0 0 5-14,7 0-2 13,1 0-1-13,8 0 2 14,3 0 0-9,5 0 0-5,4 0-1 14,2 0 2-14,2 0-2 14,1 5 2-14,7 4-2 13,3-2-1-13,11 5 1 14,-2-1 1-14,4-2 0 13,2 3-2-13,-1 1 4 14,7-1-3-8,0-3 5-6,5 3-7 0,6-3 6 12,8-1-3 3,9 0 0-15,4-4 1 0,10-4-1 12,2 0 1 3,6 0 0-15,1-4 0 0,-3-2-2 13,-4 1 5-13,-2 2-5 13,6 3 1-7,0 0 0-6,4 0 0 14,4 0 1-14,2 0-4 13,0 0 6-13,-2 0-8 14,2 0 7-14,-3 0-5 13,-3 0 2-13,-2 0 1 14,1 0 0-14,1-6 0 14,-4 1 0-9,2 2 2-5,-8-1-3 14,0 2 2-14,0-2-1 13,-5 2 1-13,-3 0-2 14,-6 0 1-14,-3 0-1 14,-2-2 1-14,-1 3 0 13,1-2-1-13,-3 3 3 0,-2 0-4 19,-3 0 5-19,2 0-5 0,-4 0 2 13,-4 4 0-13,-5 4-1 14,-6 4 1-14,-2-4 0 13,-6 1 1-13,-6 2-1 14,-2-3 1-14,-4 4-2 14,0 0 3-14,2-2-3 13,-2 3 2-7,-8-4-2-6,-4-1 1 13,-11-4 0-13,-2 1-4 14,2-5 9-14,-5 0-6 14,-4 0 3-14,-6-5-4 13,-7-11 2-13,-8-4 0 14,-10-4 4-14,-6-1 0 13,-9-2 1-7,-3-7-1-6,0 0 6 14,-3-4-6-14,-1-3 0 13,-4 2-1-13,0-4-2 0,-1-1-1 13,-3-2-4-13,-1-4 3 13,-2-1 0 2,0-5 1-15,0 1 0 0,0 0-4 13,0 1 8-8,0 0-8-5,-5-1 4 14,-5-4 0-14,-6-2-4 13,-2-4 4-13,-2 0-6 14,-5 5 5-14,-4 4-2 14,-4 6 6-14,-7 6-3 13,-5 4 1-13,-6 2-2 14,-6 0 2-8,0 6-1-6,-3-1 0 13,-4 5 2-13,1 2-5 14,-5 0 7-14,0 4-5 13,-8-2 6-13,-2 2-6 14,1-1 2-14,-5 0-1 14,7 1 2-14,-1 2-1 13,-4 2-1-7,-7 3 3-6,-5 5 2 0,-3 0-5 12,-5 6 0-12,-5 1 2 14,-4 1-4-14,-7 2 2 14,-5 0 0-14,-1 0 0 13,-5 0 0-13,-2 0 1 14,-8 0 1-14,0 0-3 14,4 0 4-9,-2 0-5-5,1 0 2 14,-8 0 0-14,-6 0 0 13,-2 0 0-13,-3 0-1 14,-1 0 2-14,1 0-1 14,-3 0 1-14,-2 0-2 13,5 0 2-13,-1 0-3 14,3 0 1-9,1 0 1-5,-1-7 0 14,-5 2 0-14,0-4-3 14,0 1 7-14,0 1-3 13,4-1 3-13,-3-1-8 14,3 1 5-14,3 2-1 13,2-2 0-13,13 1 0 0,4-2-1 20,3 3 1-20,0-2-1 0,2 2 2 12,-1 3-2-12,1 1 2 14,-1 2-4-14,6 0 3 14,2 0 0-14,0 0 0 13,-1 0 1-13,6 7-5 14,3 3 8-14,10 2-8 13,3 2 8-7,1 5-8-6,0 0 4 14,3 2 0-14,3 0 0 13,3 1 0-13,5 0-1 14,3 3 2-14,4-4-1 13,6 4 0-13,-1-4 0 14,3 0 0-14,5-3-1 14,6 1 1-9,1 2-1-5,4-3-2 14,1 3 5-14,-3-4-5 13,2 5 6-13,2-1-2 14,-3-3 1-14,4 1-4 0,0 0 2 13,2 1 0-13,1-1 1 13,3 2 0-13,-3 1-1 20,3 0-1-20,2 2 0 0,-1-2 2 13,1 0-1-13,5 0 0 14,-1-3 0-14,0 2-2 13,5-1 2-13,2-3 0 14,3 0 1-14,-1-2-4 14,2 4 7-14,-2 3-8 13,3 2 7-7,-1 0-7-6,6 3 4 13,-2-1 0-13,6 4-1 14,0-1-1-14,3 0 1 14,3 0-5-14,0 4 6 13,5 1 0-13,2 3-3 14,-2 1 3-14,4 3 0 0,0 1-3 19,0 3 3-19,0-3-1 14,0 0 2-14,0-2-5 0,0-1 8 12,0-2-7 3,0-4 7-15,0 1-6 0,0-3 2 13,8 3-2-13,3-2 0 13,5 3 2-13,6 0-3 20,9 0-8-20,16-1 4 0,15-10-39 13,12-16-72-13</inkml:trace>
    </iact:actionData>
  </iact:action>
  <iact:action type="add" startTime="36782">
    <iact:property name="dataType"/>
    <iact:actionData xml:id="d1">
      <inkml:trace xmlns:inkml="http://www.w3.org/2003/InkML" xml:id="stk1" contextRef="#ctx0" brushRef="#br0">3713 5351 0 0,'-2'0'12'6,"2"0"-2"-5,-2 0 3 14,0 0-6-14,-10 0 7 13,-5 0-14-13,-6 5-2 14,-6 5-5-14,-4-1 7 0,2 2 1 13,-5-2 1 1,0-4 4-14,2 1-5 0,1-3 8 19,3 4-5-19,6-2 2 14,5 2-6-14,5-3 4 0,7-2 3 13,3-2-2-13,4 0-5 13,0 0 0-13,0 0-2 14,0 0-2-14,0 0 4 14,0 0 1-14,0 0 1 13,0 0-2-8,4 0-4-5,17 0 4 14,8-8 1-14,11-2 2 14,13-2-3-14,9-4 0 13,7-2 3-13,6 2-3 14,2-1 0-14,-7 5 0 13,3 4 0-13,-6 3 0 14,-6 3-2-8,5 2 4-6,-4 0-4 13,-2 0 5-13,0 0-4 14,3 6 2-14,1 0 1 13,6-4-2-13,-1 2-1 14,4-4 0-14,3 0 1 14,4 0 2-14,5 0 2 0,-5-3-8 19,-1-5 5-19,-8 5-2 13,-2 1 1-13,1 2 0 0,-2 0 0 13,6 0 0-13,0 0 1 14,-6-2 2-14,1-1-3 13,-8 3 0-13,-8 0-3 14,3 0 1-14,-2 0 1 14,5 0-3-9,6 5 4-5,2-3 0 14,6-2 4-14,6 0-7 13,3 0 6-13,3-14-6 14,2-2 3-14,-5 2-1 14,-1-2 0-14,-5 2 1 13,-4 3 0-13,-4 2 0 14,-7 5 0-9,-4 1 2-5,-6 3-2 14,1 0-3-14,-8 0 1 0,-4 3-6 13,5 2 7 1,2-1 0-14,7-4 1 0,6 0 5 13,6 0-5-13,3 0 1 14,0-5 0-14,3-6-2 13,-1 3 0-7,0-2 1-6,1 4-1 13,-1-2 1-13,-4 4 0 14,-1-2 0-14,-3 2 0 14,2-2 1-14,0-1-1 13,1 2 1-13,1-1-2 14,2 0 2-14,-1 0-1 14,-4 4 0-9,-2 1-2-5,-4 1 2 14,-5 0 0-14,3 0 0 13,0 0 1-13,2 0-1 14,4 0 0-14,5 0 0 14,5 0 1-14,-1 5-1 13,-2 2 0-13,-5-2-1 14,-1 1 1-9,-5-3 0-5,0 0 1 14,-7-1-1-14,-1-2 0 0,-2 0 0 13,2 0 0-13,3 0 2 13,-2 0-2-13,-2 0 0 14,-2-2 4-14,0-1-6 13,0 3 2-13,0 0 0 14,4 0 0-8,0 0 2-6,2 0-2 13,-1 0-1-13,-6 0 1 14,2 3 0-14,-6 1 2 14,0 2-2-14,-4 2 0 13,0 0 1-13,-1 0-3 14,0 1 3-14,3 3-2 13,-3 1 0-7,-1-3-2-6,3 4 3 14,-4 0 0-14,0-2-1 13,1 3 2-13,-5-5-2 14,-4-4 2-14,-4-3 3 13,-8-1-4-13,-6-2 3 0,-4 0-1 13,-3 0 0 2,-2 0 3-10,0 0 3-5,0 0 6 0,0 0-5 13,0 0 5-13,0 0-12 14,0 0 4-14,0 0-6 13,0 0 1-13,0 0-2 14,0 0 2-14,0 0-2 13,0 0 4-13,0 0-5 14,0 0 5-8,0 0-3-6,0 0 0 13,0 0 3-13,0 0 0 14,0 0-2-14,0 0 5 13,0 0-2-13,0 0 4 14,0 0-8-14,0 0 1 14,0 0 0-14,0 0-2 13,2 0 1-7,-2 0-1-6,0 0-1 14,0 0 4-14,0 0-2 13,0 0 2-13,0 0-4 14,0 0 2-14,0 0 0 13,0 0 0-13,0 0 0 0,0 0 0 13,0 0-2-13,0 0 2 14,0 0 0-9,0 0 0-5,0 0 2 14,0 0-4-14,0 0 2 13,0 0-1-13,0 0 1 14,0 0 0-14,0 0-1 14,0 0 2-14,0 0 0 13,0 0 1-13,0 0 1 14,0 0-2-9,0 0 4-5,0 0-1 14,0 0 3-14,0 0-4 14,0 0 1-14,0 0-1 13,0 0-2-13,0 0 1 14,0 0-1-14,0 0-2 14,0 0-2-14,0 0 3 13,0 0-1-7,0 0-1-6,0 0 2 13,0 0 0-13,0 0-3 14,0 0 6-14,0 0-6 0,0 0 3 13,0 0-2 1,0 0 3-14,0 0-2 0,0 0 0 13,0 0-3-13,0 0-2 14,0 0 0-9,0 0-7-5,0 0-10 14,0 0-4-14,4 0-20 13,3-2-26-13</inkml:trace>
    </iact:actionData>
  </iact:action>
  <iact:action type="add" startTime="39730">
    <iact:property name="dataType"/>
    <iact:actionData xml:id="d2">
      <inkml:trace xmlns:inkml="http://www.w3.org/2003/InkML" xml:id="stk2" contextRef="#ctx0" brushRef="#br0">18519 4277 1 0,'0'-39'11'1,"4"-2"1"13,3 3 3-13,-7 1 16 14,0 14-7-14,-7-2 3 13,-15-3-11-13,-5 2-6 14,-6-1 6-8,-3 4-2-6,-4-1-13 13,0 4 4-13,-3 0-4 14,-1 2 1-14,0 4-2 13,-9 0-1-13,-4 4 0 0,-14 2 0 13,-5 4-1 2,-6 3 4-15,1 1-4 0,6 0 5 12,-3 0-6-6,-1 6 6-6,-4 9-3 13,2-5 0-13,-2 4 0 14,3-1 0 1,-5 1 1-15,-2 3-1 13,-4 1 4-13,-3 5-7 0,1 2 6 13,1 3-6-13,4 4 3 14,9 0-1-9,8 2 1-5,4 2 0 14,5-1 1-14,4-1 1 13,0-2-4-13,8-3 4 14,4-4-2-14,7 1 0 14,8 2 0-14,4 2 0 13,6 2 0-13,3 2-3 14,2 3 4-9,5 1-2-5,0 2-1 14,4 2 2-14,3 1 0 14,1 3-2-14,3-5 2 13,0 4-2-13,0 0-2 14,10-2 4-14,6-1 0 14,5-4 0-14,4 0-2 0,6-1 1 12,9 2-2-6,14 1 3-6,10-3-1 13,9 0 1-13,6-3 0 14,1-3 0-14,0-4 1 14,-2-1-1 0,0-3 1-14,0-3-2 14,1-2 2-14,-5-2-1 0,1-3 1 12,0 1-1-6,-4-5 0-6,4 5 0 14,0-4 0-14,1 1 1 13,4 0-3-13,-4-1 2 14,-1 0-1-14,-3-2 2 13,1-4-2-13,4-4 1 14,8 0-3-14,4 0 3 14,7 0 0-9,-7-10 2-5,-7-2-2 14,-10-2 0-14,-9-4-5 0,0 0 5 13,-2-2 0 1,1-4-4-14,-4 0 4 14,-4 0-1-14,-4-6 1 13,-4-2-2-13,-2-5 1 0,0-9 1 13,1-5 0-7,0-6-5-6,-1-2 0 13,-4 0 3-13,-5-2-3 14,-10-1 1-14,-4 2 4 13,-11-1-1 2,-10 8 5-15,0-1-7 0,0 4 3 13,-2 1 0-13,-13 5-2 13,-3 2-3-7,-7 3 3-6,-2 2-9 14,-1 4 10-14,-6 1 1 13,3 5 1-13,-5 5 3 14,3-2-3-14,0 2 1 13,-7 0 2-13,-1-3-4 14,-5 5-1-14,-6 1 1 14,-2 0 0-14,-1 3 0 4,-3 0 1-4,0 1-1 14,0-2 3-14,0 3-3 13,-8 1 0-13,-6 4 0 14,-8 4 2-14,-8 0-2 14,-7 5 0 0,-1 0 0-14,2 0 0 0,0 0 0 13,3 5-2-8,0 8 2-5,1 3 0 14,4 1 0-14,6 6 4 14,-1 0-4-14,5 2 2 13,3 1 0-13,4 1-1 14,2-3-2 1,7 0 1-15,4-3-2 0,2-1 2 12,10 1 0-6,-1 4 0-6,3-2 2 13,-3 5-4-13,-3 0 4 14,-2 2-2-14,2 2 0 14,3 2 3-14,1 0-3 0,-4 2-1 12,3 5 1-12,1 2 0 14,2 0 0 0,4 4 1-14,11-1-2 5,9-3 4-5,12 3-7 14,6-3 3-14,0 3-1 13,0-2 2-13,2 0-1 14,18-2 0-14,2 2 1 13,9 5-2-13,6-1 5 14,0 1-3-14,10 0 1 14,0-3-2-9,1 2 4-5,4-2-2 14,4 0-1-14,2-3 0 14,6-2-3-14,13-1 7 13,4-5-6-13,9-3 5 14,3-5-3-14,2-6 0 13,5-1 4-13,0-4-3 14,1-3-2-8,5-2 1-6,-4-8 0 13,-4-3 1-13,-3 0 0 0,-4 0 0 13,3 0 0-13,-3-5 1 13,3-4-1-13,-3 0-1 14,-11-3-1-14,-8 1-3 14,-11-5 3 0,-2 1 1-14,-6-1 0 5,0-4 1-5,-3-1-2 13,-2 0-2-13,-5-5 3 14,-1-4 2-14,2-6-1 14,4-7 0-14,3-3-1 13,0-10 0-13,-1-8 2 14,3-8-5-14,-5-5 3 14,-3 2-3-9,-3 5 0-5,-7 1 3 14,-6 0-4-14,-12 4 2 13,-8 0 2-13,-7 4-5 14,-2 2 5-14,0 5-1 14,-15 1-4-14,-10 6 3 13,-2 4 2-13,-6 6 5 14,-7 4-2-14,0 3-3 4,-1 4 0-4,-1 4 9 14,2-2-7-14,0 4-2 14,0-2 3-14,-3 2-5 13,-2-3 4-13,4 4 0 14,-6-4-2-14,-1-3 1 14,-4 1 1-14,-4-1-1 13,-2-1 3-7,-9 6-3-6,-3 0-2 13,-7 5 2-13,-10 2-2 14,-7 2 1-14,-6 8 0 14,-1 2-1-14,-1 2-2 13,0 0 1-13,-3 2 2 14,0 12-1-14,4 1 2 13,8-2-2-7,9 0 2-6,5 4-1 14,8-1 0-14,4 2-2 13,4 2 2-13,5-1 0 0,8 0 0 13,5 1 2 2,7-2-6-15,7 7 4 0,-3 3 0 12,-1 2-2 3,-6 6 2-15,-1 1 1 4,-2 1-1-4,-8 3 1 14,-1 1 2-14,-7 6-4 14,-3-1 3-14,5-4-4 13,7-5 4-13,9-1-3 14,8-1 1-14,10 0 0 13,3 5-1-13,6-4 2 14,6 1-2-8,5-2-2-6,4-3 1 13,0-3-4-13,7 0 6 14,12 2-6-14,4-2 5 13,2 0 1-13,3 3 0 14,3-4-1-14,-2 3 3 14,5 0-3-14,3 0 3 13,5 3-4-7,6-3 5-6,1 0-4 14,5 0 1-14,1-2-2 13,1 1 2-13,6-6 0 0,0-1-1 13,8-3 2-13,-1-4-1 13,-2 0 0-13,1-5 0 14,0 0 0-14,-8-4 1 14,1-1 0-9,-11 1-1-5,-5-2 3 14,-7 2-1-14,-9-1-4 13,-9-4 0-13,-9-1 1 14,-4 0 2-14,-5 1-2 14,-2-3 0-14,0 0 1 13,0 0 2-13,0 0 2 14,0 0 3-9,0 0-6-5,0 0 5 14,0 0-1-14,0 0 2 14,2 0 0-14,-2 0-4 13,0 0 0-13,0 0-2 14,0 0 4-14,0 0-4 0,0 0 3 13,0 0-3-13,0 0 1 20,0 0-2-20,0 0 1 0,0 0-1 12,0 0 0-12,0 0 0 14,0 0 0-14,0 0 0 14,0 0-2-14,0 0 2 13,0 0 0-13,0 0 0 14,0 0 0-14,0 0 1 13,0 0 2-7,0 0-3-6,0 0 3 14,0 0-2-14,0 0-2 13,0 0 0-13,0 0 1 14,0 0-4-14,0 0 2 14,0 0-10-14,0 0-23 13,0-3-76-13</inkml:trace>
    </iact:actionData>
  </iact:action>
  <iact:action type="add" startTime="43996">
    <iact:property name="dataType"/>
    <iact:actionData xml:id="d3">
      <inkml:trace xmlns:inkml="http://www.w3.org/2003/InkML" xml:id="stk3" contextRef="#ctx0" brushRef="#br0">2333 6650 19 0,'0'0'32'15,"0"0"-4"-8,0 0-5-6,0 0-2 13,0 0-12-13,0 0-5 14,0 0-4-14,0 0-2 14,0 0-6-14,0 0 5 13,20 0-2-13,20-9 1 14,20-11 7-14,21-2-6 13,17-2 6-7,13 0-3-6,3 5 0 14,-1 7-10-14,-3 9 9 13,-12 3 0-13,5-2-2 14,8-2 3-14,18-7 4 14,14-4 1-14,13-1-3 13,-3-3-1-13,-1 4-1 0,-7-2 0 19,-14 6-1-19,-15 3 0 14,-15 1 1-14,-7 4-4 14,-10 0 4-14,-4-1 1 13,-6 3-1-13,-7-1 3 0,-4 0-3 13,-3-3 0-13,-2 1 2 13,5-4 3-13,3 2-1 21,-4 1-3-21,-9 1-1 13,-10 1 0-13,-8 2 0 14,-14-2-1-14,-8 3 1 0,-5 0-3 12,-4-2 6-12,-4 2-3 14,0 0 1-14,0 0 3 14,0 0 1-14,0 0 5 13,0 0 3-7,-7 0 2-6,-18 0-9 14,-10 0-6-14,-15 0-2 13,-10 0 0-13,-9 0 1 14,-7 0-5-14,1 10 6 13,-4 0-1-13,-2 4-4 14,-4 0 5-14,-12 1-5 0,-7 7 5 19,-11-1-5-19,-7 6 2 14,-5 1-3-14,-8-5 5 0,-3 2 2 12,8-5-1-12,3-4 0 14,7 0 2-14,5-4-1 14,14-2-1-14,6 0 0 13,18-6 0-13,6-1 1 20,11-3 0-20,3 0 3 14,8 0-4-14,9 0 2 0,5 0-2 13,8 0 4-13,2 0-4 13,7 0 2-13,5-5-4 14,5 5 6-14,4-2-5 14,4 2 1-14,0 0 0 13,0 0-6-7,0 0-1-6,0 0 2 13,0 0-4-13,14 0 3 14,20 0 6-14,16 10 0 14,14 1 2-14,11-4-2 13,7-1 4-13,6-4-4 0,5-2 2 13,1 0 1-13,4 0-1 20,-3 0-1-20,-3 0-1 14,-1 0 3-14,4-3-5 0,-2-6 4 12,7 1-4-12,0-1 4 14,1-2-2-14,1-3 0 14,3 0 0-14,4 0 0 13,3-3 0-13,-8 2 0 20,-4 1 1-20,-10 2-2 14,-12 4 2-14,-13 4 0 0,-7-1-1 13,-14 4 0-13,-11-1-1 13,-8 0 2-13,-13 2-2 14,-6-3 4-14,-6 3-3 13,0 0 0-13,0 0 6 14,0 0-1-8,0 0 2-6,0 0-1 13,0 0-6-13,0 0 2 0,0 0 0 13,0 0-4 2,0 0 0-15,0 0 2 0,0 0-1 12,0 0-1-12,0 0 2 14,0 0 0-14,0 0 1 13,0 0 0-7,0 0 0-6,0 0 1 14,0 0 0-14,0 0 0 13,0 0-2-13,0 0 1 14,0 0 2-14,0 0-2 13,0 0-1-13,0 0 2 14,0 0-1-14,0 0-2 14,0 0 0-9,0 0-1-5,0 0 0 14,0 0 2-14,0 0-2 13,0 0 2-13,0 0 1 14,0 0 0-14,0 0 4 14,0 0-4-14,0 0 4 13,0 0-5-13,0 0 6 14,0 0-4-9,0 0 1-5,0 0-1 14,-2 0-2-14,0 0 6 0,0 0-6 13,-1 0 1-13,3 3 1 13,0-3-4-13,0 0 2 14,0 0-1-14,0 0-1 14,0 0-2-14,0 0 3 13,0 0-3-7,0 0 2-6,0 0-2 13,0 0 2-13,0 4-4 14,5 4 5-14,1 2 0 14,-1-1-3-14,-3 6-3 13,-2 5-5-13,0 8-3 14,-11 2-68-14</inkml:trace>
    </iact:actionData>
  </iact:action>
  <iact:action type="add" startTime="46598">
    <iact:property name="dataType"/>
    <iact:actionData xml:id="d4">
      <inkml:trace xmlns:inkml="http://www.w3.org/2003/InkML" xml:id="stk4" contextRef="#ctx0" brushRef="#br0">14054 6520 22 0,'-5'0'28'15,"-1"-3"-1"-8,1 1 2-6,2 2-12 13,0-2-8-13,1 2-9 14,2 0 2-14,0 0 0 0,0 0-2 13,0 0 0 1,0 0-6-14,0 0 1 0,0 0-2 13,0 0 6-13,0 0-7 20,0 0 7-20,0 0-3 0,0 0 4 13,5 0 0-13,3 0 0 13,-2 0 5-13,4 0-2 14,3 0 3-14,5 0-5 13,7 0 5-13,8 4-5 14,5-1-1-14,8 0 0 20,10-1 1-20,4 0-1 0,7 0 0 12,-3-2-1-12,4 0 2 14,-7 0 2-14,7 0-3 14,-1 0 2-14,1 0-2 13,4 0 0-13,2 0 0 14,-2 0-2-14,1 0-1 14,7 0 3-9,6-6 3-5,11-6-3 14,7-2 0-14,10-4-5 13,0-2 4-13,4 2 0 14,2-2 1-14,8 2-2 14,5-1 0-14,-2 2 2 13,-1 0 1-13,-7 0 0 0,-3 3 1 19,1 4-4-19,-6 1 2 14,-4 5-1-14,-1 4 0 14,-1 0 1-14,-2 0-1 0,-4 0 3 12,4 0-1 3,-3 0 1-15,4 0-4 0,3 4 1 12,0-2 0-12,-3 5 1 14,-6-4-2-8,-2-1-4-6,3-2 1 13,-1 0 1-13,-2 0-3 14,-4 0 6-14,-9 0-1 14,-6 0 2 0,-3 5 2-14,-2-2 3 0,0 1 1 13,-1 0 1-13,-1 2 1 13,2 3-4-7,-5-1-1-6,3-1 0 14,1 1-5-14,6 1 6 13,-2-5-8-13,0 1 4 14,-6 1-2-14,-7 1 1 13,-2-2-1-13,0 2-1 14,1-4 6-14,6-3-6 0,9 0 4 19,3 0-2-19,4 0 1 0,-1-11 0 13,-4-3 1-13,-2-3 2 13,-7 1-4-13,-9 1 3 14,-1 2-2 1,-8 4 2-15,-8 0-4 0,-4 1 2 12,-14 2 0-12,-9 1 1 14,-7 2 0-9,-9 2 4-5,-2 1 2 14,-2 0 11-14,0 0-5 14,0 0 7-14,0 0-12 13,0 0-1-13,-11 0-3 14,-15 0-4-14,-12 0-18 14,-16 0-5-14,-9 4 17 13,-7 3 4-7,-8 2-2-6,-5-2 5 13,-6 3-1-13,-7-1 2 14,-8-1-2-14,-6 4 1 0,-6-2 4 13,-1 4 0 1,-11 1-3-14,-8 2 5 14,-2 1-7-14,-6 0 4 0,1 2-3 12,0 0-2-6,-5-2 0-6,1-4 1 14,-1-2 0-14,-2-7-1 13,1 0-1-13,1-5 4 14,1 0-1-14,-2 0 3 14,4 0-8-14,-1 0 7 13,11-5-4-13,6-2 2 14,0 0-2-9,-1 0 1-5,0 2-1 14,-2 5 0-14,-5 0 1 14,2 0-1-14,-4 0-3 13,-1 0 4-13,-5 3-2 14,-1 6 0-14,4-2 1 13,4 3 0-13,6-1 0 14,2 2 2-8,4 1-3-6,1-3 5 13,5-2-3-13,6 0 1 0,2-2 1 13,12 2-2-13,4 0 2 13,6 1-1-13,9 0-1 14,1 1 0-14,4 0 0 14,0 1 0-14,9-2 1 13,6-1-2-7,10-2 2-6,9-3-1 13,9 0 0-13,1 1 2 14,11-3-2-14,7 0 2 14,10 0 1-14,4 0-3 13,0 0-3-13,0 0-11 14,0 0 13-14,5 0 2 14,16 0 0-9,9 0-1-5,3 0 0 14,11 2 0-14,5 1 0 13,9 4 1-13,13-4 1 14,4-3-4-14,6 0 3 0,4 0-1 13,4 0 0-13,5 0 0 13,9 0-1-13,4-2 3 14,2-4 0-9,4 1-2-5,3-2 0 14,7 0-2-14,4 2 2 14,2-3-1-14,5 0 1 13,9 0 0-13,4 0 1 14,7-1-2-14,0-2 2 14,0-1-1-14,-1 1 0 13,2 4 0-7,0 2 2-6,-6-2-4 13,1 2 2-13,-5 2 0 14,-3 3 0-14,1 0 2 14,2 0-4-14,0 0 6 13,-7 0-8-13,-4 0 3 14,-5 0 1-14,-4 0-1 13,-5 0 1-7,-10 0 0-6,-6 0 1 14,-10 0-2-14,-7 0 2 13,-13 0-2-13,-3 0 5 14,-15 0-6-14,-8 0 4 0,-12 0-4 12,-11 0 2-12,-9 0 0 14,-10 0 0-14,-3 0 0 14,-3 0-3-9,0 0 6-5,0 0 2 14,0 0-5-14,0 0 7 14,0 0-2-14,0 0 1 13,0 0-1-13,0 0-3 14,0 0 3-14,0 0-4 13,0 0-1-13,0 0 2 14,0 0-4-8,0 0 2-6,0 0 0 13,0 0-2-13,0 0 2 14,0 0 2-14,0 0-2 13,0 0 7-13,0 0-7 14,0 0 0-14,0 0 0 14,0 0-1-14,0 0 0 0,0 0 1 12,0 0-2-6,0 0 2 8,0 0 2-14,0 0-1 0,0 0 2 13,0 0-1-13,0 0 0 14,0 0-2-14,0 0 1 13,0 0-1-13,0 0-1 14,0 0 0-14,0 0 1 14,0 0-1-9,0 0 2-5,0 0 0 14,0 0 0-14,0 0 3 13,0 0-3-13,0 0 2 14,0 0-1-14,0 0-1 14,0 0 3-14,0 0-2 13,0 0 0-13,0 0-1 14,0 0 1-9,0 0-2-5,0 0 4 14,0 0-3-14,0 0 2 14,0 0 1-14,0 0 0 13,0 0 4-13,0 0-3 0,0 0 2 13,0 0-6-13,0 0 2 13,0 0 0-13,0 0 0 14,0 0-3-8,0 0 1-6,0 0-1 13,0 0 3-13,0 0 0 14,0 0-3-14,0 0 5 14,0 0-4-14,0 0 4 13,0 0-2-13,0 0-2 14,0 0 1-14,0 0-1 13,0 0 0-7,0 0 2-6,0 0-3 14,0 0 2-14,0 0 0 13,0 0-1-13,0 0 1 14,0 0-2-14,0 0 1 13,0 0 2-13,-3 0-2 14,1 0-1-14,2 0-1 14,-2 0 1-9,2 0-4-5,-2 0 4 14,-1 0-1-14,3 0 1 0,-2 0 0 12,2 0 1-12,0 0 0 14,0 0 2-14,0 0-4 14,0 0 2-14,0 0-2 13,0 0 1-13,0 0 0 14,0 0-3-8,0 0 3-6,0 0 0 13,0 0 1-13,0 0 1 14,0 0-1-14,0 0 0 13,0 0 0-13,0 0-2 14,0 0 1-14,0 0-1 14,0 0 0-14,0 0 2 13,0 0-2-7,0 0 2-6,0 0-4 13,0 0 3-13,0 0-1 14,0 0 1-14,0 0-1 14,0 0 1-14,0 0 0 13,0 0 1-13,0 0 0 0,0 0-1 13,0 0 2 2,-2 0-4-15,2 0 0 4,0 0 2-4,0 0-3 14,0 0 0-14,0 0 3 13,0 0 0-13,0 0 2 14,0 0-2-14,0 0 1 14,0 0 0-14,0 0-2 13,0 0 1-13,0 0 0 14,0 0-4-9,0 0 2-5,0 0 2 14,0 0 1-14,0 0-1 14,0 0 4-14,0 0-6 13,0 0 4-13,0 0-2 14,0 0 0-14,0 0-3 13,0 0 3-13,0 0 0 14,0 0 0-8,0 0 4-6,0 0-7 13,0 0 6-13,0 0-4 14,0 0 2-14,0 0-1 14,0 0 0-14,0 0-1 13,0 0 1-13,0 0 0 0,0 0 0 13,0 0 2-13,0 0-4 13,0 0 3-7,0 0-2-6,0 0 1 14,0 0-2-14,0 0 1 13,0 0 2-13,0 0-3 14,0 0 4-14,0 0-4 13,0 0 2-13,0 0-1 14,0 0 0-14,0 0 1 14,0 0-5-9,0 0-3-5,0 0 0 14,0 0 0-14,0 0 1 14,0 0-5-14,0 0 6 13,0 0-3-13,0 0 3 14,0 0-7-14,0 0-9 13,-4 0-9-13,-1 0-29 14,-6 0-33-8</inkml:trace>
    </iact:actionData>
  </iact:action>
  <iact:action type="add" startTime="51214">
    <iact:property name="dataType"/>
    <iact:actionData xml:id="d5">
      <inkml:trace xmlns:inkml="http://www.w3.org/2003/InkML" xml:id="stk5" contextRef="#ctx0" brushRef="#br0">2999 7677 1 0,'-56'-15'32'15,"2"1"3"-8,-3 4-10-6,2 3-9 13,1 1-13-13,-2 6 8 14,6 0-11-14,0 0 4 14,10 0-1-14,13 0 7 0,11 0 3 12,8 0-4-12,6 0-9 14,2 0-3-14,0 0-4 20,0 0-17-20,26 0 5 0,24-3 19 13,23-11 9-13,15-4-8 13,9-2 1 2,-1 3-2-15,-5 5-1 0,-4 9 0 13,-4 1 0-13,-5 2 0 13,4 0 2-13,5 0 0 14,4 5 0-9,5 7-2 10,0 5 3-15,-7-1-2 0,-2-3 0 12,-4-2 0-12,-3-1 0 14,-2-5 0-14,-5 1-1 14,-8-4 2-14,-8 3-1 13,-11-3 2-13,-12 0-4 14,-6 1 2-8,-11-3 0-6,-5 0 0 13,-5 0 0-13,-5 0-1 0,-2 0 2 13,0 0 4 1,0 3-4-14,0-3 8 0,0 0-6 13,-7 0 4-13,-15 0-7 14,-9 0-6-14,-9 0 3 13,-7 0-2-7,-9 0 5 8,-9 6 0-14,-6 8-2 14,-4 0 4-14,-8 0-4 14,-4 4 2-14,-4 3 0 0,-7-4-5 12,-1 1 5-12,5-4 0 14,7 0 1-14,12-2-4 14,8-3 3-9,5-6 0-5,8-1 1 14,7-2-1-14,7 0 0 13,11 0 3-13,7 0 2 14,7 0-3-14,8 0 3 14,3 0-5-14,4 0 0 13,0-2-6-13,0 2 6 0,0-2-5 19,0 1 2-19,17-6-1 14,18 2 4-14,21-4-1 14,10-1 2-14,13 0 3 13,13-2-4-13,8 0 0 14,11-2 2-14,12-2-4 0,-2 0 3 13,-1-2-1-13,-2 2 0 13,-8-1-1-7,-1 2 0-6,-12 1 2 13,-14 1-2 2,-12 4-2-15,-9 2 2 14,-10 5-5-14,-5 2 4 0,-9 0-4 12,-5 0-1-12,-8 0 4 14,-6 5-5-14,-5 3 1 13,-7-3-3-7,-5 2 8-6,-2-4-4 14,0 0 3-14,0 0 3 13,-23-1 4-13,-12 3-4 14,-13-1-3-14,-13-1 2 13,-13 6 1-13,-13-1-3 14,-9 7-4-14,-12-1-6 14,-6 9 6-9,-4-1 2-5,-1 3 3 14,-1 4 1-14,2-3 1 0,4-2 1 12,8 1 9-12,23-8-10 14,20-4 6-14,21-5 0 14,19-7 13-14,13-1 6 13,10 0-15-13,0 0-10 14,0 0-11-8,8 0 0-6,28-7 10 13,20-8 0-13,24 0 2 14,23-3 4-14,13 1-5 13,6 1 2-13,1 4-2 14,-4 3-2-14,5 0 1 14,-4 4 1-14,-9-2-3 13,-10 3 3-7,-18 2 0-6,-17 0 0 13,-13 0 0-13,-12 2 0 14,-17 0 0-14,-10 0 2 14,-8 0-2-14,-6 0 1 13,0 0 9-13,0 0 12 0,0 0-1 13,0 0-4-13,0 0-5 14,-6 0-2-9,-5 2-9-5,-5 2 1 14,1 1-4-14,2 1 4 13,5-5 2-13,6-1-4 14,2 0 5-14,0 0-4 14,0 0 5-14,-2 0-1 13,-2 0 2-13,-1 0-7 14,-2 0 0-9,3 0 0-5,-1 0 2 14,-1 0-4-14,2 0 2 14,1 0-1-14,-2 0 1 13,3 0 0-13,2 0 0 14,0 0-1-14,0 0-1 0,0 0-5 13,0 0-1 1,0 0-13-14,0 0 3 5,0 0-7 9,0 0-9-14,12 0-9 0,7 0 11 13</inkml:trace>
    </iact:actionData>
  </iact:action>
  <iact:action type="add" startTime="53418">
    <iact:property name="dataType"/>
    <iact:actionData xml:id="d6">
      <inkml:trace xmlns:inkml="http://www.w3.org/2003/InkML" xml:id="stk6" contextRef="#ctx0" brushRef="#br0">7378 7718 0 0,'-36'-3'22'1,"7"-2"-8"20,-3-2 8-20,6-5 9 0,2 3-9 12,3 4-16-12,5-2 1 14,8 3 1-14,6 4 0 14,2-2-7-14,0 2 1 13,0 0-1-13,0 0 0 14,0 0 3-14,0 0-3 13,0 0-2-7,0 0-4-6,0 0-2 14,18 0-3-14,19 0 10 13,22 0 0-13,7 0 5 14,15 0-5-14,8-10 1 14,5-4 2-14,8-1-2 13,0 4-2-13,-1 1 1 14,-5 3-2-9,-9 6 0-5,-5-1 2 14,-7 2-2-14,-1 0 4 14,-2 0-4-14,-3 0 4 0,-3 0-2 12,-1 0 0 3,-3 0 0-15,4 2 0 0,0-1 1 13,1 4-1-13,2-1 0 20,-3 0 0-20,2-3 0 0,-5 3 0 12,-1 1-1-12,-3-3-3 14,1 0 8-14,6-2-6 14,3 0 4-14,3 0-2 13,-3 0 0-13,-1 0 0 14,-1 0 0-14,-5 0 1 13,-1 0-2-7,-3-4 1-6,-2-1 0 14,-3 1 0-14,-1 1-2 13,-4 1 0-13,-3 0 2 14,-3 2 0-14,0-2 0 13,-3 2 0-13,-4 0 2 14,-3 0-4-14,-4 0 1 14,0 0 1-9,-2 0-1-5,0 0 1 14,4 0 0-14,0 0 1 13,2 0-2-13,2 0 2 14,-1-6-2-14,3 2 2 14,0-1-1-14,4 0 0 0,-2 2 0 12,-3-1 0-12,-1 1 0 20,-3 1 1-20,2 2-1 0,-3 0 0 13,5 0 2-13,0 0-4 14,1-3 4-14,2 1-5 13,2 1 3-13,0-3 0 14,3 4 0-14,-3-3 0 14,5 3 0-14,-3-1 0 13,-2 1 0-7,2 0 0-6,0 0 0 13,0 0 0-13,1 0 0 14,-4 0 0-14,-2 0 0 14,-6 0 0-14,2 0 1 13,-4 0-2-13,6 0 2 14,-2 0-2-14,1 1 2 13,1-1-2-7,-6 3 1-6,-3-2-1 0,-1 2 1 13,-5-2 0-13,-5 1 0 13,1 1 0-13,-4-3-1 14,-4 0 2-14,-6 0-2 14,3 0 2-14,-5 0-1 13,0 0 1-13,0 0 2 14,0 0 1-9,0 0 1-5,0 2-3 14,0-2-2-14,0 0 0 14,0 0-3-14,0 0 3 13,0 0-2-13,0 0 2 14,0 0 0-14,0 0 1 13,0 2 3-13,-15-1-4 14,-8 2-2-8,-6-2-3-6,0 3 3 13,-4 3-2-13,-3 0 3 14,-5 2-1-14,-3 0 1 13,-5 0-3-13,-7-1 1 14,1 0-2-14,-3 0 0 14,0-2 0-14,6 0 5 13,3 0 0-7,3-2 0-6,1 0 2 0,5 0-2 12,-2 0 0-12,1 3 0 14,-1-2 1-14,-5 1-4 14,-6 0 0-14,1-2 3 13,0-2 0-13,7-2 3 14,-1 0 1-14,9 0-3 14,-1 0 0-9,5 0 8-5,8 0-7 14,7 0 0-14,5 0-2 13,9 0-1-13,-1 0-1 14,5 0 2-14,0 0-7 14,0 0-4-14,0 0-12 13,5 0-12-13,22 0 13 14</inkml:trace>
    </iact:actionData>
  </iact:action>
  <iact:action type="add" startTime="55308">
    <iact:property name="dataType"/>
    <iact:actionData xml:id="d7">
      <inkml:trace xmlns:inkml="http://www.w3.org/2003/InkML" xml:id="stk7" contextRef="#ctx0" brushRef="#br0">14825 7654 9 0,'-24'0'1'1,"1"0"0"13,2 0 0-13,-4 0-1 14,1 0 1-9,3 0-1-5,4 0 1 14,-4 0 9-14,3 2-8 14,-6 2 0-14,-3 0-1 13,-2 0 1-13,2-1 0 14,5 3-2-14,5-3 8 14,5-3-5-14,3 2 3 13,2-1-5-7,3 2-1-6,-3 0 0 13,7-2 0-13,-2-1 0 14,2 1-4-14,0 2-1 14,0-1-1-14,0-2 1 13,0 2 5-13,12 3 4 14,3-5 3-14,5 3-2 14,3 1 2-9,0-2-3-5,2 0-2 14,0-1-2-14,4 4 0 0,2 1-3 12,4-3 3-12,3 0 1 14,9 0-1-14,3-3 0 14,3 0 2-14,2 0 4 13,1 0-5-13,0 0-2 14,0 0 2-9,-3 1-2-5,-2 1 2 14,-1 2-2-14,-2 0 1 14,4-1-2-14,-1 0 2 13,5 1 0-13,5-2 4 14,3 1-4-14,5-3 1 14,-5 0-1-14,-1 0 0 13,-3 0 1-7,-4 0-1-6,0-3 0 13,2-6 0-13,0 0 3 14,0-2-2-14,-6 2 2 14,-4 1-1-14,-4-1-1 13,1 0-1-13,-1 4 2 14,4-4-2-14,-2 3 0 13,5 0-1-7,-3 0 2-6,0-2-2 14,4 2 3-14,1-4-2 13,0 0 0-13,3 2 3 0,0-2-3 13,2-1 0-13,-2 2-1 13,0-3 3-13,-4-1-2 14,0 4 0-14,2-1 1 20,-3 3 0-20,0 1-2 14,-4 2 1-14,-1 3 0 0,2-2 0 12,-6 3 0-12,1 0 0 14,-1 0 0-14,-3-1 1 14,2-3-1-14,-3 1 0 13,0 2 1-13,-3 1 1 14,4 0-2-9,-6 0 0-5,0 0 0 14,-2-3 1-14,-4 3-1 14,-5 0 2-14,-4-2-1 13,-7 2 2-13,-6 0-2 14,0 0 1-14,-5 0 4 0,0 0-1 13,0 0 0-13,0 0 4 13,0 0 0-7,0 0 10-6,0 0-3 13,0 0 3-13,0 0-11 14,0 0 5-14,0 0-7 14,0 0 1-14,0 0-2 13,0 0-1-13,0 0 3 14,0 0-2-14,0 0 1 13,0 0-2-7,0 0 3-6,0 0-5 14,0 0 3-14,0 0-4 13,0 0-1-13,0 0 0 14,0 0 0-14,0 0 1 13,0 0 0-13,0 0 1 14,0 0 0-14,0 0-1 14,0 0 0-9,0 0 4-5,0 0-4 14,0 0 0-14,0 0 2 14,0 0-1-14,0 0-2 13,0 0 1-13,0 0 2 14,0 0-3-14,0-1 3 13,0 1-2-13,0-3 0 0,-3 2-1 13,-4 1 2-7,1-3-2 8,1 3 0-14,-8 0 0 0,-5 0-7 13,-5 0 1-13,-6 0-10 13,-6 0-2-13,-11 0-19 14,-8 8-22-14,-11 6-43 14</inkml:trace>
    </iact:actionData>
  </iact:action>
  <iact:action type="add" startTime="57191">
    <iact:property name="dataType"/>
    <iact:actionData xml:id="d8">
      <inkml:trace xmlns:inkml="http://www.w3.org/2003/InkML" xml:id="stk8" contextRef="#ctx0" brushRef="#br0">3499 8802 12 0,'-18'-23'19'1,"1"2"11"0,-4 2-14 12,5 1-5-12,1 2-6 14,-1 1 1-14,5 3-5 13,-2 2 7-7,2 3-3-6,0-2-4 14,-3 4-1-14,-1-4 5 13,-1 3-1-13,-2 1-4 14,2 0 7-14,1 1-7 13,-3 3 0-13,3 1 0 14,-8 0-4-14,-1 0 4 14,-1 0 0-9,-6 5 1-5,0 9 0 14,-6 0-1-14,5 0 0 13,3-3 4-13,4-5 1 14,6-2 1-14,2-3 2 14,5 2-4-14,0-2 4 13,7-1-6-13,1 0 4 0,4 0-5 20,0 0-1-20,0 0 0 0,0 0-2 12,0 0-2 3,0 0-4-15,0 0 5 0,4 0-1 12,17 0 0-12,12 5 7 14,11 0-6-14,16-2 6 14,10-3-2-14,3 0-1 13,3 0 0-7,2 0 1-6,0 0 2 13,4 0-3-13,3 0 0 14,-1 0 0-14,0 0-2 14,0 5 2-14,5-1 0 13,12 1 0-13,10-5 0 14,9 0 2-14,1 0-2 14,1 0 0-9,5-5 0-5,-2-2 0 14,-2-2-2-14,-2 3 1 13,-6 5 0-13,-2 1-3 14,4 0 3-14,-1 0 0 14,-5 0 1-14,3 0 1 13,0 0-1-13,2 6 0 0,4 6 0 19,-4 2-1-19,-7-2 0 0,-11-2-2 13,-9-2-1 2,-8-3-1-15,-10 2-1 13,-8 0 6-13,-3-7 0 14,-7 5 4-14,-6-1-8 14,-6-2 6-14,2 4-3 0,-5-4 2 12,2 0-2-6,-4-2 1-6,-3 0 0 13,1 0 0-13,-7 0 0 14,-7 0 0-14,-5 0 3 14,-5 0-5-14,-6 0 4 13,-3 0-2-13,-1 0 2 14,0 0-1-14,0 0 4 13,0 0-3-7,0 0 5-6,0 0-3 14,0 0 1-14,-12-6-4 13,-15 0-2-13,-4 2 1 14,-7-1 0-14,-2 2-3 13,-2 1 1-13,-9 2 2 14,5 0 0-14,-8 0 0 0,-6 0-1 19,-3 0 0-19,-11 5-5 0,-9 0 6 13,-3 2-5 2,-10 2-1-15,-1-1-1 0,-5 0-1 12,-5-1 5 3,-4-2 3-15,1 1-1 0,-4 2 2 12,-1 2-1-12,-5 4 0 14,-3 1-3-8,5-1 3-6,6-3 0 13,12-1 0-13,1-2 2 14,8 0-4-14,0-1 3 13,1 0-1-13,6 0 0 14,4 0-1-14,-1-3 1 14,8 2 1-14,2-2 5 13,3-2-5-7,4 2 4-6,6-2-3 13,3-2 2-13,6 3-2 14,7-3 0-14,3 2 0 14,3 1-1-14,6-1-1 13,7-2 0-13,6 0 3 14,5 0-2-14,4 0 5 0,5 0-4 13,1 0 8-8,2 0-6-5,0 0-1 14,0 0-3-14,0 0 0 13,0 0 0-13,0 0 2 14,0 0-4-14,0 0 1 14,0 0 1-14,0 0-5 13,0 0 4-13,0 0-1 14,0 0 2-9,0 0-1-5,0 0-3 14,0 0 4-14,0 0 1 14,0 0-1-14,0 0 2 13,0 0-5-13,0 0 4 14,0 0-1-14,0 0 0 13,0 0 0-13,0 0-1 0,0 0 2 20,0 0-3-20,0 0 4 13,0 0-4-13,0 0 3 0,0 0-2 13,0 0 2-13,0 0-1 13,0 0 0-13,0 0 1 14,0 0 1-14,0 0-2 14,0 0 5-14,0 0-3 13,0 0-1-7,0 0 1-6,0 0-2 14,0 0 1-14,0 0 1 13,0 0-2-13,0 0 1 14,0 0-2-14,0 0 4 13,0 0-5-13,0 0 4 14,0 0-4-14,0 0 4 14,0 0-2-9,0 0 0-5,0 0-1 14,0 0 0-14,0 0 2 13,0 0-2-13,0 0 2 14,0 0-3-14,0 0 2 0,0 0 0 13,0 0-2 1,0 0 1-14,0 0-1 0,0 0 4 13,0 0-2-8,0 0 3-5,0 0-6 14,0 0 6-14,0 0-3 14,0 0 0-14,0 0 1 13,0 0-1-13,0 0 1 14,0 0-1-14,0 0 1 14,0 0-2-14,0 0 1 13,0 0 0-7,0 0-2-6,0 0 2 13,0 0-3-13,0 0 3 14,0 0-2-14,0 0 4 14,0 0-5-14,0 0 4 13,0 0-5-13,0 0 7 14,0 0-5-14,0 0 2 14,0 2 0-9,0-2-1-5,0 0 1 14,0 0 1-14,0 0-1 0,0 0 0 12,0 0 0 3,0 0-1-15,0 0 2 0,0 0-1 13,0 0 0-13,0 0 0 13,0 0-2-13,0 0 4 14,0 0-3-9,0 0 4-5,0 0-6 14,0 0 3-14,0 0 0 14,0 0 0-14,0 0-1 13,0 0 0-13,0 0-1 14,0 0 0-14,0 0 4 13,0 0 0-13,0 0-1 14,0 0 0-8,0 0 0-6,0 0-1 13,0 0 0-13,0 0 0 14,0 0-1-14,0 0 4 14,0 0-5-14,0 0 4 13,0 0-4-13,0 0 4 14,0 0-2-14,0 0 0 13,0 0 1-7,0 0-1-6,0 0 2 14,0 0-2-14,0 0 1 0,0 0 2 12,0 0-1-12,0 0-2 14,0 0 1-14,0 0-2 13,0 0 0-13,0 0 1 14,0 0 0-14,0 0 2 14,0 0-5-9,0 0 4-5,0 0-2 14,0 0 0-14,0 0 1 13,0 0 1-13,0 0 1 14,0 0-2-14,0 0 0 14,0 0 4-14,0 0-4 13,0 0 0-13,0 0 3 14,0 0-6-9,0 0 6-5,0 0-3 14,0 0 0-14,0 0 0 14,0 0 1-14,0 0 2 13,0 0-6-13,0 0 6 14,0 0-6-14,0 0 1 0,0 0 2 13,0 0-5-13,0 0 4 13,0 0 0-7,0 0-4-6,0 0 5 13,0 0 0-13,0 0-3 14,0 0-1-14,0 0 4 14,0 3-6-14,0 1 3 13,0 1 1-13,0 5-2 14,2 0-5-14,0 2-18 13,-1 5-24-7</inkml:trace>
    </iact:actionData>
  </iact:action>
  <iact:action type="add" startTime="60994">
    <iact:property name="dataType"/>
    <iact:actionData xml:id="d9">
      <inkml:trace xmlns:inkml="http://www.w3.org/2003/InkML" xml:id="stk9" contextRef="#ctx0" brushRef="#br0">9589 7967 1 0,'-13'-20'13'1,"4"4"-3"13,-1 3-4-13,4 2-1 14,2 3 7-14,-1-1-1 13,1 4-6-13,2 2 13 14,0 2-16-8,-1 1 7-6,-1 0 3 13,3 0-10-13,-1 0-2 14,-2 0 2-14,-3 16-4 14,-3 12 4-14,-2 5-2 13,3 9 1-13,1 3 1 14,4 0-2-14,1 1 0 13,3 3 0-7,0-3-4-6,0 0 4 14,0 0 2-14,11 0-2 13,2-1 0-13,3 1 0 14,4-7-2-14,8 0 1 0,8-5 1 12,5-5-5 3,1-6 3-15,5-5 2 0,0-1 0 19,6-8 1-19,3-2-1 14,4-1 1-14,7-2 0 0,4 0 1 12,9-3 1-12,5 4-3 14,4-2 0-14,5-1 0 14,10 1 1-14,8-1 4 13,13 1-1-13,2 1-4 14,-5 1 1-9,1 0 1-5,-1 2-2 14,1-3 1-14,5-2 3 14,-4-2-2-14,-5 0-1 13,-11 0 1-13,-1 0 0 14,-7 0-2-14,-1-9 2 14,2-2 0-14,5-1 2 13,6-2-1-7,1 3-3-6,3 4 4 13,-4-3-1-13,10 1-1 14,7 2-2-14,6-3 0 14,4 2 1-14,-7-1-2 0,-4-1 0 12,-10 0-1-12,-7-2 2 14,-10-2 0-14,-12 4-2 20,-12 0 4-20,0 3 0 14,-5 2-1-14,-2 1 0 0,-3 4-1 12,2 0 0-12,-4 0-1 14,1 0 1-14,1 2 0 14,1 5-1-14,0-4 1 13,6-1 0-13,0 3-1 14,1-5 0-9,1 3 1-5,0-1-2 14,0-2 2-14,3 2-1 14,4-2 2-14,6 0-2 13,3 0 4-13,1 0-5 14,-1 0 4-14,-1 0-2 13,1-4 1-13,1 3 0 14,1-1-1-8,-5 2 0-6,-4 0 0 13,-7 2 0-13,-5 10 0 14,-2-1-2-14,1 3 2 0,-1-2-2 12,6-1 1-12,-6-1 0 14,-3-2 2-14,-3-3-2 14,-9 4 3-14,-2 1 0 20,-3 2 1-20,-7-1-6 13,-4 2 1-13,-3-1 2 0,-8 0 0 13,-6-2 0-13,0 0-1 14,-7 0 2-14,-6-3-1 13,-3-2 2-13,-5-5-4 14,-2 2 5-14,0-2-1 14,1 0-1-9,-1 0 5-5,0 0-6 14,0 0 0-14,0 0 6 13,4 0-6-13,-4-10 12 14,2-12-11-14,1-11-2 14,1 3 2-14,5-6-2 13,2-4 2-13,0 0-1 0,2-8 0 19,-1 2 0-19,-1-2 3 14,-2 2 0-14,-3 2 5 0,-4 1-4 13,-2 4 4-13,0 0-8 13,0-1 0-13,0 3 0 14,-2-2-1-14,-7-1 0 14,1 0 1-14,-1-1-1 20,-3-3-1-20,-4 3 2 13,-3 3 0-13,-3-1 0 0,0 7 2 13,-7 4 4-13,0 0-4 14,-1 5-2-14,2 0 3 13,1 2 3-13,1 7-1 14,2-2-4-14,-3 7-2 20,1 2-1-20,-6 2 2 0,0 5-4 13,-2 0 1-13,-4 0 3 13,-2 0 0-13,-5 0 0 14,-1 0 1-14,-6 3-1 0,-4 6 2 12,-4-1-2-12,-2 0 1 14,0 1 2-14,-1-2-3 20,-1 0 1-20,-5 0-1 14,-5-3 0-14,-7 0 0 0,-3 2 2 13,-5-1-4-13,2 2 2 13,-9 1-1-13,-2 2 0 14,-9 2-2-14,-9-2 3 13,-5-2-1-13,-3-5-1 14,-5 0 2-8,-6-3-2 8,-1 0 4-14,-2 0-1 0,-2 0 0 13,-5 3 0-13,0-2-1 13,-2 7-1-13,3-3 1 14,1 4-1-14,-2-3 0 14,-1-4 1-14,0 0-3 13,-3 0 2-7,-1 0-2-6,-1 0 1 13,-1-1 2-13,1 2 0 14,1 0 3-14,7 0-6 14,8 1 2-14,4 1 1 13,3 0-3-13,1-1 1 0,0 1 2 13,4-4 0-13,-1 3 0 14,3 0 2-9,3 0-1 10,3-2-1-15,6 3 2 0,1 0-1 12,0 2-1 3,6-2 0-15,7 0 0 14,14-4-1-14,0 3 1 0,6-4 0 12,-1 0 1-12,0 2 1 14,2-2 0-9,3 2-2-5,4-2 2 14,3 0-2-14,6 0 0 14,6 0 3-14,8 0-2 13,7 0 0-13,-1-5 4 14,10-2-2-14,1 0 2 13,6-2-3-13,2 3 4 14,6 1-5-8,-1-2 5-6,6 5-1 13,1-1 0-13,1-2-2 0,-2 3-3 13,-1-2 1 2,3 3 2-15,2-1-6 0,0 2 6 12,-3 0-4-12,6 0 2 14,-1 0 2-14,0 0-3 13,2 0 0-7,0 0 1-6,0 0 1 14,0 0-4-14,0 0 5 13,0-3-3-13,0 3 0 14,0 0 2-14,0 0-1 13,0 0 0-13,0-2 3 14,0 2-4-14,0 0 5 14,0 0-4-9,0 0-2-5,0 0 3 14,0 0-2-14,0 0 0 13,0 0 0-13,0 0 0 14,0 0 0-14,0 0 1 14,0 0-1-14,0 0 0 0,0 0 0 12,0 0-1-12,0 0-1 14,0 0 2-9,0 0-1 10,0 0-3-15,0 0 4 0,0 0 0 13,0 0-1-13,0 0 2 13,0 0-5-13,0 0 3 14,0 0 1-14,0 0-3 14,0 0-1-14,0 0-4 13,0 0-6-7,0 0-3-6,0 2 1 13,0 18-1-13,0 0-43 14,0-1-72-14</inkml:trace>
    </iact:actionData>
  </iact:action>
  <iact:action type="add" startTime="64928">
    <iact:property name="dataType"/>
    <iact:actionData xml:id="d10">
      <inkml:trace xmlns:inkml="http://www.w3.org/2003/InkML" xml:id="stk10" contextRef="#ctx0" brushRef="#br0">8639 9898 12 0,'0'0'31'1,"0"0"-3"13,0 0 3-13,0 0-3 0,0 0-8 19,0 0-13-19,0 0-5 14,0 0 1-14,0 0-2 14,0 0-2-14,0 0-1 0,2 0-1 12,12 0 5-12,4 2-2 14,3 0 0-14,3 2-1 13,5 0 0-13,-1 0 2 14,8 0-1-8,0 0 1-6,4 0 2 13,3-3-2 2,1 2-1-15,3-3 2 14,-3 0-2-14,1 2 0 13,-1-2-2-13,6 2 2 0,0 0 2 13,10-2 1-13,10 3-3 13,3-3 0-7,10 2 0-6,-1 3-2 14,3-1 2-14,-5 2 0 13,2 2-1-13,-2 0 2 14,4 0-2-14,3-3 5 13,0 0-8-13,0-3 5 14,-1 3-2-14,-3-3 1 14,4 3 0-9,5-1 0-5,7-1 1 14,3-3-1-14,1 0 3 0,-3 0-6 12,1 0 6 3,-1 0-6-15,-3 0 5 14,5 0-2-14,-6 0 0 0,-2-3 1 12,-4-3 0-12,-4 3-1 14,0 1 1-9,-1 2 1-5,-2 0-4 14,2 0 2-14,-1 0 0 14,5 0-2-14,6 0 2 13,5 0 0-13,4 0-1 14,-3 2-1-14,-6-2 4 14,1 0-4-14,-3 0 5 13,0 0-4-7,-3 0 2-6,-3 0-2 13,-6 0 2-13,-7 3-1 14,6 1 2-14,-3 1-2 14,6-2 1-14,2 1 0 13,-1-4-2-13,-2 0 1 14,1 0 0-14,-7 0-1 13,-3 0 0-7,-3 0 1-6,-8-4 0 14,-2-2 1-14,-8 2 1 0,-6-1-2 12,1 3 2-12,-5-1-4 14,5 3 4-14,0 0-4 14,-2 0 2-14,1 0-1 13,-1 0-1-13,-2 0 2 14,6 0-1-9,-5 3 0-5,1-3-1 14,-8 0 4-14,-1 0-2 14,-7 0 0-14,-4 0 2 13,-8 0-2-13,1 0 0 14,-2 0 2-14,-3 0-2 13,0 0 1-13,1 0 1 14,2 0-2-8,4 0 2-6,2 0-4 13,5 0 2-13,2 2 0 14,2 3-2-14,3-5 2 13,-1 4-1-13,1-4 1 14,1 3-1-14,0-3 2 14,2 0-1-14,-3 0 0 0,5 0 5 12,2 0-4-6,14 0-1-6,7-5 3 13,14 3-3-13,13 0 0 14,16-6-2-14,10 2 2 14,6-6-2-14,4 1-2 13,2-1 3-13,5-2 0 14,6 2-1-14,5 1 4 14,2-1-2-9,-2 1 2-5,3-1-4 14,-1 0 3-14,-3 1-1 13,5-3 1-13,-2 2-1 14,1 1 0-14,-8 4 2 14,-9 3-2-14,0 1 0 13,0 3 0-13,-2 0 0 14,-1 0-2-9,-1 0 0-5,-3 0 2 14,1 4-2-14,-3-4-1 14,1 0 2-14,1 0 1 13,3 0-2-13,-3 0 4 0,0-10-4 13,-5 0 4-13,4 0-2 14,-1-2 0-14,3 0 0 13,-12 2-2-7,0 1-1-6,-11-3 2 13,-5 3 2-13,-7-3-2 14,-5 1 4-14,-7-1-2 14,-7 1-1-14,-3 5 2 13,3 0-2-13,1 4 0 14,1 2-2-14,0 0 2 13,-5 0-4-7,-4 0 2-6,-11 0 2 14,-4 0-4-14,-10 2 4 13,-1 2 0-13,-5 1 0 14,5-2 0-14,2-3 3 13,2 0-3-13,3 0 1 14,7 0 0-14,1-12 1 14,1-6-3-9,-1-6 4-5,-3 0-3 14,-6-5 0-14,-7-6 0 0,-4 0 3 13,-6-2-2-13,-8 1 8 13,-5-3-9-13,-12 3 6 14,0 0-5-14,0-2 2 13,-18 1-3-13,-8-2 0 14,-8 0-1-8,-4 4 0-6,-8 0-1 13,-6 4-7-13,-8-1 3 14,-9 3-10-14,-7 3 5 13,-9 1 0-13,-7 2 9 14,-8 1 1-14,-6 4 1 14,-8 0 7-14,0-2-6 13,2 5 7-7,-1 2-5-6,-7 3 10 13,-5 4-11-13,-7 4 4 14,-1 2-6-14,-2 0 0 14,-2 0-5-14,0 5 3 13,-1 4 1-13,2-4 2 0,-2 2 6 13,1-2-7-13,9 2 4 14,5 1-4-9,7 2 3-5,0 0-2 14,5 1-1-14,2 1 4 13,4 3-4-13,4 2 5 14,10 0-3-14,2 1-3 14,4 2 2-14,4-1-1 13,1 2 1-13,5 5 2 14,1 3-3-9,1 0 0-5,0 2-3 14,1-2 7-14,-1 3-8 14,2-3 7-14,5 0-6 13,4-4 2-13,9-1 1 14,6-4 2-14,7-2-2 14,6 1 5-14,6 0-4 13,3 6 3-7,2 1-4-6,8 1-1 13,4 4-2-13,4-1 1 14,5 0-2-14,2 2 2 14,0 0-3-14,4-1-2 0,17 4 7 12,8-3 0-12,6-2-1 14,5 2 2-14,7-6-1 13,11 4 3-7,7-2 0-6,8-1-3 14,10-1 0-14,8-2 3 13,5 0-3-13,4-4 3 14,7 2-1-14,7-3-4 13,7 1 2-13,8-8 0 14,0 1-2-14,2-3-1 14,5-2 2-9,-2 0 1-5,0 0 1 14,2-2 1-14,4 2-2 14,5 1 2-14,0-5-4 13,0-1 2-13,-2-3 0 14,-4 0-2-14,-2 0 2 0,-4-2-2 12,-3-12 6-12,-7-1-4 21,-1-8 3-21,-9 0-3 13,-1-6 1-13,2 0 2 14,-7-3-2-14,4-2 0 0,-6 3-1 12,-6-3 2-12,-10-5-3 14,-12-1 4-14,-3-6-6 14,-9-3 3-14,-7-4 0 20,-7-3 0-20,-6-2 4 0,-8 0-1 12,-6 0-3-12,-10 1 10 14,-12 5-7-14,-7 2 7 14,-2 1-9-14,0-2 0 13,-9 3 0-13,-16-1-2 14,-7 1-1-14,-8-1-3 14,-8 4-2-9,-10 1-3-5,-7 3 10 14,-8-3 0-14,-7 3-1 13,-5-2 4-13,-13 6-3 14,-10 3 1-14,-2 1 2 14,-2 6-3-14,-2 4 0 0,-1 5-2 12,-3 8 4-12,-7 3-4 20,-5 2 0-20,-7 5 2 14,0 0-3-14,-5 0-1 14,-6 2 2-14,-3 15-2 0,-7 6 1 12,-3 5-1-12,0 0 1 14,-1 0-4-14,5-1 6 14,-1 1 1-14,-2-1 0 20,2 4 0-20,2 1 5 13,4 2-2-13,7 2 0 0,4 5 1 13,6 0-1-13,5 3 1 14,9 4-1-14,17-2-6 13,13 2 5-13,8 1-4 14,8-1 2-14,8 1 0 13,7-3 0-7,8 1 0-6,12 1-1 14,9-1 4-14,9-1-6 13,13 0 2-13,9 0 1 14,0 3-5-14,13-3 5 14,20 1-2-14,12-2 2 0,10-2-1 12,11-2 3-12,6-4 2 20,12-2-2-20,7-5-1 14,9 0 0-14,14-7-1 14,9-2 0-14,8-7 2 0,-1-5-2 12,5-2 1-12,1-2-1 14,2-5 0-14,0 1 4 13,-2-1-2-13,0 0-1 21,1 0 0-21,-6 0-1 0,3-8 0 12,2 0 1-12,0-4-3 14,-3 0 5-14,-4-2-5 13,-7-3 6-13,-5-3-8 14,-7 1 4-14,-6-1-1 14,-10-2 1-14,-12-1 0 0,-13 2 3 19,-13-2-3-19,-9 1 7 13,-15 3-4-13,-11 0 9 14,-5 2-6-14,-9 0 17 14,-5 0-10-14,-2-6 2 13,0 5-11-13,0 1-2 0,-9 5-2 13,-6 1 1-13,-1-1-2 20,0 1 2-20,-3 4-2 0,0 2 2 13,6 0 2 1,4 3-3-14,0 0 4 0,7 2-1 13,0 0-2-13,2-2-1 14,0 2 1-14,0 0-2 13,0 0 0-13,0 0-1 14,0 0-2-9,0 0 3-5,0 0-4 14,0 0 0-14,0 0 5 14,0 0-4-14,0 0 2 0,0 0-5 12,0 0 6-12,0 0-5 14,0 0 3-14,0 0-3 14,11 14-5-14,0 2-43 20,-2-6-89-20</inkml:trace>
    </iact:actionData>
  </iact:action>
  <iact:action type="add" startTime="69288">
    <iact:property name="dataType"/>
    <iact:actionData xml:id="d11">
      <inkml:trace xmlns:inkml="http://www.w3.org/2003/InkML" xml:id="stk11" contextRef="#ctx0" brushRef="#br0">2380 11125 31 0,'-23'0'5'15,"8"0"-5"-14,4 0 1 0,11 0 5 13,0 0-6-13,0 0-2 13,0 0-1-13,0 0-4 14,0 0 6-14,0 0 2 14,0 0-1-14,9 0 0 13,10 0 5-7,8 0 0-6,11 0-2 13,8 0 11-13,16 0-10 14,6 0 2-14,11 0-6 14,6 0 0-14,6 0 1 13,5 0-2-13,8 6 0 14,4-1 1-14,5 4-1 14,4 1 1-9,14-2 0-5,0-3 0 14,-1 0 2-14,8-5 0 13,-5 0 1-13,6 0-2 14,3 0 4-14,3-5-3 14,-2-10-1-14,0-2 0 13,-8 3 1-13,-8-1-1 14,-9 4 1-9,-10 4-3-5,-13 1 3 14,-7 6-2-14,-15 0 1 0,-11 0-1 13,-10 0 0-13,-12 0 0 13,-7 0-1-13,-11 0 2 14,-6 0-2-14,-7 0 2 14,-9 0-1 0,0 0 2-14,0 0 5 5,0 0 1-5,-4 0 8 13,-21 0 0-13,-16 0-15 14,-9 0-2-14,-8-5-5 14,-11 0 3-14,-10 1-3 13,-6-1 0-13,0 2-6 14,-5-1 10-14,3-1-1 13,-6 4 1-7,-8-2-1-6,-4 3 3 14,-7 0 0-14,-2 0 0 13,-7 0-1-13,0 4 1 14,-6 5-1-14,6-6-1 13,5 6 2-13,3-6 3 14,4 4 1-14,4-3 6 0,6-1-8 13,17 0-2-8,13 0 0-5,13-2-2 14,12 1 1-14,8-2 1 14,12 0-1-14,11 0 3 13,7 2-2-13,6-2 0 14,0 2 0-14,6-2-10 13,20 0 7-13,17 2 3 14,15-2 4-8,16 0-4-6,20 0 1 13,18 0 0-13,9 0 1 14,10 0-2-14,4-2 2 13,9-4-4-13,0-1 2 14,4 4 0-14,-3-1 0 14,2-1 2-14,-1 3-2 13,2 2 0-7,8-1 0-6,3-1 0 13,-1-2 2-13,0-1-1 0,-5-8-2 13,-3 1 2 2,-5-2 4-15,-7-3-2 13,-8 6-1-13,-14 0 3 0,-14 4-5 13,-11 0 3-13,-19 6 0 14,-10-2-3-9,-17 3 2-5,-16 0-1 14,-10 0-1-14,-11 0 1 13,-6 0 4-13,-2 0 2 14,0 0 10-14,0 0 3 14,0 0 0-14,0 0-14 13,0 0-6-13,-7-4-4 14,-2 0-12-9,-2-3-40-5</inkml:trace>
    </iact:actionData>
  </iact:action>
  <iact:action type="add" startTime="70606">
    <iact:property name="dataType"/>
    <iact:actionData xml:id="d12">
      <inkml:trace xmlns:inkml="http://www.w3.org/2003/InkML" xml:id="stk12" contextRef="#ctx0" brushRef="#br0">9341 11018 39 0,'-29'12'31'1,"8"-7"-30"13,9-1 9-13,8-4-10 0,4 0 0 13,0 4-11 1,4 0-14-14,23 4 22 0,8 1 3 13,17-6 0-13,10-3 1 14,9 0 0-9,8 0 2-5,-2 0 6 14,4 0-7-14,-1 0 3 13,5 0-2-13,4 0 4 14,7 0-4-14,4 0-2 14,0 0 2-14,6 0-3 13,-4 0 3-13,9 2-1 14,8 5-4-9,1 0 0-5,1-3 2 14,-8-4-4-14,-2 0 3 14,-2 0 1-14,-6 0 0 13,-9 0 3-13,-12-4-3 14,-11-3 6-14,-10 2-5 14,-12 1 6-14,-14 1-5 13,-10 0 3-7,-12 1 0-6,-6 2-3 13,-7 0 3-13,0-2 1 14,-5-3 21-14,-26 1-22 0,-15-1-5 13,-17-1-9-13,-11 4 8 13,-13-3-3-13,-13 4 1 14,-9-1 2-14,-10 0 1 13,-7 2 7-7,-12 0-3-6,-9 0-4 14,-5 0 3-14,-4 0-2 13,4 10 1-13,-1-1-4 14,-4-2 1-14,1 1 1 14,-2-3 1-14,4-2 2 13,5-1-1-13,1 0-2 14,4-2 0-9,8 0 0-5,6 0-1 14,13 0 2-14,14 0-1 14,5 0 0-14,8 0-1 13,6 0 0-13,10 0 2 14,14 0-2-14,14 0 2 0,17 0-2 12,10 0 0-12,15 0-1 21,4 0-2-21,0 0-21 0,25 4 18 12,10 2 7 3,13-2-2-15,9 0 4 13,13 0-1-13,5-1 0 0,8 0 4 13,4-1-4-13,4 0 1 14,9 0 2-14,10 3-4 13,10-5 7-7,0 3-7-6,5-3 0 14,2 0-2-14,0 0 0 13,4 0 2-13,-4 0-1 14,1 0 0-14,-8 0 1 13,1-8 1-13,-9 2 0 14,-4-3 4-14,-6 2-4 14,-8 0 3-9,-6 4-2-5,-4-1 8 14,-15 2-8-14,-13 2 3 13,-16 0 0-13,-14 0-5 0,-12 0 3 13,-5 0 1 2,-7 0-4-15,-1 0 2 0,-1 0-1 12,0 0 0-12,0 0 5 20,0 0-1-20,0 0 0 0,0 0 7 13,0 0-5-13,0 0 6 14,-3 0-11-14,-4-3 6 13,1 3-8-13,-1 0 9 14,2 0-6-14,3-3 1 14,0 3 2-14,2 0-3 13,0-2 1-7,0 2-2-6,0 0 0 13,0 0 1-13,0 0-6 14,0 0 1-14,0 0 1 14,0 0 0-14,0 0-2 13,0 0 3-13,0 0 0 14,0 0 0-14,0 0 3 13,0 0-6-7,0 0 6-6,0 0-6 0,0 0 4 13,0 0-1 1,0 0 0-14,0 0 0 0,0 0 2 13,0 0-1-13,0 0 0 14,0 0 1-14,0 0 1 13,0 0-3-13,0 0 4 14,0 0-4-9,0 0 0-5,0 0 0 14,0 0 1-14,0 0-2 14,0 0 2-14,0 0-2 13,0 0 1-13,0 0 0 14,0 0-1-14,0 0 0 13,0 0 0-13,0 0 0 14,0 0 1-8,0 0 0-6,0 0 1 13,0 0 1-13,0 0-3 14,0 0 2-14,0 0-1 14,0 0 0-14,0 0-1 13,0 0 0-13,0 0 2 14,0 0-2-14,0 0 4 0,0 0-4 19,0 0 2-19,0 0-1 0,0 0 0 13,0 0 0-13,0 0 0 13,0 0 0-13,0 0 0 14,0 0 0-14,0 0 3 13,0 0-1-13,0 0-1 14,0 0 0-14,0 0 3 14,0 0-2-9,0 0 2-5,0 0 2 14,0-2-5-14,0 2 3 14,0 0-2-14,0 0-4 13,0 0 1-13,0 0 1 14,0 0-1-14,0 0-1 13,0 0 2-13,0 0-1 14,0 0 1-8,0 0 0-6,0 0 0 13,0 0 0-13,0 0-2 14,0 0 2-14,0 0-1 13,0 0 0-13,0 0 1 0,0 0 0 13,0 0 1 2,0 0-2-15,0 0 3 0,0 0-4 12,0 0 4-6,0 0-3-6,0 0 2 13,0 0-2-13,0 0 1 14,0 0 0-14,0 0 0 14,0 0 1-14,0 0-2 13,0 0 4-13,0 0-5 14,0 0 4-14,0 0-4 14,0 0 2-9,0 0 0-5,0 0 2 14,0 0-2-14,0 0 1 13,0 0 3-13,0 0-4 14,0 0 2-14,0 0-2 14,0 0 1-14,0 0-1 13,0 0 0-13,0 0 1 0,0 0-2 19,0 0 2-19,0 0 1 14,0 0-2-14,0 0 0 0,0 0 0 13,0 0 1 1,0 0-1-14,0 0 0 0,0 0-1 13,0 0 2-13,0 0-3 14,0 0 4-14,0 0-4 13,0 0 2-7,0 0-1-6,0 0 2 13,0 0-1-13,0 0 0 14,0 0 0-14,0 0 0 14,0 0 0-14,0 0 0 13,0 0 0-13,0 0-1 14,0 0-3-14,0 0 3 14,0 0-2-9,0 0 3-5,0 0-1 14,0 0 2-14,0 0 1 13,0 0-1-13,0 0-2 14,0 0 1-14,0 0-2 14,0 0-1-14,0 0 1 13,0 0-3-13,0 0 2 0,0 0 1 19,0 0-1-19,0 0 2 14,0 0 1-14,0 0-2 0,0 0 2 13,0 0-2-13,0 0 1 13,0 0-1-13,0 0 2 14,0 0 0-14,0 0-1 13,0 0-3-13,0 0 2 14,0 0-3-8,0 0 3-6,0 0-4 13,0 0 2-13,0 0-3 14,0 0-2-14,0 0 3 14,0 0-1-14,0 0 2 13,0 0-2-13,0 0 1 14,0 0-7-14,0 0-7 13,0 0-12-7,0-2-13-6,0-6-20 14</inkml:trace>
    </iact:actionData>
  </iact:action>
  <iact:action type="add" startTime="78812">
    <iact:property name="dataType"/>
    <iact:actionData xml:id="d13">
      <inkml:trace xmlns:inkml="http://www.w3.org/2003/InkML" xml:id="stk13" contextRef="#ctx0" brushRef="#br0">4623 12296 1 0,'-36'-6'18'1,"-5"-2"-11"13,2 2-2-13,-7 0-5 14,-7 2-5-14,-2 2-5 13,-12 2 0-13,-9 0 4 14</inkml:trace>
    </iact:actionData>
  </iact:action>
  <iact:action type="add" startTime="78925">
    <iact:property name="dataType"/>
    <iact:actionData xml:id="d14">
      <inkml:trace xmlns:inkml="http://www.w3.org/2003/InkML" xml:id="stk14" contextRef="#ctx0" brushRef="#br0">3519 12305 11 0,'-105'3'18'1,"14"-1"-9"13,8-2 0-13,10 0-6 14,8 0 1-14,10-2-4 13,5-6 0-13,15-4-3 14,5 4 3-14,12 0-2 0,10 2-2 19,8 0 1-19,0 0-3 0,0-1-16 13,5 0 8-13,14 2 14 13,3 0 1-13,6 3 1 14,1-2 4-14,6 4 2 14,7 0-7-14,5 0 6 13,12 0-2-13,7 8 4 14,14 4-9-9,16 4 5 10,18-4 0-15,13 2-2 14,5-4 1-14,1-1-4 0,4-4 1 12,0 3 0-12,4 2-2 14,-3 1 2-14,-4 1-2 14,-5 1 1-14,-4 6-1 13,-3-4-1-7,-1 3 2-6,-1 0-2 13,5-4 4-13,-3-4 0 14,1-4-1-14,-5-3 0 14,-2-3 2-14,-4 0 0 13,-1 0-3-13,-8 0 6 14,-9 0-5-14,-12 0 1 0,-11 0-2 19,-10 0 2-19,-14 0 0 0,-10 0 1 13,-8 0-6 1,-11 0 3-14,-7 0 0 14,-9-3 3-14,-2 1 7 14,0-5 24-14,-4-7 5 0,-23-5-33 12,-11-5-4-12,-6 4-4 14,-14 0-1-9,-7 4 3-5,-11 2-3 14,-4 2 0 1,-7 1 2-15,-4-1-3 0,-3 1 2 12,1-1 4-12,-3-2-5 14,-3 0 8-14,-5 2-5 13,-12 0 1-13,-5 3-2 14,-1 4 0-8,-3 1 1-6,-2 2-1 13,-7 2-2-13,-6 0 2 14,-1 0 2-14,-6 0-2 13,0 14 3-13,3 6-4 14,-2 4 3-14,3 2-2 14,10 2 1-14,6-1-12 0,14-8-1 12,21-1-8-6,9-4 18-6,14-4 2 13,9-2 1 2,15-4 6-15,14-2 7 14,16-2 10-14,8 0-11 0,7 0-12 12,0 0 0-12,0 0-14 14,22 0 0-14,19 0 14 14,11-2 0-9,9-6 5-5,4 1-5 14,4 0 1 0,4 5-1-14,12 1 1 0,13-1 3 13,7-3-4-13,7-1 5 14,8 0-3-14,9-4-1 13,4 0 0-13,-1 1-1 14,-3 0 0-9,-3-1 0-5,-6 4 0 14,-2-1 2-14,-7 2-2 14,-1 3 0-14,-8 2 0 13,1 0 0-13,-3 0 0 14,0 0 0-14,-6 0 0 14,-7 0-2-14,-7 0 0 0,-4 4 1 12,-2-1 2-6,-8 0-3-6,-3-1 6 13,-12 2-7-13,-11-2 3 14,-13 0 0 1,-12 2-3-15,-5-1 2 0,-8-2 0 12,-2-1 2-12,0 0 4 14,0 0-3-14,-9 0 16 13,-22 0-18-7,-18 0-2-6,-12 0-8 14,-1-1 8-14,-7-2 2 13,2 1-5-13,-5 0 5 14,-9 2-1-14,-4 0-3 13,-11-2 8-13,2 2-5 14,-2-2 4-14,7 2-1 14,2 0-1-9,-3 0 1-5,1 0-2 14,0 0 0-14,1 11-2 0,3-4 4 12,4 3-4-12,10-1 3 14,5-2-2 1,8 1 0-15,6 0-1 13,8-2-1-13,3-1 0 0,7-4 2 13,6 1 2-8,5 0 3-5,10-2-2 14,7 2 6-14,4-2-8 14,2 0-2-14,0 0-4 13,0 0 2-13,21 0-5 14,22 0 9-14,15 0 0 14,17 0 0-14,10-6 0 13,9-9 3-7,8-2-6-6,1 5 1 13,6 0-4-13,0 4 3 14,5-2-2-14,-2 3 1 14,10 2 8-14,3 1-4 13,-4-2 2-13,-4 2-2 14,-7-3 3-14,-3 1-3 14,-5 0 2-14,-6 5-1 4,-7-1 5-4,-13 0-6 14,-11 0 1-14,-14 0-1 13,-10 2 3-13,-12 0-1 14,-12 0-2 1,-10 0 0-15,-2 0 5 0,-5 0-2 12,0 0 4-12,0 0 11 14,0 0-5-9,0 0 7-5,0 0-12 14,0 0 7-14,0 0-9 14,0 0 2-14,0 0-6 13,0 0-1-13,0 0-1 14,0 0 1-14,0 0 2 13,0 0-3-13,0 0 2 14,0 0 1-8,0 0-2-6,0 0 0 13,0 0-1-13,0 0 0 0,0 0 0 13,0 0-1-13,0 0 3 13,0 0-3-13,0 0 2 14,0 0-2-14,0 0 0 14,0 0 0-14,0 0-1 13,0 0 2-7,0 0 0-6,0 0 2 14,0 0 0-14,0 0-1 13,0 0 3-13,0 0-3 14,0 0 2-14,0 0-2 13,0 0 2-13,0 0-3 14,0 0 1-14,0 0-2 14,0 0 3-9,0 0-2-5,0 0 4 14,0 0-8-14,0 0 6 13,0 0-3-13,0 0 2 14,0 0-1-14,0 0 0 14,0 0 0-14,0 0 0 13,0 0 2-13,0 0-4 14,0 0 5-14,0 0-6 4,0 0 3 11,0 0 0-15,0 0-1 0,0 0-2 13,0 0 2-13,0 0 2 13,0 0-5-13,0 0 8 14,0 0-7-14,0 0 6 14,0 0-3-14,0 0 0 13,0 0 2-7,0 0-1-6,0 0 0 13,0 0 2-13,0 0-2 14,0 0 0-14,0 0 2 14,0 0-5-14,0 0 4 13,0 0-1-13,0 0 0 14,0 0-1-14,0 0 5 13,0 0-5-7,0 0 3-6,0 0-1 14,0 0-2-14,0 0 0 13,0 0-1-13,0 0 0 14,0 0-1-14,0 0 1 13,0 0-3-13,0 0 4 0,0 0-5 13,0 0 3-13,0 0-7 14,0 0 2-9,0 0-11-5,0 0-10 14,4 6-17-14,5 12-7 13,1-2-59-13</inkml:trace>
    </iact:actionData>
  </iact:action>
  <iact:action type="add" startTime="82846">
    <iact:property name="dataType"/>
    <iact:actionData xml:id="d15">
      <inkml:trace xmlns:inkml="http://www.w3.org/2003/InkML" xml:id="stk15" contextRef="#ctx0" brushRef="#br0">8452 12300 44 0,'-11'-2'7'15,"6"2"-4"-14,5 0-1 14,-3 0 6-14,3 0 9 13,-1 0-5-13,-1 0-6 14,-3 0-4-14,3 0 5 14,-6 0-1-9,-4 4-6-5,-3 12-1 14,-6 8-6-14,1 5 6 14,0-2-4-14,4-3 1 13,8-7 4-13,8-8-3 14,0-2-1-14,0-2-8 13,8 2 10-13,17-2 2 0,8-1 6 20,10-1-4-20,12-3 3 13,11 0-5-13,7 0-3 14,2-3 3-14,6-2-4 13,2 1 0-13,-4-1-9 0,6 1 11 13,-2 3 2-13,-3-1 12 14,-2 2-9-14,-4 0-1 13,1 0 5-7,4 0 1-6,3 0 3 14,9 0-5-14,6 0 3 13,4 0-8-13,6 0 2 14,1 0 0-14,1 0-3 13,-4 0 0-13,-7 0 1 14,-5 0-1-14,-1 0 0 14,-1 3 2-9,8 6 1-5,-7-1-3 14,5 0 3-14,-6-1-1 13,2 0-1-13,7-1-1 14,8-5 2-14,6-1-2 14,1 0 3-14,4 0-2 13,-3 0 0-13,0 0 3 0,-4-1-7 19,-6-5 5-19,-1 1-2 14,-2 2 0-14,1-1 0 0,3 4 0 13,-2 0 0-13,-2 0 0 13,-5 0 1-13,0 0-4 14,-3 0 3-14,1 0 0 14,2 0 0-14,-4 0 0 13,0 0-2-7,-1 0 6 8,-1 0-6-14,-3 0 6 0,1 2-6 13,-1 1 4-13,-8 1-2 14,4 3 0-14,4-4 0 13,5 4 0-13,9-3 1 14,1-3 4-14,2 4-5 14,-6-4 0-9,0 3 2-5,4-1-4 14,1-3 4-14,3 0-4 13,-2 1 2-13,0 2 0 14,-2 1-1-14,1 0 4 0,-2 0-3 13,1-2 3-13,-2-1-5 13,3 3 5-13,5 3-1 20,4-2-2-20,3 2 0 14,1 1 0-14,3-4 1 0,-1 0 2 13,7-4-3-13,5 0 0 13,-3 0 2-13,2 0-5 14,0 0 3-14,-7 0 0 14,-1 0 0-14,-3-4 1 20,3 4-2-20,8-4 4 0,5 1-4 12,6-2 3-12,1-2-4 14,5 0 2-14,-3-2-1 14,1 2 2-14,-3 1-2 13,-2 1 1-13,-8 1 0 14,-4 3 0-14,-1-3 0 13,-1-1 0-7,1 4 3-6,10-1-4 14,-7-3 1-14,0 1-1 13,-4-1 0-13,-5-2 1 14,1 2-3-14,-5-3 6 0,-2 0-4 12,2-5 5-12,-1 3-6 14,-3-2 3-14,1-2-1 20,-1 2 2-20,-1 0-2 14,6 2 0-14,-7 5 0 0,-6-4-1 12,-10 6 2-12,-5-2-2 14,-3 2 4-14,2 3-7 14,0-5 4-14,-3 3-1 13,-4 0 1-13,-4-1 0 14,0-2-2-8,-5-1 5-6,5 0-1 13,2 0 2-13,-4-2-8 14,-2 4 6-14,-9 0-2 13,-8 0 0-13,-3 1 0 14,-5 3-2-14,-3 0 2 0,-5 0 2 13,-4 0 0 1,-7 0-4-8,-7 0 2-6,-7 0-2 13,-9 0 4-13,-4 0-2 0,-4 0 0 13,0 0 0-13,0 0 9 14,0 0-3-14,0 0 12 13,0 0-6-13,0 0 2 14,0 0-11-14,0 0 2 14,0 0-4-9,0 0 1-5,0 0 1 14,-2 0-2-14,-4 0 4 13,2 0-5-13,-3 0 7 14,6 0-6-14,1 0 6 14,0 0-6-14,0 0 5 13,-2 0-1-13,2 0-3 14,0 0 9-9,-4 0-10-5,4 0 14 14,-5 0-14-14,5 0 3 14,0 0-3-14,-2 0-1 13,2 0 1-13,-2 0-1 14,2 0 0-14,0 0 2 0,0 0 2 13,0 0-4-13,0 0 3 13,0 0 1-7,0 0-8-6,0 0 4 13,0 0 0-13,0 0 0 14,0 0 1-14,0 0-3 14,0 0 4-14,0 0 1 13,0 0 0-13,0 0 1 14,0 0-3-14,0 0 2 13,-2 0 1-7,2 0-4-6,0 0 0 14,0 0 2-14,0 0-3 13,0 0 3-13,0 0-4 14,0 0 3-14,0 0-2 13,0 0 2-13,-2 0-1 14,2 0 0-14,0-3 1 14,-5 1-1-9,0 0 4 10,1 0-6-15,-2-1 7 0,5 3-7 12,-1 0 2-12,2 0 0 0,0 0 0 13,0 0-1-13,0 0 1 14,0 0-5-14,0 0 2 13,0 0 6-13,0 0-8 14,0 0 10-9,0 0-7-5,0 0 3 14,0 0-1-14,0 0 0 14,0 0 0-14,0 0-2 13,0 0 4-13,0 0-4 14,-2 0 3-14,2 0-2 14,-2 0-1-14,2 0 1 13,0 0 0-7,0 0-4-6,-3 0-4 13,1 0-14-13,-9 0-8 14,-11 0-4-14,-9 12 3 14,-18 1-4-14,-3-1 3 13,-13 2-39-13</inkml:trace>
    </iact:actionData>
  </iact:action>
  <iact:action type="add" startTime="85838">
    <iact:property name="dataType"/>
    <iact:actionData xml:id="d16">
      <inkml:trace xmlns:inkml="http://www.w3.org/2003/InkML" xml:id="stk16" contextRef="#ctx0" brushRef="#br0">2817 13443 4 0,'0'0'22'15,"0"0"4"-14,-3 0 3 14,3 0-1-14,-3 0-7 13,3 0-14-13,-1 0-4 14,-1 0-2-14,0 0-1 14,0 0 2-14,-1 0-4 13,3 0 4-7,-2 0-4-6,2 0 1 14,0 0 1-14,0 0 0 13,0 0 0-13,-2 0 6 14,2 0-5-14,-2 0 8 13,-2 0-9-13,4 0 0 14,0 0 0-14,0 0 0 0,0 0-3 19,0 0 1-19,0 0 1 0,0 0-5 13,0 0 6-13,0 0-3 13,0 0 2-13,4 0 0 14,11 0 1-14,5 0 0 14,7 0 1-14,5 0-1 13,7 0 0-13,5 2-2 14,6 0 4-9,4 4-4-5,3 0 5 14,2 6-6-14,2 2 4 14,7 0-1-14,4 2 0 13,14-2 0-13,7-4 0 14,7 0 1-14,3-5 0 14,-3-4-1-14,8-1 0 13,3 0 2-7,9 0-4-6,3 0 2 13,5 0 0-13,-2 0-1 14,4 0 1-14,-2-4-2 14,-5 0 4-14,2 0-5 13,1 0 0-13,0-4 3 14,-3 0-4-14,-10-2 4 14,-10 2-2-14,-8 0 2 4,-5 2 2-4,-5 3 0 14,-3-4-2-14,-10 2 1 13,-8 0-1-13,-10-4 1 14,-10 4-2-14,-13 1 2 14,-8 1 1-14,-12 3-2 13,-7 0 2-13,-1 0 0 14,-3 0-1-9,0 0 8-5,0 0-6 14,0 0 6-6,-12-3-6-8,-12-1-3 13,-11-2 0-13,-1 2 0 14,-10-6-2-14,0 2 4 13,-8-3-4-13,-5-1 4 14,-6 4-4-14,-8-1 4 12,-4 3-4-12,-5 0 4 13,-2 6-4-13,-10 0 2 0,-9 0 0 13,-2 0-3 1,-2 8 6-14,3 5-7 0,-6 4 2 13,-4 3 1 2,-6-6-9-15,-5 1 5 13,2-3 2-13,-6 2-1 5,-4-2 0-5,-1-3-7 13,-2 2 10-13,2-4 1 14,-3 3 6-14,7-1-5 14,-1 3 1-14,14-1-2 13,13 1-1-13,6-8 1 14,6 3-3 1,5-5 0-15,7-2 4 4,11 0-5-4,9 0 7 14,8 0-3-14,12 0 0 13,9-9 1-13,9 5 5 14,9-1 4-14,4 2-3 14,8 3-6-14,1 0-1 13,0 0-4-13,10 0-1 0,21 0 1 19,15 0 2-19,12 3-2 14,9 2 4-14,7-5-2 0,3 0-4 13,8 0 5 1,2 0 2-14,0 0-1 0,1 0 3 13,7-3-1-13,7-4-1 14,12 3 3-14,7 0-2 13,-1 2 0-7,9-1-1-6,3 0 0 13,6 1-2-13,5 0 2 14,2 2-2-14,-1-5 1 14,6-2-1-14,-3 2 1 13,7-6 0-13,-1 1-2 14,2 2 4-14,-6 0-2 13,-11 2 1-7,-9 0-2-6,-10 4 5 14,-5 2-8-14,-12 0 4 13,-13 0 0-13,-11 0 0 14,-11 8 0-14,-11 1 0 13,-14-6 2-13,-10 3-2 0,-10 0 3 13,-12-1-2-13,-7-2 1 14,-1-1-1-9,-2-2 2 10,0 0 5-15,0 0 5 0,0 0-6 12,-20 0 10-12,-9 0-16 14,-12 0-1-14,-6 0 0 14,-6 0-1-14,-7 0 1 13,-4 0 0-13,-7 0-3 14,-8 0 3-9,-8 0-1-5,-4 0 2 14,-7 0-4-14,-2 0 6 14,-7 4-7-14,-10 6 5 13,-7 0-2-13,-5 7 1 14,0-2 0-14,-4 1-1 14,2 4-1-14,0 1 0 13,-8-1 4-7,2 2-4-6,-2-4-5 13,0 0 7-13,6-1-4 0,4-5 3 13,7-1 1 2,1-8 0-15,7 0 3 0,14-3-3 12,13 0 4-12,11 0-4 14,11 0 0-14,9 0-1 13,6 0 0-7,7 0-1-6,5 0-3 14,9 0-6-14,4 0-9 13,10 0 12-13,7 0 8 14,2 0-3-14,6 0 6 14,0 0-6-14,0 0 1 13,11 0 2-13,19 0-1 14,12 2 2-9,12 2-2-5,8 2 4 14,11-2-5-14,12-4 7 14,11 0-8-14,14 0 6 13,10 0-6-13,3-7 5 14,6 0-2-14,1-1 0 13,7-1 0-13,-1 4-2 14,3 1 5-8,-1-1-6-6,0 0 7 13,0-2-8-13,-4 2 4 0,-3 1 0 13,1-2 2-13,-7-1-2 13,-5 0 3-13,-12 2-2 14,-13 2 4-14,-13-1-1 14,-8 4 4-14,-9 0-5 13,-9 0 2-7,-12 0-4-6,-13 0 3 14,-8 0 2-14,-11 0-4 13,-7 0 3-13,-3 0 0 14,-2 0 9-14,0 0-7 13,0 0 9-13,0 0-6 14,0 0 5-14,0 0-4 14,0 0-2-9,0 0 1-5,0 0-8 14,0 0 5-14,0 0-6 13,0 0 6-13,0 0-7 14,0 0 4-14,0-5-4 14,0 5 3-14,0 0-3 0,0 0-1 12,0 0 0-12,0 0-3 14,0 0 4-9,0 0-10-5,0 0 6 14,0 0-3-14,0 0 3 14,0 0-1-14,0 0 3 13,0 0 0-13,0 0 4 14,0 0-2-14,0 0 2 14,0 0-4-14,0 0 2 13,0 0 0-7,3 5-10-6,2 7-9 13,0 4-9-13,0-3-69 14</inkml:trace>
    </iact:actionData>
  </iact:action>
  <iact:action type="add" startTime="102923">
    <iact:property name="dataType"/>
    <iact:actionData xml:id="d17">
      <inkml:trace xmlns:inkml="http://www.w3.org/2003/InkML" xml:id="stk17" contextRef="#ctx0" brushRef="#br0">11769 4646 4 0,'-19'-4'22'15,"2"2"4"-14,7 0 2 14,3 0-20-14,6 0 10 13,1 0-10-13,0 0-3 0,0-3-5 19,0 4-1-19,0-7 1 0,11-7 3 13,19-8 2-13,10-9 2 14,7-8-6-14,6-5 1 13,-4 4 1-13,-5-4-2 14,-1 1 0-14,-5 2 2 14,-7 0-1-14,-4 2-2 13,-4 4 3-7,-8 2-1-6,-6 11-1 13,-2 8 4-13,-5 4 0 14,0 10 3-14,-2-3-8 14,0 4 2-14,0 0-2 13,0 0-4-13,0 0-12 14,0 8 8-14,0 11 3 14,0 16 5-9,-11 7 8-5,-7 6-4 14,-7 6-2-14,-4-1 1 13,-7 8-4-13,-5-5 3 14,-4 1-3-14,3-11 1 0,1-7-1 13,8-10-1 1,9-9 2-14,3-8 4 0,11-8-2 13,2-2 2-8,8-2-2-5,0 0-2 14,0-28-7-14,27-14 7 14,13-14-1-14,18-6 1 13,7-5 2-13,1-1-2 14,2 2 0-14,-10 0 4 13,-7 6-8-13,-9 2 4 14,-6 5 0-8,-5 13 6-6,-13 5-6 13,-5 16 5-13,-8 9-2 14,-5 4 9-14,0 6-9 14,0 0 1-14,-18 0 2 13,-11 0-6-13,-11 24 0 14,-11 19-2-14,-9 15 2 13,-5 9 0-7,-5 9 0-6,4 1 0 14,-3 0 0-14,-2-4-2 13,1-4 2-13,-3-3-3 14,4-8 3-14,4-7-1 0,14-12 1 12,12-13 1-12,16-8 0 14,13-9-2-14,8-8 1 14,2-1-5-9,0 0-11-5,9-12 16 14,27-23 0-14,26-23 3 13,25-14-3-13,18-8 0 14,9-4-1-14,-3 0 1 14,-8 6 0-14,-11 6-2 13,-18 12 0-13,-16 15 4 14,-19 16-2-9,-22 15 0-5,-10 10 0 14,-7 4-7-14,0 0 3 14,-20 27 4-14,-15 15 1 13,-12 9 7-13,-7 3-8 14,3-2 2-14,8-6-1 14,3-4-1-14,7-5 0 13,2-8 0-7,-1 0 1-6,4-4-1 13,-1-4 5-13,4-6-1 0,2-5-4 13,4-2 1-13,2-1 1 14,7-5 0-14,0 0 2 13,8-2-3-13,2 0-1 14,0 0-5-14,0 0-15 14,22 0-13-9,26 2 19-5,19-2-4 14</inkml:trace>
    </iact:actionData>
  </iact:action>
  <iact:action type="add" startTime="104594">
    <iact:property name="dataType"/>
    <iact:actionData xml:id="d18">
      <inkml:trace xmlns:inkml="http://www.w3.org/2003/InkML" xml:id="stk18" contextRef="#ctx0" brushRef="#br0">19239 4223 12 0,'0'2'35'15,"0"2"-18"-14,0-2-7 0,-5-2-2 13,1 0-3-13,0 2-5 13,2-2 1-13,-1 0-2 14,3 0 2-14,0 0-1 14,0 0 0-14,0 0 0 13,0-2 2-8,0-6-2-5,0 0-1 14,0-2-5-14,0 0 2 14,0-3-7-14,5-1 6 13,-1-1-4-13,0-6 9 14,3-1 0-14,3-1 0 14,2-2 4-14,-1 5-1 13,3 3-4-7,-5 6 4-6,-3 5-3 13,-4 4 1-13,-2 2 2 14,0 0 0-14,0 0 2 14,0 0 12-14,-17 8-16 13,-23 24 0-13,-13 14 6 0,-12 4-13 13,0 5 12 1,5-5-5-8,9-1-1-6,4-3-1 14,4-7 0-14,8-7 1 13,6-8 1-13,11-12 2 0,9-5-1 13,7-7-1-13,2 0-2 13,0 0 3-13,0 0-2 14,0 0 4-14,3-10-3 14,36-20 6-9,21-18 0-5,27-11-2 14,15-12-4-14,4 0-2 13,0-4-3-13,-9 8 2 14,-13 2-1-14,-4 7 3 14,-11 6-2-14,-4 7 2 13,-18 6 0-13,-14 15 3 14,-17 9-1-8,-9 12-2-6,-7 3 0 13,0 0 0-13,-20 3 0 14,-32 29 0-14,-17 16-2 13,-14 8 1-13,-1 5 2 14,8 2 2-14,4-2-2 0,9-3-2 13,2 0-2-13,6-5 3 20,3-7 1-20,6-8-1 13,5-6-1-13,5-8 1 14,10-6 0-14,4-2 1 0,6-4-1 13,3 1-1-13,1-6 0 13,6 0-1-13,1-3 2 14,3-3-1-14,2-1-1 14,0 0-3-9,7-1 0-5,30-26 5 14,26-9 9-14,20-12-7 13,12-8-2-13,5-4 0 14,-8 2 0-14,-5 1-5 14,-15 6 4-14,-11 6 1 13,-12 11-2-13,-18 10 4 14,-14 10 3-9,-11 6-2-5,-6 6 13 14,0 2-10-14,-3 0 6 14,-27 0-8-14,-14 4-4 13,-12 22-2-13,-11 12 2 14,-1 8 2-14,-3 7-1 0,-5 3-2 12,-4 4 2-12,-2 0-2 14,-3-1 1-8,1-7-1 8,3-3-2-14,12-8 3 14,18-14 0-14,18-10 3 0,14-10-3 13,15-5-1-13,4-2-1 13,0 0-16-13,9 0-1 14,34-5 19-14,30-27 0 13,25-17 1-7,20-11 0-6,10-2-2 14,-9-3 1-14,-9 7-1 13,-21 5 1-13,-17 4-4 14,-8 12 4-14,-17 4 3 13,-14 15-3-13,-17 8 1 14,-11 6 0-14,-5 4-1 0,0 0 13 19,-17 0-5-19,-16 6-8 14,-13 25-2-14,-8 8 2 13,-4 14 0-13,4 1 0 0,6-2 0 13,1 0 0-13,5-2-1 14,1-6 2-14,5-6-2 13,3-10 3-13,6-10-1 14,12-10 0-8,0-4 5-6,12-4 3 13,-1 0-6 2,1 0 6-15,1 0-2 0,2 0 8 12,0 0-13-12,0 0-2 14,0 0-3-14,0 0 2 14,0 0-2-14,0 0-1 13,0 0-6-7,0 0-2-6,0 0 0 13,0 0-10-13,9 0-8 14,11 0-7-14</inkml:trace>
    </iact:actionData>
  </iact:action>
  <iact:action type="add" startTime="138298">
    <iact:property name="dataType"/>
    <iact:actionData xml:id="d19">
      <inkml:trace xmlns:inkml="http://www.w3.org/2003/InkML" xml:id="stk19" contextRef="#ctx0" brushRef="#br0">8602 4328 23 0,'-12'21'71'1,"1"-2"-71"13,9-10-8-13,2-7 2 14,0 2 2-14,11-1 4 13,9-3 0-13,3 0 6 14,-1 0-3-14,-1 0 5 14,-1 0-7-14,4 0 0 13,-5 0-1-7,-3 0 0-6,-3 0-2 13,-4 0-3-13,-6 0 3 14,-1 0 4-14,-2 0 3 14,0 0-5-14,0 0 9 13,0 0-3-13,0 0 7 14,0 0 12-14,-16-9 8 0,-11-9-33 19,-6-6 0-19,-5 2-1 0,-4-2 2 13,-5-1-2-13,-5 2 2 13,-6-1-2 2,-4-1 1-15,-5 0-1 0,-4-3 1 13,-4-1 0 1,-1 0-4-14,-9 0 10 0,-9 2-6 13,-6-5 2-8,-3 6-4-5,-3-6 4 14,-4 6 1-14,-6 3 2 14,-11 3-4-14,-4 8-2 13,-4 4-2-13,2 2 2 14,0 6-1-14,-6 0 2 13,-4 0-8-13,-1 0 8 14,-3 8-2-8,-3 7 1-6,-1 4-1 13,1-1 0-13,-7 3 0 14,7-1 1-14,5-3-2 14,6-3 6-14,10-4-5 13,-1-4 2-13,6-2 0 14,0-3 0-14,1-1 2 0,5 0 1 19,-1 3-2-19,10 0 3 0,2 2-4 13,6 4 5-13,8 1-4 13,-3 4-2-13,5 4 0 14,4 3-3-14,9 3 2 13,12 5 0-13,5-1 1 14,8 2 1-14,-1 0-3 14,2 2 3-9,6 3-3-5,1-3 3 14,5-1 0-14,2 3 1 13,3-2-1-13,6 4 0 14,0 7 0-14,0 4 0 14,4 6 0-14,-1 3 0 13,6 4 2-13,6 0-2 14,0 6 0-9,10 3 1-5,4 1-1 14,0 6 2-14,27 2-5 14,13 4 7-14,11 0-5 13,7-5 3-13,6-9-4 0,10-5 2 13,2-8 0-13,5-3 1 14,3 3 0-14,3-5-2 13,9 4 2-7,9-2 0-6,2-2 1 13,4 0 2-13,3-4-2 14,4-3-4-14,9-8 3 14,4-4-1-14,6-7 0 13,-2-4 1-13,2-4 5 14,0-3-6-14,0-2 6 14,6-1-6-9,2 0 5-5,11-4-3 14,2 0 1-14,0-3-3 13,0 2 0-13,5-3-2 14,4-2 5-14,3 0-4 14,3 0 2-14,5 0-2 13,9-7 5-13,2-6-6 0,-5 1 2 19,-1 0-1-19,-8 0 1 14,-9 3-1-14,-4 0-2 0,-8 3 6 13,-7-2-2 1,-4-3 0-14,-7 2 1 0,-4-3 0 13,-1 1-1-13,0 4 1 13,-3-3-1-13,-7 3-1 14,-6 2 0-8,-1-1-1-6,-2-1 2 13,-4 3-2-13,-7-1 2 14,-5 0-4-14,-7 1 3 14,-2 3 0-14,-5 1 0 13,3-2 0-13,-2-3-1 14,-1 3 3-14,2-3 0 13,8-4-1-7,1 1-2-6,6-4 4 14,-1 0-6-14,-7 0 3 13,-4-2 0-13,-2-2 0 14,-3-2 1-14,3-2-2 13,-2-6 2-13,-6-2-1 14,0-5 3-14,-7-1-6 0,-5-1 6 19,-7-2 2-19,-6 4-2 14,-3-2-1-14,-5 3 8 0,-3 0-10 12,-1 2 10-12,-3 2-8 14,-4 2-4-14,-5 6 1 14,-6 2 0-14,-9 3-1 13,-4-2 2-13,-2-12-3 14,-5-9 6-8,-2-5-7-6,0-4 8 13,0 3-5-13,-16 0 4 14,-6 1-4-14,-4-2 2 13,-8-1 0-13,0-6-1 14,1-5 0-14,-3-2-2 14,1-2 4-14,-5-3 2 13,-6 3-3-7,-5 2-2-6,-8 5 2 13,-4 5-2-13,-10 8 0 14,-10 5-2-14,-4 4 1 14,-5 1-3-14,-2 5 2 0,-6 2 6 12,-3 1-7-12,-7-2 8 14,-4 1-6-14,2-2 7 20,1 4-5-20,6-2 0 0,1 2 2 13,-4-1-4-13,-2 1 7 13,-2 4-9-13,2 2 6 14,-1 0-3-14,0 2 1 14,-3 2-1-14,3 0-5 13,-3 3 5-13,-2-2 0 14,-7-3-1-9,-4 0 0-5,4-2 4 14,-1 0-4-14,4-3 4 14,-3-1-6-14,-7 1 5 13,1-3-1-13,-4 2 0 14,-2-1 0-14,4 2 0 14,-4 1 1-14,-2 0-2 13,-1 1 4-7,-4 3-5-6,1-4 2 13,-1 3 0-13,1-3-2 14,2-2 2-14,-1 9-2 0,-2-4 4 13,1 3-6-13,-3 4 8 13,0-1-7-13,-3 6 4 14,-2 3-2-14,-7 0-2 20,-2 0 0-20,4 0 3 14,-2 5-1-14,5 7-1 0,-1 6 3 12,0 5-5-12,1 0 8 14,2 7-6-14,3 5 5 14,6 2-5-14,2 5 2 13,6 1 0-13,7 1 0 14,7 0 1-9,12 0-3-5,15 2 4 14,9-1-4-14,11 1 5 14,9-4-4-14,13 2 2 13,7 2-2-13,7-2 1 14,9 6-2-14,8 0 2 0,7 3-4 12,9 0 3 3,2 2 2-9,0 1-2-6,7-2 0 13,11 2 0-13,3 0-1 14,6 2 2-14,2 0-1 0,0 5 2 13,7-1-4-13,-1 4 6 13,4 5-3-13,1 1 4 14,2 2-5-14,5-3 2 20,7-1-2-20,6-7 1 0,9-3 0 13,7-5-1-13,6-4 3 13,3 0-4-13,-1-3 4 14,4-1-4-14,-6 0 4 13,7-1-3-13,2-1 1 14,3-2 0-14,7 0 0 14,-1-5 1-9,2 0-2-5,5-9 3 14,5 0-1-14,1-5 3 14,1-5-7-14,2 1 3 13,9-8 0-13,4-1 0 14,5-1 0-14,4-4-1 0,3-2 2 12,2-1-2-12,1-3 5 20,5 1-8-20,3-1 7 14,-3 2-6-14,3 0 3 14,-1-2 0-14,7 0 0 0,8 0 3 12,1 0-6-12,5-4 7 14,-10-1-8-14,-1-4 7 14,-3 2-6-14,-6 0 2 20,-3 0 1-20,-4-2 0 0,-5 1 0 12,-3 0-1-12,-2 1 3 14,2 0-2-14,-1-3 1 14,5 1-1-14,-4-6 3 13,-1 1-4-13,0-1 1 14,-3-2-2-14,1-3 1 14,-5-3 1-9,-4-2-4-5,-7-6 8 14,-4-1-5-14,-8-1 3 13,-9-4 0-13,-1 1-2 14,-9 0 1-14,-5-2 2 0,-10 3 0 13,-10-3-3-13,-9 6 2 13,-3 3 0-13,-8 0 0 20,5 2-2-20,-2-1 0 14,-1-2 0-14,1-5-3 14,-5 1 1-14,0-1 0 0,-5 2-4 12,-6-4 4-12,-5 0 4 14,-3-6-4-14,-6 0 5 13,2-3 0-13,-5-3-1 21,0 3-1-21,1 0-1 0,-6 0 1 12,0 0-2-12,-5-4 3 14,-2 0-2-14,0-4 1 13,0-3-2-13,-9-1 1 14,-11-2-1-14,-4 2-1 14,-3 0 2-14,-7 2-2 0,1 3 4 19,-3 3-1-19,-4 1 2 13,-4 4 2-13,-2-1-1 14,0 4 1-14,-2 1-5 14,0-2 0-14,-5 5-1 0,-1 1 1 12,-6 3 0-12,-3 5-2 14,-5-3-2-14,-4 3 6 14,-2 0-4-9,1 0 0 10,-1 0 1-15,-1 2 2 13,-6-1 1-13,-4 2-2 0,-2 3 0 13,-2 3-3-13,-2 1 6 14,-1 0-5-14,-1 1 6 13,1 2-8-13,-1 0 4 14,-1 1 0-9,1 0-1-5,-5-2 1 14,0 2 0-14,-3 1 3 14,-3-3-1-14,-4 0-1 13,2 2-1-13,3 1 4 14,0 2-9-14,3-1 5 14,-1 5 0-14,1-4 0 0,0 4 1 19,-3 0-4-19,0 1 6 13,-2 5-6-13,-1-1 5 14,2 1-4-14,3 0 2 14,5 0 0-14,1 2 0 0,-1 0 0 12,0 0 0-12,-5 0 0 14,6 0 0-14,3 0 0 14,1 0 0-9,2 0 0-5,-1 11-2 14,1 4 2 0,0 1 0-14,1 6 0 0,1-2 0 13,-1 6-2-13,6 0 4 14,4 0-3-14,4 0 4 13,7-2-5-13,5-4 4 14,0-3-2-9,4-2 0 10,4-2 0-15,-4-2-3 0,7 1 6 13,2-3-1-13,2 0-2 13,9-5 7-13,0 0-5 14,3 1-2-14,1-3 0 13,5 0 0-13,5-1 0 0,3 1 1 20,4 1-2-20,2 1 4 0,3 1-5 12,3-2 4 3,2-2-4-15,3 2 0 0,4-3 1 12,0 0-1-12,-2 0-2 14,0 0 3-14,2 0-1 14,0 2 0-14,0-2 4 13,0 0-4-7,0 0 4-6,0 0-4 14,0 4-2-14,0 5 1 13,-4 5 2-13,-1 7-3 14,-3 2 4-14,1 6-13 13,4 3 0-13,-2 2-41 14,-1-4-35-14</inkml:trace>
    </iact:actionData>
  </iact:action>
  <iact:action type="add" startTime="144484">
    <iact:property name="dataType"/>
    <iact:actionData xml:id="d20">
      <inkml:trace xmlns:inkml="http://www.w3.org/2003/InkML" xml:id="stk20" contextRef="#ctx0" brushRef="#br0">15659 1673 1 0,'-9'0'36'15,"5"0"6"-14,2 0-15 14,-3 0-9-9,5-11-9-5,0-7-9 14,0-6 4-14,12-6-4 14,23-5 0-14,11-4-3 13,5-1 3-13,3 2 0 14,1 3 2-14,2 5-5 14,-6 8 6-14,-4 8-5 13,-2 2 5-7,-7 6-6-6,-3 6 3 13,-2 0-6-13,-1 0-1 14,1 6-1-14,-4 8 4 14,2 3 2-14,-4-2 0 13,-3-1 2-13,4 1 1 0,-2-3 2 13,1 2-4-13,-3-6 1 20,-1-4 0-20,-11-1-3 0,-2-3 3 13,-6 0 3-13,-1 0-3 13,-1 0 13-13,-2 0-2 14,0 0 6-14,0 0-4 13,0-18 14-13,0-3-24 14,0-4-1-14,0 2-2 14,0 6 4-9,-2 7 3-5,2 4-2 14,0 4-1-14,0 2-4 13,0 0 0-13,0 0-7 14,-3 2-2-14,0 33-8 14,-4 18 11-14,-9 23 4 13,-5 11 4-13,-8 5-2 14,-2 8 6-9,-7 8-6-5,-6 1 0 14,-5-1 0-14,-7-8 1 14,-2-16 0-14,-2-9-1 0,2-11 0 12,3-12 0-12,-1-6 0 14,4-8 0-14,1-12 0 14,4-5-2-14,2-14-1 20,5-7-2-20,3 0 1 0,-3-12-6 12,-1-18 1-12,-5-2 6 14,-1-6-1-14,-4-2 8 14,4 4-5-14,-1 2 4 13,-2 5 1-13,-6 8 3 14,2 7-2-14,1 3-1 14,4 11-1-9,16 0 7-5,8 0-7 14,13 0 3-14,8 0-2 13,4 0-8-13,0 0 1 14,16 0-1-14,38 0 1 14,23-5 3-14,31-11 4 13,14-7 0-13,5-4-8 0,-2 1 4 19,-9-1-1-19,-2 12-5 14,1-1 0-14,3 4-4 0,5 7-13 13,-5 3-20-13,-10 2-43 13</inkml:trace>
    </iact:actionData>
  </iact:action>
  <iact:action type="add" startTime="145431">
    <iact:property name="dataType"/>
    <iact:actionData xml:id="d21">
      <inkml:trace xmlns:inkml="http://www.w3.org/2003/InkML" xml:id="stk21" contextRef="#ctx0" brushRef="#br0">17338 2046 41 0,'-16'-9'17'1,"-5"-1"-12"13,-2 0 3-13,-8 2 1 14,-9 4-9-14,-9 4-1 0,-8 0-1 12,-5 20 1 3,-8 8 2-15,4 0 2 0,1 4-2 13,9 0 1-8,10-1 1-5,13-6-6 14,10-2 3-14,12-8 0 13,7-2-6-13,4-6-9 14,11-2 15-14,24-5 2 14,15 0 11-14,10-25-7 13,6-16 6-13,3-14-6 20,0-15-1-20,-4-8-5 0,-5 0 0 13,-4-2 5-13,-9 7-4 13,-7 7-2-13,-9 10 4 14,-11 12 2-14,-7 15-4 13,-8 10 16-13,-5 12 4 14,0 6-13-14,0 1-8 14,0 0 2-9,0 0-5-5,-5 0 3 14,-4 15-3-14,-6 20 0 13,-10 12 3-13,1 14 1 14,-2 2-1-14,9-3 0 0,6 0-3 13,5-8 2-13,6-4-3 13,0-10 3-13,0-8-6 21,9-8 1-21,15-3-4 13,10-7 10-13,8-9 2 0,9-3 2 13,5 0-1-13,0-18-3 13,-3-11 4-13,-4-2-4 14,-8-7 0-14,-8 2 0 14,-5-1-1-14,-5 3 2 20,-6 5-1-20,-5 0 0 0,-6 9-3 12,-4 5 3-12,-2 6 0 14,0 7-1-14,0 2 4 14,-6 0-6-14,-5 0 3 13,-2 2-1-13,-3 18-2 14,1 13 3-14,-1 3 0 0,3 10-1 19,1 4-3-19,6-4 8 14,2 1-9-14,4-8 5 13,0-11 0-13,0-3-10 14,22-10 7-14,14-6 3 0,14-4 5 13,18-5 1-13,11 0-5 13,4-19 0-13,0-10-1 20,-12-3-6-20,-10-9-7 14,-8 4 6-14,-11-5 1 0,-11 3 3 13,-8 6 0-13,-8 5-1 13,-6 7 2-13,-4 10 4 14,-3 4 8-14,-2 5 4 14,0 2 13-14,0 0-27 13,0 0 1-7,-2 15-1-6,-12 16-4 13,-4 13 4-13,-4 9 1 14,1-7 4-14,11-8-3 14,8-6-4-14,2-4-3 13,2-5 4-13,31-6-18 14,19-4 19-14,23-9 4 0,22-4-4 19,13-15-6-19,7-19-21 14,-6-2-42-14</inkml:trace>
    </iact:actionData>
  </iact:action>
  <iact:action type="add" startTime="146427">
    <iact:property name="dataType"/>
    <iact:actionData xml:id="d22">
      <inkml:trace xmlns:inkml="http://www.w3.org/2003/InkML" xml:id="stk22" contextRef="#ctx0" brushRef="#br0">19406 1895 11 0,'0'0'9'15,"0"-2"6"-14,0 2 11 14,0-4 21-14,0 1-5 13,0 1-8-13,0 1-13 14,0-3 7-14,-6-3-16 14,-12 2-9-14,-11 1-3 13,-8 4-4-7,1 0-2-6,-3 0-1 13,8 16 7-13,4 6-2 14,3 7-2-14,-1 8 7 14,3 3-6-14,7-4 0 0,3-8 2 12,10-7-3 3,2-7-2-15,0-7 3 0,0-1-7 13,2-4 10-8,14-2-10 10,1 0 4-15,8-3 6 13,7-20-1-13,7-12 3 14,3-8-2-14,3-7 0 14,-6 1 0-14,-6 12-1 0,-14 8 3 12,-7 17 2-12,-5 9-4 20,-7 3 3-20,0 0 0 0,0 0-6 13,0 0 1-13,0 19-4 14,0 11 5-14,0 11 1 13,0 3 2-13,0-1 2 14,0-4-7-14,5-5 7 14,17-2-8-14,0-8 5 20,2-3-2-20,5-9 1 13,0-4 0-13,0-4-1 0,2-3 2 13,-4-1-3-13,1 0-8 14,-7 0-55-14</inkml:trace>
    </iact:actionData>
  </iact:action>
  <iact:action type="add" startTime="147058">
    <iact:property name="dataType"/>
    <iact:actionData xml:id="d23">
      <inkml:trace xmlns:inkml="http://www.w3.org/2003/InkML" xml:id="stk23" contextRef="#ctx0" brushRef="#br0">18582 1448 130 0,'-6'0'72'15,"6"0"-53"-14,0 0-19 14,0 0 10-14,0 0-6 0,0 0-4 12,0 0-8 3,0 5-18-9,-2 5-68-6</inkml:trace>
    </iact:actionData>
  </iact:action>
  <iact:action type="add" startTime="148108">
    <iact:property name="dataType"/>
    <iact:actionData xml:id="d24">
      <inkml:trace xmlns:inkml="http://www.w3.org/2003/InkML" xml:id="stk24" contextRef="#ctx0" brushRef="#br0">14796 4185 49 0,'-26'0'0'15,"7"-28"-5"-8,19-30 5-6,6-27 3 13,29 15 0-13,13-11-4 14,17-8 6-14,7-9-5 0,0-3 0 13,-1 2 0 1,-7 12 4-14,-5 12 0 0,-9 11 2 13,-7 12 0-13,-10 10 2 20,-8 13 0-20,-9 10 9 0,1 5-6 13,-1 8-8-13,2-1-3 13,-1 6-8-13,6 1 6 14,-1 1-10-14,-5 31 9 13,-3 7 3 2,-12 14 8-15,-2 10-6 14,-6 3 5-14,-17 0-2 4,1-1-4-4,7-10-1 14,5-9 0-14,6-11-5 13,4-11 8-13,0-10-7 14,0-8-3-14,0-6-9 14,0 0 8-14,9-14 8 13,21-30 13-13,16-22-7 14,16-14-3-9,9-5 0-5,5-1-5 14,-2 4 4-14,-2 4-4 14,-6 2 3-14,-3 9-1 13,-12 12 2-13,-14 12 3 14,-11 16 5-14,-16 15-5 14,-8 5 11-14,-2 7-15 0,0 0-1 19,0 4-11-19,-15 26 9 0,-8 13 2 12,1 8 1-12,0 4-1 14,6-4 0-14,10-2-1 14,6-5 5-14,0-6-10 13,0-6 2-13,15-6 3 14,10-4-10 1,6-8 8-15,4-5 3 4,11-9 1-4,6 0-1 14,7-16 2-14,10-17 4 13,2-15-3-13,10-7-3 14,1-4 1-14,0 0-2 14,-5 5-1-14,-19 8 2 13,-14 13 2-13,-19 13 0 14,-15 9 9-9,-10 11-2-5,0 0 2 0,0 0-7 13,-8 8 4-13,-23 25-7 14,-15 15-1 0,-4 5 0-14,9 5 2 0,12-7-2 13,16-5-6-13,11-4 6 13,2-4-6-13,0 1 5 14,27-6-7-8,3-2 7-6,13-4-2 13,6 0 3-13,5-8-1 14,3-2-4-14,3-9 5 14,1-8-8-14,2 0 3 13,-1-10-11-13,3-17 0 14,3-2-9-14,4-7-1 13,4-5-14-7</inkml:trace>
    </iact:actionData>
  </iact:action>
  <iact:action type="add" startTime="149046">
    <iact:property name="dataType"/>
    <iact:actionData xml:id="d25">
      <inkml:trace xmlns:inkml="http://www.w3.org/2003/InkML" xml:id="stk25" contextRef="#ctx0" brushRef="#br0">18036 2941 6 0,'-25'-6'48'1,"-5"5"-25"13,-7-2-11-13,-10 3-7 14,-10 0 0-14,-2 7-3 13,1 13-1-13,0 2 2 14,9 4-3-14,4 2 1 14,10 2 2-9,7 2-6-5,12-1 1 14,6 1-1-14,10-3 1 13,0-7-7-13,5-6 7 14,16-5-1-14,9-8 3 14,1-3 7-14,5 0 3 13,-1-6-10-13,-1-16 4 14,0-6-4-9,-3-4 5-5,2-4-5 14,-5 0 0-14,-2 2 2 14,-7 9 3-14,-9 13 4 13,-8 7 1-13,-2 5 2 0,0 0-12 13,0 0-10 2,0 5 4-15,0 21 6 0,-6 6 3 12,3 5-2-6,3-3-2-6,0-4-1 13,22-4-2-13,16-3-5 14,13-8 8-14,5-5-1 14,4-10-3-14,-2 0 3 13,5-12-17-13,4-22 2 14,7-14-11-14,1-8-19 13</inkml:trace>
    </iact:actionData>
  </iact:action>
  <iact:action type="add" startTime="149497">
    <iact:property name="dataType"/>
    <iact:actionData xml:id="d26">
      <inkml:trace xmlns:inkml="http://www.w3.org/2003/InkML" xml:id="stk26" contextRef="#ctx0" brushRef="#br0">18744 2682 17 0,'0'0'50'15,"0"0"-21"-14,-18 0-7 0,-9 10-17 19,-11 23-5-19,-8 13 0 14,-1 8 2-14,7 4 0 0,9 5-2 13,15-5 0-13,14 2 1 13,2-8-2-13,14-2-3 14,23-11-5-14,16-12 8 13,12-9 1-13,9-14 8 21,2-4-5-21,-1 0 3 0,-3-24-3 12,-9-10-6-12,-11-6 3 14,-4-3 0-14,-13-3-12 13,-10 2-7-13,-10 2-12 14,-10 5 5-14,-5 9 19 14,0 5 7-14,-7 9 6 13,-9 6 21-7,1 5-13-6,-3 3-8 13,-4 0-6-13,-1 9 0 14,-2 17 0-14,4 9 1 14,0 4 0-14,9 4 1 0,4-1-2 12,8 0 0 3,0-7-4-15,8-3-2 14,17-7-2-9,14-11 8-5,9-7 3 14,11-7 2-14,5 0-2 0,6-19-3 12,-1-17 0-12,-5-6-14 14,-6-2-6-14,-8 0-3 14,-11 6 7-14,-12 6 4 13</inkml:trace>
    </iact:actionData>
  </iact:action>
  <iact:action type="add" startTime="149943">
    <iact:property name="dataType"/>
    <iact:actionData xml:id="d27">
      <inkml:trace xmlns:inkml="http://www.w3.org/2003/InkML" xml:id="stk27" contextRef="#ctx0" brushRef="#br0">19631 2900 16 0,'-4'0'17'1,"2"0"-13"13,2 0-4-13,0 0-6 14,0 0 0-14,6 12 6 13,12-7 4-13,4 1 2 14,3-6 1-14,2 0 5 14,2 0-4-9,0-2-1-5,0-12-3 14,-7 2 8-14,-7 5-7 0,-5-2 4 12,-6 5 0 3,-2 4-3-15,-2 0 12 0,0 0-13 13,0 0-5-13,0 0 0 13,0 0 0-13,0 8-9 14,-2 14 9-9,-2 7 4-5,2 0-2 14,2 2-3-14,0-2 5 14,0 0-8-14,19-5 3 13,8-4-3-13,4-6 2 14,14-11 2-14,8-3 2 14,5 0 0-14,3-19-2 13,1-9 0-7,-2-8-4-6,0-2 8 13,-2-5-7-13,-2-1 3 14,-4 7-1-14,-13 2 0 14,-10 7 1-14,-14 12 0 13,-9 8 0-13,-6 8 12 14,0 0-11-14,0 0 0 14,-6 15 1-9,-11 16-2-5,-6 10 3 14,6 0 2-14,8-1-5 13,9-4-6-13,9-3-3 14,27-8 0-14,17-4 9 0,14-9 2 13,15-10-2-13,13-2-9 13,9-2-19-13,0-22-45 14</inkml:trace>
    </iact:actionData>
  </iact:action>
  <iact:action type="add" startTime="150502">
    <iact:property name="dataType"/>
    <iact:actionData xml:id="d28">
      <inkml:trace xmlns:inkml="http://www.w3.org/2003/InkML" xml:id="stk28" contextRef="#ctx0" brushRef="#br0">21662 2793 54 0,'0'-9'76'15,"0"-6"-70"-14,-2 3-1 14,-9-5-1-9,-5 3 16-5,-7 1-12 14,-6-1-8-14,-8 4-4 14,-15 3-2-14,-7 7-14 13,-9 0-19-13,6 21-2 14,16 5 38-14,14 6 3 0,14 3 2 12,10 6 2-12,5-1-3 14,3-1-2-8,0-7 1 8,13-8 0-14,14-8 0 14,4-10 0-14,1-6 2 13,1 0 3-13,-2-2 7 0,0-16-4 13,-2-5-1-13,-2 2 1 14,-6-2 3-14,-6 9-3 13,-9 6 5-7,-3 8 10-6,-3 0-8 14,0 0-3-14,0 0-11 13,0 10-2-13,-7 21 2 14,-8 15 10-14,-6 10-4 13,2 4-5-13,3 0-2 14,3-8-3-14,5-10 2 14,8-14-15-9,0-20-7-5,0-8-129 14</inkml:trace>
    </iact:actionData>
  </iact:action>
  <iact:action type="add" startTime="150974">
    <iact:property name="dataType"/>
    <iact:actionData xml:id="d29">
      <inkml:trace xmlns:inkml="http://www.w3.org/2003/InkML" xml:id="stk29" contextRef="#ctx0" brushRef="#br0">20985 2261 186 0,'-14'-9'57'1,"7"4"-50"0,7 5-7 12,-4 0 0-12,-5 0-19 14,-11 0-41-14</inkml:trace>
    </iact:actionData>
  </iact:action>
  <iact:action type="add" startTime="151274">
    <iact:property name="dataType"/>
    <iact:actionData xml:id="d30">
      <inkml:trace xmlns:inkml="http://www.w3.org/2003/InkML" xml:id="stk30" contextRef="#ctx0" brushRef="#br0">19569 2560 111 0,'0'-4'58'15,"0"3"-35"-14,0 1-10 14,0 0 11-14,0 0-15 13,-15 4-9-13,-14 32-4 14,-14 15 3-8,-11 14-1-6,-1 1-11 13,6-1-2-13,9-7-32 14,1-7-33-14</inkml:trace>
    </iact:actionData>
  </iact:action>
  <iact:action type="add" startTime="151536">
    <iact:property name="dataType"/>
    <iact:actionData xml:id="d31">
      <inkml:trace xmlns:inkml="http://www.w3.org/2003/InkML" xml:id="stk31" contextRef="#ctx0" brushRef="#br0">18468 2777 71 0,'17'-22'0'1,"17"-2"-3"13,0 2 3-13,-5 4 2 14,-3 7 5-14,1 6-4 13,9 5 0-13,16 0-3 14,23 7 0-14,23 16-2 14,26-3-9-14,19-7-30 13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11T04:39:54.8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250">
    <iact:property name="dataType"/>
    <iact:actionData xml:id="d0">
      <inkml:trace xmlns:inkml="http://www.w3.org/2003/InkML" xml:id="stk0" contextRef="#ctx0" brushRef="#br0">3572 3657 3 0,'-24'-7'10'15,"-3"2"-9"-14,-4 1 9 14,-3 1-4-14,3-4 6 13,-2 3-12-13,4 1 5 14,-3-4-4-14,-1 5 0 14,2-1-1-9,-5-2 1-5,3 5-1 14,-4 0 1-14,-4-2 6 13,-3 2-7-13,-2-1 9 0,0-4-5 13,1 1 6 2,1 1-3-15,-1-2-6 0,5 1-1 12,0 2 0 3,5-2-2-10,0 0 3-5,4-2-2 0,2-1-4 13,8 2 5-13,0-4 0 14,6 6 1-14,1-1 5 13,6-1 4-13,5 5 8 14,3-3-10-14,0 1 3 14,0 0-10-14,0 2-2 13,0-2-5-7,9 0-5-6,14-4 11 13,6 0 2-13,8-3-2 14,3 6 0-14,5-3-2 14,1-2 4-14,4 2-3 13,8-5 2-13,2-1-2 14,3 3 1-14,-1-6 0 14,0 4 1-9,1 0 1-5,8-1 1 14,6 5-3-14,9 0 6 13,3 4-5-13,0-1-2 0,1 1-1 13,1 0 0 2,7-1 1-15,6 0-1 0,4-3 1 12,0 3-3-12,-2-1 2 20,-6-1 4-20,-5-1-4 0,4 4 3 13,-3-2-2-13,0 0 2 14,-1 3 0-14,1 2-1 13,11 0 0-13,4 0-2 14,5 0 7-14,3 0-8 14,-3 0 6-14,2 0-6 13,2 4 3-7,3-1 0-6,-3-1-1 13,-4 1 1-13,-6 0 0 14,0 4-2-14,3-3 2 14,-5 1 2-14,3-3-2 13,4 2 5-13,8 0-5 14,3-1 0-14,6 1 0 13,-1-2-3-7,-1 3 6-6,3 2-4 0,-2-1 2 13,-3 3-1-13,-5 0 3 13,-5 0-6-13,-3 2 5 14,1-4-3-14,-2 3 1 13,0 1 0-13,4 1-2 14,7-2 4-14,4 3-2 14,4-6 0-9,6-2 0-5,4 2 0 14,3-5-1-14,2-2 2 14,-3 0-2-14,-2 0 1 13,-9 0 0-13,4 0 0 14,-1 0 1-14,6 0-1 13,9 0 3-13,0 0-5 14,8 0 2-8,3 0 0-6,2 0-1 13,2 0 1-13,0 0 0 14,-7 0 1-14,-6 0-3 13,-2 0 4-13,-5 4-4 14,4 4 4-14,3 0-4 14,4-3 2-14,1 4-3 0,-3-3 3 19,2 0 0-19,-2-1-1 0,-4 2 2 12,-1-5 3-12,-3 0-3 14,5-2-1-14,5 0 2 14,10 0 0-14,6 0 0 13,7-2-2-13,6-10 0 14,0-2 4-14,2 0-7 14,-5-2 6-9,-4-2-6-5,-6-1 3 14,2 2-1-14,-1 0 1 13,-3 0 0-13,3 1 0 14,-7-1 0-14,-4 6-4 14,-8-1 8-14,-11 3-6 13,-13 4 4-13,-13-3-4 14,-14 6-1-9,-14 2 2-5,-14 0 0 14,-15 0-3-14,-13 0 2 14,-13 0-3-14,-15 4 2 13,-8 2 3-13,-8-5-2 0,-5 3-7 13,0 0 8-13,0 3 1 13,-2-1 1-13,-14 1 4 14,-12 0-5-8,-8 0 2-6,-6 2 3 13,-8-7-8-13,0-1 6 14,-6-1-3-14,-10 0 2 14,-7 0-2-14,-6 0 0 13,-11 0 3-13,-5 0-6 14,-6 0 6-14,-8 0 5 13,-11 3-7-7,-7 2-2-6,-3 0 1 14,-10 2-1-14,-7-2 2 13,-8 1 0-13,4 0 0 14,-3 0 0-14,5-3-2 13,-5 4 4-13,1-3-5 14,-2 0 6-14,-1 0-8 0,3 0 4 19,2-4-1-19,0 2-2 14,0-2 3-14,1 0-1 0,6 0-2 12,5 0 3-12,4-5 5 14,-6-3-5-14,-2 3 0 14,1-2 0-14,-1 2-1 13,2-4 1-13,-1 2-3 14,-1-3 3-9,-6-1-2-5,-3 2 4 14,3 0-5-14,-3 2 6 14,1-1-7-14,-3 1 5 13,-8 4-2-13,-10 1 1 14,-5 2 0-14,-1 0-4 14,-5 0 8-14,-4 5-8 13,3 5 8-7,5 1-2-6,0-3-2 13,8-2 0-13,1-1 0 14,-5-2-5-14,5-2 5 14,3 2 0-14,0-3-3 0,-1 0 6 12,-3 0-4 3,8 0 5-15,-2 0-8 0,-2 0 3 19,-2 0-2-19,-12 0 2 14,-4 4-2-14,-7 1 0 0,-1-5 0 12,-8 0-2-12,5 0 5 14,0 0 1-14,-1 0 5 14,6 0-7-14,-3 0 2 13,2 0-1-13,3 0 3 14,1 0-3-9,4 0 5-5,3 2-2 14,11 5-1-14,5-4-2 14,4 2-1-14,8-3-5 13,1 0 3-13,-2-2 1 14,5 0 1-14,-2 0 1 13,5 0-1-13,1 0-3 14,-1 0 8-8,-1 0-3-6,1 0 0 13,11 0-1-13,3 0 3 14,5 0-3-14,4 0 0 13,1 2 0-13,6 0-1 0,5-1 1 13,10-1 0-13,2 3 0 14,4-3 0-14,6 3 2 13,4 0-4-7,5 3 2-6,2-1-2 14,-3 4 0-14,-1-3-5 13,2 2 6-13,2 0 1 14,7-2-4-14,6 1 2 13,3-2 1-13,8-1 2 14,9-2 1-14,7 1 0 14,9-3 1-9,8 0 6-5,7 0-9 14,6 0 7-14,7 0-7 13,1 0-5-13,0 0-19 14,13 0-5-14,18 5 22 14,10-3 4-14,7 0-1 13,8-2-7-13,5 0 8 14,7 0 3-9,7 0-3-5,8 0 7 14,10 0-5-14,2 0 2 14,3 0 0-14,4 0 0 0,13 3 1 12,3 2-2-12,6 1 3 14,3 0-4-14,0-2 4 14,5 0-5-14,4-2 4 13,3-2-2-7,6 0 0-6,6 0 0 13,5 0 0-13,4 0 0 14,7 0 4-14,4 0 0 14,2-2 2-14,-2-2-5 13,1 3 3-13,-5-2-2 14,3 0 1-14,4 3 0 14,8 0-3-9,3 0 3-5,11 0 0 14,-1 0-5-14,-2 0 4 13,4 0-4-13,-6 0 4 14,1 3-5-14,1 0 4 14,10 0-1-14,1-1 0 0,10-2 0 12,-2 0 0 3,3 0 0-10,-3 0 3-5,-4 0 1 14,-3 2-6-14,5 0 3 14,4 3-1-14,10 0 3 0,9-1-3 12,-2-1 0-12,3 2 0 14,-2-5-2-14,-5 0 5 13,8 0-3-13,1 0 0 14,7 0 0-8,2 0 0-6,-6 0 1 13,-6 0-1-13,-7 0 2 14,-1 0-2-14,-3 0 3 14,4 0-2-14,4 0 1 13,-4 0-4-13,1 0 2 14,-3 0 0-14,-10 0-1 13,-5 0 1-7,-1 0-1-6,-3 0 2 14,4 0 2-14,3-8-3 13,-7 2 0-13,-1-4 3 0,-12 3-6 13,-8-4 6 1,-10 2-3-14,1 0 0 0,-3 1 0 13,-3-1 0-13,2 0 4 20,-11-2-6-20,-4 4 4 14,-6 2-4-14,-17 2 0 13,-15-1 2-13,-10 2-3 0,-13-4 3 13,-5 4 0-13,-11-6 3 14,-7 0 1-14,-9 2-2 13,-5-2-1-13,-12 2 1 14,-9 1-1-9,-7 5-1-5,-17-3 0 14,-4 1 0-14,-9 2-3 14,0 0 2-14,0-2 2 13,-13-3 15-13,-22 1-8 14,-10-1-8-14,-16 5-12 14,-5 0 9-14,-11 0 3 13,-4 0 0-7,-11 0 3-6,-3 0-2 13,-5 0 2-13,-1 0-1 14,-7 0 4-14,-1 0-5 0,-7 0 4 13,-6 0-5-13,-4 0 3 13,-2 0 3-13,-9 0-5 14,-2 0 0-14,-2 0 1 20,-4 1-1-20,-3-1 2 14,-5 3-6-14,-7-2 3 0,-8-1-3 12,-3 3 3-12,-1-3-6 14,-4 0 4-14,-7 0 2 14,2 0 1-14,1 0 0 13,-5 0-2-13,4 0 4 14,-6 0-6-9,-10 0 4-5,2 0-1 14,-3 0 0-14,-10 0-2 14,3 0 2-14,0 0 1 13,0 0-1-13,0-4 5 14,-3 1-10-14,-11 0 5 0,4-1-1 12,-9-3-4 3,0 3 5-9,4 1-1-6,-2 3 1 13,-1 0-2-13,-6 0 4 14,-9 0-5-14,-1 3 3 0,-6 10-3 13,4-1 3-13,9 1 0 13,1 2 0-13,5-1-1 14,1-2-1-14,-3 2 4 20,5-4-1-20,-6 2-1 14,8-8 0-14,5-2 0 13,4-2-1-13,6 0 0 0,0 0-6 13,-1 0 3-13,4 0-7 13,2 0 9-13,1-6 2 14,7-1 2-14,6 4 1 14,7-3-3-9,9 3 6-5,1 0-3 14,2 3 2-14,4 0-5 13,6 0 0-13,6 3 4 14,3 9-8-14,4-1 4 14,4-2 0-14,5-2-5 0,7 0 2 12,6 0 3-12,2 1-5 20,4 0 5-20,1 1 0 14,7 0 2-14,9-3 1 14,12 0-1-14,6-1-2 0,6 2 0 12,7-2-1-12,7 0 1 14,6-1 0-14,7-2 1 14,4 1-3-14,3 0 5 13,4 0-4-7,2-3 4 8,5 3-5-14,6-1 4 14,5-2-2-14,7 2 2 0,7-2-1 13,1 0 3-13,5 0-4 13,0 0 0-13,0 0-7 14,0 0 4-14,11 0-10 13,12 0 12-7,8 0 1-6,7 0 0 14,7 0 0-14,5 0 1 13,2 2-4-13,4 4 7 14,8 0-7-14,3 2 4 14,9 1-2-14,2-1-5 13,4-2 6-13,3-2-1 0,5-3 1 19,1-1-2-19,9 0 4 0,4 0-2 13,8 0 0 2,8 0 2-15,14 0 0 0,9-5 0 12,8-4-1-12,10 1 0 14,2 2-1-14,4 1 0 13,5 0-2-13,0 0 4 14,-4 2-2-8,0-1 1-6,5 2-2 13,13 0 2 2,8-4-1-15,11-2 0 0,9-1 0 12,-3-6-1-12,6 3 2 14,-5-5-1-14,-5 3 1 14,5-5-1-14,4 1 5 0,7-3-7 19,9 6 5-19,-3-2-3 13,-1 2 0-13,-3 1 0 14,-9 1-2-14,2 2 8 14,5 0-10-14,6 1 8 13,10 0-8-13,-2 1 5 0,-3-4-1 13,-3 4 0-13,-5-4 3 14,5 1-6-9,1 1 3-5,10-2 0 14,9-1 3 0,-8 2-1-14,2 0-2 0,-11 0-1 13,-4 4 1-13,4 3-1 14,-2 0 1-14,6 3 0 13,1 2 0-13,-8 0 3 14,-1 0-4-9,-7 0 2-5,0 0-1 14,2 0 2-14,7 0-2 14,9 0-2-14,-3 0 2 13,-6-2-1-13,-9-4 1 14,-9 2-2-14,-7 2 4 14,-4-4-2-14,-5 2 3 0,-1 0-6 19,-8 1 4-19,-10-4-1 0,-12 3 0 12,-15 2 0-12,-17 2 2 14,-12 0 2 1,-15 0-1-15,-11 0-2 13,-13 0-2-13,-5 6 2 0,-8 4-1 13,-8-2 0-13,-8 2-1 13,-10-5 1-7,-12 2 0-6,-15-2 0 14,-7-4 1-14,-9 1 1 13,-2-2-2-13,0 0 10 14,0 0-1-14,0 0 5 13,0 0 2-13,0 0-4 14,0 0-1-14,0 0-11 14,0 0 3-9,0 0-1-5,0 0-4 14,0 2-1-14,0-2 2 14,0 0 1-14,0 0 0 13,0 0-2-13,0 0 2 0,0 0-2 13,0 0 4-13,0 0-4 13,0 0 2-13,0 0-2 14,0 0 0-8,0 3 0-6,0-2 0 13,3 1 0-13,1 0 0 14,0 2 4-14,1-2 0 13,0 2 2-13,-3-2-6 14,2 0 4-14,-2-2-4 14,-2 0 2-14,0 0 0 13,0 0 0-7,0 0 0-6,0 0-3 13,0 2 4-13,0 0-2 14,0-2-6-14,0 4-2 14,0-2-38-14,-31-2-62 13</inkml:trace>
    </iact:actionData>
  </iact:action>
  <iact:action type="add" startTime="8971">
    <iact:property name="dataType"/>
    <iact:actionData xml:id="d1">
      <inkml:trace xmlns:inkml="http://www.w3.org/2003/InkML" xml:id="stk1" contextRef="#ctx0" brushRef="#br0">8191 1407 31 0,'0'0'46'1,"-13"0"-10"13,-10 0-29-13,-3-5-2 14,-8-6-4-14,-3 0 0 13,-5-1 0-13,-6-7-1 0,-5 3 0 13,-8-2 4-7,-7 2-6 8,-9 1 4-14,-4 0-4 0,-7 5-1 13,-3 0 3-13,-5 0-4 13,-9 0 4-13,-9-2-2 14,3 0 2-14,0 1-2 14,-1-3 2-14,1 2-2 13,-5-1 4-7,-7 1-7-6,-4 0 5 13,-5 0-1-13,-5 2 1 14,-2 2 0-14,-1 2 0 14,-5 1-2-14,-4 0 0 13,-1 1-3-13,5-3-9 14,1 4 10-14,3 1-1 14,-1-1-1-9,1 3 1-5,-2 0 5 14,0 0 0-14,4 0-1 13,-2 3 2-13,4 4-4 14,0 2 7-14,0-2-6 14,4 0 3-14,6-1-1 13,4-1 0-13,5 2 0 14,4-2 0-14,-1 0 1 4,5-1-3-4,5-4 4 14,5 0-2-14,7 0 3 14,0 0-6-14,7 0 1 13,1 0 2-13,5 0-1 14,6 0 3-14,1 0-4 14,1 0 4-14,-1 2-4 13,-3 6 5-7,2 4-6-6,6 3 3 13,3 2-1-13,7-1 1 14,8 0 0-14,7 0 0 14,4 0 1-14,6-2 2 13,11-2-1-13,6-2-1 14,9-2-1-14,6 0 0 13,1-2-7-7,0 2 4-6,0 2 2 14,10 0 2-14,9 4-3 13,0 2 4-13,1 2-3 14,3 4 4-14,2 3-6 14,-4 7 4-14,3 0-2 13,-1 6 1-13,-2 2 0 0,-2 1-1 13,-1 5 3-8,1 5 0 10,4 2-1-15,-2 5 5 0,1 2-5 13,-4 3 4-13,2 4-3 13,0 2 2-13,2 6-3 14,3 4-1-14,5-1 2 13,0-1 0-13,3-6-2 14,4-3 4-8,-3 1-8-6,7-9 4 13,-3 4 0-13,-5-1-2 14,2-5 0-14,-3 0 2 13,-1-5-1-13,2-4-1 14,-2-1 4-14,3-4-1 14,4-2 2-14,-2-2-5 13,4-2 3-7,5-2-2-6,-1 1 1 13,4-3 0-13,5-5 0 14,2 0 1-14,5-8-2 14,8 0 4-14,5-3-1 13,10-6-2-13,4 0 0 14,4-4 0-14,2 4 1 0,3-2-2 13,13-1 2-8,5 2 1-5,8-1-1 14,5-4 2-14,3-1 0 13,2-5-5-13,3 0 3 14,6 0-1-14,-2 0 0 14,-6 0 0-14,0 0-1 13,-1 0 3-13,-3 3-2 14,3 6 3-9,6 2-2-5,7-1 0 14,5 0-2-14,4 0 0 14,-1-5 1-14,5 0-1 13,5-3 2-13,-4-2-5 14,-3 0 8-14,-3 0-4 14,1 0 3-14,3 0-4 13,4-7 2-7,0 4 2-6,2-1-3 0,-5 0 1 12,-2 3-1 3,-4 1 2-15,-7 0 1 0,-9 0-1 13,-9 0-4-13,-13 0 2 13,-12 0 0-13,-10 3 0 14,-10 3 0-14,-9 0 0 13,-2 0 0-7,1-3 2-6,-3-2-1 14,-2-1 3-14,-7 0 0 13,-6 0-4-13,-10 0 0 14,-5-8 4-14,-8-4 3 13,-11-4-3-13,0-2 6 14,-4-10 0-14,-1-2 2 14,1-8-8-9,-1-7 1-5,3-1-4 14,2-8-1-14,0-2 0 13,5-2-2-13,-3 0-2 14,0-2 4-14,0-2-4 14,-1-1 4-14,-6 1-3 13,-1-2 3-13,-6 0-2 0,-5 4 3 19,-3 0-1-19,0 4 2 0,-5 1 0 13,-15-1-4-13,-3 1 6 14,-3 0-8-14,-3 1 2 13,0 1 1-13,-2 2-3 14,0 7 4-14,-5 1-3 14,0 5 0-14,0 4 0 13,-4-2-2-7,-2 2 5-6,-2-3 0 13,-6 2-2-13,4-5 5 14,-1-1 3-14,-2-1 0 14,4 2-1-14,3 2 2 13,-1 0-1-13,4 4-6 14,-3 1 2-14,-1 4-4 14,1 5 4-9,-6-1-4-5,-4 4-3 14,-6 3 4-14,-10-3-6 13,-3 6-3-13,-4 1 3 0,-4-1 5 13,-1 3 0-13,-2 3 4 14,-6 0 2-14,2 1-2 13,-6-2-4-13,-3 2 5 14,-1 3-3-9,-3 1 0-5,-1 1 0 14,-4 1-1-14,-4-2 3 14,4-2-3-14,1-2 2 13,3 0-2-13,0 0 3 14,-3 0-2-14,-2 2 2 13,0-2-2-13,-2 2-6 14,0 3 6-8,-4 0 0-6,-3 1 2 13,0 2-4-13,0-2 5 14,4-2-3-14,-7-2 0 13,1-2 0-13,-2 1-1 14,5 2 1-14,8-1-1 14,-5-2 2-14,2 1-2 13,-6 2 3-7,-1 1-3-6,7 2 1 0,-2 2 0 13,-1 0-1-13,-1 0 1 13,1 0-1-13,-1 0 1 14,3 0-6-14,-2 0 12 13,-1 0-11-13,3 0 6 14,4 2-2-14,7 4-1 14,3 0-1-9,1 3 3-5,1 2 1 14,1 4-1-14,3 0-1 13,3 2-2-13,5 0 6 14,7 1-6-14,3 0 1 14,3 1 1-14,4-4 1 13,4 0 0-13,7-4-1 14,1 1 3-9,3 1 3-5,5-3 0 14,3-1 1-14,5 1-4 14,5-1-1-14,2-4 1 13,3 3-1-13,4-1-2 0,4-3 2 13,4-1-2 2,3 2 2-15,2-3-1 0,3 0 2 19,-4-2-1-19,5 0 2 0,5 0-1 12,-1 0-2-12,1 0 4 14,0 0-4-14,0 0 3 14,0 0-6-14,0 0 7 13,0 0-8-13,0 0 7 14,0 0-8-14,0 0 3 14,0 0 2-9,0 0 0-5,0 0-2 14,0 0 1-14,0 0-1 13,0 0 1-13,0 0 2 14,0 0-1-14,0 0 0 14,0 0 0-14,0 0 0 13,0 0 0-13,0 0 4 14,0 0-3-9,0 0 3-5,0 0-2 14,0 0-1-14,0 0 4 14,0 0-10-14,0 0 6 13,0 0-1-13,0 0 0 0,0 0 0 13,0 0-2-13,0 0 4 13,0 0-4-13,0 0 4 14,0 0-3-8,0 0 4-6,0 0-5 13,0 0 2-13,0 0 0 14,0 0 0-14,0 0 3 14,0 0 0-14,0 0-2 13,0 0 4-13,0 0-2 14,0 0-6-14,0 0 3 13,0 0-1-7,0 0 0-6,0 0-2 14,0 0 3-14,0 0-1 13,0 0 0-13,0 0 2 14,0 0-2-14,0 0 1 13,0 0 0-13,0 0 0 14,0 0 0-14,0 0 0 0,0 0 0 19,0 0-3-19,0 0 7 14,0 0-8-14,0 0 5 0,0 0-2 12,0 0-3-12,0 0 0 14,0 0 3-14,0 0-2 14,0 0 2-14,0 0-1 13,0 0 1-13,0 0 2 14,0 0-2-9,0 0 1-5,0 0-2 14,0 0-1-14,0 0-2 14,0 0-1-14,0 0-11 13,0 8-16-13,0-1-24 14</inkml:trace>
    </iact:actionData>
  </iact:action>
  <iact:action type="add" startTime="18658">
    <iact:property name="dataType"/>
    <iact:actionData xml:id="d2">
      <inkml:trace xmlns:inkml="http://www.w3.org/2003/InkML" xml:id="stk2" contextRef="#ctx0" brushRef="#br0">3082 5392 52 0,'7'-2'84'15,"4"-5"-82"-14,1 2-2 14,23-3-25-14,2 1 21 13,10-2-5-13,-5 4-3 14,1 2-13-14,-1 1 4 14,0 2 18-14,1 0 3 0,-3 0 4 19,1 0-4-19,3 0 5 0,10 0-1 12,6 0 6-12,9 0-6 14,9 4-1-14,8 4 1 14,20-1-4 0,18 0 6-14,18-5-4 0,15-2-4 13,1 0 4-13,-1 0-6 14,-7-12 0-9,-6 1 0-5,-3 2 3 14,-2-2 1-14,2 2-2 13,-5-1 4-13,0 2-1 14,-5 2 0-14,-2 1 2 14,0 3-2-14,-5 2-2 13,-13 0-1-13,-12 0 1 14,-13 0 1-9,-15 0-1-5,-8 9-2 14,-11 0 6-14,-10 0-3 14,-11-3 2-14,-9 0-4 0,-9-2 2 12,-6 0 0 3,-6-4 0-15,-1 1 0 14,0-1 8-14,0 0-2 0,0 0 22 19,-23 0-6-19,-13-3-22 0,-11-7-1 12,-13-2-3-12,-2 4 0 14,-10 0-2-14,-3 0 1 14,-8-1 4-14,-4 4-3 13,-9-3 8-13,-4 1-5 14,-10 5 7-14,-5-1-10 13,-8-4 4-7,-6 2 0-6,-9-2 0 14,-3 0 0-14,-2 0 0 13,1 3 1-13,-5 0-2 14,-5 4 2-14,-1-2-2 14,1 2-1-14,5 0-1 13,9-2 3-13,15 2 0 14,14-1 0-9,13-4 1-5,11 3-1 14,11-3 5-14,14 0-7 14,12 3 7-14,12 0-10 0,11 0 4 12,9 2 1 3,10-1-5-15,1-1-1 13,5 2 2-13,0 0-10 0,0 0 12 13,0 0-5-7,27 0 5-6,11 5 4 13,18 9-2-13,15 2 0 14,16-2 1-14,11 2-1 13,14-4 1-13,14-1-1 14,13-3 2-14,8-8-3 14,7 0 2-14,4 0-2 13,0-4 0-7,0-9 1-6,8 1 0 14,-3 1 1-14,4 4-2 13,-3 5 5-13,-1 2-6 14,-4 0 5-14,-8 0-3 13,-2 9 3-13,-13 5-5 14,-7 1 2-14,-10 4 0 0,-17-1 2 19,-11-2 0-19,-12-4-2 0,-17 0 2 13,-10-2 1-13,-13-1 0 13,-10-2-1-13,-8-3-1 14,-10-3 4-14,-7 2 0 14,-4-1 2-14,0-2 6 13,0 2-6-13,0-2 9 14,0 1-13-9,0-1 1-5,0 3-1 14,0-3-5-14,0 0 2 14,0 0 0-14,0 0 0 13,0 2 0-13,0-2 3 14,0 0 0-14,0 0 6 14,0 0-6-14,0 0 8 13,0 0-7-7,0 0 4-6,0 0-5 13,0 0-1-13,0 0-2 14,0 0 2-14,0 0-4 14,0 0 4-14,0 0-4 13,0 0 3-13,0 0-3 14,0 0-1-14,0 0 3 13,0 0-1-7,0 0 1-6,0 0-3 0,0 0 6 13,0 0-3-13,0 0 1 13,0 0-2-13,0 0 1 14,0 0-2-14,0 0 2 13,0 0-1-13,0 0 1 14,0 0-3-14,0 0 0 14,0 2 6-9,0 0-6-5,0 1 3 14,0 4-3-14,4 0 3 14,6 0 0-14,-4 3-1 13,1 0-2-13,-1 0 2 14,2 2-11-14,2 2 5 13,1-2-49-13,-2-6-50 14</inkml:trace>
    </iact:actionData>
  </iact:action>
  <iact:action type="add" startTime="20842">
    <iact:property name="dataType"/>
    <iact:actionData xml:id="d3">
      <inkml:trace xmlns:inkml="http://www.w3.org/2003/InkML" xml:id="stk3" contextRef="#ctx0" brushRef="#br0">9952 5418 4 0,'-4'3'8'15,"4"-3"-7"-8,0 0-2-6,0 0 2 13,0 0-1-13,0 0 0 0,-2 0 6 13,-1 0 8-13,-1 0-3 14,-2-7 5-14,-2 2-6 13,4-2 6-13,0 3-12 14,1 1 12-14,3 3-11 13,0 0-2-7,0 0-3-6,0 0-8 14,0 0-3-14,0 0-3 13,0 0 4-13,16 0 5 14,10 0-5-14,3 0 17 13,8 0-7-13,3 0 3 14,2 3 0-14,7-3-3 14,-3 0 0-9,8 0 4-5,0 0-4 14,-1 0 9-14,6 0-8 13,1 0 6-13,3 0-4 14,11 2 0-14,11 0 0 14,9-2-3-14,11 0 1 13,-2 0 1-13,10 0-3 14,2-2 2-9,6-12-1-5,5 0 2 14,0 2-4-14,1 0 2 0,2 4-3 13,3 0 3-13,0 4 0 13,-1 0 0-13,5 2 0 14,8 0 2-14,10-1-1 14,1 3-2-14,1-1-1 13,-5 1-2-7,-1 0 8-6,-4 0-4 13,-1 0 0-13,-6 0 0 14,-4 0 0-14,0 6 1 14,-2 6-1-14,8-2 0 13,0 0 0-13,9-1-4 14,2 0 1-14,7-3-1 14,3-2 4-9,7-3 0-5,-5-1 3 14,-2 3-6-14,-8-3 6 13,-7 0-3-13,-2 4 1 14,-1 1-1-14,-1 6 1 14,-2-3-1-14,2 2 0 0,-5-2 0 12,5 1 2-12,2-4-2 20,-8-1 3-20,-3-1 2 0,0-3-8 13,-9 0 3-13,-7 0-1 14,-8 0 1-14,-13 0 0 13,-7 0-4-13,-12 0 8 14,-7 0-5-14,-17 0 4 13,-14 0-6-13,-16 0 5 14,-13 0-2-8,-7 0 1-6,-4 0 1 13,0 0 8-13,0 0 1 14,-3 0 23-14,-13 0-14 14,-9-5-13-14,-4-2-4 13,-11-2-6-13,-10 7-4 14,-5 2 5-14,-5 0-2 13,-2 0-4-7,-5 0 8-6,2 0-9 14,-8 2 9-14,-5 2 0 13,-9-4-3-13,-9 0 5 0,-9 0-2 13,-2 0 1-13,-9 0-1 13,-4 0 0-13,-7 0 3 14,-1 0-4-14,-5 2 2 20,-5 1 0-20,-5-3 4 0,-2 0-10 13,0 0 4-13,-5 0 1 14,3 0-2-14,-7 0-2 13,-4 0 2-13,-4 0 4 14,-4-3-4-14,2 1 4 13,-1 2-2-13,-4 0 4 14,-1 0-4-8,3 0 0-6,-1 8-2 13,2 6 2-13,-11 2 0 14,-1 2-2-14,-5 1 4 13,5-2-1-13,7 1 2 14,-3 0-6-14,6-1 3 0,11-6 0 13,9-3 0 1,15-2 1-8,10-6-6-6,7 0 9 13,9 0-8-13,6 0 8 14,10-3-5-14,9-8 3 0,8 0-2 13,7-1 1-13,7 2 0 13,4-1-1-13,10 5 1 14,1-2 2-14,11 4-1 20,7 2-2-20,7-1 5 0,5 3-4 13,4-3-1-13,6 3 4 13,1 0-2-13,1 0-2 14,3 0 2-14,0 0 2 14,0-2-3-14,0 2 1 13,0 0-4-13,0 0 1 14,0 0-3-9,0 0-3-5,0 0 3 14,0 0 2-14,0 0 2 14,0 0-1-14,0 0 2 0,0 0 2 12,0 0 0 3,0 0 0-15,0 0-1 0,0 0 3 13,0 0-4-13,0 0-1 20,0 0 0-20,0 0 0 0,0 0-2 12,0 0-1-12,0 0 3 14,0 0-7-14,0 0 6 14,0 0 1-14,0 0 0 13,0 0 1-13,0 0 0 14,0 0 2-14,0 0 0 14,0 0 0-9,0 0 1-5,0 0-7 14,0 0 5-14,0 0-2 13,0 0 0-13,0 0 0 14,0 0 0-14,0 0 4 14,0 0-6-14,0 0 5 13,0 0-4-13,0 0 2 14,0 0-1-9,0 0 0-5,0 0 1 14,0 0-1-14,0 0 2 14,0 0-4-14,0 0 7 0,0 0-8 12,0 0 7-12,0 0-8 14,0 0 6-14,0 0-2 13,0 0 0-13,0 0 0 14,0 0 0-8,0 0 2-6,0 0-3 13,0 0 4-13,0 0-6 14,0 0 4-14,0 0-3 14,0 0 0-14,0 0 2 13,0 0 0-13,0 0-1 14,0 0-1-14,0 0 4 13,0 0-2-7,0 0 5-6,0 0-7 14,0 0 3-14,0 0-2 13,0 0 1-13,0 0-2 14,0 0 1-14,0 0 0 13,0 0-3-13,0 0 8 14,0 0-8-14,0 0 8 0,0 0-6 19,0 0 3-19,0 0-1 0,-2 0 0 13,2 0 0-13,0 0 0 13,0 0 2-13,0 0 3 14,0 0-2-14,0 0-3 14,0 0 2-14,0 0-2 13,0 0 0-13,0 0 0 14,0 0 0-9,0 0 1-5,0 0-1 14,0 0 1-14,0 0-2 14,0 0 2-14,0 0-3 13,0 0 0-13,0 0 2 14,0 0-1-14,0 0 1 14,0 0-4-14,0 0 8 13,0 0-4-7,0 0 3-6,0 0-5 13,0 0 5-13,0 0-3 14,0 0 0-14,0 0 0 14,0 0-1-14,0 0 1 13,0 0-2-13,0 0 4 14,0 0-4-14,0 0 4 0,0 0-4 19,0 0 2-19,0 0 0 0,0 0-1 13,0 0 1-13,0 0-3 13,0 0 6-13,0 0-7 14,0 0 5-14,0 0-4 14,0 0 0-14,0 0 0 13,0 0-4-13,0 0-7 14,-6 0-34-9</inkml:trace>
    </iact:actionData>
  </iact:action>
  <iact:action type="add" startTime="25377">
    <iact:property name="dataType"/>
    <iact:actionData xml:id="d4">
      <inkml:trace xmlns:inkml="http://www.w3.org/2003/InkML" xml:id="stk4" contextRef="#ctx0" brushRef="#br0">20190 5383 14 0,'0'0'8'15,"0"0"3"-14,0 0-2 14,0 0-7-14,0 0-2 0,0 0-8 12,21 3 7-12,14 6 2 14,15 5 1-14,10-2 2 14,9-5-3-14,9-3-1 20,9-2 1-20,7-2-1 0,3 0 1 12,9 0-2 3,5-8 5-15,7-4-5 0,7 0 2 13,11 0-2-13,8-3 2 13,11 3-4-13,3-2 3 14,-2 1-3-14,1-1 0 14,2-1-5-9,-5-3 7-5,-6-1 2 14,-8 1 1-14,-15-1 4 13,-14 3-4-13,-15 0-2 14,-11 6 2-14,-10 1-1 14,-6 0 0-14,-9 7-2 13,-10 1 0-13,-10 1-1 14,-9 0 0-9,-11 0 1-5,-11 0-4 14,-7 0 2-14,-2 0 1 14,0 0 2-14,-2 0 8 0,-23 0 6 12,-8-3-6-12,-14-9-4 14,-6 0 7-14,-8 0-7 13,-8 2-1-13,-5 2-1 14,-3 4 2-8,-8 2-2-6,-8 2-2 13,-10 0 0-13,-13 0 1 14,-8 10-3-14,-11 4 4 13,-10 0-4-13,1 3 5 14,-3-4-6-14,-7 1 3 14,2 0 0-14,-1-1 0 13,5-1 1-7,5-2-2-6,8 1 4 14,3-1-5-14,5-2 6 13,11 3-6-13,18-5 4 14,18-1-2-14,20-3 1 13,24-2 1-13,16 0 5 14,11 0-5-14,9 0-2 14,0 0 0-9,0 0-14-5,22 9-5 0,16-2 19 13,13 2-1 1,10-3 2-14,5 1-2 0,6 0 2 13,4 1-1-13,2-1 3 14,2 5-4-14,2-1 4 13,3 1-2-13,2 0-1 14,3-1 4-9,11-2-3-5,9-1 0 14,8 0 6-14,5-4-5 14,6 2-1-14,0-2 1 13,2-2-2-13,-4 1-2 14,-3 0 1-14,-16 1-1 14,-13 3 0-14,-11-2 1 13,-13 2-3-7,-13 0 3-6,-11-1 2 13,-13 1-5-13,-10-2 5 14,-11-1-2-14,-4 1-2 14,-6-5 3-14,-3 1 0 0,0-1 1 12,0 2 3 3,0 0-4-15,0-2 14 0,0 2-4 19,0 0 5-19,-14-2-12 0,1 3-2 13,-5-3 1-13,2 0 2 13,-1 5-1-13,-4-3 0 14,2 3 1-14,3-4-3 14,5 2 10-14,4-3-11 13,4 0 10-13,3 1-9 14,0-1 6-9,0 0-2-5,0 0 2 14,0 0-3-14,0 0-2 14,0 0 0-14,0 0-1 13,0 0-1-13,0 0 4 14,0 0-5-14,0 0 1 14,0 0 0-14,0 0 0 13,0 0 1-7,0 0-5-6,0 0 8 13,0 0-8-13,0 0 5 14,-2 0-2-14,-11 0-9 14,-9 0-14-14,-12 0-43 0,-10-1-16 12</inkml:trace>
    </iact:actionData>
  </iact:action>
  <iact:action type="add" startTime="27845">
    <iact:property name="dataType"/>
    <iact:actionData xml:id="d5">
      <inkml:trace xmlns:inkml="http://www.w3.org/2003/InkML" xml:id="stk5" contextRef="#ctx0" brushRef="#br0">6450 6539 25 0,'-25'-5'20'1,"1"3"-13"13,-2 1-7-13,8-1 12 14,-4 0-1-9,6 0-4-5,4 2-1 14,4 0-2-14,6 0 4 14,2 0-7-14,0 0 0 13,0 0-1-13,0 0-6 14,0-2-8-14,0 2 9 13,0 0 4-13,0 0 0 14,6 0 1-8,3 0 0-6,2 0 8 13,1 0-6-13,5 0 3 14,1 0-3-14,4 0 1 14,1 0-3-14,6 0 4 13,2 0-4-13,7 0 2 14,9 0-4-14,4-3 4 13,4 0-3-7,6-1 3-6,-1-4-3 14,0 3 2-14,0 0-1 13,-2 0 0-13,0 3 0 14,7 0-1-14,4 2 4 13,11 0-3-13,5 0 0 0,3 0 3 13,7 0-3-13,0 0 0 20,4 0-1-20,8-1-1 14,0-1 2-14,2 0 0 13,0 0-4-13,-4 2 8 0,-3-3-3 13,1 3-1-13,-3 0 0 14,3 0 0-14,0 0 1 13,5 0-1-13,8 0 0 14,5 0 0-9,-1 5 1 10,3-1-1-15,-5 4 1 0,3-2-2 13,3 3 0-13,1 3 1 13,1-1-4-13,0 3 4 14,-2-2-1-14,2 2 2 14,-3-4-1-14,1-2 3 13,3 0-1-7,4-1-1-6,-1 0-1 13,-3 1 1-13,0-2-1 14,2 2 3-14,2 2-2 14,8-3-1-14,0 2 1 13,-2-3 2-13,6 0-2 0,-3-2-1 13,3-4 1-13,4 2-2 14,7-2 1-9,0 0 0-5,4 0 0 14,1 0 0 0,-4 0-5-14,6 0 10 0,-7 0-5 13,0 0 2-13,-7 8-4 14,-2-2 2-14,0 2 0 13,7 1 0-13,4-4 0 14,2-5-1-9,8 0 2-5,0 0-1 14,0-5 0-14,6-12 0 14,-6 1 2-14,-4-2-8 13,-4 2 12-13,-2 2-9 14,7 0 3-14,0 2 0 14,4 0-4-14,3 1 9 0,-6-1-11 19,2 7 11-19,-8 1-10 13,-9 2 2-13,-6 0 2 14,-7 0 0-14,-10 2 1 14,1-5-1-14,-5 4 2 13,-2-5-1-13,0-1 1 0,-9 4 0 13,-3-3-1-13,-2 3 0 13,0-2-1-7,-2-2 1-6,-6 2 0 14,-7-3-1 0,-11-2 0-14,-6-1 2 0,-12 2-2 13,-7-2 6-13,-9 6-10 13,-12-2 5-13,-8 2 0 14,-8 5 0-14,-9-2 2 14,-4 2-5-9,-5 0-2-5,0 0 1 14,0 0-7-14,-5 0 11 13,-15 0 0-13,-9 2 3 14,-9 3-3-14,-5 3 2 14,-3-1 0-14,-6-2 2 13,-1-2 1-13,-5 1-4 0,-7-2 5 13,-5 1-2-8,-5-1 2-5,-9 5-6 14,-8-2 0-14,-6 2 0 14,-5-2 0 0,-3 3-1-14,-14-1 2 14,-6-2-5-14,-4 0 9 0,0-1-10 13,-9-2 5-13,-3-2-1 13,-7 0 0-7,-3 0 1-6,-4 0 0 13,-1 0 1-13,-1-2-2 14,0-2 3-14,-4 2 2 14,-2-1-1-14,4-4-6 13,2 2 4-13,0 2-3 14,-3-3-3-14,-6 0 5 14,0-1-6-9,-2-3-1-5,1 3 3 14,-6 0 8-14,0-1-3 13,1 3-1-13,-6 1 0 14,3-2-4-14,-5 6 4 14,-1-2 0-14,-5 2 3 0,-1 0-3 12,4 0 1-12,-2 0 0 14,4 0 3-9,8-2-3-5,0-3-1 14,7-2-2-14,0-2 0 14,0-2 4-14,1-1-4 13,4-5 4-13,4-1 0 14,2 3 3-14,-6 0-2 13,2 3 1-13,2 0-5 14,2 5 1-8,0-4 0-6,3 5-4 13,-2 0 3-13,-1-2 1 14,2 0 0-14,3 1 1 14,7-2 5-14,1 1-12 13,4 0 7-13,1-2-1 14,4-1 3-14,11 4-2 13,1-1-2-7,6 4-4-6,1 2 5 0,-6 2 0 13,7 0 0-13,5 0 0 13,2 0-4-13,4 0 4 14,5 0-2 0,2 0 2-14,3 0 0 14,6 0 1-14,1 0-1 0,5 2 0 13,1 2 0-8,5-1 0-5,7 0 4 14,7 1-8-14,13-2 8 13,5 1-3-13,7-3 1 14,5 0 1-14,2 0 0 14,2 0-2-14,4 0 1 13,7 5 0-13,-3-1-4 14,9-2 2-9,1 1 0-5,4-3 0 14,2 3-3-14,3-1 1 14,0 0 3-14,0-2-2 13,0 0-10-13,0 0 10 0,0 0 1 13,0 0 0-13,10 0 0 14,10 0 2-14,6 2-2 20,6 1 4-20,2-3-7 13,6 5 5-13,4-3-4 0,5 4-3 13,7-2 3-13,11 0-4 14,2 0 6-14,7-2-2 13,-1 0 4 2,2 1-5-15,0 0 6 0,6 1-5 13,6 0 4-8,11-1-2-5,7-3 0 14,8 0-1-14,4 0 1 13,3 0 0-13,5 0-2 14,3 0 5-14,1 0-3 14,12 0 0-14,7 0 0 13,10 0 4-13,5 0-8 14,9 0 2-9,2 0 2-5,5 0 0 14,1-7 1-14,1 0-3 14,-4-2 4-14,0 1-1 13,9-2 2-13,-1 2-3 14,8-4 0-14,5 1 0 13,-1 4 1-13,5-1-1 14,-2 2 0-8,-4 2-1-6,0 2 1 0,1 0 1 12,-1 2-1-12,3 0 4 14,-1 0-8-14,-4 0 4 13,-2 0-1-13,-1 0 1 14,-4 0 0-14,-2 0 0 14,4 2 2-14,4-2-3 13,2 0 2-7,7 0-2-6,-7 0 2 14,2-8-2-14,-2 6 1 13,-6 2 0-13,-10 0-1 14,2 0 2-14,-4 0-2 13,1 0 3-13,-1 2-4 14,-4 1 3-14,-6-3-2 14,-4 3 1-9,-11 3 0-5,-9 5-3 14,-12-2 6-14,-9 3-8 13,-11 0 7-13,-8 0-3 0,-9 1 2 13,-9-1-2-13,-12-1 5 14,-10-1-4-14,-14 0 0 13,-13 0 0-13,-9-2 0 14,-11 1 1-9,-3-2-2-5,-3 0 3 14,-2 1-4-14,2 0 3 14,-1-1-2-14,-2 4-4 13,-5-4 4-13,0 1-2 14,-4-1-2-14,0-4 3 14,0 1 2-14,0-1 6 13,0 1-6-7,0-4 4-6,0 1-1 13,0-1-3-13,0 0 0 14,0 3 0-14,0-1 0 14,0 2 0-14,0 1-3 13,0 4 9-13,0 5-12 14,0 2-2-14,-2 1-4 0,-11-1-44 19</inkml:trace>
    </iact:actionData>
  </iact:action>
  <iact:action type="add" startTime="32024">
    <iact:property name="dataType"/>
    <iact:actionData xml:id="d6">
      <inkml:trace xmlns:inkml="http://www.w3.org/2003/InkML" xml:id="stk6" contextRef="#ctx0" brushRef="#br0">9598 12448 5 0,'0'-34'5'1,"0"-4"-4"13,5-1 2-13,10 0-1 14,1 5 4-14,-3 2-6 13,1 1 4-13,-7 7-4 14,3 1 7-8,-6 2-7-6,-2 5 8 13,-2 3 1-13,0 5 3 14,0 5 9-14,0 3-2 0,0 0-9 12,0 15-8 3,-10 32-3-15,-19 30 2 0,-11 23 4 13,-10 14-3-13,3 1-2 20,5-3 0-20,2-4 2 0,5-1-4 13,1-5 5-13,-1-2-6 13,1-4 6-13,0-10-3 14,1-9 0-14,6-15 2 13,3-18-2-13,4-10 0 14,9-12 1-14,-2-10-1 14,10-6 0-9,-1-4 1-5,4-2-2 14,0 0-6-14,0 0 1 13,0-16-2-13,6-20-16 14,23-18-23-14,7-11 12 14</inkml:trace>
    </iact:actionData>
  </iact:action>
  <iact:action type="add" startTime="32608">
    <iact:property name="dataType"/>
    <iact:actionData xml:id="d7">
      <inkml:trace xmlns:inkml="http://www.w3.org/2003/InkML" xml:id="stk7" contextRef="#ctx0" brushRef="#br0">10133 12023 11 0,'0'-10'28'1,"0"2"7"13,0 6-5-13,0 2-10 14,0 0-10-14,0 0-7 13,-5 10 1-13,-15 32-4 14,-8 26 3-14,-13 18-1 0,-5 13-2 19,-4 2 0-19,-1-2 0 0,0 0 0 13,-3-1 0-13,1-4-1 13,-1-5 2-13,1-6 2 14,4-8-2-14,2-8-2 14,7-8 2-14,9-9-1 13,6-7 0-13,10-6-1 20,5-5-1-20,4-3-2 0,1-3 4 13,3-4-6-13,0-3 1 14,2-4-6-14,-2-5-4 13,-2-3-23-13,-1-7-5 14</inkml:trace>
    </iact:actionData>
  </iact:action>
  <iact:action type="add" startTime="33006">
    <iact:property name="dataType"/>
    <iact:actionData xml:id="d8">
      <inkml:trace xmlns:inkml="http://www.w3.org/2003/InkML" xml:id="stk8" contextRef="#ctx0" brushRef="#br0">8940 12968 24 0,'0'-2'20'1,"9"-2"-19"0,34-4-1 12,26-5 3-12,22-3 10 14,19-8-11-14,14-1-1 13,12-5 3-13,0 0-6 14,-5 3 4-14,-11 8-1 14,-12 7 0-9,-17 5-1-5,-13 5 4 14,-14 2-4-14,-9 0 2 13,-13 0-1-13,-11 0-1 14,-9 6 2-14,-11 2-1 14,-3-4 1-14,-6-1 1 13,-2-1 4-13,0-1 3 0,0-1 7 19,0 2-17-19,0-2 8 14,0 0-7-14,0 0-2 0,0 0 1 13,0 0-2 1,0 0 1-14,0 0-4 0,0 0 3 13,0 0-13-13,2 0-23 14</inkml:trace>
    </iact:actionData>
  </iact:action>
  <iact:action type="add" startTime="33733">
    <iact:property name="dataType"/>
    <iact:actionData xml:id="d9">
      <inkml:trace xmlns:inkml="http://www.w3.org/2003/InkML" xml:id="stk9" contextRef="#ctx0" brushRef="#br0">11134 12663 6 0,'0'0'22'15,"0"0"-19"-14,0 0-3 0,0 0 4 13,16 0-3-13,21 0 11 13,17 2 0-13,19-2 8 21,12 0-19-21,1 0 5 0,0-2-6 12,-9-6 0-12,-5 4 2 14,-9 2-4-14,-13 2 1 13,-7 0-3-13,-7 0 3 14,-11 0-1-14,-8 2-1 14,-5 6-5-14,-8-4 7 13,-2 1-5-7,-2-5 2 8,0 0 4-14,0 0 1 0,0 3-1 13,0-3-7-13,0 0-7 14</inkml:trace>
    </iact:actionData>
  </iact:action>
  <iact:action type="add" startTime="34282">
    <iact:property name="dataType"/>
    <iact:actionData xml:id="d10">
      <inkml:trace xmlns:inkml="http://www.w3.org/2003/InkML" xml:id="stk10" contextRef="#ctx0" brushRef="#br0">11350 13006 13 0,'89'-12'10'15,"-6"0"-4"-8,-7 1 2-6,-8 2 3 13,-11 5-5-13,-11 2 0 0,-9 2-4 13,-5 0-4-13,-4 0-2 14,0 0 4-14,-2 6 0 13,-3 6 1-13,-3-1 0 14,-7 0-1-14,3-1 2 13,-5-4 0-7,-2-2-4-6,3-3-2 14,-6-1-1-14,-2 0-10 13,3 0 7-13,-7-15-19 14</inkml:trace>
    </iact:actionData>
  </iact:action>
  <iact:action type="add" startTime="34724">
    <iact:property name="dataType"/>
    <iact:actionData xml:id="d11">
      <inkml:trace xmlns:inkml="http://www.w3.org/2003/InkML" xml:id="stk11" contextRef="#ctx0" brushRef="#br0">11939 12334 0 0,'68'17'7'15,"6"3"4"-14,-4-6-6 14,-6-2-3-14,-4-5 8 13,-6 1-1-13,-8-2 4 14,-6 2-6-14,-3 0 3 14,-11 2-9-9,-5 1 3-5,-4-2-3 14,-4 6-1-14,-2 0 2 13,-4-1-1-13,0 0 3 14,-5-3-4-14,-2-6 0 14,0 0 1-14,0-3-1 0,0 0 0 12,0-2 5-12,0 1-2 14,0 3 5-9,-4 15-1-5,-21 13 1 14,-15 20-3-14,-16 16-4 14,-6 13-2 0,-3 6 2-14,-4 2-3 0,-3-1 0 13,-3 0 2-13,-8 3 0 14,1-7 3-14,0-8-2 13,3-12-1-7,11-13 1-6,10-16 1 13,15-10 2-13,21-11-4 14,10-10 6-14,12-4-4 14,0 0-1-14,0 0-1 13,14 0 0-13,19-13-8 0,16-5 7 13,12-10-11 1,6-2-39-8</inkml:trace>
    </iact:actionData>
  </iact:action>
  <iact:action type="add" startTime="35504">
    <iact:property name="dataType"/>
    <iact:actionData xml:id="d12">
      <inkml:trace xmlns:inkml="http://www.w3.org/2003/InkML" xml:id="stk12" contextRef="#ctx0" brushRef="#br0">13515 12344 25 0,'6'-24'23'1,"1"9"4"13,-7 6 2-13,0 9-20 14,0 0-9-14,0 0-2 13,0 30-10-13,-11 16 12 14,-14 14 6-14,-8 5-3 14,2-3-2-14,2-6 1 13,4-8-2-7,7-8 2-6,3-4 2 13,4-8-4-13,-1-2 1 14,4-8-1-14,1-1 0 0,5-8 0 13,2-4-1-13,0-4 2 13,0-1-2-13,0 0 3 14,0-20-3-14,13-19 1 14,15-16-7-9,15-9 5-5,5-2 2 14,2-3-1-14,-1 6 2 13,-8 5 4-13,-6 7-2 14,-9 15-1-14,-10 14-1 14,-7 10 0-14,-9 12-1 13,0 0-4-13,0 10-8 14,0 24 6-9,-9 14 6-5,-13 11 3 14,-2 1 0-14,2-2-1 14,1-8-4-14,10-6 2 13,5-10 0-13,6-10-1 14,0-7-1-14,0-8-1 14,24-6-6-14,10-3 9 13,14-7 5-7,10-21 2-6,8-7-3 0,11-2 4 12,-1-7-5 3,4 2 4-15,1-4-6 0,3 0 0 13,9 2 0-13,4-1 2 13,-3 9-6-13,-7 6 1 14,-16 5-2-14,-13 16 2 14,-14 7-3-9,-11 2 5-5,-8 0 0 14,-7 20-2-14,-5 6 2 13,-4 6 1-13,-4 11 6 14,-5 3 0-14,0 5-7 14,0 4 5-14,0-1-5 13,-5 4 1-13,-4 0-1 14,0 2 1-9,1-2 2-5,-2-3-3 14,4-6 3-14,-3-8 1 14,-1-7-4-14,4-7 1 13,-3-6 1-13,3-1-2 14,-4-3 3-14,4-3-2 13,-2-5 0-13,5-1 3 0,-1-4-2 20,1-2 3-20,3 0-3 0,-2-2-2 12,2 0 1-12,0 0 1 14,0 0-1-14,0 0-1 14,0 0 4-14,0 0-4 13,0 0 6-13,0 0-3 14,0 0-4-14,0 0 3 13,0 0-2-7,0 0 0-6,0 0 3 14,0 0-3-14,0 0 2 13,0 0 0-13,0 0 2 14,0 0-2-14,0 0 0 13,0 0-2-13,0 0 1 14,0 0-1-14,0 0 0 14,0 0 0-9,0 0 3-5,0 0-3 14,0 0 7-14,0 0-6 13,0 0 1-13,0 0 0 14,0 0-1-14,0 0 0 0,0 0-2 13,0 0 1 1,0 0 0-14,0 0-1 0,0 0 2 13,0 0-2-7,0 0 1-6,0 0-2 13,0 0 1-13,0 0 0 14,0 0 0-14,0 0-1 13,0 0 2-13,0 0-5 14,0 0 5-14,0 0-8 14,0 0 2-14,0 0-16 13,0 0-10-7,0 0-54-6</inkml:trace>
    </iact:actionData>
  </iact:action>
  <iact:action type="add" startTime="56074">
    <iact:property name="dataType"/>
    <iact:actionData xml:id="d13">
      <inkml:trace xmlns:inkml="http://www.w3.org/2003/InkML" xml:id="stk13" contextRef="#ctx0" brushRef="#br0">8833 14413 1 0,'-7'0'0'15,"-1"0"0"-14,-1 0 0 14,-1 0 3-14,0 0-1 13,-4 0 1-13,1 0 0 14,2 0-2-14,-3 0 4 14,3 0 6-14,-3 0-7 0,1 0-2 19,3 0 0-19,-2 0-2 13,-1 0 1-13,2 0 0 0,-3 0 1 13,3 0-2-13,2 0 0 14,0 0 3-14,3 0 0 13,-1 0-3-13,0 0 10 14,5 0 0-14,0 0 6 14,2 0-7-9,0 0 0-5,0 0-9 14,0 0 4-14,0 0-4 13,0 0-3-13,0 0 3 14,0 0 0-14,0 0 0 14,0 0 3-14,0 0-2 13,0 0 0-13,0 0 5 14,0 0 4-9,0 0 6-5,-7 0 11 14,1 0-14-14,-3 0-1 14,2 0-11-14,4 0 8 13,1 0-9-13,2 0 1 0,0-4-1 13,0 3-3 1,0 1 2-14,0 0-6 0,0 0 6 13,0 0-4-7,0-3 3 8,0 3-4-14,0-1 4 0,0-2-3 13,10 2 5-13,1-4 0 14,6 1 1-14,3 1-2 13,3-2 0-13,8-1 0 14,4 3 2-14,7-4-1 13,10 4 2-7,8 1-4-6,7-3 3 14,7 3-1-14,-1-3 0 13,1 0-4-13,-1-1 3 14,4 4 2-14,5-3-2 13,5 1 4-13,6 1-6 14,1 3 3-14,1 0 0 14,2 0-2-9,-1 0 2-5,2 0 0 14,4 0 2-14,3 0-2 13,2 0 0-13,-3 0 0 14,8 0 1-14,4 0-1 0,2 0 0 13,2 0 0-13,1 0 0 13,5 0 0-13,9 0-3 14,7 0 6-9,1 0-4-5,2 0 2 14,-2 0-2-14,-5-2 1 14,3 2 0-14,-2 0 0 13,6 0 0-13,1 0 0 14,-3 0 1-14,-1 9 1 14,-2 1-1-14,1-2-2 13,4-1 2-7,2 0-2-6,-3-2 1 13,2 0-2-13,-4-5 2 14,2 0 0-14,6 0-1 14,1 0 5-14,0 0-4 13,-1-7 3-13,-4-5-6 14,-13 2 2-14,-4-2 1 13,-12 2-2-7,-14 3 5-6,-14-4-6 14,-13 5 6-14,-3-2-3 0,-12 4 1 12,-14 1-2 3,-3 3 2-15,-11 0-2 0,-4 0 1 12,-7 0 0-12,-6 0-1 14,-3 3-2-14,-7 1 1 14,-3 2 2-9,-3-6-4-5,0 2 2 14,0 0 1-14,0 4 0 14,-11-2 1-14,-12 1 0 13,-1 2 1-13,-9-5 3 14,-2 2-4-14,-5-1 5 13,0-2-5-13,-4-1 3 14,-4 0-2-8,-4 0-2-6,-2 0 1 13,-4 0 0-13,-4 0-2 14,-3-4 2-14,-6-4-1 13,-7 3 2-13,-9-4-2 14,-5 3 2-14,-8 2-2 14,-6 4 1-14,-8-4 0 13,-9 4 0-7,-1 0 0-6,-1 0-5 13,1 0 7-13,0 0-5 0,-5 0 3 13,-5 0-3-13,-2 0 3 14,-2 0-1-14,-5 0 1 13,2 0-2-13,-3-4 1 14,-5-1 2-14,-1 2-1 14,1 3 2-9,2 0-1-5,5 0 1 14,5 0-4-14,1 0 1 13,5 0-1-13,-1 0 1 14,5 0 1-14,-3 0-2 14,6 0 5-14,1 0-4 13,1 3 4-13,1-3-2 14,-3 0-1-9,3 3 0-5,5-1 0 14,7 2 0-14,6 2 0 14,3 2 1-14,0 1 0 13,4-6 0-13,-1 1-2 14,6 1 5-14,4 0-9 0,0 1 4 12,3-2 1 3,2 3 0-9,3-2 1-6,4-1-3 0,6 2 5 12,5 3-3-12,-1-6 2 14,9-1-2-14,2 2 0 14,3 1-1-14,-1-2 1 13,8 1 0-13,4 2 0 14,5-2 1-14,10 0-1 13,3 0 0-7,5-4 0-6,9 0 3 14,1 0-4-14,5 0 1 13,2 0 0-13,0 0-2 14,0 0 0-14,0 0 0 13,0 0-1-13,0 0 1 14,0 0-2-14,0 0 4 14,0 0-8-9,2 7 5-5,16 3 3 14,8-1 0-14,9 6-2 14,9-5 6-14,8 2-6 0,8-5 4 12,6 0-4 3,4-3 2-15,8-4-2 0,-1 0 0 12,9 0 2-12,9 0 0 21,8 0 0-21,8-9-4 13,5 2 8-13,4-3-8 0,3 0 9 13,4-2-10-13,1 2 5 13,7-3-2-13,6 3 0 14,5-3-2-14,8 1 3 14,1 1 1-14,3-1-5 13,-5 2 10-7,0 5-10-6,0-2 5 14,-6 6-1-14,0 1 0 13,-3-5 0-13,6 1 1 14,4-1-2-14,1-2-1 13,5 2 6-13,0-7-4 14,-7 1 5-14,-5 2-8 14,-3 0 4-9,-5-3 0-5,-7 7 1 14,-3-4-1-14,-5 3 0 13,-5 2 2-13,-2 0-5 0,1 2 6 13,-3 2-6-13,-2 0 4 14,-6 0-2-14,-10 0 0 13,-6 0-1-13,-5 0 2 21,-7 0-1-21,-4 0-3 0,-10 2 8 12,-8 4-4-12,-6 0 2 14,-8 0-4-14,-3-1 3 13,-6 2-1-13,-1-2 0 14,-5 4 1-14,0-4-2 14,-2 0 3-14,-1-1-1 13,1 0 2-7,-2-2-1-6,-1 3-1 13,-4-4-1-13,-3 3 0 14,-1-2 0-14,1 3 0 14,-7-5 3-14,-1 0-8 13,-3 0 10-13,0 0-8 0,-4 0 8 13,-2 0-5-13,0 0 0 20,0 0 6-20,0 0-1 0,0 0-1 13,0 0 3-13,0 0-4 13,2 0 5-13,-2 0-5 14,0 0 2-14,0 0-2 14,0 0 0-14,0 0 0 13,0 0 0-13,0 0 2 14,0 0-4-9,0 0 6-5,0 0-7 14,0 0 10-14,0 0-9 14,0 0 4-14,0 0-5 13,0 0 2-13,0 0 0 14,0 0-2-14,0 0 3 14,0 0-1-14,0 0 3 13,0 0-3-7,0 0 1-6,0 0 0 13,0 0-4-13,0 0 1 14,0 0-1-14,0 0 1 0,0 0 0 13,0 0-4-13,0 0 8 13,0 0-4-13,0 0 4 14,0 0-6-14,0 0 4 13,0 0-2-7,0 0 3-6,0 0-3 14,0 0 1-14,0 0 1 13,0 0 0-13,0 0 0 14,0 0-2-14,0 0 3 14,0 0-3-14,0 0 0 13,0 0 0-13,0 0 0 14,0 0 2-9,0 0-4-5,0 0 5 14,0 0-4-14,0 0 5 14,0 0-6-14,0 0 3 13,0 0-1-13,0 0 0 14,0 0 0-14,0 0 1 13,0 0 2-13,0 0-3 0,0 0 2 20,0 0-4-20,0 0 2 0,0 0 0 12,0 0-4-12,0 0 3 14,0 0-1-14,0 0-3 14,0 0 3-14,0 0 4 13,2 0-4-13,-2 0 4 14,0 0-2-14,0 0 0 13,0 0 0-7,0 0 2-6,0 0-1 14,0 0-2-14,0 0 6 13,0 0-7-13,0 0 5 14,0 0-6-14,0 0 3 13,0 0-2-13,0 0 2 14,0 0 0-14,0 3-1 14,0-3 1-9,0 0-2-5,0 0 4 14,0 0-4-14,0 0 1 13,0 0-4-13,-6 9-14 14,-19 2-35-14,-14 5-50 14</inkml:trace>
    </iact:actionData>
  </iact:action>
  <iact:action type="add" startTime="61894">
    <iact:property name="dataType"/>
    <iact:actionData xml:id="d14">
      <inkml:trace xmlns:inkml="http://www.w3.org/2003/InkML" xml:id="stk14" contextRef="#ctx0" brushRef="#br0">20819 5392 7 0,'0'-4'18'15,"0"2"-6"-14,0-1 1 14,0 3-11-14,0 0 4 13,0 0-6-13,0 0-1 14,-2 0-8-14,-2 0 0 14,2 0 9-14,-3 0 2 13,1 0-2-7,-4 0 3-6,4 0 1 14,0 0-4-14,-1 0 0 13,5 5 2-13,0-1-4 14,0 4-3-14,0 1-3 13,7 3 2-13,26 1-3 14,15-1 8-14,15-5 1 0,18-7 16 19,7 0-15-19,7 0 1 14,10 0-2-14,7-9 0 13,6-5 0-13,4 0 1 0,-3 2-1 13,3 3 0-13,5 2 2 14,2 5-1-14,8-1-2 13,-6 2 4-13,-2-1-6 14,0-3 4-9,-11 2-1-5,-10-1 0 14,-17 2 0-14,-14 2-1 14,-9 0 2-14,-8 0 2 13,-7 0 1-13,-10 0-6 14,-12 0 3-14,-15 0-1 14,-3 0 0-14,-11 0 2 13,-2 0 9-7,0 0 4-6,0-12 9 13,0-6-19-13,-10-1-5 14,-2 2 1-14,-5 3 10 14,-2 2 0-14,-1-1-5 13,-5 6-6-13,-3-2-2 14,-10 6 2-14,-11 3-11 13,-9 0 9-7,-12 3-8-6,-7 13 9 0,-10 2-7 13,-10 3 3-13,-3-1 3 13,-2 2 1-13,-12 2 1 14,-3-2-9-14,-16-1 6 13,-3 0-6-13,-6-3 8 14,-8 1-18-14,-3 2 13 14,-7-1-3-9,8-3-2-5,5 0 10 14,13-5 2-14,7-2 0 14,6 0 1-14,11-1 1 13,9-1-1-13,11-3-4 14,13 2 4-14,14 0-4 13,14-2 4-13,13 0-4 14,14-3 2-8,11-2-1-6,7 2 1 13,4-2 0-13,0 0 0 14,0 0-10-14,22 0 6 13,16 0 4-13,16-9 4 14,17-6-1-14,11-1-2 14,16 3 5-14,16-4-6 0,9 4 7 12,9 2-7-6,0 6 0-6,-2 2-1 13,-3 3-2-13,-6 0 0 14,-3 0-4-14,-7 0 6 14,-6 0-2-14,-5 8 2 13,0-1 2-13,3 1 3 14,5-1-3-14,7 0-1 14,-4 0 0-9,3 1 2-5,-7 2-2 14,-7 2 0-14,-11 2-2 13,-10 0 6-13,-15 1-7 14,-12-4 6-14,-6-2-6 14,-11-2 6-14,-4-2-5 13,-6-1 4-13,-9-2-2 14,-7-2 0-9,-2 0 1-5,-5 1 3 14,-2 1 4-14,0 0 5 14,0 1-6-14,0-3 12 13,0 0-6-13,0 0-11 0,0 0-2 13,-11-7-7-13,-5 0 2 13,-6-1 5-13,-7-1 0 14,-16 5-7-8,-13 3 5-6,-17 1-4 13,-14 0 1-13,-11 0 0 14,-8 0 5-14,1 0-2 14,-4 0 2-14,-3 0-2 13,-4 0 4-13,-7-3-4 14,4 2 4-14,-1-2-2 13,2 2 1-7,3 1 0-6,4 0-1 14,4 0 0-14,9 0 0 13,-1 0 4-13,5 0-8 14,-2 0 7-14,3 5-3 13,3-1 0-13,12 0 0 14,13-1 1-14,11-3 0 0,13 2-1 19,15-2 4-19,10 0-4 14,7 2 3-14,7-2-3 0,2 0-1 12,2 0 0-12,0 0-1 14,0 0 0-14,0 0-2 14,0 0-5-14,2 0 3 13,15 0 6-13,14 0 12 14,16-7-9-8,18-2-2-6,18 0 0 13,17 2-1-13,14-2 0 14,6 4 1-14,9-2-1 13,4 2 0-13,6-2 0 14,4 2 0-14,-5 0 0 14,-1 0-1-14,-2 0 1 13,-3 0 0-7,-3-2 0-6,-9 2-1 13,-9 0 1-13,-12 3-3 14,-12-2 7-14,-17-2-6 14,-11 2 4-14,-15 3-4 0,-13 1 3 12,-12 0-1-12,-9 0 0 14,-7 0 1-14,-3 0 5 14,0 0-3-9,0 0 9-5,0 0-5 14,0 0 17-14,0 0-14 13,0 0 2-13,0 0-8 14,0 0-1-14,0 0-3 14,0 0 0-14,0 0-3 13,0 0 6-13,0 0-1 14,0 0-1-9,0 0 6-5,0 0-7 14,0 0 4-14,0 0-3 14,0 0-1-14,0 0 0 13,0 0 0-13,0 0-1 14,0 0 1-14,0 0-1 14,0 0-4-14,0 0 5 13,0 0-6-7,0 0 5-6,0 0 0 13,0 0 1-13,0 0 0 0,0 0 1 13,0 0 2 2,0 0 1-15,0 0-6 0,0 0 2 12,0 0 0-12,0 0-5 14,0 0-2-14,0 0 2 13,0 0-27-7,-22 0-68-6</inkml:trace>
    </iact:actionData>
  </iact:action>
  <iact:action type="add" startTime="68665">
    <iact:property name="dataType"/>
    <iact:actionData xml:id="d15">
      <inkml:trace xmlns:inkml="http://www.w3.org/2003/InkML" xml:id="stk15" contextRef="#ctx0" brushRef="#br0">7058 4160 4 0,'0'0'8'1,"0"0"9"13,0 0-4-13,0 0 1 0,0 0 6 19,0 0-2-19,0 0 1 14,0 0-6-14,0 0 6 0,0 0-4 13,0-6 10-13,-8-6-8 13,-10-3-17-13,-5-2-1 14,0 2 1-14,-6-2-2 13,-5 1 1-13,-4-1-2 14,-4 0 6-9,-8 2-6 10,-10 1-3-15,-7-3 6 13,-6 5-5-13,-9 0 3 0,-10 4 1 13,-10 4-9-13,-16 2 10 14,-12 2-5-14,-12 0 4 13,-12 2-4-13,-12 12 4 14,4 2-5-8,2 0 6-6,5 0 0 13,11 1 2-13,3 6-4 14,5-3 5-14,5 0 0 13,6 1-2-13,9-6 2 14,11 0-1-14,8-4-2 14,8-1 0-14,12-3 0 13,8-6 0-7,7-1 1-6,2 0-1 13,4 0 4-13,6 0-1 0,4 0-1 13,-1 0-4-13,7 0 2 14,2 0-2-14,7 0 2 13,9 3-2-13,3 6 1 14,4 8-4-14,-3 7 2 14,1 8 6-9,1 11-6-5,1-2-1 14,3 1 4-14,3 2-3 13,5 3 1-13,0 0 1 14,-3 2 1-14,0 1-4 14,0 0 8-14,-1 1-7 13,-1 0 8-13,-1 4-7 14,2-1 3-9,1 1-2-5,3 4 1 14,4 5 0-14,0 5 0 14,0 1 1-14,0-3-3 13,1-6 4-13,15-8-4 0,5-4-3 13,1-6 4 1,4-6-1-14,3-3 2 0,2-3-1 20,4-4 2-20,0-3-2 13,9 1 4-13,10-7 0 0,8-1-2 13,17-2 5-13,5-6-2 14,9-2 2-14,15-3-4 13,8-4-2-13,11 0 0 14,4 0 1-14,3 0-4 13,-1 0 6-7,2 0-6-6,-4 0 2 14,-2 0-1-14,7 0 1 13,1 0 0-13,9 0 1 14,2 0 0-14,-6-3-5 13,-4 0 10-13,-1 3-4 14,-8 0-1-14,-7 0 0 14,-6 0 0-9,-11 3 0-5,-5 6 0 14,-8-1 0-14,-4-4 0 13,-7-2 3-13,-9 1-2 14,-3-3 1-14,-12 0-1 0,-2 0-1 13,-7 0 0-13,-6-3 0 13,-3-6 2-13,-7 2-2 14,-4-1 2-9,-11 1-1 10,-3 0 0-15,1-3 9 0,1-6-6 13,-1-2 9-13,3-4-11 13,-1-3 4-13,-2 5-6 14,0-2 0-14,-4-1 0 14,-4-4-2-14,-1-3 1 13,-1-10 2-7,-1 2-3-6,-4-5 6 13,0-4-6-13,0 1 4 14,0-4-2-14,-11 1 0 14,-5 2 2-14,-1-2-1 13,-2-3-1-13,2-4 5 14,-3-2 0-14,0-6-7 13,-3-1 4-7,-1 2-1-6,-2 2-1 14,-4 5 1-14,-1-1-2 13,0 10 2-13,-2 2-3 0,-3 7 4 13,0 11-4-13,0 0-1 14,-3 5 1-14,0 2-5 13,-3 2 4-13,-2 3 3 14,1-2 0-9,-3 0 2 10,-2 2-1-15,2-2 6 0,-3 4-6 13,0-1 5-13,2 5-6 13,-3 4 6-13,4 5-6 14,1 0 0-14,3 0 0 13,-2 0-4-13,-1 3 3 14,-5 9 2-8,2 3-2-6,-4-1 3 13,6-2-2-13,-3-2 0 14,-3-3 0-14,6 2 3 13,0-4 0-13,6 2 1 14,14-5-2-14,6-2 12 0,9 0-7 13,7 0 9 1,1 0-14-14,3 0-1 5,0 0-1-5,0 0-2 13,0 0-3-13,0 0-1 14,0 0 6-14,0 0 0 14,0 0 0-14,0 0 4 13,0 0-4-13,0 0 1 14,0 0-1-14,0 0 3 14,0 0-1-9,0 0 8-5,0 0-6 14,0 0 11-14,0 0-13 13,0 0 6-13,0 0-6 14,0 0-4-14,0 0 1 14,0 0-2-14,0 0 0 13,0 0-5-13,0 0 7 14,0 0-6-9,0 0 5-5,0 0-15 14,0 14-5-14,0 6-45 14,-24-2-82-14</inkml:trace>
    </iact:actionData>
  </iact:action>
  <iact:action type="add" startTime="75501">
    <iact:property name="dataType"/>
    <iact:actionData xml:id="d16">
      <inkml:trace xmlns:inkml="http://www.w3.org/2003/InkML" xml:id="stk16" contextRef="#ctx0" brushRef="#br0">2857 7916 4 0,'-14'-12'8'1,"6"5"-2"0,1 0-2 12,0 3-3-6,3 3-1-6,4 1 0 13,-3-3 1-13,3 3-1 14,0 0 1-14,0-1 0 14,0 1-1-14,0 0 2 13,0 0 0-13,0 0 3 14,0 0-1-14,0 0 4 14,0 0-7-9,0 0-2-5,16 0 4 14,18 0-2-14,16 0 2 13,16 0 5-13,11-3-6 14,8 2-2-14,4-4 0 0,3 3-1 13,6 2 0 1,7 0 2-14,2 0-2 0,0 0 1 13,-5 4-1-8,-2 4 1 10,-1 0 0-15,1 1-1 14,6-5 1-14,4 0 2 13,8-3-1-13,9-1 5 0,12 0-4 13,3 0-2-13,9 0 0 13,3-1-1-13,9-6 0 14,0-1 1-8,2-2-1 8,-1 0 2-14,-3-2-3 14,0 1 4-14,-1-2-2 0,-6 4 0 12,-4-2 0-12,-10 5 0 14,0 4 0-14,-1 2 0 14,-3 0 0-14,-2 0 0 13,-12 8-3-7,-12 4 0-6,-10 0-2 13,-12 1 3-13,-11-3-10 14,-17-3 9-14,-16 0-1 14,-13-3 4-14,-13-4-1 13,-11 0 2-13,-5 0 6 0,-2 0 9 13,0 0 19-13,-6 0 8 20,-19-7-31-20,-8-4-10 14,-9 2-2-14,-10 5 0 0,-8 3-3 12,-9 1 0-12,-11 0 3 14,0 0-5-14,-15 1 3 14,-9 3 1-14,-9 2-4 13,1-3 5-13,0-3 0 14,1 0 0-9,-3 0 0-5,-7 0 0 14,-8 0 0-14,-5 0 3 14,-6 0-2-14,-7 0 2 13,-8 0-6-13,-2 0 5 14,-8 0-4-14,-2 4 2 14,2 6 0-14,2 1-1 13,7 4-5-7,0-4 3-6,2 6-12 13,2-3 9-13,5-2-8 14,4-2 4-14,8-3 1 14,8 0 3-14,5-5 3 13,5-2 3-13,10 0 4 0,16 0 1 13,16-12 1 1,21-5-4-14,12 3 12 5,13-1-9 10,6 3-4-15,12-1-1 0,4 5-1 12,7 1-3-12,0-4 0 14,0 0-3-14,24-2-10 13,10 2 17-13,7-1-2 14,7 4 2-14,11 1 0 14,16 2 0-9,7 2-2-5,15 3 4 14,3 0-4-14,2 0 4 14,10 0-4 0,2 12 4-14,6 0-4 0,2 2 0 13,1-3 2-13,-2 1-1 13,1 1 1-13,-1 1-4 14,-1 1 8-9,7 1-3-5,4 0 0 0,6 2-2 13,5-1-1-13,-4-2 0 14,7-4 0 0,3 0-3-14,0-5 3 14,2-3-4-14,-8-3 4 0,-3 0 4 13,-6 0-3-13,-6 0 3 13,-4 0-2-7,-1 0 4-6,-1 0-1 13,-3 0 0-13,-8 0-1 14,-10 0-2 1,-7 0 4-15,-6 0-8 0,-6 0 9 12,-12 0-10-12,-9 0 5 14,-11 0 0-14,-12 3 0 14,-5-3 1-9,-15 0 0-5,-6 2 1 14,-5-2 4-14,-6 0-3 13,0 2 11-13,0-2-1 14,0 0 12-14,0 0-7 14,0 0 0-14,0 2-4 0,0-2-7 12,0 0-1-12,0 0-5 14,0 0 0-9,0 0 3-5,0 0-8 14,0 0 4-14,0 0 0 14,2 0 0-14,-2 0 2 13,0 0-2-13,0 0 1 14,0 0 1-14,0 0-1 13,0 0-1-13,0 0 6 14,0 0-9-8,0 0 3-6,0 2 0 13,0-2-1-13,0 0-2 14,0 0 2-14,0 0-6 14,6 1 5-14,8 4-16 13,6 1 5-13,4-6-55 14</inkml:trace>
    </iact:actionData>
  </iact:action>
  <iact:action type="add" startTime="77412">
    <iact:property name="dataType"/>
    <iact:actionData xml:id="d17">
      <inkml:trace xmlns:inkml="http://www.w3.org/2003/InkML" xml:id="stk17" contextRef="#ctx0" brushRef="#br0">9260 7795 4 0,'-50'-9'7'1,"3"4"4"13,0-1-2-7,0 5-7-6,1-1-4 13,5 2 4-13,6 0-2 14,10 0 0-14,14 0 2 14,5-2-2-14,6 2-2 13,0 0-9-13,13 0-11 14,18 0 22-14,16 0 0 13,11 0 7-7,7 4-1-6,6 0-3 14,3 0-3-14,-3-2 0 13,7 2-2-13,0 1 4 14,2-2 1-14,2 1 0 13,-3-2-6-13,-6 3 3 0,-3-4 0 13,-4 3-1 2,-3 3 3-10,-5 1-5-5,-7-3 6 0,-2 2-5 13,-12-4 4-13,-2 4-2 13,-14-3 3-13,-9-3-4 14,-10 3 1-14,-2-2 0 14,0-2 3-14,0 3 10 13,0-3 28-13,-16 0-18 14,-11 0-11-9,-13 0-7-5,-7 0-10 14,-6 0 4-14,-5 0-3 14,-1 0 2-14,-2 0-3 13,-6 0 3-13,-6-9 1 14,1-1 1-14,-9-1 1 14,6 2 6-14,2-1-7 13,5 4 10-7,4 0-8-6,4 2 0 13,4 4-2-13,2 0-2 14,10 0 0-14,4 0 4 14,7 0-7-14,8 9 4 0,7 0-1 12,9 3-5-12,7 0 2 14,2 1-5-14,0-3-8 14,31-3 1-9,11 4 15-5,12-6 2 14,10 1 11 0,7 1-1-14,8-6-7 0,8-1 3 13,2 0-6-13,5 0-1 14,-1 0 1-14,-4 0 0 13,-7 0-5-13,-10 0 10 14,-12 0-10-9,-11 0 9-5,-13 0-7 14,-12 0 5-14,-12 0-2 14,-6 0 1-14,-6 0 1 13,0 0 3-13,0 0 2 14,0 0 5-14,0 0-4 14,0 0-5-14,0 0-3 13,7 0-17-7,11 0-14-6,9 0 1 13</inkml:trace>
    </iact:actionData>
  </iact:action>
  <iact:action type="add" startTime="78590">
    <iact:property name="dataType"/>
    <iact:actionData xml:id="d18">
      <inkml:trace xmlns:inkml="http://www.w3.org/2003/InkML" xml:id="stk18" contextRef="#ctx0" brushRef="#br0">12112 7877 12 0,'-11'0'38'15,"5"0"-14"-14,1-3-11 14,5 1-1-14,0 0-12 0,0 0 3 19,0 2-1-19,0-1-4 14,0-1 0-14,0-3-2 0,15 1 1 12,6 1 2 3,6-1-2-15,4 4 2 0,3-3 1 12,6 3 0-12,8 0 1 14,8 0 2-14,7 0-3 20,10 0 0-20,7 0 0 0,5 0 0 13,5 0 1-13,3 0-5 13,5 0 8-13,6 0-5 14,10 3 3-14,4-2-4 14,3 3 0-14,-3 0 2 13,-3 1-1-13,-1-1 1 14,-2-1 0-8,-2 4 1-6,-2-2-1 13,2 1 0-13,4 3 2 14,0-3-1-14,9 2-1 13,-5-1 0-13,5 2-1 14,5-5 1-14,1-3-5 14,5-1 3-14,-8 0 4 0,2 0-7 19,-3 0 8-19,-5 0-3 13,-3-4 0-13,-5-3 2 0,2 0 1 13,3 1-1-13,1 2-2 14,-7 4 2-14,-2 0-3 13,-7 0 3-13,1 0-4 14,-2 0-1-14,-4 0 2 14,-3 0-1-9,-9 0 1-5,-9 0 1 14,-11 0 0-14,-8-1 0 13,-8-7 0-13,-4-1 9 14,-7 4-9-14,-10-4 5 14,-5 7-5-14,-7-1 0 13,-5 3-1-13,-6 0-6 14,-5 0 4-9,0 0-3-5,0 0 5 14,0 0 2-14,0 0 1 14,0 0-1-14,0-2 6 13,0-7-1-13,0 2-4 0,-4-6-2 13,-4-3-6 1,-1 0 5-14,3-6 2 0,1-4 0 20,1-6 2-20,4-2-6 0,0-2 6 12,0-3-1-12,-3-1 2 14,3 1-3-14,-2-4-2 14,0 2 2-14,-3-4-1 13,1 3 0-13,-2 0-1 14,-1 1-3-14,-3 4 4 13,0-1-1-7,-1 4 0-6,-3 0-2 14,3-1 3-14,-1 1-2 13,2-2 7-13,-2 1-9 14,-1-2 9-14,-2-1-5 13,-1 2 0-13,-4 0 2 14,0 1 1-14,-3 2-2 14,-1 1-1-9,-3 4 5-5,3-1-10 14,-1 4 10-14,1 0-4 13,-6 5-1-13,-3 4-5 14,-9 4 2-14,-5 2-1 0,-9 4 3 13,-8 0-10-13,-5 0 10 13,-5 0 1-13,-4 4-4 14,0-2 8-8,-4 0-5-6,-3 0 2 13,0-2 1-13,-2-3 5 14,2 2-4-14,8 0 3 13,3 0-5-13,-2 1 2 14,-4-1-3-14,-5 4 0 14,-2-1 5-14,-5-1-5 13,-1 3 3-7,-1 2-3-6,-1 0 0 13,-5 0-8-13,-6 0 7 14,0 0 2-14,-3 0-5 14,-1 0 7-14,1 0-5 13,-5 0 3-13,-1-3-1 14,3-4 4-14,2 0-3 14,4 0 0-9,-4 2 0-5,-1 1 2 14,-6 1-1-14,0 3-4 13,-1 0-2-13,-2 0-2 0,-5 3 1 13,2 6-4-13,-1 0-1 14,1 1 1-14,-5-1 2 13,1-2 0-13,7 1 4 14,-1 0-2-9,5-1 4-5,1 2 1 14,-3 1 0-14,2-3 1 14,4 2 1-14,6-1 1 13,5-2-2-13,5 0 2 14,5-3-1-14,9-3 4 13,3 0-6-13,10 0 4 14,6 0-4-8,6 0 4-6,1 0-4 13,7 0 3-13,2 0 4 14,7 0-4-14,6-5 6 14,7 1-6-14,8 1 3 13,6 2-1-13,8-1 2 0,0 2-3 13,5 0-4-13,0 0-3 13,0 0-6-7,0 0 4-6,0 0-2 14,0 0 2-14,0 0 3 13,9 6-1-13,3 6 3 14,-1 4 0-14,3 4 0 13,0 6 3-13,0 2-2 14,2 6 0-14,-6 1-2 14,4 3 6-9,-1 1-9-5,-1 0 4 14,-1 0-1-14,0-2 1 14,-4-2 0-14,-4 2 0 13,5 1 2-13,-4 0 1 14,3 0-2-14,-1 5 0 13,4 0 0-13,-2 6-2 14,1 0 1-8,3 0-1-6,1-3 1 13,3-4 0-13,1-3-1 14,4-6 3-14,1-3-4 0,2 1 4 12,3-6-4 3,4 2 2-15,0-3 0 0,8-1 0 13,0 2 0-13,9-3-4 20,1-2 9-20,12-4-6 14,6-2 2-14,5-1-2 13,3-6 3-13,2 3-2 0,2-1 0 13,6-2 0-13,2 1 0 13,7 0 4-13,2-2-5 14,2 0 2-14,2-2-2 14,3-1 3-9,2 1-4-5,1 1 3 14,0 2-2-14,-4 0 1 13,0 2 0-13,3-2-2 14,4 2 6-14,3-3-5 14,0-1 3-14,-6 3-4 13,-1-1 2-13,-2-2 0 14,0 2 0-9,-2-2 0-5,2 0-1 14,-2-1 3-14,6 1-1 14,2-1-1-14,7 3 0 0,4 0 1 12,-2 2-2-12,4-1-1 14,6 2 1-14,1-2-1 14,0 0 0-14,-4 0 1 20,-4-2 1-20,-1 0-5 0,-4-2 7 12,-4-2-4 3,-6 0 4-15,2-2-3 14,0 2 2-14,0 0-1 0,-5 2 0 12,-6 0 3-12,-8-1-3 14,-4 3 0-14,-2-4 1 13,-10 1 1-7,-3-1-4-6,-13 0 2 14,-10-2 0-14,-9 0 1 13,-7 2-1-13,-9-2 0 14,-3 0 3-14,-8 3 0 13,-5-3 1-13,-2 0-7 0,-4 0 6 13,0 0 0-13,0 0 7 14,0 0-1-9,0 0 13-5,0-12-2 14,0-7-12 1,0-8-7-15,0-3-1 0,0-2 1 12,14-5-2-12,3-2-4 14,6-1 3-14,0 2 0 13,1 2 0-13,-2 0-1 21,0 2 3-21,-1 2-2 0,-4-1-1 12,-1 2 1 3,-1-1-3-15,-1-2 5 13,-5 0-1-13,3-7 1 0,-6-5-1 13,3 0 2-13,1-4 0 14,-2-2 1-14,1 2 4 13,-3-1-6-7,-2 5 0-6,1 4-7 13,-5 2 7-13,0 4-1 14,0 1-1-14,-7 4-1 14,-10 4-14-14,-6 1 13 13,-4 4-8-13,-3 1 11 14,0 3-5-14,-3 1 0 0,-4 5 4 13,3 3 1-8,-3-1-1 10,2 3 4-15,-1 1 0 13,1 2-2-13,-5 1 0 0,-1 1 3 13,-1-1-5-13,-5-1 4 14,2 2 0-14,-3-1-1 13,-1 1 0-13,-2 2-1 14,-3-5 1-9,2 5 3-5,2-4-2 14,-2 3-4 1,-2 1 3-15,-2 0-1 0,-6 0 0 12,-5 0 0-12,-1 3-1 14,-3 9 2-14,5 4-2 14,-1-4 2-14,7 1 0 13,4-4 3-7,5-2-4-6,7-4 4 13,7-1 1-13,13-2 3 14,9 0-3-14,9 0 9 14,3 0-5-14,1 0 4 0,2 0-12 12,-3 0 2-12,3 0 0 14,0 0-3-14,0 0 0 20,0 0-1-20,0 0-1 0,0 0 1 13,-2 0-2-13,2 0 6 13,0 0-6-13,-2 0-7 14,2 0 7-14,-3 5-13 13,0 9-17-13,-8 2-7 14</inkml:trace>
    </iact:actionData>
  </iact:action>
  <iact:action type="add" startTime="82532">
    <iact:property name="dataType"/>
    <iact:actionData xml:id="d19">
      <inkml:trace xmlns:inkml="http://www.w3.org/2003/InkML" xml:id="stk19" contextRef="#ctx0" brushRef="#br0">2899 9144 3 0,'0'-4'3'15,"0"-3"-2"-8,0 2 1-6,0-1-2 13,0-1 0-13,0 3 1 14,0 1 5-14,0 1-4 14,0 0 2-14,0-1-2 13,0 3 3-13,0 0 1 14,0 0 1-14,0 0-5 13,0 0-2-7,0 0 1-6,0-2-1 14,0 0 5-14,0 1 3 13,0-3 7-13,0 2-7 14,0-3 5-14,0 3-3 0,0 2-6 12,0-3-4-12,5-2 1 14,9-1-3-14,5-3 4 20,10 0-4-20,4 1 6 14,8 1-8-14,1-2 5 14,5 1-2-14,-3 2 1 13,1-1-1-13,0 0 0 14,1 1 2-14,3 1 0 0,5-4-1 12,2-1 1 3,4 0 2-15,3 0-3 5,1 0 0-5,-2 3 0 13,1 2 0-13,-3 3-2 14,2 2 1-14,2 0 2 13,4 0-2-13,6 0 1 14,3 0 0-14,2 0-2 14,3 0 2-14,-2 0 0 13,2-2 1-7,-1-3-3-6,-2-4 4 14,0 6-2-14,-3-2 1 13,2 3-2-13,-5 2 3 14,6 0-3-14,-2 0 1 13,4 0 0-13,6 0 0 14,2 0 0-14,2 0 1 14,-1 0 2-14,-1 0-4 4,2 0 4-4,3 0-6 14,2 0 4 0,4 0-1-14,1-2 0 0,-5 2 0 13,4-4-3-13,5 2 6 14,-1-3-4-14,8 2 3 13,-2 1-4-13,4-5 3 14,9 5-2-9,6-5 1-5,5 2 0 14,-2 0 0-14,-3 3 2 14,1 0-3-14,-1 2 2 13,0 0-2-13,-5 0 3 14,-8 0-3-14,-2 0 1 14,-2 0 0-14,-5 9 0 13,-1 3 0-7,-3-3-2-6,2 1 4 13,4 0-2-13,-1-4 4 14,-2 2-8-14,-6-2 8 14,-3 3-7-14,-4-2 3 0,3 0 0 12,4 0-2-12,-3-1 4 14,0 1-3 0,-3 0 2-14,-3 1-2 5,-1 1 1-5,1-4-1 14,-3 4 0-14,2-5 1 13,1 0 0-13,-2-3 0 14,3 1-3-14,7-2 6 13,1 0-3-13,2 0 2 14,0 0-4-14,-2 0 3 14,5 0-2-9,1 0 1-5,0 0 0 14,-3 0 0-14,-5 0 0 13,-2 2-2-13,2 0 4 14,-2-2-4-14,0 5 6 14,-6-3-6-14,3-2 2 13,-5 1 0-13,0-1 0 14,8 0 2-14,-3 0-1 5,5 0 2 9,2 0-2-14,-1 0 2 0,5 0-6 13,8-1 3 1,3-12 0-14,3-1 0 0,1 0-1 13,-3 0-2-13,-2-2 3 14,0 0 0-14,-8 2 0 13,-4 4 0-7,-1 3 4-6,-5 2-8 13,0 1 4-13,-1 4 0 14,-3 0 0-14,-5 0 0 14,-7 0-3-14,-6 0 6 13,-6 0-5-13,-1 0 7 14,1 0-10-14,-6 0 7 14,-4-4-2-9,-2 0 0-5,-7 1 3 14,-1 3-3-14,-3-3 0 0,-2 1 1 12,-7-2 0 3,-3 4 0-15,-6-3 0 14,-7 3-2-14,-7 0 0 0,-4 0 1 12,-5 0-2-12,-4 0 2 14,0 0 0-9,0 0 1-5,0 0 5 14,0 0 0-14,0 0 11 14,0 0-5-14,0 0 0 13,-4 0-6-13,-2-5-1 14,1 3-4-14,-4-2 0 13,-3 1 0-13,0-2-1 14,-7-1 0-8,0 0 0-6,-6 2-2 13,0-2-2-13,-4 1 4 14,0 0-1-14,-2 1 1 13,-4 0-3-13,-1 3 6 14,-5-2-3-14,0 3 1 14,-5 0-2-14,2 0 2 13,-3 0-2-7,-1 0 1-6,-2 0 0 14,4 0-1-14,-7 0-1 13,5 0 2-13,-4 0 0 0,0 3 0 13,-2-2 3-13,-6 0-4 13,-6 2 1-13,3-1-4 14,-2 0 4-14,5 0 0 14,2 1-3-9,-2-3 6-5,-5 0-4 14,-5 3 6-14,-5 1-10 13,-6 1 4-13,4 4 1 14,-4-1-1-14,2 0 1 14,-2 1-1-14,0 3 1 13,0-1-4-13,-6-1 7 14,-3 4-6-9,-3-3 1-5,2 1 1 14,-3-5-1-14,-7 1 2 14,-2-2-1-14,-2 0 0 13,1-4-2-13,4-2 6 14,1 3-4-14,-3-3 3 14,-2 0-4-14,-6 0 2 13,-2 2 0-7,2 1 0-6,-6 1 0 0,-5 3 0 12,1-2-5 3,-5 4 4-15,-7-2 2 0,-2 2-2 13,-3-2-3-13,-2 0 3 13,0 0 0-13,2 1 1 14,-4 1 0-14,-6 2 4 13,-3 0-8-7,-1-1 8-6,-1-1-4 14,6 1 3-14,-1-6-6 13,-1 3 3-13,-1-5 0 14,4-2-2-14,2 0 2 14,7 0 0-14,1 0 0 13,-6 0-1-13,-2 0 2 14,-4 0-2-9,-3 0 4-5,2 0-7 14,-4 2 4-14,3 0 0 14,-3 1 0-14,3 2 1 0,4-3-4 12,6 2 5 3,10-2-6-15,0-2 6 0,0 0-6 12,1 0 3-12,9 0 1 21,-5-8 0-21,5-4 0 0,3-1-1 12,2 1 4-12,2 0-3 14,1 3 1-14,1-4-2 13,6 4-2-13,5-1 0 14,12 0-5-14,8 1 3 14,-1 1 5-14,8 0-3 13,-2-1-1-7,7 0 8-6,5-1-4 13,4-2 2-13,2 5-3 14,5-2 1-14,6 3-1 14,3 1 1-14,1-2 0 13,8 2 0-13,0 5 0 14,4-5-4-14,5 5 8 14,4-2-2-9,6 2 1-5,5 0 2 14,5 0-1-14,2-2 2 13,2 2-1-13,0-2-4 0,0 2-1 13,0-2 5-13,0 2-9 14,0 0 8-14,0 0-7 13,0 0 4-13,0 0-1 14,0 0 2-9,0 0-1-5,0 0 4 14,0 0-5-14,0 0 8 14,0 0-5-14,0 0 4 13,0 0-3-13,0 0-2 14,0 0-2-14,0 0 0 14,0 0 0-14,0 0 0 13,0 0-4-7,0 0 8-6,0 0-6 13,0 0 6-13,0 0-8 14,0 0 4-14,0 0 0 14,0 0 0-14,0 0 1 13,0 0-2-13,0 0 5 14,0 0-1-14,0 0-3 0,0 0 5 19,-3 0-3-19,3 0-2 0,0 0 1 13,0 0-1-13,0 0 0 13,0 0 2-13,0 0-7 14,0 0 10-14,0 0-11 13,0 0 7-13,0 0-4 14,0 0 1-14,0 0 1 14,0 0 0-9,0 0-3-5,0 0 4 14,0 0-1-14,0 0-4 14,0 0 10-14,0 2-10 13,0 4 8-13,0-1-5 14,0 0 2-14,0-3 0 13,0-2 0-13,0 0 0 14,0 0 0-8,0 0 4-6,0 0 1 13,0 0-3-13,0 0 2 14,0 0-3-14,0 0 0 0,0 0-1 12,0 0 0-12,0 0-2 14,0 0 3 1,0 0-5-15,0 0 4 0,0 0-1 19,0 0-8-19,0 0 2 0,0 0-10 12,0 0-13-12,0 0-11 14,0 0-28-14</inkml:trace>
    </iact:actionData>
  </iact:action>
  <iact:action type="add" startTime="88635">
    <iact:property name="dataType"/>
    <iact:actionData xml:id="d20">
      <inkml:trace xmlns:inkml="http://www.w3.org/2003/InkML" xml:id="stk20" contextRef="#ctx0" brushRef="#br0">16916 8840 1 0,'0'0'5'15,"0"0"9"-14,0 0-12 14,0 0 4-9,0 0-6-5,0 0 2 14,0 0-2-14,0 0 0 14,0 0-4-14,0 0-3 13,9 3 6-13,7 1 2 14,4 0 0-14,6-2 2 14,3-2-3-14,7 0 1 13,5 0 3-7,-1 0-4-6,2 0 0 13,0 0 0-13,-2 0 1 14,-2 0 0-14,0 0 0 14,-2 0-2-14,0 0 0 13,1 10 1-13,-1 4-1 14,1 0 1-14,4 1-2 13,2-2 2-7,7 0 3-6,4-1-3 14,7-7 2-14,3 1 0 13,1-2-2-13,4-2 0 14,-1 1 0-14,-2-2 0 0,-4-1 0 13,-7 2-2-13,-3 2 6 13,-1-4-2-13,3 2 0 14,6 1 1-9,7-1-2-5,4-1-1 14,5-1 1-14,-1 0-1 14,0 0 0-14,-7 0-1 13,-3 0-1-13,-7 2 4 14,-4-2-4-14,-6 2 4 13,-3 0-3-13,-3 1 1 14,-1 1 0-8,3-3-1-6,0 1 2 13,6 0-4-13,-1-2 7 14,4 0-4-14,5 0 2 13,2 0-4-13,7 0 2 14,0 0 0-14,2 0 0 14,0 0 0-14,-4 0 0 13,-1 0 0-7,4 0-1-6,-4 0 3 0,5 0-4 12,2 0 4-12,3-4-3 14,-1-6 1-14,-3 5 0 14,-5-2 0-14,-7 1 1 13,-5 5-3-13,-2-4 4 14,-4 3-3-14,-5 0 5 14,-4 0-7-9,-7 0 3-5,-4 2 0 14,-4-2 0-14,-6-3 1 13,-3 2-2-13,-6 1 5 14,-3-2-1-14,-5 1 3 14,0 3 17-14,0 0-7 13,0-5 15-13,0-1-20 14,-5 0-8-9,-5-2-3-5,-2 2-1 14,-5 2-1-14,-4-2-9 14,0 4 7-14,-12-1-14 13,0-2 14-13,-6 3-3 14,-1-3 3-14,-6 0 4 14,0-1 2-14,-5 0-1 0,-5 0 0 19,-7 2 0-19,-3-3 3 0,-9 4-7 12,-4-1 6-12,-4 2-3 14,-6-1 0-14,-7 3 1 14,-4 0-1-14,-5 0 0 13,3 0-1-13,0 0 3 14,1-3-4-14,-4 3 3 13,0 0-5-7,-2 0-2-6,-3 0 1 14,1 0-4-14,3 0 2 13,4 0 7-13,-2 0-3 14,4 0 3-14,-2 0 1 13,1-4 0-13,-1-2 5 14,-8 2-6-14,6 0 1 14,-3 2 0-9,9-1-1-5,4 3 1 14,7 0-3-14,0 0 6 13,5 0-8-13,1 0 6 14,9 3-4-14,2 1 0 14,5 1 2-14,3-4-3 0,6 0 3 12,5 4-1-12,2-1 3 14,2-1-2-8,3 2 0-6,4 1 0 13,6-2 3-13,8 2-3 14,9-4 0-14,8 0 0 13,8-2 0-13,1 0 0 14,0 0-3-14,0 0-10 14,4 2 4-14,23 0 9 13,8 1 2-7,15-3 1-6,5 0-3 13,7 0 0-13,1 0 0 14,0-3-2-14,-3 1 6 14,2 0-4-14,3 0 0 13,2 2 1-13,1 0 3 14,5 0-4-14,4 0 0 14,-1 0-1-9,1 4 1-5,8 1 0 14,7-5-3-14,12 0 6 0,4 0-6 12,-5 0 7-12,3 0-7 14,-4 0 5-14,4 0-2 14,2 0 0-14,2 0 1 13,0 0-4-13,-6 0 6 14,2 0-7-9,0 0 5-5,-4 0-2 14,1 5-2-14,-5-3 3 14,2 0 0-14,5-2 2 13,2 0-2-13,2 0 2 14,-2 0 0-14,-8-4 0 13,-8-1-3-13,-9 5 3 14,-4 0-4-8,-9 0 1-6,-9 0-2 13,-10 0 0-13,-9 0 3 14,-7 0-3-14,-9 0 6 13,-3 0-5-13,-2 0 4 0,-4 0 4 13,-2 0-5-13,-4 0 2 14,-5 0 0-14,-5 0-2 13,0 0 5-7,0 0-5-6,0 0 12 14,0 0-7-14,-11 0 13 13,-16-3-19-13,-11-1-13 14,-9 4-5-14,-9 0 16 13,-4 0 1-13,-4 0 1 14,-3 0 2-14,0 0-1 14,2 0 2-9,0-2-2-5,-1 0 1 14,-5 2 0-14,-10 0-4 13,-6 0 3-13,-4 0-3 14,-3 0 2-14,0 6-1 14,3 2-2-14,-5 3 6 13,-4-2-3-13,-7 1 1 14,-3-2-1-9,3 2 0-5,-2-3 0 14,1 0 0-14,2 0 0 14,0 0-1-14,5-2 4 13,1-5-3-13,0 0 1 0,0 0 1 13,-3 0 0-13,2 0-4 14,8 0 0-14,6 0 2 13,0 0 0-7,4 0 0-6,-2 0 0 13,1 0 2-13,1 0-2 14,2 0 3-14,2 0-4 14,1 0 2-14,3 0 0 13,-2 0-1-13,5 0 0 14,1 0-2-14,1 0 4 14,9 3-4-9,2-1 4-5,12-2-3 14,-1 0 5-14,3 0-7 13,1 0 6-13,2 0-3 14,1 0 0-14,8 2 0 14,6 0 0-14,12 0 0 13,9-2 5-13,6 0-4 14,0 0-2-14,0 0-13 4,0 0 10 11,15 2 3-15,12-2-2 0,10 0 2 13,6 0 2-13,8 0-1 13,2 0 4-13,8 0-8 14,0 0-1-14,9 0 3 13,0-2-4-13,5 0 5 14,1 0 0-8,2-2 2-6,2 1-1 13,3-2 0-13,6-2 2 14,3 5-1-14,10-5-2 13,5 2 0-13,4-2 0 14,5-3 1-14,9 0-6 14,2-2 5-14,5 0-10 13,-3 0 4-7,-4 0-10-6,-1 2 10 14,-3 2-1-14,-1 2 8 13,-8 1 0-13,-3 2 0 14,-6 1-1-14,-5 2 3 13,0 0 2-13,-9 0-4 0,-4 0 0 13,-5 0 2 2,-4 0-3-10,2 7 1-5,-3 5 0 14,0 0-3-14,-7 3-1 0,-3-3 3 12,-5 0-8-12,-6 0 9 14,-1-4 0-14,0 0 0 14,1-2 0-14,6-1 0 13,3-5 0-13,-1 0 0 14,1 0 0-9,1 0 1-5,-4 0-1 14,-4 0 2-14,-2 0-2 14,-10 0-2-14,-6 3 1 13,-4-1 1-13,-7 2 0 14,-8-1 0-14,-1-1 0 14,-7 1 0-14,-4-1 0 13,-5-2 3-7,1 0-2-6,-3 0 5 13,0 2 1-13,0-2 2 14,0 0 3-14,0 0-2 0,0 0 4 13,0 0-8 1,0 0-1-14,0 0-5 0,0 0-3 13,0 0-5-13,0 0 8 14,0 2-2-9,0-2 2-5,0 0 3 14,0 0 1-14,0 0 5 13,0 0-4-13,0 3 7 14,0-3-10-14,0 0-4 14,0 0-1-14,0 0 3 13,0 0 0-13,0 0-1 14,0 0 0-9,0 3 1-5,0-3 0 14,0 0 4-14,0 0-1 14,0 0 1-14,0 0 2 13,0 0-4-13,0 0-1 14,0 0-1-14,0 0 0 0,0 2-2 13,0-2 2 1,0 0-4-8,0 0 8-6,0 0-8 0,0 2 6 12,0-2-2 3,0 0 5-15,0 0 3 0,0 0-8 13,0 0 0-13,0 0-3 13,0 0-7-13,-5 0-37 14</inkml:trace>
    </iact:actionData>
  </iact:action>
  <iact:action type="add" startTime="103052">
    <iact:property name="dataType"/>
    <iact:actionData xml:id="d21">
      <inkml:trace xmlns:inkml="http://www.w3.org/2003/InkML" xml:id="stk21" contextRef="#ctx0" brushRef="#br0">10931 12584 5 0,'-5'0'6'1,"2"0"-5"13,0 0-2-13,-4 0-1 14,3 0 2-14,2 0-2 0,-2 3 1 19,4 1-5-19,0 1 6 14</inkml:trace>
    </iact:actionData>
  </iact:action>
  <iact:action type="add" startTime="103158">
    <iact:property name="dataType"/>
    <iact:actionData xml:id="d22">
      <inkml:trace xmlns:inkml="http://www.w3.org/2003/InkML" xml:id="stk22" contextRef="#ctx0" brushRef="#br0">11297 12596 7 0,'158'-25'0'1,"0"-1"0"13,-13 2-4-13,-20 6 1 14,-21 4 3-14</inkml:trace>
    </iact:actionData>
  </iact:action>
  <iact:action type="add" startTime="103275">
    <iact:property name="dataType"/>
    <iact:actionData xml:id="d23">
      <inkml:trace xmlns:inkml="http://www.w3.org/2003/InkML" xml:id="stk23" contextRef="#ctx0" brushRef="#br0">12308 12476 13 0,'-10'0'13'15,"-6"4"4"-14,3-1-13 14,-1 1 10-9,1-1-12-5,-1-1 2 14,1 3-4-14,-1-1-6 13,3 1 2-13,-2 0-9 14,2-5 2-14</inkml:trace>
    </iact:actionData>
  </iact:action>
  <iact:action type="add" startTime="103601">
    <iact:property name="dataType"/>
    <iact:actionData xml:id="d24">
      <inkml:trace xmlns:inkml="http://www.w3.org/2003/InkML" xml:id="stk24" contextRef="#ctx0" brushRef="#br0">10612 12865 11 0,'-4'0'25'6,"4"-1"-13"-5,0-1 1 14,0 2-13-14,0 0-7 13,15 0 7-13,26 0 12 14,19 0-1-14,18 3-3 0,22 4 2 13,13-3-6-13,16-4 2 13,11 0 0-13,1 0-6 14,-9-2-2-9,-14-13 0 10,-22 2 1-15,-17-1 2 0,-19 3-2 13,-16 4 3 1,-13 2-4-14,-11 3 2 14,-9 2-1-14,-6 0-5 0,-5 0-5 13,3 0 8-13,-3 0 3 13,2 4 0-7,2 6 2-6,0-1-3 13,3-4 1-13,-1 2 0 14,2-3-6-14,0-3-3 14,1-1 0-14,5 0-5 13,-1 0-3-13</inkml:trace>
    </iact:actionData>
  </iact:action>
  <iact:action type="add" startTime="104134">
    <iact:property name="dataType"/>
    <iact:actionData xml:id="d25">
      <inkml:trace xmlns:inkml="http://www.w3.org/2003/InkML" xml:id="stk25" contextRef="#ctx0" brushRef="#br0">11530 12146 9 0,'-5'0'10'15,"5"0"-10"-14,0 0-12 14,23 4 12-14,19 4 0 13,14-3 26-13,11-2-14 14,9 3 0-14,7-5-2 14,1 6-1-14,-1 0-3 4,-4 2 4 11,-5 4-7-15,-5 4-2 0,-8 4 2 12,-8-1-3-12,-5 3 0 14,-4 3 2-14,-9-3-4 14,-4-4 4 0,-6-5 4-14,-7-1-1 14,-3-8-4-14,-8-3 4 4,0 1-5-4,-7-3 6 14,2 0-5-14,-2 0 7 14,0 0-8-14,3 0 7 13,-3 0 0-13,0 0 2 14,0 0 1-14,0 0-1 14,0 0 5-14,-3 0-7 13,-6 0-4-7,0-5 0-6,1 0 2 13,-1 3-5-13,-1-1 0 14,-3 3-4-14,-5 0-1 14,-9 20 3-14,-10 21 2 13,-7 15 2-13,-6 9-1 14,1 7-2-14,0 8 2 13,0 3-2-13,-9 11 1 5,-7 12 0-5,-6 15 0 14,-7 5 1 0,7-3-1-14,4-11 2 0,11-13-2 13,11-15 1-13,12-14-4 13,8-18 2 2,12-16 1-15,7-19-2 14,6-8-5-14,0-7 0 4,0-2-15-4,0 0 9 14,2 0 13-14,13-20 0 14,5-8 0-14,1-6-9 13,-4 1-10-13,-4 4 1 14,-1 5 4 0,-4 6-10-14,0 2-6 0</inkml:trace>
    </iact:actionData>
  </iact:action>
  <iact:action type="add" startTime="105092">
    <iact:property name="dataType"/>
    <iact:actionData xml:id="d26">
      <inkml:trace xmlns:inkml="http://www.w3.org/2003/InkML" xml:id="stk26" contextRef="#ctx0" brushRef="#br0">11700 11988 31 0,'0'0'6'1,"0"0"-6"13,16 0-8-7,24 0 8-6,14 0 10 13,15 9-8-13,6 2 1 14,8 0 1-14,-8 1 0 14,-3 3-2-14,-8 0 1 13,-10 2-3-13,-5-2-1 14,-4 4 1-14,-8 0 0 13,-1 4-2-7,-7 0 2-6,-4 1 0 14,-1 1 0-14,-4-4 6 13,0 2-5-13,-4 0-2 14,-3-4 1-14,-2-1 0 14,-2-4 0-14,-5-2 0 0,1-4 2 12,-5-4-2-12,0-1 4 20,0-3-2-20,0 0 5 0,0 0-2 13,0 0 4-13,0 0 2 14,0 0-9-14,0-3 3 13,-2 1-1-13,-7 2 9 14,-2 0-12-14,-12 26-1 13,-19 32 3-13,-14 30-4 14,-13 16 1-8,0 13 0-6,1 0-1 13,4 1 2-13,2 1 0 14,2-7-1-14,5-8 0 13,1-12 0-13,9-22-1 14,9-20 2-14,12-18-1 14,11-16 0-14,9-8-1 13,4-8 0-7,0 0-5-6,0 0-3 14,12 0 0-14,20-19 9 13,11-8 0-13,8-4-12 14,-1-6-47-14</inkml:trace>
    </iact:actionData>
  </iact:action>
  <iact:action type="add" startTime="109276">
    <iact:property name="dataType"/>
    <iact:actionData xml:id="d27">
      <inkml:trace xmlns:inkml="http://www.w3.org/2003/InkML" xml:id="stk27" contextRef="#ctx0" brushRef="#br0">4359 9968 1 0,'-4'-8'11'15,"2"4"2"-14,2 1 1 14,0 1-5-14,-2 1 12 13,2 1-10-7,0 0 10-6,0 0-8 14,0 0 5-14,0 0-12 13,-2 0 5-13,-1 0-4 0,3 0-1 13,-2 0 1-13,2 0-6 13,0 0 11-13,0 0-11 14,0 0 0-14,0 0 1 14,0 0-3-9,0 0 1-5,0 0 0 14,0 0-1-14,0 0 3 13,0 0-5-13,0 0 6 14,0 0-6-14,15 0 8 14,8 0-9-14,6 0 5 13,2 0-1-13,7 0 0 14,-1 0 0-8,4 0-1 8,1 0 3-14,2 0-3 0,8 0 4 13,-1 0-6-13,3 0 6 13,-3 0-6-13,-2 0 3 14,0 0 0-14,-4 0 0 14,-1 0 1-14,-1 0-2 13,1 0 2-7,5 3 1-6,5 2 0 0,13-1-4 12,8-2 4 3,10-1-2-15,0-1 0 14,-5 0 0-14,0 3-2 13,-2-1 4-13,0 4-3 14,5 0 4-14,-1 0-6 0,1 3 4 13,-5-4-2-8,-2 4 1-5,-3 0 0 14,-2-1 0-14,-1 0 0 13,1-1-1 2,0-2 3-15,7 2-3 0,-2-2 4 13,2 1-4-13,3 0 1 13,0 2 0-13,8 1 0 14,5 0 0-9,5-1-1-5,-5 1 5 14,-5 0-7-14,-5-1 7 14,1 0-8-14,0 2 5 13,-2-1-2-13,3 3 1 0,-4-1 0 13,3 3 0 2,-2 0 0-15,2-2 0 13,-1 1 1-7,3-5-1-6,0-2 3 0,-3-2-4 12,0-1 2-12,-3 2-2 14,6 1 1-14,5-3 0 14,3 2 0 0,8-3 4-14,-5 0-6 14,7 0 5-14,2-2-6 0,5 1 5 12,3-1-4-6,0 0 1-6,2 0 1 14,2 0 0-14,-3 0 0 13,0 0-1-13,-3-7 2 14,-6 2-1 0,3 3 4-14,1 1-5 0,4 1 1 13,2 0 0-13,-3 0 0 14,-6 0 0-9,2 0-3-5,1 0 6 14,1 0-6-14,-5 0 6 13,-5 0-6-13,-2 1 4 14,1-1-2-14,-1 0 2 14,0 0-1-14,1 0 0 13,-3 0 0-13,0 0 0 0,9-5 0 19,0-2 2-19,0 0-1 14,-4 2-2-14,-14 0-1 0,2 1 2 13,-2 2-1-13,1 0 1 13,-2-3-1-13,-2 0 3 14,-4 1-4 1,0-3 6-15,-3 2-8 0,-2 0 5 12,-1-1-2-6,-2-2 2-6,-6 4-1 13,-7-2 0-13,-8 5 0 14,-3-1-1-14,-10 2 2 14,-3 0-1-14,-9 0 3 13,-2 0-6-13,-6 0 3 14,-7 0-1-14,-4 0 1 0,-4 0 0 19,-5 0-2-19,0 0 5 14,0 0 0-14,0 0 0 13,0 0-1-13,0 0-1 0,0 0 3 13,0 0-3-13,0 0 6 14,0 0-1-14,-7-5-6 13,-6-3 5 2,-5 0-5-15,-2 0 0 4,-2-4-2-4,-1 4 2 14,-2 2-2-14,-6-2 1 14,0 2 0-14,-4-2 1 13,-7 2-3-13,-6-2 6 14,-3 2-3-14,-6-1 3 13,-9 2-5-13,-1 5 3 14,-6-2-2-8,-5 2-3-6,0 0 3 13,-4 0 0-13,-5 0 0 14,-3 0 0-14,-1 0 2 14,-5 0-2-14,-4 0 2 13,-5 0-4-13,-13 0 5 14,-1 4-4-14,2-1 2 13,-2 4 0-13,6-5-2 5,-6 0 6 10,-1 2-4-15,-1-2 3 13,-3 4-6-13,4-4 4 0,-3 0-4 13,3 3 3-13,2-5 0 13,-1 3 0-13,0-1 0 14,0 0 2-14,0 0-2 14,6 1 0-9,6-3 2-5,5 0-4 14,-3 2 2-14,-4 0 0 13,-5-1-4-13,-2 5 4 14,2 1-1-14,-3 0 3 14,-4 4-3-14,1-1 3 13,-3 2-4-13,-1-2 3 14,-4-1-1-9,-1-1 0-5,0 1 1 14,6-4-3-14,3 2 4 14,1 0-4-14,-1-2 6 13,1 0-8-13,1-1 6 14,2 0-3-14,3-4 1 14,4 0 0-14,1 0-1 0,8 0 2 12,5 0-3-6,-1 0 4-6,-3 0-1 13,1-4 2-13,3 0-6 14,3-1 2-14,13 3 1 14,1-1 0-14,6 1 0 13,-2 0-2-13,-1 1 4 14,1-1-5-14,3 2 7 13,0 0-7-7,1 0 4-6,3 0-1 14,3 0 0-14,1 0-1 13,3 0 1-13,2 0 0 14,0 0-1-14,4 0 2 14,-1 0-1-14,-1 0 2 13,3 0-4-13,-3 0 1 14,4 0 1-9,2 0 0-5,-2 0 0 14,3 0-3-14,0 0 7 0,4 0-4 13,7 0 2 1,7 0-2-14,4-2 1 14,8-3-2-14,-1 1 1 0,1-1-1 12,4-2 0-12,1 1-1 14,-1-2 0-8,1 2 4-6,1 3-4 13,3-4 6-13,-2 3-6 14,3 2 2-14,5-2 0 13,-1 4 0-13,5-2 0 14,0 2-5-14,0 0 7 14,0 0-5-14,0-2-2 13,0 2 5-7,0-2-8-6,3 2 6 14,7 0 2-14,7 0 0 13,4 0 0-13,4-1 2 14,4-4-2-14,6 1 1 13,6 0-1-13,3-1 2 14,8-4-3-14,4 5 1 14,4-1 0-14,2 2 0 4,5-1 0-4,4-1-4 14,5-2 8-14,6 2-8 13,7-4 8-13,0 1-8 14,1-2 4-14,-1 0 0 14,-6 1 0-14,-3 4 0 13,1 1-1-13,1 2 2 14,0 1-2-9,2 1 2-5,1 0 1 14,2 0 1-14,9 0-4 14,4 0 1-14,1 0 0 13,5 0 0-13,-2 0 1 14,0 0-4-14,6 0 7 14,-2 0-7-14,4 0 8 13,-2 0-9-7,-5 0 4-6,1 0 0 13,-1 0 0-13,4 0 0 14,0 0-1-14,1 0 2 14,6 0-1-14,4 0 1 13,7-7-1-13,2-1 3 0,2-2-5 13,-3 1 2-13,-2 2-1 13,0-1 1-7,-4 2 0-6,-3 2-5 14,-9 2 10-14,-5 0-7 13,-5 2 5-13,-6 0-6 14,-9 0 2-14,-9 0 1 13,-9 0 0-13,-5 4 0 14,-1 0-2-14,-8 5 2 14,-2-2-4-9,-2 0 3-5,-2 5-5 14,4-7-35-14,-1-5-55 14</inkml:trace>
    </iact:actionData>
  </iact:action>
  <iact:action type="add" startTime="112603">
    <iact:property name="dataType"/>
    <iact:actionData xml:id="d28">
      <inkml:trace xmlns:inkml="http://www.w3.org/2003/InkML" xml:id="stk28" contextRef="#ctx0" brushRef="#br0">9653 11988 0 0,'41'-45'13'1,"1"0"5"13,-4 0-12-13,-4 1 4 20,-5 3 4-20,-10 10 2 0,-7 4 1 13,-3 10-3-13,-7 8 3 14,-2 5-8-14,0 3 8 13,0 1-10-13,0 0 4 14,0 10-11-14,-4 40 0 13,-22 27 2-13,-9 37 5 14,-5 15-6-8,-6 10 4-6,2-3-5 13,2-6 2-13,0-11-2 14,-5-9 2-14,-3-6-4 13,-6-10 2-13,2-9 0 14,2-15 0-14,6-15 2 14,7-9-2-14,6-11 1 13,6-9 0-7,6-4 1-6,5-5-4 13,7-8-2-13,5 0 4 14,4-2-13-14,0 4-7 0,19-1 5 13,10-3-6-13,10-7-2 13,3 0-21-13,5-3 0 14</inkml:trace>
    </iact:actionData>
  </iact:action>
  <iact:action type="add" startTime="113178">
    <iact:property name="dataType"/>
    <iact:actionData xml:id="d29">
      <inkml:trace xmlns:inkml="http://www.w3.org/2003/InkML" xml:id="stk29" contextRef="#ctx0" brushRef="#br0">10407 11821 17 0,'-13'-19'24'1,"4"2"-7"0,0-1 6 12,2-2-17-12,1-1-1 14,3-2-4-14,3 0-2 13,0 7 1-7,0 2 0-6,0 8 7 14,0 4-1-14,0 2 8 13,0 0-9-13,-2 0 1 14,-6 17-6-14,-6 34 0 13,-12 32 4-13,-8 28 3 14,-8 19-4-14,-8 9-3 14,1 8 0-9,4 0 2-5,1-11-1 14,6-4 2-14,-2-9-3 14,2-5 2-14,0-5-4 13,-2-9 4-13,4-10-4 0,1-18 2 13,6-21 0-13,4-20 0 13,9-12 1-13,1-8 0 21,6-5 2-21,4-6-5 13,5-1 4-13,0-3-4 0,0 0 0 13,0 0-3-13,0 0-1 13,0 0 6-13,0 0 0 14,0 0 0-14,0 0 0 14,0 0-2-14,0 0 0 13,0 0-9-7,0 0-10-6,0-7-19 13,0-3-23-13</inkml:trace>
    </iact:actionData>
  </iact:action>
  <iact:action type="add" startTime="113778">
    <iact:property name="dataType"/>
    <iact:actionData xml:id="d30">
      <inkml:trace xmlns:inkml="http://www.w3.org/2003/InkML" xml:id="stk30" contextRef="#ctx0" brushRef="#br0">8780 12816 20 0,'-16'0'11'15,"14"0"-16"-14,2 0 5 14,40 0-16-14,36 0 16 13,30-2 10-13,22-25 6 14,16-5-16-8,4-6 8-6,-10 6-8 13,-12 4 3-13,-15 10 7 14,-22 8-4-14,-16 10 5 13,-13 0-10-13,-11 0-2 14,-9 12-2-14,-6 2 2 14,-9 2-2-14,-6 0 0 0,-3-3 2 19,-7-4 1-19,-5-3 1 0,-2-4-1 12,-2-2 9-12,0 0-8 14,0 0 10-14,0 0-4 14,0 0 2-14,-15 0 1 13,-16 0-10-13,-16 4-3 14,-9 4-1-14,-13 2 0 14,-8 0-4-9,-13 4 8 10,-5-2-9-15,-9 2 3 0,-4 1-2 12,-2-5 3-12,-4 1 4 14,6-3 1-14,2 1 6 14,15-4-2-14,18-1 6 13,19-4-5-13,25 3 6 14,18-3-5-9,11 0-6-5,20 0-11 14,38-4 4-14,22-13 7 14,18-7 7-14,14-4-7 13,0-2 2-13,-1 2-4 14,-6 2 2-14,-7 9 0 14,-16 2 0-14,-11 11 1 0,-15 4-3 19,-7 0 4-19,-8 0-4 13,-8 2 4-13,-6 8-5 14,-8 0 0-14,-5 0 1 0,-7-3-4 13,-7 0 5-13,0-2 1 13,0-3 2-13,0-1 6 14,-9 1 1-14,-18-2-2 13,-8 0-6-7,-11 0-1 9,-4 0 0-15,-8 0 0 0,-8 0-2 12,-7 0-4-12,-10 0 2 14,4 4-4-14,0 8 6 13,13-2-1-13,14 0 3 14,17-4 1-14,14-4 4 14,12-2-4-9,9 0-1-5,3 0-9 14,32 0-14-14,21-6 23 14,20-10 5-14,14-4-5 13,5-2-2-13,1 5-9 14,-9 5-16-14</inkml:trace>
    </iact:actionData>
  </iact:action>
  <iact:action type="add" startTime="115616">
    <iact:property name="dataType"/>
    <iact:actionData xml:id="d31">
      <inkml:trace xmlns:inkml="http://www.w3.org/2003/InkML" xml:id="stk31" contextRef="#ctx0" brushRef="#br0">13519 13476 7 0,'-12'0'7'1,"6"3"4"0,2 1-5 12,4 2-6-6,0 4 0-6,16 4 0 13,19 0 5-13,14-7 0 14,18-2 10-14,11-5-13 14,9 0 8-14,2-5-7 13,2-6-3-13,3 1-1 14,6 2 1-14,12 4 5 13,4 2-5-7,-4 2 1-6,-4 0 2 14,-8 0-6-14,-5 0-2 13,-11 0 4-13,-8 0-1 14,-14 0 2-14,-15 0 0 13,-14 0 2-13,-10 0-2 0,-14 0 3 13,-7 0-1-13,-2 0-2 14,0 0 6-9,-7 0 8-5,-22 0-4 14,-11 0-10-14,-14 0 0 13,-10 0 3-13,-9 0-3 14,-10 0 1-14,-2 9 2 14,-11 0-6-14,-4 5 1 13,-14 1 0 2,-2-4-3-15,-2 3 0 5,5-3 4-5,3-4 2 13,3 1-2-13,5-1 3 14,4-6-4-14,8 1 1 13,12-2 0-13,6 0 1 14,15 0 0-14,9 0 0 14,9-3 0-14,10-5 1 13,11 1-1-7,8 1 1-6,9 3 4 13,1 1-10-13,0-1 1 14,0 1 0-14,0 0-1 0,20 0 4 13,9-1 0-13,11-2 2 13,10 3-1-13,10 0 1 14,11 2 0-14,14 0 2 14,13 0 0-9,9 0-2-5,9-3 0 14,7-2-1-14,3 2 0 13,-1 0 0-13,-4 1 0 14,-13 2 0-14,-11 0 0 14,-19 0-2-14,-12 0 1 13,-12 0 1-13,-16 0-1 14,-11 0 1-9,-11 0-3-5,-10 0 6 14,-6 0 4-14,0 0 7 14,0 0 13-14,0 0-11 13,0 0 3-13,0 0-6 14,0 0-4-14,0 0-9 0,0 0 4 12,0 0-8-12,0 0 4 21,0 0 0-21,0 0-21 0,0 0 0 12,0 0-19-12,0 0-7 14,-2 0-15-14</inkml:trace>
    </iact:actionData>
  </iact:action>
  <iact:action type="add" startTime="120572">
    <iact:property name="dataType"/>
    <iact:actionData xml:id="d32">
      <inkml:trace xmlns:inkml="http://www.w3.org/2003/InkML" xml:id="stk32" contextRef="#ctx0" brushRef="#br0">18322 9956 0 0,'0'0'22'1,"0"0"1"13,0 0-17-13,0 0-6 14,0 0 0-14,0 0-2 0,0 0-2 12,15 2 4-12,10 4 0 14,18 0 0-14,18-4 9 14,12-2-6-9,11 0 4-5,8 0-5 14,4 0 2-14,2 0-4 13,3 2 0-13,-1-2-1 14,-2 0-1-14,-5 0-1 14,-8 0 3 0,-4 0-2-14,-10 4 4 0,-3 0-4 13,0 2 3-8,1 3-2-5,2 0 2 14,1 1 0-14,-3-2-1 14,-5 0 0-14,-6-4 0 13,-4-2-1-13,-8-2 1 14,-3 0 3-14,-9 0-1 14,-13-2-1-14,-7-3 4 13,-10 0-4-7,-4-3 9-6,0-2-9 13,-4-4-1-13,-14-2 0 0,-9 0 4 13,-2 4-4-13,-2 3 4 14,2 0-6-14,5 1 4 13,4 0-3-13,1-2 2 14,6-1-1 0,3 2 0-14,-2-3 0 5,3-1-4-5,3-2 8 14,-2-3-8-14,6-3 6 13,0 0-4-13,0-5 4 14,0-1-2-14,0-5 0 14,2-4 0-14,0-5 2 13,0 0 0-13,0-3 6 14,0 6-5-9,0 4 4-5,0 7-4 14,0 8 1-14,0 7 5 14,0 3-9-14,0 8 0 13,0-1-13-13,0-1 3 14,0 3-4-14,0 0 6 13,0 0-10-13,0 0 2 0,0 0 1 13,0 0 15-7,-3 0 1 8,3 0 0-14,-2 0 0 0,0 5 2 13,2 5-2-13,0-1 1 13,0 4-4-13,0 2 2 14,0-3 0-14,4 2-1 14,3-3 1 0,-1-1-1-14,2-2 2 5,-6-3-1-5,0-3 0 14,-2 1 0-14,0-1 5 13,0 0-5-13,0-2 0 14,0 2 1-14,0-1-1 13,0 4 0-13,0 1 3 14,-2-3-2-14,-3 2 7 14,3-3-6-9,2-2 3-5,0 0-5 14,0 0 3-14,0 0 1 13,0 0-3-13,0 0 7 14,0-14 2-14,2-8-4 14,8-10-4-14,10-3 1 0,-3-1-1 12,5 1-1-12,-1-2-1 14,-6 5 2-8,-4 2 2-6,-4 6-4 13,-7-3 10-13,0 1-8 14,0-3 1-14,0-3 1 13,-14 1-4-13,-1-2 0 14,-1-2 7-14,-3-1-5 14,0 4 2-14,1 1-3 13,1 0 2-7,-1 4-5-6,3-2 2 13,-1 5 0-13,-2 4-6 14,-2 2 3-14,-1 2 2 14,0 4-3-14,-2 3 3 13,-6 4 1-13,0 1-4 14,-8 4 8-14,-11 0-4 14,-1 0 0-9,-11 0 0-5,5 14 0 14,-3 0 0-14,-2 2 0 0,-3-2 0 12,1-2 0-12,-5-1 1 14,2 1-1-14,-2-3 3 14,-1 3-5-14,1-1 2 13,-3 3 0-13,-1 5-1 14,0 3 0-9,-3 2 1-5,0 1-5 14,0-1 5-14,3-1 0 14,3-2 1-14,9-3 3 13,8-4-8-13,11-3 8 14,7-4-4-14,6-2 0 13,9 0 0-13,5-3 0 14,8-2 2-8,3 0-4-6,2 0 2 13,0 0 0-13,0 2-13 14,0 6 8-14,0 2-1 14,7 7 6-14,3 8-2 13,4 8 2-13,-5 4 0 14,-7 9 1-14,-2 4-2 0,0 5 3 12,-16 0-5-6,-8-1 5-6,0 3-2 14,-3-1 0 0,2-4 0-14,6 0 2 0,0-2-2 13,9-2 0-13,4 2 5 13,6-3-10-13,0-4 5 14,12-2-1-14,24-9-7 14,15-3 7-9,18-8-2-5,18-7 6 14,15-10-3-14,12-4 1 13,7 0-2-13,-8 0-2 14,-4-10 3-14,-8-5-4 14,-3 1 4-14,-2-1 1 13,-1-2-1-13,-3 5 0 14,-7 3 2-8,0-1 2-6,-4 2-2 13,4-4-3-13,-2-2 3 14,-8-2-4-14,-7-2 3 13,-11-2-2-13,-7 2 1 14,-7-5 0-14,-8 0-1 0,-4-5 2 13,3-7-2-13,-5-4 3 13,-5-5-4-7,-5-7 4-6,-9-2-2 13,-10-2 0-13,0-3 0 14,0 2 0-14,-5 0 3 14,-12 1 7-14,-4 4-4 13,1 2 2-13,-2 5-6 14,-5 1-4-14,5 7 1 14,-5 4 1-9,-3 2 1-5,4 2 4 14,-3 2-5-14,0-1 1 13,1 6-1-13,1-4 4 14,-2 6-5-14,-4-1 1 14,-7 1-1-14,-5 6-3 13,-7 0 4-13,-6 5-4 14,-2 7 8-9,-7 1-8-5,-8 8 3 14,-12 24-2-14,-6 9 2 14,-12 10-1-14,2 5 0 0,-2 2 2 12,0 2 0-12,5 1 0 14,-1-1-1-14,1 1 2 14,5-2-1-14,5 0 4 13,6-3-6-7,13-5 4-6,8 0-1 13,9-5-1-13,15-2 1 14,7-2-5-14,10-2 8 14,8-2-8-14,12 2 6 13,2 0-6-13,0 1 2 14,14 1-2-14,13 2-1 13,6-2 4-7,7 2-1-6,2-6-4 14,3-4 6-14,6-2 0 13,6-6 1-13,11-4-1 14,14-5-1-14,9-7 1 13,8-6 6-13,5-4-6 14,-1 0 1-14,-2 0-5 0,1 0 8 19,3-12-6-19,1-7 5 0,9-4-3 13,1-2 0-13,4-3 1 14,-2 2-1-14,-11 2 0 13,-12-2 0-13,-14-2-1 14,-19-2 0-14,-8-2 2 13,-10-2-2-13,-13 0 4 14,-6-7 0-8,-14-2-3-6,-9-6 6 13,-2-1-3-13,0-6-1 14,-17-2 3-14,-6-4 1 13,-6-5-3-13,1 0-2 14,0 0 1-14,-1 3-1 14,4 4-2-14,-3 6 1 13,-3 4-2-7,0 5 1-6,-3 10-4 13,-6 4 0-13,0 7 10 14,-7 10-12-14,-7 6 5 0,-1 6 2 13,-5 2-6 1,-2 0 2-14,2 0 3 0,-1 0 1 13,1 12-3-13,-2 4 7 20,-5 4-4-20,-3 6 6 0,-1 6-11 13,-5 6 5-13,-1 7 0 13,0 5-2-13,0 3 1 14,3-2 1-14,3 4-3 14,4-4 3-14,7 0 0 13,4 0 0-13,7-2 5 14,9-1-7-9,4 0 4-5,9-2-2 14,7 0 0-14,5 0-1 14,7-2 0-14,8-5 1 13,0-1-4-13,10-7-3 14,15-4 3-14,6-1 1 14,0-6-4-14,5 4 6 13,-1 0-3-7,3 3-4-6,5-1-18 13</inkml:trace>
    </iact:actionData>
  </iact:action>
  <iact:action type="add" startTime="123573">
    <iact:property name="dataType"/>
    <iact:actionData xml:id="d33">
      <inkml:trace xmlns:inkml="http://www.w3.org/2003/InkML" xml:id="stk33" contextRef="#ctx0" brushRef="#br0">20872 10132 37 0,'-22'-24'31'15,"-1"2"-10"-14,-4 5-15 0,-2 4-2 13,4 3-2-13,0 4-3 13,5 4 2-13,7 0 2 14,6 2-2-14,7-4 3 14,0 3-4-14,18-4 10 13,40-1-12-7,31-8 4-6,29-4 11 13,21-2-12-13,5 0 3 14,1 6-4-14,-8 4 0 14,-15 4 0-14,-18 4 1 13,-12 2-3-13,-5 0 4 14,-4 0-4-14,2 0 5 14,-8 0-5-9,-9 0 2-5,-11 0 0 14,-16 0 0-14,-19 0 0 13,-9 0-3-13,-11 0 6 14,-2 0 1-14,0 0-1 0,-2 0 15 13,-25 0-15 1,-19 0 2-14,-15 0-5 0,-14 0 1 19,-15 0-1-19,-3 2 1 14,-5 6 0-14,-3-2 3 0,-6 3-8 13,-10 0 6-13,-2-1-4 13,-3 4 0-13,1-2 1 14,-6 2-1-14,-5 0-1 14,-8-5 0-14,-1 0 6 20,-2-3-5-20,1-2 5 0,3-2-4 12,8 0 1-12,9 0 0 14,6 0 1-14,14 0-1 14,12 0 2-14,18 0 0 13,23 0 1-13,19 0-3 14,12 0 0-14,11 0 0 0,5 0-2 19,2 0-1-19,0 0-2 14,0 0-12-14,6 0 14 0,23 0 3 12,11 0 0 3,16 0 8-15,10 0-6 0,11 0-2 13,6 0 3-13,3 0-4 13,8 0 1-13,11 0 0 20,9 7-2-20,8 0 2 14,5-2-3-14,-4 2 4 0,-7-1-3 13,-12 0-4-13,-10 1 4 13,-16-4-1-13,-13 5 3 14,-18-2 0-14,-16 0 1 13,-11 0-2-13,-11-3 1 21,-7 0 0-21,-2-1 0 0,0 0 1 12,0-2 0-12,0 5 4 14,0-5 0-14,0 2-2 13,0-2 4-13,0 0-7 0,0 0 10 13,0 0-10 2,0 0 5-15,0 0-2 0,0 0 2 19,0 0-4-19,0 0 5 13,0 0-2-13,0 0-3 0,0 0 5 13,0 0-5-13,0 0 6 14,0 0-4-14,0 0-5 13,0 0 4-13,0 0-2 14,0 0 0-14,0 0-2 14,0 0 1-9,0 0 2-5,0 0-3 14,0 0 5-14,0 0-6 13,0 0 3-13,0 2-1 14,0-2-2-14,0 0 3 14,0 0 0-14,0 0-2 13,0 0 1-13,0 0 2 14,0 0-2-9,0 3-9-5,0 5 1 14,-4 2-16-14,-1 2-9 14,-2 2-38-14</inkml:trace>
    </iact:actionData>
  </iact:action>
  <iact:action type="add" startTime="125710">
    <iact:property name="dataType"/>
    <iact:actionData xml:id="d34">
      <inkml:trace xmlns:inkml="http://www.w3.org/2003/InkML" xml:id="stk34" contextRef="#ctx0" brushRef="#br0">4430 11386 14 0,'-13'0'14'1,"3"0"-7"13,2 0-1-13,4-3 0 14,2 1-6-14,-1 0 9 13,3 1-5-13,0 1 6 14,-3 0-9-8,3 0 2-6,0 0-2 13,0 0-1-13,0 0 0 14,0 0 0-14,0 0-2 13,0 0 5-13,0 0-6 14,21 0 6-14,11-2 0 14,8-5 0-14,13-1 5 13,8-3-5-7,5-2 0-6,7-1-3 14,2 5 3-14,0-1-6 13,1-1 6-13,2 3-3 14,4 2 0-14,0 0 0 13,11 0-4-13,0 2 4 14,1 2 0-14,-3 1 0 14,-10 1-2-9,-4 0 4-5,-5 0-2 0,-1 0 4 13,-1 0-8 1,5 0 5-14,0 0-1 0,6 0 3 13,0 0-3-13,-1 0 0 14,4-7 0 0,3 1 3-14,7-1-3 14,1 2 3-14,1-4-2 4,2 2 2-4,5 2-3 14,-1-2 2-14,2 3-2 14,-3 1 0-14,-5-3 0 13,-6 3 1-13,1-1 1 14,3 4 2-14,-1 0-5 14,3 0 1-14,0 0 0 13,4 0-3-7,3 6 3-6,6 1 0 13,0-4 0-13,3-1-2 14,-3-2 7-14,-4 0-8 14,0 0 6-14,-1 2-6 13,-2 0 6-13,4-2-3 0,-11 0 0 13,-3 2 0 1,-3-2 4-8,0 0-4-6,1 3 3 0,-3-2-2 13,-6 1-2-13,-2 2 1 13,-8 1-1-13,-7 0 1 14,-3 2-2-14,-9-2 2 13,-1 1 0-13,-7 2 0 14,-8-4 2 1,-2 2-2-15,-9-1 3 4,-4-4-2-4,-5 3-1 14,-3-2 5-14,-2 0-5 14,-4 1 0-14,0-3 4 13,-5 0-4-13,0 0 3 14,-2 1-2-14,0-1 0 13,0 0 1-13,0 0 0 14,0 0 3-8,0 0 0-6,0 0-2 13,0 0 1-13,0 0 2 14,0 0-3-14,0 0 3 0,0 0-5 12,0 0 3-12,0 0-3 14,0 0-2-14,0 0 1 14,0 0-3-14,0 0 1 13,0 0 4-7,2 0-6-6,-2 0 4 14,0 0-2-14,0 2 2 13,2-2-1-13,0 2 1 14,3-2 0-14,-4 3 0 13,5-3 0-13,-4 1 0 14,0-1 0-14,1 0 1 14,-1 0 4-9,0 0-6-5,-2 0 2 14,0 3 0-14,0-3-1 13,0 0 0-13,0 0-2 14,0 0 4-14,0 0-4 14,2 0 4-14,-2 1-4 13,4 2 2-13,1-2 0 14,2 3-4-9,-1 1 2-5,4 0 0 0,3 5-5 13,0 0 1-13,5 1-12 14,0-2-41-14</inkml:trace>
    </iact:actionData>
  </iact:action>
  <iact:action type="add" startTime="127987">
    <iact:property name="dataType"/>
    <iact:actionData xml:id="d35">
      <inkml:trace xmlns:inkml="http://www.w3.org/2003/InkML" xml:id="stk35" contextRef="#ctx0" brushRef="#br0">12485 11201 7 0,'-2'0'5'15,"-3"0"2"-14,0 0-6 14,-1 0 2-14,1 0-3 13,-1 0 1-13,2 0 1 14,-2 0 2-14,2 0-4 14,4 0 3-14,-3 0-5 13,3 0 4-7,0 0-4-6,0 0 4 14,0 0-2-14,0 0 2 0,0 0-2 12,0 0 1-12,0 0 2 14,0 0 6-14,-1 0-7 13,-2 0 2-13,3 0-4 14,-2 0 0-14,2 0 0 14,-2 0-2-9,-2 0 4-5,-4 0-2 14,7 0 0-14,-2 0 2 13,1 0 8-13,2 0-10 14,0 0 2-14,0 0 0 14,0 0-4-14,0 0-5 13,0 0 4-13,0 2-5 14,0 2 8-9,6 3 0-5,6-6 1 14,-5 3 4-14,-1-2-3 14,2-2 4-14,-8 2-6 13,0-2 5-13,0 3-3 14,0-3 4-14,0 0-1 14,0 0-1-14,0 3 0 13,0-3-1-13,0 0 3 5,0 0-4 9,0 0-4-14,0 0-3 0,0 0 3 13,0 2-2-13,4 0 4 14,2 0 0-14,-1 1 1 13,-1-3-2-13,0 1 2 14,2 0-2-14,2 2 3 13,7 1-4-7,0-2 2-6,9 4-1 14,-5-1 0-14,2 0 1 13,1-1-4-13,3 0 8 14,-1 0-5-14,7 0 3 14,2-1-2-14,6-2 0 13,4-1 2-13,5 0 3 14,3 0-4-9,5 0 0-5,4 0 2 14,6 0-1-14,9 0-1 14,1 0-2-14,6 0 1 13,-3 0-1-13,-2-1 0 14,-3 1 1-14,-5 0 0 0,-5 0 0 12,-1 0-3-12,-3 0 6 21,0 0-3-21,0 0 3 13,-2 0-1-13,-1 0-2 0,2 0 0 13,-1 0 2-13,3 0 0 13,1 0 1-13,7 0-1 14,0 0-1-14,3 0 3 14,-4 0-8-14,-4 0 4 13,1 0-1-7,0 0 1-6,-4 0 0 14,8 0-1-14,-4 1 1 13,1 3-1-13,1 3 2 14,-3-3-1-14,1 1 2 13,-3 1-4-13,2-2 3 14,4 0-1-14,-1-2 0 14,4-2 0-9,1 0 1-5,1 0 2 14,-2 0 4-14,-1 0-7 13,-3-2 4-13,-1-3-4 14,3 1 2-14,7 1 0 14,4 0-2-14,5-1 0 0,-2 1 0 12,-6-1-2-12,2 0 4 21,-1 2-4-21,0-1 4 13,0 3-4-13,-1-3 2 0,-2 1 0 13,-4 2 0-13,-3 0 0 13,-2 0-2-13,-6 0 6 14,0 0-8-14,1 0 8 14,1 0-6-14,5 2 2 13,-1 2 0-7,3 0 0-6,3-4 0 13,-1 0 0-13,6 0-2 14,8 0 2-14,7 0 0 14,4 0 4-14,0-10-3 13,-4 0-2-13,-1 4 1 14,0-2 0-14,5 2 0 14,0 3 0-9,-5-3-4-5,-4 5 8 14,-6 1-9-14,-6 0 10 13,-8 0-5-13,-3 0 0 0,-6 0-4 13,-2 7 3-13,-2 2 1 14,0 1 0-14,-4 2-1 13,2 0-1-13,-1-1 4 20,2-1-2-20,3-2 4 0,4-3-8 13,7 2 5-13,3-4-1 14,5-1 1-14,1 0 1 13,0 0-4-13,0-2 8 14,-1 0-8-14,5 3 4 14,4-3-4-14,0 1 2 13,-2 3 0-7,-3 3-4-6,-4-1 4 13,-1-1-2-13,-3 3 3 14,0 0-3-14,1-1 4 14,-5-3-1-14,4-3 3 13,-5-1-4-13,-3 0 0 0,2 0 1 13,2 0 2-13,0 0-3 20,9 0 3-20,-1 0 1 14,2 0-1-14,-4 0-3 13,-7 0 0-13,-5 0 0 0,-12 0-1 13,-7 0 0-13,-13 0 0 13,-9 0-1-13,-11 0 4 14,-7 0 2-14,-2 0 0 14,0 0 20-9,0 0-5-5,0 0 7 14,-4-1-8-14,-12-8-15 14,-4 2-3-14,-4 0-8 13,-8 3 0-13,-9 3-15 14,-13 1-14-14,-11 0-34 13</inkml:trace>
    </iact:actionData>
  </iact:action>
  <iact:action type="add" startTime="130434">
    <iact:property name="dataType"/>
    <iact:actionData xml:id="d36">
      <inkml:trace xmlns:inkml="http://www.w3.org/2003/InkML" xml:id="stk36" contextRef="#ctx0" brushRef="#br0">2661 12340 6 0,'0'-1'18'1,"0"1"1"13,0 0 0-13,0 0-7 14,0 0 2-14,0 0-8 13,0 0-1-7,0 0-3-6,0 0-4 14,0 0-4-14,9 0-2 13,11 1 5-13,11 7 3 14,9-2 0-14,13-2 3 0,10-4-1 12,11 0 0 3,5 0-2-15,9 0 3 0,3-12-5 19,9-2 4-19,7-2-2 14,11 5 0-14,5-1 1 13,0-1-2-13,-1 6 4 0,-3 4-5 13,-1 0 3-13,-2 2-2 14,-4 1 1-14,1 0 0 13,-6-2 0-13,2 0 0 14,0 0 0-8,-2 2 2-6,-2-2-3 13,-3 2 3 2,4 0-4-15,2 0 4 0,0 0-3 12,-4 0 1-12,-8 0-1 14,-3 0 1-14,1 4 0 14,0 0-1-14,0 0 2 13,-3-2-1-7,-7 2 2-6,-5-1-4 13,-6 0 3-13,-3 3-2 14,-1-1 0-14,-1 0 1 14,2-1 0-14,-1-1 1 13,-2 4-1-13,-3-1 2 14,-1 2-3-14,-5 0 1 0,2-2 0 13,2 0 0-8,3-1 0-5,-3-2-1 14,0-1 2-14,-6 2-2 13,-2-1 3 2,-6-2-2-15,0 1 3 14,-6-2-6-14,1 0 3 0,-1 0 0 12,1 0 0-12,-4 0 0 14,1 0 0-9,-9 0 3-5,-4-2-7 14,-6 1 8-14,-8 1-8 14,-4 0 5-14,-2 0-2 13,-5 0 1-13,0 0 0 0,-2 0 1 13,0-3 3 1,0 3 9-14,0-4-3 0,0-1 8 20,-23-2-18-20,-6 0 0 13,-6-2-2-13,-3 3 0 0,-7 0-1 13,-1 0 2 2,-8 1 0-15,-4 0 1 13,-6 5 0-13,-10 0 0 14,-8 0 1-14,-5 0-1 0,-3 0 0 12,1 10-1-6,1 2 1-6,-2-2 0 14,-6 4 0-14,-9-2-4 13,-5 1 8-13,-3 1-9 14,-2-4 10 0,-3-1-7-14,-5 1 2 0,3-2 0 13,-5 0-2-13,-3-2 6 14,-1-1-4-9,0-2 1-5,2-1-1 14,11-2 1-14,9 0-1 13,1 0 2-13,6 0-4 14,-1 0 1-14,7 0 1 14,0-2-1-14,5-3-1 13,4-4 0-13,1 3 4 14,3-2-7-14,1 4 7 4,2 1-5 11,6 0 3-15,4 1-1 0,5 0-2 13,3 0 2-13,4 0 0 13,4 2 0-13,4 0-3 14,5 0 8 1,10-1-8-15,9-1 9 0,8-1-3 12,7 1 2-6,7 0 0-6,2 2-4 13,0-2-8-13,0 1 7 14,11 1-9-14,18 0 6 14,11-2 8-14,9 2-7 13,5 0 5-13,-1-3-3 14,5 3 1-14,-2 0-2 14,2 0 1-9,2 0 2-5,4 0-4 14,2 0 6-14,3 0-4 13,2 0 3-13,0 0-2 0,3 0 0 13,-1 0 0-13,3 3 0 14,0-1 1 0,0-2-4-14,-1 3 6 14,1 1-8-14,-5 1 7 4,-5 0-4-4,-3 3-6 14,-7 0-3-14,0 3-10 14,-8-1-32-14</inkml:trace>
    </iact:actionData>
  </iact:action>
  <iact:action type="add" startTime="138234">
    <iact:property name="dataType"/>
    <iact:actionData xml:id="d37">
      <inkml:trace xmlns:inkml="http://www.w3.org/2003/InkML" xml:id="stk37" contextRef="#ctx0" brushRef="#br0">11833 11904 3 0,'-8'0'8'15,"-3"-6"4"-14,-1 5-6 14,4-3 2-14,-3-2 3 13,-1 2-2-13,3-2-3 14,-1 1-5-14,0 2 4 14,4-1-5-9,1 4 6-5,5 0 0 14,0 0-6-14,0 0-5 0,13 10 2 12,18 16 0-12,11 3 6 14,7 10-3-14,8 2 1 14,-1-4-2-14,2 5 2 13,-7-3-2-13,-2-1 2 14,-2-4-1-9,-5-2 0-5,1-6 0 14,-1-4 2-14,-2 0-1 14,0-4 3-14,0 1-3 13,-2-4 0-13,-3-1 2 14,4-2-4-14,-10-2 1 14,-5-2 0-14,-6-4-2 13,-7 0 5-7,-6-1-4-6,-3-3 3 13,-2 0 4-13,0 0-3 14,0 0 9-14,0 0 0 14,0 0 5-14,0 0-3 13,0 0-7-13,0 0 3 0,0 0-7 13,0 0-2 1,0 0 0-14,-5 7-2 5,-17 11-2 10,-11 10 2-15,-12 11-1 0,-1 5 2 12,-4 7 0-12,1 2 3 14,5 5-3-14,-4 2 0 13,6 6 0-13,2 5-4 14,-2-1 4-14,2-6 0 14,0-8 0-9,4-10-2-5,3-4 2 14,3-6 0-14,3-7 2 14,6-4-2-14,2-4 3 13,6-5-5-13,2-2 2 14,2-6 0-14,3 2-1 13,1-2-1-13,3-2 2 14,0 2-5-8,2 0 4-6,0 4-12 13,0 0 5-13,0-3-11 14,0-4-16-14,0-5-19 13</inkml:trace>
    </iact:actionData>
  </iact:action>
  <iact:action type="add" startTime="139270">
    <iact:property name="dataType"/>
    <iact:actionData xml:id="d38">
      <inkml:trace xmlns:inkml="http://www.w3.org/2003/InkML" xml:id="stk38" contextRef="#ctx0" brushRef="#br0">11894 12010 6 0,'31'33'4'15,"0"7"4"-14,8 6-3 14,0 5 2-14,1 4-6 13,3-2 1-7,-3-1-2-6,-5-4 0 14,3-4 0-14,-5-4 2 13,3-6-2-13,-2-2 2 14,-3-4-4-14,1-1 3 13,-5-7-2-13,-1-2 1 0,3-4 0 13,-1-4-2-13,5-4 5 20,-2-2-3-20,-1-4 1 14,0 0 1-14,-4 0-2 13,-6-6 3-13,-7-6-1 0,-2 2 5 13,-4-2 3-13,-4-3-1 14,-3 1 4-14,0-1-8 13,0 3 0-13,0 4-5 14,0 2 8-8,0 1-8-6,-3 3 7 13,1 2-2-13,2 0-1 14,-2 0-4-14,2 0-3 13,0 0 2-13,0 2-11 14,-4 17 10-14,-3 5 2 14,-7 8 2-14,-1 4-2 13,-9 3 0-7,-10 8 0-6,-12 7 0 13,-9 7-1-13,-7 2 2 14,-5 2 2-14,3 0 0 14,4-7-3-14,1 0 0 13,4 0 0-13,2-3 0 0,1 0 0 13,7-11 1-13,8-9 3 20,10-14 4-20,9-7-7 0,9-5-2 13,7-4 0-13,2 4 0 13,0-6-8-13,0-1 4 14,0-2-4-14,0 0 9 14,0 0 0-14,0 0 1 13,0 0 2-13,0 0-1 14,0 0-1-9,0 0-1-5,0 0 0 14,0-10-3-14,0 1-7 14,0-3-15-14,4-3-39 13</inkml:trace>
    </iact:actionData>
  </iact:action>
  <iact:action type="add" startTime="146974">
    <iact:property name="dataType"/>
    <iact:actionData xml:id="d39">
      <inkml:trace xmlns:inkml="http://www.w3.org/2003/InkML" xml:id="stk39" contextRef="#ctx0" brushRef="#br0">17164 13268 11 0,'-29'0'13'1,"13"0"-9"13,9-5-3-13,7-7-1 14,0 0 1-14,0-5 0 13,0 2 6-13,0 2 3 14,0 1 10-8,0 6-2-6,0 4 13 13,-2-1-22-13,-7-2 3 14,-5 5-6-14,-1 0-3 13,-7 0-1-13,-5 0-2 14,-6 0 1-14,-7 8-1 14,-4 4 2-14,-6-4 1 13,-3 3 1-7,-8 1-3-6,-3-4-1 13,1-1 2-13,3-5-4 14,7-2 2-14,8 0-2 0,9-20 0 13,12-8-5-13,11-8-3 13,13-6-11 2,0-8 17-15,30-2 2 14,18-4 1-14,12-4 2 4,13-2-1-4,16-5 0 14,11 1 0-14,12 2 1 13,6 4 4-13,7 0-4 14,3 7 1-14,1 4-2 14,-4 8 4 0,-3 13-5-14,-1 8 1 0,-8 16-1 13,-9 4-2-8,-14 14-4-5,-15 27 6 14,-10 10-3-14,-9 14 4 14,-9 3 5-14,-9 6 1 13,-11 2-5-13,-14 0-1 0,-13 5 0 13,-7-2 4 1,-37 9-4-14,-26 5 1 14,-21 10 2-14,-27 5-1 5,-18-4-4 9,-9-10 4-14,-5-10-5 0,6-8 3 13,4-11 0-13,10-16 0 14,14-12 0-14,16-23 1 13,18-14 1-13,17-2 6 14,17-36-7 0,20-12-1-14,19-20-6 5,9-12 6-5,15-12 0 14,33-11 1-14,10-3 3 13,13 4-2-13,9 7 1 14,9 11-2-14,9 3-2 13,10 8-2-13,3 0 2 14,7 7 0-14,6 8 1 14,1 10-1-9,-2 12 2-5,-5 14-2 14,-10 10 3-14,-4 11-4 0,-3 3 6 12,1 0-6 3,-2 17 2-15,-9 7-1 0,-10 8-1 13,-12 2-2-13,-16 2 2 13,-8 3 2 2,-12 0-2-15,-11 1 4 5,-11 4 1-5,-11 4-2 13,0 1 2-13,-19 4-1 14,-17 2 2-14,-15 3-4 13,-9 3 0-13,-11 6-6 14,-10 0 2-14,-2-7 1 14,2-9-8-14,2-12 11 13,7-13-1-7,12-10 1-6,14-12 2 13,8-4 3-13,13-8 6 14,10-20-10-14,13-16-1 14,2-16-7-14,11-10 4 13,23-11 6-13,15 1-5 14,11 2 4-14,9 2-2 14,8 3 0-9,8 3 0-5,2 4 0 14,0 4 3-14,2 8-3 0,3 8 3 12,-5 8-6-12,2 8 2 14,-2 8 1-14,-9 8 0 14,-6 5 0-14,-10 9-2 13,-9 0 0-13,-2 0-1 14,-3 19 3-9,-7 4-5-5,-1 3 10 14,-7 5-4-14,-6 3 0 14,-4 0 0-14,-7 2 3 13,-7 7-3-13,-9 4 6 14,0 8-6-14,-31 7 4 13,-19-1 0-13,-8 5-9 14,-13 1 4-8,-5-1-3-6,-6 2 2 13,-6-6-2-13,0-5 2 14,-5-10 2-14,7-8 0 14,1-9-1-14,8-10 0 13,7-10 4-13,12-8-5 14,10-2 1-14,14-6-3 13,12-18 2-13,13-10-13 5,9-15-4-5,7-11-11 14,35-10 24-14,16-6-5 13,18-1 8-13,9-3 2 14,10 3 0-14,8-4 0 13,13 3 1-13,6 5 9 14,7 4-8-14,8 13 8 14,1 11-7-9,-2 14 2-5,-8 8-5 14,-4 14-1-14,-10 6-4 14,-11 3 1-14,-12 3 2 13,-13 19-6-13,-18 7 3 14,-16 5 5-14,-13 7 0 13,-13 0 1-13,-11 10 10 14,-7 3-8-8,0 8 2-6,-25 2 2 13,-15 5-3-13,-11 1-4 14,-12 1 1-14,-10 8-1 0,-10-1 1 12,-8-5-2 3,-3-7 2-15,1-14-1 14,4-13 0-14,4-12 1 0,9-11-1 12,11-10 2-6,14-6 3-6,16 0-3 13,17-12 14-13,9-20-15 14,9-14-1-14,2-17-5 14,32-12 5-14,17-10 9 13,18 1-9-13,4 6 2 14,9 4 1-14,6 5-3 14,-3 6 1-9,6 5-2-5,3 12-3 14,-1 7 3-14,-3 7-1 13,-6 8 2-13,-6 8 0 14,-8 8 0-14,-4 8-5 14,-9 0 12-14,-5 0-14 0,-7 14 14 12,-7 6-13 3,-3 7 12-10,-4 2-6-5,-8 7 1 14,-9 4 4-14,-3 6 0 14,-11 2-4-14,0 5 1 0,-21 1-1 12,-14 1-2-12,-15 3 2 14,-5 3-2-14,-12 1-2 13,-2-1 0-13,-7-3 2 14,-3-10 1-8,4-12-1-6,6-8 3 13,5-14-1-13,12-7 3 14,11-7-5-14,11-3 1 14,12-26-1-14,11-17-8 13,7-13-8-13,7-13 11 14,31-7 4-14,13 1-1 13,14 2 6-7,7 4-3-6,5 3 4 14,8 6-8-14,-2 5 8 13,-2 5-4-13,2 11 0 14,0 6 0-14,-2 8-2 13,-4 5 5-13,1 6 2 0,-4 5-1 13,2 8-8 2,-3 4 4-10,-4 0 0-5,-7 0-1 0,-10 18-5 13,-12 4 5-13,-9 5 1 13,-11 5 1-13,-4 6 4 14,-11 8 5-14,-5 7-10 14,-3 5 7-14,-30 5-7 13,-14 3 2-13,-13 2-2 14,-9 2-3-9,-10 5 2-5,-6 0-5 14,1-3 5-14,-7-6-13 14,0-8 7-14,-3-11-7 13,0-10 10-13,8-12 4 14,9-13 0-14,15-8 4 14,10-4-4-14,19-6 14 13,16-24-12-7,15-16-2-6,2-14-13 13,42-20 13-13,22-12-3 14,23-5 2-14,15 1 1 0,14 4 0 13,5 7 3 1,4 10-1-14,7 6 4 0,-2 9-4 13,0 12 1-13,-3 10-3 20,-7 6-1-20,-6 8 1 0,-4 8 0 13,-14 9-3-13,-12 7 2 13,-21 0-4-13,-15 21 3 14,-17 12-3-14,-12 13 5 14,-17 12 7-14,-2 11-3 13,-18 5-2-13,-22 3-2 14,-8-3 4-9,-4-5-8-5,-6-2 8 14,-3-1-9-14,-5-3 6 14,-6-5-2-14,-1-9 1 13,-4-8 0-13,4-7 1 14,-1-5 0-14,5-14 2 13,5-7-2-13,8-8 6 14,7 0-7-8,9-8 6-6,11-22-5 13,14-8-2-13,10-13-10 14,5-16 3-14,15-5 7 0,30-7 1 12,20-1 5-12,20 6-5 14,8-3 2-14,10 5 3 14,6 6-5-14,0 7 2 13,-2 8 3-7,-5 15-2-6,-7 10-3 14,-7 10 0-14,-5 11 0 13,-8 5-3-13,-1 0 5 14,-5 5-8-14,-4 11 5 13,-7 7-1-13,-9 1-7 14,-13 7 8-14,-12 7 0 14,-12 5 1-9,-6 7 5-5,-6 4-3 14,-6 5 5-14,-22 3-2 13,-11-1-5-13,-11 3 0 14,-3-1 0-14,-7-1 0 14,-7-7-2-14,-2-6 2 0,-7-7-11 12,-2-10 10-12,0-8-14 20,3-12 8-20,12-12 3 14,9 0 4-14,11-14 2 0,15-20 4 13,12-12 2-13,9-8-7 13,7-8 4-13,0-4-1 14,23 3 3-14,15 3-6 14,12 6 5-14,16-1-5 13,8 4-1-7,10 3 0-6,5 4 0 13,5 3-1-13,-1 7 3 14,-1 5-2-14,-5 10 0 14,-9 5 5-14,-9 9-5 13,-5 5 0-13,-5 0-1 14,-6 7-3-14,-2 12 3 13,-8 6-6-7,-6 3 6-6,-6 6 2 14,-8 8 6-14,-8 8-3 13,-10 12 5-13,-5 14-6 14,0 14 6-14,-24 11-7 0,-4 2 0 12,2-1-1 3,-1-14 2-15,5-10-1 0,4-10 0 19,0-6-2-19,1-9 3 14,1-7-3-14,3-6 0 0,1-12 2 13,4-1 2-13,1-12-2 13,5-3 7-13,0-6-8 14,2-4 15-14,0 1-12 13,0-3 9-13,0 0-7 14,0 3 4-8,0-3-2-6,0 2-5 13,0 0 7-13,0-2-10 14,0 2 7-14,0 2-5 13,0-4 1-13,0 0-1 14,0 0 0-14,0 0-2 14,0 0 0-14,-4 0 1 0,4 2 2 19,0-2 0-19,0 0-2 13,0 0 2-13,0 0 0 14,-2 0-6-14,2 2 2 14,0-2 1-14,0 0-2 0,0 0 0 12,0 0 0-12,0 0 3 14,0 0-5-14,0 0 8 14,0 0-8-9,0 0 6-5,0 0-4 14,0 0 2-14,0 0 0 13,0 0 0-13,0 0 3 14,0 0 1-14,0 0-4 14,0 0 9-14,0 0-6 13,0 0 0-13,0 0-2 14,0 0 1-9,0 0-1-5,0 0 0 14,0 0-1-14,0 0 5 14,0 0-7-14,0 0 8 13,0 0-12-13,0 0 6 14,0 0 0-14,0 0-4 14,0 0 1-14,0 0 2 0,0 0-4 19,0 0 3-19,0 0 4 13,0 0-4-13,0 0 5 0,-2 0-5 13,2 0 3-13,0 0-1 14,0 0 0-14,0 0 1 13,0 0-2-13,0 0 6 14,0 0-9-14,0 0 8 13,0 0-8-7,0 0-1-6,0 0 4 14,0 0-4-14,0 0 1 13,0 0 3-13,0 0-4 14,0 0 4-14,0 0 2 14,0 0-2-14,0 0 1 13,0 0-1-13,0 0-3 14,0 0-1-9,0 0-2-5,0 6-10 14,0 1 0-14,0-2-9 14,-2 1-9-14,0-6-60 13</inkml:trace>
    </iact:actionData>
  </iact:action>
  <iact:action type="add" startTime="155688">
    <iact:property name="dataType"/>
    <iact:actionData xml:id="d40">
      <inkml:trace xmlns:inkml="http://www.w3.org/2003/InkML" xml:id="stk40" contextRef="#ctx0" brushRef="#br0">9260 13316 10 0,'-14'5'14'15,"7"-3"0"-14,3 0-5 0,4-2-5 13,0 0-4-13,0 1 0 13,0-1-1-13,0 0-4 14,0 3 3-14,0 2 2 14,0 7-1-9,0 0 2-5,0-1 0 14,0-1-1-14,0 3 1 13,6 6 2-13,3 5-3 14,7 3 8-14,3 0-8 14,8-3 1-14,7 0 2 13,9 3-3-13,3-6 1 14,5-2 0-9,3-4 0-5,2-1 0 14,-4 0 1-14,3-2-1 14,-6 1 2-14,-5-3 1 13,-6-1-3-13,-4 4 0 14,-6-1 4-14,-7 2-4 14,-3 0 0-14,-4 0 1 0,3 4-1 19,0-3 2-19,4 6-2 13,-1-1 2-13,4 4-1 14,-3 0-4-14,5 0 2 14,-3 1-1-14,-6-1 1 0,-2-5 0 12,1-1-4-12,-4-2 8 14,-2-1-6-14,-3-3 6 13,3-2-6-7,-5-3 2-6,0 4 0 14,2-6 0 0,-1 2 1-14,2-1-2 0,-2-1 2 13,2 2 1-13,7 3-2 13,0-4 4-13,5 0-3 14,5 0 1-14,0-3 0 14,10 2 1-9,1-3-3-5,6-2 1 14,3 0 0-14,3 0 2 13,8 0 2-13,2 0-4 14,4-4 2-14,5-2-1 14,0 0 2-14,5-2-3 13,1-1 1-13,8 0-2 0,8-5 3 19,4-2-3-19,5 2 1 14,0-3-2-14,1-1 0 14,1 0 1-14,0-1 0 13,0-2 0-13,3 0 0 0,-1-2 0 13,-6 0-2-13,1 4 4 14,-9-3-1-14,3 5 2 13,2-3-5-7,-13 8 2 8,0 5 0-14,-13 0-2 14,-9 7 2-14,-7 0-2 0,-2 0 2 13,-6 0-3-13,-4 0 6 13,-1 0-3-13,-3 0 0 14,-1 0 0-14,-6 3 0 14,2-1 0-9,-1 2-2-5,-2-2 4 14,-3-1-7-14,1 4 10 13,-2-5-9-13,-4 2 10 14,5-2-10-14,-1 0 4 14,4 0 0-14,4 0 0 13,3 0 2-13,1 0-5 0,5-2 6 13,2-8-3-8,1 0 0-5,-3 0 0 14,-3-4 2 1,-2 2-2-15,-4 2 0 0,-4-2 0 12,-6 3-2-12,2-2 4 14,-3 0-4-14,4 1 5 13,-1 1-4-13,1-1 1 14,-3-1 0-8,-2 4-6-6,-3-4 6 13,2-1 0 2,-2-1 0-15,0-4-3 0,1 1 6 12,-3-6-4-12,1 0 2 14,1-2 1-14,-1 0-2 14,1 0 4-14,4 2-4 13,-5 4 0-7,3 2 0-6,-2 6 0 14,-1 0-4-14,-4 6 6 13,-1 0-6-13,-6 2 8 0,-2 2-6 13,-2-2 4-13,0 2 0 13,0 0 0-13,0-2 3 14,0 0 7-14,0-3-5 14,0 0 5-9,0 1-10-5,0 1-1 14,0 0 4-14,0 3-6 13,0-2 1-13,0 2 0 14,0 0 0-14,0 0 1 14,0 0 2-14,0 0-3 13,0 0 8-13,0 0-5 14,0 0 3-9,0 0-3-5,0 0 3 14,0 0-1-14,0 0-2 14,0 0-3-14,0 0 3 13,0 0-4-13,0 0 4 0,0 0-6 13,0 0 6 2,0 0-6-15,0 0 3 0,0 0 0 19,0 0 0-19,0 0 3 13,0 0-5-13,0 0 5 0,0 0-3 13,0 0 2-13,0 0-4 14,0 0 1-14,0 0-1 13,0 0 0-13,0 0-3 14,0 0 5-14,0 0 0 14,0 0 0-9,0 0 1-5,0 0 3 14,0 0-3-14,0 0 2 13,0 0-3-13,0 0 1 14,0 0-1-14,0 0 2 14,0 0-3-14,0 0 4 13,0 0-5-13,0 0 4 14,0 0-4-9,0 0 1-5,0 0 0 14,0 0 1-14,0 0-1 14,0 0-2-14,0 0 6 13,0 0-7-13,0 0 8 0,0 0-7 13,0 0 6-13,0 0-5 13,0 0 4-13,0 0-2 14,0 0 0-8,0 0-2-6,0 0 0 13,0 0 0-13,0 0 2 14,0 0-23-14,0 10-10 14,-13 2-56-14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11T04:42:37.2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844">
    <iact:property name="dataType"/>
    <iact:actionData xml:id="d0">
      <inkml:trace xmlns:inkml="http://www.w3.org/2003/InkML" xml:id="stk0" contextRef="#ctx0" brushRef="#br0">6616 5400 4 0,'-1'0'7'1,"1"0"6"13,0 0-2 2,0 0 1-15,0 0 1 0,0 0-10 12,29 0-3-6,25 0 3-6,31 0 1 14,26 0 3-14,27-10-2 13,16-2-2-13,6 4-6 14,3 1 3-14,-12 2-1 13,-5 1-1-13,-8-1-1 14,-18 4 1-14,-10-10 3 14,-15-1-3-9,-8-1 0-5,-16-3 2 14,-12 4 0-14,-15 2 0 14,-17 3 0-14,-14 4 3 13,-10 3 0-13,-3 0 2 14,0 0 15-14,0 0-2 13,0 0 15-13,0 0-15 14,0 0 0-8,0 0-4-6,-5 0-9 13,1 0-4-13,-3 0 1 14,2 0-4-14,3 0-4 13,0 0-1-13,-2 0-20 0,-6 0-33 13</inkml:trace>
    </iact:actionData>
  </iact:action>
  <iact:action type="add" startTime="5680">
    <iact:property name="dataType"/>
    <iact:actionData xml:id="d1">
      <inkml:trace xmlns:inkml="http://www.w3.org/2003/InkML" xml:id="stk1" contextRef="#ctx0" brushRef="#br0">5919 3930 26 0,'5'-30'12'1,"0"14"12"13,-1-2-9-7,3 3 9-6,-4 4-4 13,2 1-18-13,1 4 9 14,-4-1-5-14,0 7 6 14,2 0-12-14,-2 0 0 13,-2 0-5-13,7 0-8 14,5 14-15-14,3 25 28 13,5 19 7-7,0 22 12-6,-7 17-14 14,-6 9-2-14,-7 0-2 13,0-3 1-13,0-2 0 14,-2 0 0-14,-14-1 0 14,-2-1-1-14,0-4 0 13,-2-3-1-13,3-3 2 14,0-7 0-9,5-9-1-5,5-13-2 14,5-12 1-14,2-8 0 14,0-8-2-14,0-8 1 13,6-4-1-13,2-2 4 14,3-6-4-14,-3 0 1 0,-3-5-2 12,-3-2 3 3,-2-3 0-15,0-2 0 5,0 0 3-5,0 0-1 13,0 0-1-13,0 2 6 14,0-2-6-14,0 0 10 13,0 0-5-13,-9 0 6 14,-9-6-9-14,-9-6 3 14,-2-4-5-14,-4 0 2 13,-5-1-1-7,0 3-1-6,-7-1 3 13,-4 1-2-13,-15-1-3 14,-14 6 1-14,-9 4-1 14,-9 2 0-14,-6 3 1 13,-12 0-3-13,-11 12 5 14,-13 14-6-14,-12 6 8 14,1 5-7-9,1 2 3-5,11 6 0 14,14-4 0-14,14-1 0 0,12-4 0 12,16-10 1-12,11-7 2 14,10-9-2-14,12-4 8 14,5-2-6-14,9-4 1 13,7 0-4 2,12 0 8-15,6 0 0 4,4 0-7-4,3 0-2 14,2 0 5-14,0 2-8 14,0 1 0-14,0-3 2 13,0 0-9-13,0 3 4 14,0-1-1-14,0 0 1 14,0 0-1-14,0 0-7 13,0 1 11-7,7 2 4-6,5-1 3 13,0-1 0-13,5 4-6 14,0 1 3-14,3 0 0 14,8 1 0-14,12-4-1 13,17-3-3-13,12-2 8 14,18 0-4-14,16-12 4 13,12-12-3-13,11-5 0 5,0-3-2-5,6-6 0 14,9-3-1-14,5-3 2 13,13-7-1-13,14-5-5 14,8-6 12-14,-3 4-13 13,-1-2 1-13,-19 6-2 14,-20 8-2-14,-13 3-3 14,-25 8-1-9,-24 4-2-5,-22 4 11 14,-25 8-1-14,-12 3 6 13,-17 0 0-13,0-5 7 14,0 1-7-14,-20-4-5 14,-6 1 0-14,-6 0 1 13,-1-3-3-13,-3 1 7 14,5-1 3-8,-2-4-2-6,3-5 5 13,1-3-5-13,3-4 4 14,4-4-5-14,2-6 0 0,4-3 0 12,2-1 0 3,4-2 1-15,2-2 3 14,0 4 0-14,-1 1-3 0,-3 6 3 12,-3-1-4-6,-5 0 17-6,-3 2-17 13,-3 0-1-13,0 13-3 14,-3 7 4-14,4 10 12 14,4 8-9-14,6 6 5 13,9 4-8-13,-2 0 0 14,8 18-11-14,0 27 2 14,0 21 9-9,0 12-3-5,0 6 2 14,10 2 2-14,3-2-1 13,3 0 4-13,-3 5-5 14,3 1 2-14,-5 5-1 14,-5 1 0-14,-1 8 0 13,-5 8-1-13,0 6 3 14,0-1-1-9,-15-9 0-5,-4-12-2 14,2-12 4-14,-2-11-6 14,7-11 3-14,-2-16 0 0,3-12-1 12,-1-14 2-12,1-8-2 14,-1-10 2-14,-7-2 13 13,-11-2-12-13,-6-22-1 14,-8-6 0-8,-1-6-1-6,-7 2 4 13,0 2 0-13,0 3-4 14,-4 10 0-14,0 0 0 14,-4 10 2-14,-1 6-4 13,-1 3 2-13,0 0-1 14,-2 0-1-14,3 10 2 13,-1 4-1-7,1 0 2-6,6 2-1 14,2 0 2-14,12 0-2 13,8-1 4-13,6-5-7 14,8-2 6-14,9-4-3 13,3-1 0-13,3-1 4 14,-1-2 2-14,1 2-4 14,3-2 5-9,-3 3-3-5,4-1 2 0,0 0-2 13,0 0-8-13,0 1 4 13,0-3-1-13,0 3-2 14,0-1-6-14,0 0 7 14,0 3-11-14,0 3 9 13,0 4-5-13,0-1 8 14,0 1-14-8,2 0-23-6,11-8-52 13</inkml:trace>
    </iact:actionData>
  </iact:action>
  <iact:action type="add" startTime="9889">
    <iact:property name="dataType"/>
    <iact:actionData xml:id="d2">
      <inkml:trace xmlns:inkml="http://www.w3.org/2003/InkML" xml:id="stk2" contextRef="#ctx0" brushRef="#br0">10004 5687 9 0,'0'-9'0'1,"0"-3"-2"13,2 3 2-7,6 1-3-6,4-5 3 13,1 1 0-13,1-2 0 14,1 0 0-14,7-1-3 14,10-4 2-14</inkml:trace>
    </iact:actionData>
  </iact:action>
  <iact:action type="add" startTime="10476">
    <iact:property name="dataType"/>
    <iact:actionData xml:id="d3">
      <inkml:trace xmlns:inkml="http://www.w3.org/2003/InkML" xml:id="stk3" contextRef="#ctx0" brushRef="#br0">11762 3958 19 0,'-4'0'11'1,"2"0"3"13,2 0 11-13,0 0-24 14,0 0-1-9,0 0-8-5,0 0-5 14,0 2-1-14,0 10 10 14,10 6 4-14,-1 2 0 13,1 0 5-13,-4 5-2 14,-3 3 5-14,-1 3-6 13,-2 5 10-13,0 9-7 14,0 3 2-8,-7 5 1-6,-9 2-7 13,3 1 6-13,-3 3-7 14,5 0 5-14,3 3-3 14,-1 5-3-14,2 1 2 13,-2 2 2-13,0 3-3 14,2-6 1-14,5 4-1 13,2-7 1-7,0-4-1-6,0-8 3 0,0-7-6 13,4-8 3-13,8-5 0 13,-1-1 3-13,0-7-3 14,0-2 0-14,0-4 0 13,1-2 1 2,-4-2 2-15,1-4 1 0,1 0 1 13,-4 0-9-8,1-2 5-5,-1 0-1 14,-4-2 3-14,0-2-2 13,-2-2-1-13,0 1 0 14,0-3 3-14,0 3-3 14,0 1 2-14,0 0 0 13,0 0-4-13,6 2 3 14,-2 2-2-9,-1 0 1-5,3 4 0 14,-3-2-3-14,2 2 6 14,0 0-7-14,6 0 2 13,2 5 2-13,8 0 0 14,3 2 1-14,10-1 7 14,10-2-7-14,10 1 9 0,8 0-9 19,7-1 8-19,3 2-6 0,3-4 0 12,8 4-1-12,10 0-1 14,10-1 0-14,6 4 0 14,1-3-1-14,1-4 1 13,0 0-2 2,3-3 2-15,5-4 3 0,-2 3-2 12,-1-1-1-6,0 3 2-6,-2-3-1 14,-3 4-2-14,-2-3 0 13,-6 1 1-13,-1 1 0 14,1 2-1-14,0 0 4 14,1-2-3-14,4-3 3 13,-8 0-7-13,2-6 5 14,3-3-4-9,2 0 2-5,2 0 0 0,2 0-1 13,-1 0 5 2,-1 0-5-15,-2 0 2 0,-4 0-2 12,-1 0 1-12,0 0-2 14,-6-3 2-14,0-1 0 13,-2 3-1 2,-2-2 4-15,-3 3-5 5,0 0 4-5,-1-1-2 13,9-8 2-13,6-3-2 14,8 2 0-14,3 0 0 13,1 6 0-13,1 4 0 14,0 0-5-14,0 0 10 14,-5 0-7-14,-1 0 4 13,-5 0-4-7,-4 0 4-6,-1-4-2 14,0-4 0-14,0 2 1 13,-2 0-3-13,-2 0 5 14,6-1 0-14,8-4-1 13,6 1-4-13,4 0 2 14,-4 4 0-14,-5 2-2 14,-6 0 1-9,-5 4 1-5,-4-3 0 0,-5-2-2 13,-4 1 5-13,-2-2 0 13,2 0-1-13,9 2-3 14,4 0 2-14,8-2-1 14,5 2 0-14,5-6 3 13,10 1-7 2,7-6 6-15,8-2-5 4,-3 3 6-4,-1-1-6 14,-7 1 4-14,-3-1-2 14,-2 1 2-14,-3-1-1 13,1 3 0-13,4-3 1 14,-4 1-6-14,-5 0 10 14,-2 2-8-14,-6-1 5 13,2 1-4-7,-3-5 2-6,-4 3 0 13,-7 1 0-13,-10-1 1 14,-12 1-4-14,-13 4 7 14,-12-3-2-14,-13 1 0 13,-9 3 3-13,-8-2-2 14,-8 0 2-14,-1-2-1 0,-3-2 0 12,-4 0-2-6,1-2 1-6,-1-2-3 14,-2-2 3-14,-1-2-1 13,-4-2 0-13,4-2 0 14,-2-8-2-14,3-3 2 13,4 1-2-13,0-4 0 14,2 3 2-14,1-4 2 14,0 5-8-9,0-3 9-5,5 4-9 14,0-1 5-14,-1 0-2 14,3 0 1-14,-6-3 0 13,-1 1 0-13,-1-1 1 14,-3-5-1-14,1-2 5 13,-4-5-10 2,-3-3 5-15,0-3-4 5,3 6 6-5,-3 2-2 13,-2 3 8-13,2 2-8 0,-2 6 4 13,0 0-1-13,0 4 2 13,0 5-2-13,0-1-4 14,-13 4 1-14,-3-2 0 14,-1 3-4-14,-6 0 2 13,-1 2 1-7,-6 0 1-6,-5 3-4 13,-5 0 8-13,-7 2-7 14,-9 4 3-14,-2 0 0 14,-4 4-2-14,-3-2 2 13,-6 4 0-13,-5-2 2 14,-9 2-6-14,-6 0 10 14,-5 0-9-9,-4 1 8-5,0 2-9 14,-6 1 8-14,-4 1-5 13,-11 2 1-13,-11 1 0 14,-1 0-1-14,-4 0 2 14,-3 0-5-14,-5 0 5 13,-8 0-2-13,-14 0-1 0,-3 0-2 19,-2 0 1-19,-2 0 3 14,-2 0 0-14,2 0 2 0,3-2-6 13,2-4 9-13,-1 4-9 13,3-4 7-13,-7-1-6 14,0 2 4-14,0-4-2 14,1 4 1-14,-2-1 0 13,1 2-1-7,-2 4 3-6,-2 0-3 13,-4 0 5-13,-2 0-8 14,-7 0 5-14,-3 10-5 14,-1 2 4-14,6 0 0 13,-1 1-2-13,6 0 4 14,10-5-5-14,2 2 6 13,9-3-6-7,8 0 9-6,1-2-9 14,9 2 3-14,7-3 0 13,7-2 0-13,14-1 2 14,6-1-4-14,6 0 5 0,6 0-2 12,2 0-1 3,4 0 0-15,3 0 3 0,5 0-6 13,5 0 1-8,-2 0 2-5,-1 0-2 14,-4 0 2-14,1 0-2 14,0 0 6-14,2 0-6 13,-1 0 8-13,3 0-10 14,1 0 6-14,1 0-4 13,0 0 2-13,-3 6 0 14,2 1-2-8,4 0 4-6,3-2-1 13,8-1-1-13,4-1 3 14,4-3 1-14,0 5-7 13,1-1 3-13,2 1-1 14,-1 6-1-14,0-1 0 14,6 4 0-14,-2 3 4 13,-2-2-8-7,4 6 10-6,-6-2-8 13,-4-1 4-13,1 3-2 0,-1-6 2 13,4-1 0-13,9-3-1 14,7-5 5-14,11-2-1 13,7-3 1-13,9-1 5 14,4 0-6-14,5 0-1 14,4 0-1-9,0 0-1-5,0 0 0 14,0 0-1-14,0 0 0 13,0 0 2-13,0 0 1 14,0 0 2-14,0 0-8 14,0 0 0-14,0 0-1 13,0 7-10-13,-10 3-14 14,-21 0-37-9</inkml:trace>
    </iact:actionData>
  </iact:action>
  <iact:action type="add" startTime="13492">
    <iact:property name="dataType"/>
    <iact:actionData xml:id="d4">
      <inkml:trace xmlns:inkml="http://www.w3.org/2003/InkML" xml:id="stk4" contextRef="#ctx0" brushRef="#br0">6299 2821 6 0,'0'-40'29'1,"0"6"-19"0,0 2 1 12,0 2-11-6,8 5 5-6,-3 6 2 13,0 2-7-13,-5 3 5 14,0 5 1-14,0 0 10 14,0 4-5-14,-7 1 15 13,-9 4-20-13,-10 0 0 0,-20 18-1 13,-16 29-5 2,-22 18 1-10,-13 13 1-5,-7 8 3 14,0 2-5-14,3-3 1 13,1-5 3-13,6-8-6 14,7-11 2-14,12-10-1 0,17-13 0 13,13-11 1-13,11-10 4 13,10-4-3-13,6-9 2 20,7 0 2-20,2-3-6 0,3 2 1 13,1-3 0-13,1 0-2 14,4 0-3-14,0 0 1 13,0 0-9-13,0 0 7 14,0 6-21-14,0 4-5 13,-1 0-23-13</inkml:trace>
    </iact:actionData>
  </iact:action>
  <iact:action type="add" startTime="13964">
    <iact:property name="dataType"/>
    <iact:actionData xml:id="d5">
      <inkml:trace xmlns:inkml="http://www.w3.org/2003/InkML" xml:id="stk5" contextRef="#ctx0" brushRef="#br0">5055 3110 29 0,'0'0'29'1,"-2"0"-21"0,-1 0-8 12,-3 17-16-12,-10 27 16 14,-9 15 1-14,-10 20 6 13,-9 7-7-7,-6 4 0-6,3-4 0 14,3-9-1-14,4-16 1 13,9-8 1-13,4-10-1 14,9-8 3-14,7-3-4 14,2-9 3-14,6-6-4 13,3-3 0-13,0-8-5 14,0 0-3-9,23-6 4-5,22 0 6 14,19-14 4-14,19-15 18 14,5-12-21-14,-1 1 0 13,-6 1 3-13,-12 7-7 14,-9 6 6-14,-4 5-1 0,-5 5-1 12,-8 3 0-12,-14 8-2 21,-10 0 1-21,-12 5-2 13,-4 0-3-13,-3 0 3 0,0 0 2 13,0 0 10-13,0 0 0 13,0 0-3-13,0 0 0 14,0 0-6-14,0 0 2 14,0 0-3-14,0 0 0 13,0 0-19-7,16 0 0-6,5 2 18 13,4 5-10-13,3 0-5 14,2 0-17-14</inkml:trace>
    </iact:actionData>
  </iact:action>
  <iact:action type="add" startTime="28782">
    <iact:property name="dataType"/>
    <iact:actionData xml:id="d6">
      <inkml:trace xmlns:inkml="http://www.w3.org/2003/InkML" xml:id="stk6" contextRef="#ctx0" brushRef="#br0">6777 5518 10 0,'-13'-4'6'1,"-2"-2"4"13,-1 2-7-13,3 2 1 14,1 2-4-14,4 0 2 13,3 0 0-13,3-2-2 14,2 2 0-14,0 0-8 14,9 0-7-9,25 0 15-5,28-1 2 14,20-6-2-14,18-6 4 0,18-2-4 12,1-3-1 3,-5 0-2-15,-12-1 1 0,-5 5 0 13,-4-1 4-13,3 3 0 13,0 0-1-13,-7 0-1 14,-6 2 2-9,-8 0-2-5,-8 2 0 14,-7-3 0-14,-6 4 0 14,-7 0 1-14,-5 4-1 13,-9 1 2-13,-5-2-2 14,-4 4 2-14,-8 0-2 14,-1-3 0-14,-4 3 0 13,-5 0-2-7,-4 0-2-6,0 0 3 13,-2 0 1-13,0 0 0 14,0 0 3-14,0 0 13 14,-10-8 0-14,-19-4-4 0,-13-4-12 12,-10 1 0-12,-17 4 4 14,-13 10-2 0,-16 1 2-8,-18 0-3-6,-7 17-1 14,-6 7 6-14,-1 5-6 0,-1-3 0 12,0 4 0-12,-4-2-1 14,8-6 4-14,7 0-4 14,11-8 4-14,8-1-6 13,6-1 7-13,5-7-7 14,13-3 5-9,9-2-2-5,18 0 2 14,12 0-2-14,15-4-1 14,10-4 1-14,7 2 6 13,5 2-3-13,1 2-3 14,0 0-3-14,20-2 0 13,20-2 3-13,16 3 1 14,9 0-1-8,3 3-7-6,7 0 6 13,0 0 0-13,9 0-3 14,16 0 8-14,20 0-5 13,21-9 1-13,10-8 0 0,-1-3-1 13,-6-6-2-13,-15 0-3 14,-11 4 4-14,-15 2 0 20,-19 6 4-20,-15 2-4 14,-11 5 2-14,-10 4-2 0,-9-1 2 12,-7 4 0-12,-8 0 0 14,-9 0-4-14,-4 0 1 13,-3 2-10-13,-6 5 13 14,0 3-2-14,-2 3 1 14,0 3 1-9,0 0 0-5,-7-2-2 14,-9-2 2-14,-3-4-2 13,-6-4 4-13,-6-4-2 14,-10 0 2-14,-9 0-1 14,-17 2 1-14,-9 2-4 13,-16 6 2-13,-10 2 0 14,-7 2 0-9,-11 6 2-5,-6 2 1 14,-9 7-3-14,3 0 3 14,3 0 1-14,18-3-4 0,28-6 2 12,21-4 2-12,21-8-1 14,22-5 0-14,9-3-3 14,10 0-2-14,0 0-10 13,31 0 3-7,23 2 9 8,16 0 6-14,20 1-4 0,9-3-1 13,7 0 1-13,-3 0-4 14,-5 0 7-14,-6 0-8 13,-3 0 7-13,-2 0-4 14,2 1 4-14,0-1-6 14,-5 0 2-9,-5 0-2-5,-6 0 2 14,-4 0 0-14,-1-11 2 13,-4-4-1-13,-2-1 2 14,-7 3-3-14,-3 1 0 14,-9 1 2-14,-10 5-4 0,-8 2 4 12,-12 2-2-12,-5 2 0 20,-5 0-6-20,-3 0 6 0,0 0-9 13,0 0 7 2,0 0 2-15,0 0 5 0,0 0-5 12,0 0 4-12,0 0-4 14,0 0-4-14,0 2-2 14,0 5-7-14,0 2 7 13,0-1-13-7</inkml:trace>
    </iact:actionData>
  </iact:action>
  <iact:action type="add" startTime="30822">
    <iact:property name="dataType"/>
    <iact:actionData xml:id="d7">
      <inkml:trace xmlns:inkml="http://www.w3.org/2003/InkML" xml:id="stk7" contextRef="#ctx0" brushRef="#br0">12581 5603 7 0,'0'0'17'1,"0"0"-10"13,0 0 4-13,0 0-3 14,0 0 4-14,0 0-1 13,0 0-3-7,0 0-6-6,0 0 1 14,0 0-6-14,0 0-1 13,0 0-1-13,0 0-3 14,0 0 5-14,0 0 3 13,-3 0 0-13,3 0 0 14,-2 0 3-14,2 0-1 14,0 0-2-9,0 0 1-5,-2 0 1 14,2 0 0-14,0 0-1 14,0 0 0-14,0 0-1 13,0 0 0-13,0 0 5 14,-2 0-3-14,2 0 15 0,0 0-12 12,0 0 12-12,0 0-11 14,0 0 6-8,0 0-5-6,0 0-3 13,0 0-4-13,0 0-4 14,0 0 4-14,0 0-8 14,24 0 3-14,14 0 4 13,15 0-1-13,5 0-1 14,10 0 3 0,3 0-1-8,4 0 2-6,4-3-5 0,1 2 7 12,2-2-4-12,-4 3 2 14,0 0-2-14,-6 0 1 14,-1 3-1-14,1 6 1 13,1 5 0-13,4 0 0 14,10 0 0-14,3 0-4 14,1-5 7-9,0-2-7-5,3-5 4 14,8-2-1-14,3 3 1 13,1-3 0-13,-4 0 0 14,-6 0 0-14,-3 0-4 14,1 0 10-14,-1-3-5 13,2-1 3-13,-7 3-3 0,1-1-1 19,-2 2 0-19,3 0 0 0,1 0 0 13,2 0-2 2,3 0 4-15,1 0-2 0,-5 0 1 12,3 0-2-12,0 0 2 14,3 2-3-14,5 1 2 14,-3 2 0-14,5 1 0 13,5-2 0-7,4 0-4-6,6-3 8 13,2-1-8 2,3 0 7-15,2 0-6 0,0 0 3 13,0-3 0-13,-2-7-1 13,-2 3 2-13,2 4-2 14,0 3 4-14,-1 0-5 0,1 0 5 19,-5 0-6-19,3 3 5 14,-1 6-4-14,-2-1 1 13,1-2 1-13,-7-2 0 14,-3 0-2-14,-1-4 2 14,-1 0 0-14,-4 0 1 13,-3 0 3-13,0 0-4 0,3 0 0 13,3 0 1-8,0 0 0-5,-2-2-1 14,-4-3 0-14,1 1 1 14,-2-1-2-14,10-3 2 13,-2-1-2-13,-2-3 1 14,4 0 0-14,1-1-1 13,-1-4 1-13,2 3-1 14,-4-1 2-8,4 3-1-6,0 2 2 13,2-1-1-13,2 8 2 14,-3 1-6-14,-8-1-1 13,2 3 4-13,-4 0-2 14,0 0 1-14,-4 0 0 14,-9 0-5-14,-11 0 5 0,-7 0 2 19,-6 0 3-19,-7 0-4 0,-6-4 0 12,-7 0 1-12,-5 0-1 14,-4 3 0-14,-8-2 1 14,-6-1-2 0,-9 4 4-14,-6-2 1 14,-4 2-2-14,-5 0 3 0,0-2 1 13,0 0 3-8,0-4 4-5,-14-2-3 14,-8-2-10-14,-7 0-11 13,-4 0 11-13,-8 2-6 14,-3-1 4-14,-8-2-5 14,2 1 6-14,-4 0-3 13,-2-2 4-13,-3 0 0 14,-1 0 2-9,-4-2-4-5,-2 0 7 14,-11 2-8-14,-2 1 8 14,-4 2-8-14,-6 1 4 13,-5 0-1-13,-9 1 0 0,-6 2 1 13,-5 0-3 2,0 2 5-15,4-1-5 0,-4 0 4 19,-5 4-4-19,-7 0 2 0,-7 0 0 12,-2 0-3-12,-1 0 3 14,-2 0 0 1,2 0-1-15,2 0-1 0,-2 0 2 12,-5 0 5 3,0 0-1-15,4 0-6 0,-1 0 3 12,0 0-2-6,-3 0 2-6,3 0 2 14,-3 0-3-14,3 0 2 13,-2 0-3-13,-1 0 4 14,0 0-6-14,-7 6 3 13,-1 6-4-13,-1-2 1 14,-1 2-1-14,3-2-2 14,-5 0 6-9,-1-3-1-5,-2-2 2 14,-3-1-6-14,5-4 10 14,0 2-6-14,3-2 1 13,-5 0 0-13,4 0 0 0,1 0 0 13,3 0 0 1,6 0 0-14,-3 0-2 0,-2 0 4 13,4 0-4-7,0 0 2-6,5 6 0 13,0 2 2-13,2 2-2 14,-2 1 0-14,-2 6 0 13,1 1-4-13,4 0 8 14,4-1-4 1,3 6 1-15,-1-3-2 0,0 0-1 12,4-2 2-6,7-2-2-6,6-1 2 13,5-6-1-13,11 1 6 14,6-2-5-14,9-2 0 14,7-3 1-14,7-1 3 13,8-2-2-13,14 0-2 14,6 0 2-14,10 0-2 14,7 0 4-14,11-2-10 4,4-1 12 11,7 1-12-15,0 2 6 0,0 0-7 12,16 0-19-12,15 0 24 14,15 0-2-14,6 0 3 14,8 0-3-14,3 0 8 13,1 0-9-13,13 0 10 14,4 0-10-9,11 0 6-5,13 0-2 14,1 0 0-14,11 0 1 14,5-2 0-14,7-5-4 13,6-2 3-13,4 1 2 14,11 0-2-14,9 1 3 14,3-1-3-14,7 4 1 13,5-1-1-7,-1 5 1-6,7 0 1 13,3 0-1-13,-5 0 1 14,-2 0-2-14,2 0 2 14,10 2-2-14,-3 3-1 0,3-3 1 12,2-2-2 3,-5 1 3-15,0-1 0 0,-3 0 0 12,-1 0 2-6,-4 0-1-6,3 0 0 14,7 2 4-14,1 0-8 13,10 3 3-13,-2-2 0 14,-1 2-1-14,-2-1 0 13,-8 0 0-13,-13 0 1 14,-7 1 0-14,-2 4 1 14,-3 1 2-9,3-1-3-5,0 4 0 14,-1 1 2-14,-1-2-2 14,2-2 0-14,-3-3-2 13,-2 0 1-13,-6-6 2 14,-5-1 1-14,-2 0 1 13,0 0-5-13,-1 0 2 14,-1 0 0-9,0-11 0-5,-7 0-1 14,-4-3 1-14,-5 4 0 0,-11-2 0 13,-10 4 1-13,-8 3-2 13,-6 0 1-13,-7 3 0 14,-9 2 0-14,-12 0 0 14,-13 0-2-14,-10 0 1 13,-14 2 0-7,-10 5 2-6,-5-2-4 13,-10 0 2-13,-2-4-1 14,0 2-2-14,0-2 4 14,-23-1 7-14,-8 3-3 13,-11-3-4-13,-10 0 4 14,-8 0-4-14,-11 0 2 14,-5 0-3-9,-4 0 5-5,-7-7-8 14,-7 1 3-14,-8 1 1 13,-8 1 0-13,-5 1 1 14,-5-1-4-14,-3 2 6 14,-7 1-3-14,-5-1 1 13,-4 0 2-13,-1-1-2 0,-3 3-2 13,-6 0-2-8,-7 0-1-5,-9 0 4 14,0 0 0-14,-2 0-2 14,3-4 5-14,0-3-3 13,-1 0 2-13,2-2-1 14,1-3-1-14,1 1-2 13,2 1 2-13,-3-2-1 14,-5 4-3-8,-5 0 8-6,1 0-8 13,-6 2-2-13,-8 4 6 14,0 2-4-14,-4 0 2 14,-5 0 1-14,2 0-5 13,-7 2 4-13,-6 12 3 14,-1 1-6-14,-4 0 10 13,-4 4-11-7,4-4 7-6,3 3-1 14,5-2 2-14,7-4-2 13,2-2 2-13,6-2-1 0,4-1 4 13,13-3-4 1,5-2 9-14,7-2-10 0,10 0 2 13,10 0-2-13,13 0 0 14,16 0 5-9,13 0-5-5,7 0 7 14,12-9-7-14,6 1 9 13,9-2 0-13,12 1-5 14,5-3-2-14,7 1 11 14,9-1-8-14,7 4 5 13,6 2-2-13,7 1-8 14,5 3 4-9,4 2-2-5,-3 0-2 14,3 0 1-14,0-2-2 14,0 2-1-14,0 0 2 13,-4-3 0-13,-2 3 0 14,-4-4 0-14,-3 1 2 14,0 1-1-14,-5 2 1 13,0-5-4-7,0 5 6-6,2-2-5 13,6 2 2-13,-4 0-1 14,5 0 0-14,2 0 0 14,1 0-2-14,4 0 4 13,0-2 3-13,2 2-3 0,0-2 4 13,0 2-3-13,0 0 9 13,0-1-3-7,0 1-1-6,0 0 1 14,0 0-8-14,0 0 5 13,0 0-4-13,0-3-4 14,0 3 2-14,0 0 0 14,0 0-4-14,0 0 1 13,0 0 1-13,0 0 0 14,0 0-1-9,0 0 6-5,0 0-5 14,0 0 6-14,0 0-6 14,0 0 3-14,0 0-2 13,0 0 1-13,0 0-2 14,0 0 2-14,0 0-3 0,0 0 0 12,0 0 6-12,0 0-6 21,0 0 5-21,0 0-4 0,0 0 2 12,0 0 0-12,0 0 0 14,0 0 0-14,0 0-1 13,0 0 5-13,0 0-4 14,0 0 3-14,0 0-5 14,0 0 3-14,0 0-1 13,0 0 0-7,0 0 0-6,0 0-1 14,0 0 1-14,0 0-1 13,0 0 2-13,0 0-2 14,0 0 1-14,0 0-1 13,0 0 1-13,0 0-2 14,0 0 2-14,0 0 0 14,0 0-2-9,0 0 6-5,0 0-6 14,0 0 6-14,0 0-8 13,0 0 4-13,0 0-2 14,0 0-4-14,0 0-7 14,0 0-13-14,0 6-25 0,0 3-16 12</inkml:trace>
    </iact:actionData>
  </iact:action>
  <iact:action type="add" startTime="36799">
    <iact:property name="dataType"/>
    <iact:actionData xml:id="d8">
      <inkml:trace xmlns:inkml="http://www.w3.org/2003/InkML" xml:id="stk8" contextRef="#ctx0" brushRef="#br0">1940 6400 3 0,'-6'-4'30'1,"6"0"-21"13,0 3 10-13,0 1-16 14,0-2-3-14,0-1-2 13,0 3 2-13,16-2 1 14,2 2 2-14,12-2-3 14,6 2 1-9,7 0-1-5,8 0 4 14,2 0-2-14,7 0-1 13,8 0 2-13,3 0 0 14,8 0-2-14,4 4 1 14,0-4-2-14,2 3 0 0,2 0 5 12,-1 1-6 3,9 0 3-10,0 0-2-5,3-1 4 0,4-3-7 13,4 0 5-13,2 0-2 14,8 0 0-14,1 0 1 13,-2 0-2-13,-5 0 5 14,-1 0-4-14,1 0 4 14,-2 0-3-14,0 0 0 13,-4 0 1-7,-4 2 0-6,-1 2-1 13,-1-3-1-13,2-1 2 14,3 2 3-14,-3 0-5 14,6 3 0-14,2-1 9 13,4-1-9-13,-2 2 1 14,-2 1-2-14,-4-2 1 13,4 1-2-7,-2 2 0-6,6 1 4 14,2-2 1-14,-2-1-2 13,1 4-2-13,-2-4 2 0,5 4-1 13,3-3 3-13,3-4-3 13,7-2 0-13,9 0 0 14,3 0 9 1,2 0-8-15,0 0 4 4,5 0-5-4,2-7 0 14,-3 4-2-14,-4 1 2 13,-5 0 0-13,-4-1 3 14,-5 3-7-14,-4 0 8 14,7 0-7-14,-2 0 6 13,6 0-3-13,1 0 1 14,-6 0-2-8,4-2 1-6,-4 0 0 13,2-1-3-13,1-1 6 14,-5-3-4-14,-2 4 3 13,-2-4-2-13,-2 4 5 14,-3-2-9-14,3 1 4 14,0 1 0-14,6-2 0 13,-2 2 0-7,-2-1-1-6,-4-3 2 0,0 2-4 12,2-2 6-12,-2 2-5 14,-5-2 3 1,-8 2-1-15,0 2 0 0,-8 3 0 12,0 0 0-12,-1 0 1 14,1 0-4-14,4 0 6 14,8 0-5-9,2 0 5-5,0 0-4 14,-6 0 1-14,1-4 0 13,-2-6-1-13,1 0 1 14,-2 1-1-14,-5 2 4 14,-1 0-5-14,0 3 6 13,-2 0-6-13,5 1 2 14,-3 3 0-9,0 0-1-5,-1 0-1 14,-1 0 2-14,4 0-1 14,6 0-3-14,-6 0 8 13,1 0-6-13,-3-5 4 14,2-6-4-14,4 3 4 0,2 1-4 12,2 0 2-12,-4 2 0 21,2 1-1-21,-1 0 2 0,0-1-1 12,5 1 3-12,-4-2-6 14,2 0 5-14,6 1-4 13,2 2 4-13,5-1-2 14,-3 2 0-14,-3-4-2 14,7 0-1-14,-4 0 6 13,0 1-5-7,0 2 6-6,-8 3-7 14,0 0 3-14,-4 0 0 13,4 0 0-13,0 0 0 14,4 0-2-14,4 0 5 13,7 0-3-13,5 0 2 14,-1 0-4-14,3 0 6 14,2 0-6-9,2 0 2-5,2 0 0 14,1-2 0-14,2-2 0 13,1 1-2-13,1 0 6 14,0 1-4-14,2 0 2 0,3 0-2 13,2 2 0-13,-1-2 0 13,-1 2 0-13,-1 0-1 14,-5 0 0-9,-2 0 2-5,-4 0-3 14,-9 0 4-14,-9 2-4 14,-6 6 3-14,-8-2-2 13,-6-2 1-13,-1-1 0 14,3-3-1-14,-4 0 4 14,0 0-3-14,1 0 3 13,-1 0-5-7,2 0 6-6,1-5-6 13,-1-5 2-13,-4 6-2 14,-5 2 2-14,-6 2-1 14,-6 0-1-14,-7 0 4 13,-9 0-5-13,-5 2 6 14,-10 5-6-14,-7 2 3 13,-5-3-2-7,-10 2 1-6,-8-2 1 14,-2-2-1-14,-10 0 1 0,-1-2-3 12,-1 3 6-12,-2-5-6 14,1 3 3-14,-1-1-3 13,-2 0 3-13,3 0-1 14,-3 3 1-14,0-5 0 14,0 0-2-9,0 3 0-5,0-3 2 14,0 2 0-14,-5 2 6 14,-17 3-4-14,-10 0 5 13,-8 2-6-13,-11 0-1 14,-5-1 0 0,-8 2 5-14,-5 1-10 0,-7-2 12 13,-5 0-8-7,-3-4 2-6,-5 1-1 13,-5-1 0-13,-2 0 0 14,0 0 1-14,0-2 2 13,-4 1-6-13,-7 0 4 14,-9 5-3-14,-2-4 4 14,-3 4-5-14,1-4 3 0,-2 2-3 19,-4-1 1-19,-3 0 2 13,0 0 0-13,-2 0-1 0,-1 2-2 13,-3-3 6 2,0 4-4-15,-3-2 3 0,-3 2-3 12,2-3 2-12,2-1-2 14,2 0 1-14,5 2-4 14,-2-7 3-9,-1 3 0-5,-1-1-3 14,0-2 4-14,0 0-1 13,1 0-7-13,1 0 4 14,0 0 3-14,1 0 1 14,-2 0-1-14,-4 2 2 13,6 0-1-13,-1 1 3 14,5 2-3-9,-2-1 4-5,-2 0-7 14,1 2 3-14,3-2-1 14,2 0 1-14,3 0-2 13,3-2-1-13,-1-1 6 14,2 4-4-14,-9-3 2 0,4 3-2 13,-1 0 1-13,5-1-1 13,5-2 1-7,1-1 0-6,2 1 0 13,-3-2 1-13,3 0-2 14,-2 0 3-14,2 0-3 14,3 0 4-14,0 0-6 13,6 0 3-13,-1 0-1 14,5 0-4-14,-2-2 0 13,7-3 4-7,-1-2 2-6,11-2-2 14,5 1 2-14,5 2-1 13,4-4 0-13,-1-1 0 14,4 4 0-14,9-5 0 13,2 0 3-13,7-3-3 14,8 1 8-14,8-1-5 14,3 3-6-9,4-3 4-5,7 4-2 14,5-1-1-14,7 3-3 0,3 4 4 12,3 2 1-12,0 3-4 14,0 0 0-14,5 0-4 14,19 0 6-14,9 0 0 13,8 0 2-13,1 4 0 20,5 7 0-20,1-2 0 14,6 3 0-14,6 1 1 0,5-1-1 13,3-3 2-13,7 1 2 13,10 1-1-13,6-4-5 14,9 2 3-14,8 0-1 14,2 0 0-14,4-1 1 13,9-1-3-7,2 2 6-6,4-1-6 13,-1 2 4-13,-4 0-4 14,-3-1 2-14,-1 2 0 14,-2-1 0-14,0 0 2 13,7 0-2-13,4 0 0 14,7 0-2-14,2-2 6 14,-2-2-6-9,3-2 4-5,4 1-4 14,1-4 3-14,1-1-1 0,0 0 0 12,-2 0 0-12,-2 0 0 14,3 0 3-14,3 0-6 14,7 0 7-14,2 0-7 13,4 0 3-13,1 0-4 14,-3 0 2-9,5 0 1-5,-5 0 1 14,-2 0-5-14,-6-1 3 14,-2-4 4-14,2 1-1 13,-1 1 4-13,5 3-6 14,0 0 1-14,0 0 0 13,2 0 0-13,-2 0-3 14,2 0 2-8,-9 0 1-6,-7 0-3 13,-8 0 6-13,-9 0-6 14,-12-3 3-14,-6-3 0 14,-9 1 0-14,-7 0 1 13,-9-1 2-13,-13 2-3 0,-9 0 10 13,-16 2-7-13,-11 0 8 13,-8 2-10-7,-10 0-2-6,-5 0-5 14,2 0 1-14,-1 6 2 13,-3 4 3-13,4 0-4 14,-8-2 8-14,0-5-4 13,-2-3 0-13,0 0 7 14,0 0-1-14,0 0 5 14,0 0 0-9,0 0 4-5,0 0-3 14,0 0-8-14,0 0 10 13,0 0-12-13,0 0 5 14,0 0-4-14,0 0-2 14,0 0 1-14,0 0-1 13,0 0 4-13,0 0-4 14,0 0 7-9,0 0-7-5,0 0 10 14,0 0-10-14,2 0 4 14,-2 0-2-14,0 0-3 0,0 0 0 12,0 0 0-12,0 0-2 14,0 0 4-14,0 0-8 14,0 0 12-14,0 0-12 13,0 0 9-7,0 0-6-6,0 0 3 13,0 0 0-13,0 3 0 14,0-1 2-14,0-2-4 14,0 2 6-14,0-2 3 13,0 0-7-13,0 0 3 14,0 0 1-14,0 0-5 14,0 0 1-9,0 0 0-5,0 0-1 14,0 0 2-14,0 0-5 13,0 0 8-13,0 0-4 14,0 0 5-14,0 0-4 14,0 0 0-14,0 0 1 0,0 0 2 12,0 0-4-12,0 0 0 20,0 0 4-20,0 0-7 0,0 0 6 13,0 0-6-13,0 0 5 14,0 0-4-14,0 0 4 13,0 0-2-13,0 0 0 14,0 0 0-14,0 0-2 14,0 0 5-14,0 0-1 13,0 0 1-7,0 0-3-6,0 0 1 13,0 0-1-13,0 0 1 14,0 0 1-14,0 0-4 14,0 0 6-14,0 0-5 13,0 0 3-13,0 0-4 14,0 0 2-14,0 0 0 13,0 0 0-7,0 0 1-6,0 0-1 14,0 0 2-14,0 0-2 13,0 0 3-13,0 0-2 0,0 0 4 13,0 0-9 1,0 0 5-14,0 0-1 0,0 0 0 13,0 0 0-13,0 0-2 20,0 0 5-20,0 0-5 0,0 0 4 13,0 0 0-13,0 0 0 14,0 0-3-14,0 0 1 13,0 0 0-13,0 0 0 14,0 0 2-14,0 0-7 13,0 0 10-13,0 0-7 14,0 0 3-8,0 0-2-6,0 0-3 13,0 0 2-13,0 0 2 14,0 0-1-14,0 0-2 13,0 0 3-13,0 0-3 14,0 0 6-14,0 0-6 14,0 0 2-14,0 0 1 13,0 0-3-7,0 0-3-6,0 0-1 13,0 0-20-13,0 2-6 14,0 6-41-14,-2 0-17 0</inkml:trace>
    </iact:actionData>
  </iact:action>
  <iact:action type="add" startTime="44882">
    <iact:property name="dataType"/>
    <iact:actionData xml:id="d9">
      <inkml:trace xmlns:inkml="http://www.w3.org/2003/InkML" xml:id="stk9" contextRef="#ctx0" brushRef="#br0">17777 7587 12 0,'-17'0'31'1,"9"0"-8"13,6 0 1-7,2 0-5-6,0 0-17 13,0 0-4-13,4 0-5 14,25 0 7-14,14 0 6 14,17-4-2-14,11 3 7 13,12-2-11-13,6 3 7 14,0 0-7-14,11 0 6 13,4 0-3-7,15 0-4-6,8 0 1 14,5 0 0-14,4 0 1 13,11 4 0-13,4 0-1 14,7 1 4-14,10-3-4 14,6-2 0-14,2 2 3 13,9-2 1-13,-3 0-8 14,1 0 4-9,3 0-2-5,-9 0 1 14,-8 0 0-14,-5 0-2 14,-6 3 6-14,1 2-5 13,-1-1 4-13,-2-4-2 14,0 0 0-14,-9 0 0 0,-4 0 0 12,-10 0 1-12,-12 0-1 14,-10 0 1-8,-13 0-1 8,-9 3 1-14,-8 6-1 14,-14-1 3-14,-11-5-3 0,-15-3 0 12,-11 1 0-12,-10-1 0 14,-10 0 2-14,-5 1 3 14,-5-1-5-14,0 0 14 13,0 0-14-7,-2 0 28-6,-13 0-15 13,-10 0-8-13,-15 0-5 14,-20 0-7-14,-16 3 3 14,-13 6 0-14,-10-2 1 13,-8-2 6-13,-1 0-5 14,-8-5 5-14,-7 0-2 14,-5 0 0-9,-3 0 2-5,-2 0-2 14,-6 0 1-14,-3 0 2 13,3 0-2-13,2 0-2 14,0 2 5-14,1 4-9 14,-8 1 4-14,-4-4 0 0,-1-1-2 12,-5-2 2-12,5 0-1 14,-1 0 3-9,1 0-3-5,-1 0 2 14,4 0 1 1,1 0 0-15,4 0-4 0,1 0 2 12,2 0 0-12,2 0-1 14,4-4 2-14,7-4-2 14,9-2 5-14,10 2-7 13,5 1 7-7,7 2-8-6,12-2 4 13,4 5 0-13,13-4 0 14,10 1 0-14,13 0-1 14,13 1 5-14,10 1-5 13,9-1 3-13,5 2 0 14,5-1 1-14,0 3-6 0,0 0 0 19,0 0-6-19,0 0 1 0,15 0 3 13,19 0 4 1,19 0 2-14,16 0 5 14,12 0-3-14,2 0-6 14,6 0 3-14,7 0-2 0,6 0 2 12,12 0 0-12,6 9-1 14,7-2 3-9,4 2-2-5,8-2 0 14,-2 0 0-14,6 0 4 14,2 2-5-14,3-3 1 13,3 0 0-13,6-4 0 14,5-2 1-14,5 0-5 13,2 0 8-13,5 0-5 14,0-6 4-8,-9-4-6-6,-4 3 4 13,-3-5-1-13,-8 4 0 14,-6 1 1-14,-11 0-2 13,-11 0 3-13,-16-3-5 14,-12 2 6-14,-15 0-6 14,-19 5 4-14,-17 3-2 0,-16 0-1 12,-16 0 0-6,-4 0 2-6,-7 0-2 13,0 0-1-13,0 0 6 14,0 0 4-14,0-1-4 14,0-1 8-14,0 2-11 13,0-2 3-13,0 2-3 14,0-3 2-14,0 3-2 14,0-2 4-9,0 2-2-5,0 0 0 14,0 0 1-14,0-1 2 13,0 1-6-13,0 0 1 14,0-3-1-14,0 3 1 14,0 0-1-14,0 0-4 13,0 0 10-13,0 0-12 14,0 0 7-9,0 0-2-5,0 0-1 0,0 0 2 13,0 0-2 2,0 0 2-15,0 0 0 0,0 0 1 12,0 0-2-12,0 0 4 14,0 0-4-14,0 0 3 14,0 0-1-14,0 0 0 13,3 0 0-7,-3 4 0-6,0-2 1 13,2 1-3-13,-2-1 6 14,0-2-5-14,0 0 6 14,0 2-5-14,0-2 3 13,0 0-3-13,0 1 3 14,0-1-2-14,0 0-1 13,0 0 5-7,0 0-3-6,0 0-1 14,0 0-2-14,0 0 2 13,0 0-2-13,0 0 0 14,0 0-2-14,0 0 2 14,0 0-7-14,0 4 7 13,0 4 0-13,0-1-3 0,-7 1-12 19,-17-2-14-19,-17-6-86 0</inkml:trace>
    </iact:actionData>
  </iact:action>
  <iact:action type="add" startTime="47669">
    <iact:property name="dataType"/>
    <iact:actionData xml:id="d10">
      <inkml:trace xmlns:inkml="http://www.w3.org/2003/InkML" xml:id="stk10" contextRef="#ctx0" brushRef="#br0">3076 8923 9 0,'-10'-5'22'1,"-1"-4"1"13,5 6 16-13,-1-4-25 14,0 1 3-9,0 4-13-5,3 0 6 14,4 2-5-14,-2 0-3 14,2-3-2-14,0 3-5 13,0 0 4-13,0 0-4 14,0 0-1-14,20 0-2 13,16 0 7-13,10 0 2 14,14-5-2-8,8-2 1-6,3-4 0 13,6 1 1-13,10-3 3 14,7 4-3-14,-3-1 1 14,1 3-3-14,-7 4 2 13,-5 3-1-13,3 0 0 0,1 0-1 13,3 0-1-13,7 0 4 13,2 0-2-7,2 0 0-6,-1 3 1 14,0-1-1-14,-6 1 0 13,0 1 0-13,-4-4-1 14,-4 2 0-14,-5-2 2 13,-2 0-4-13,-7 0 6 14,-5 0-2-14,-7 0 2 14,-6 0-3-9,-11-2 2-5,-7 0-2 14,-11 0 4-14,-11 2-4 14,-4-3 0-14,-4 3 2 13,-3 0 1-13,0 0-1 14,0 0 7-14,0-1-5 13,-16-5 6-13,-18-1-10 14,-8-2-8-8,-9-2 1-6,-7 2-5 13,-4 3 10-13,1-3-2 0,-1 2-2 13,-5 0 11-13,-8-1-9 13,-3 3 4-13,-7 5 0 14,-7 0 0-14,1 0 0 14,-5 0-1-14,-3 12 4 13,-3 3-7-7,-8 8 6-6,2-3-4 13,-2 2 0-13,6-2 1 14,3-3-1-14,-1-3 2 14,4-2-1-14,4 1 2 13,8-1-2-13,14-2 4 14,7 1-2-14,14-4 2 14,10-2-2-9,19-2 3-5,11-3-3 14,11 0-1-14,0 0-6 13,2 2-9-13,29 2 7 14,15 2 8-14,16-1 0 14,13-4 0-14,17-1-3 13,15 0 3-13,9 0 0 14,2-1 0-14,-4-4 0 4,7-1 0-4,-1 4 1 14,11 0 1-14,-2 0 1 14,0 2-1-14,-2 0-4 13,3 0 2-13,-7 0 0 14,-7 0-1-14,-1 4 2 13,-3 0-2-13,-3-2 3 14,-6 0 1-8,-14 0-3-6,-14 1 2 13,-17-2-1-13,-8 3 4 14,-13-2-3-14,-8 0 2 14,-8 1-4-14,-8-1 2 13,-7-1-1-13,-3-1 3 14,-3 2 1-14,0-2-4 13,0 2 5-7,0-2-6-6,0 2 1 14,2-2-1-14,-2 0-4 13,0 5 2-13,0 2-11 14,0 7 0-14,0 9-1 13,-2-6-38-13</inkml:trace>
    </iact:actionData>
  </iact:action>
  <iact:action type="add" startTime="49309">
    <iact:property name="dataType"/>
    <iact:actionData xml:id="d11">
      <inkml:trace xmlns:inkml="http://www.w3.org/2003/InkML" xml:id="stk11" contextRef="#ctx0" brushRef="#br0">9370 8749 12 0,'-4'-5'11'1,"0"4"-8"0,2 1 1 12,-1 0-4-12,3 0 6 14,0-3-5-14,0 3 6 13,0 0-3-13,0-1 8 14,0 1-3-14,0 0 1 14,0 0 3-14,0 0-11 13,0 0-1-7,0 0-1-6,16 0 0 13,13 0 0-13,10 0 1 14,9 4-1-14,11 0 0 0,8 0-1 13,8-4 2-13,0 0-4 13,1 0 6-13,2 0-5 14,0 0 4-14,5 0-4 20,3 0 2-20,3 0 0 0,5 0-1 13,5 0 2-13,3 0-1 13,10 2 1-13,9-2 3 14,9 3-4-14,-1-3 0 14,5 0 2-14,0 2-4 13,4 3 2-13,2-1 0 14,-3-1 0-9,-4 4 0-5,-2 1-4 14,-3 4 8-14,-1-2-4 14,6 4 2-14,8 0-2 13,9-2 0-13,1 1 0 14,1-6 1-14,2 0-1 14,-3-2 0-14,1 2 3 0,-6-4-4 19,-1 1 3-19,0 0-3 13,-2 0 4-13,2 4-3 14,5 1 0-14,-1 0 1 14,7 3-1-14,0 0-2 0,2-2-1 12,0 2 6-12,0-4-6 14,-6 1 6-14,-5-4-4 20,-8-1 1-20,-10 0 0 0,-7-1 1 13,1-2-1-13,-1-1 4 13,-3 0-4-13,-7 0 6 14,-10 0-5-14,-7 0 1 13,-5 0-1-13,-8 0-2 14,-7-1 2-14,-15-6-1 14,-12 0 0-9,-17 3 0-5,-15 1 3 14,-10 1-3-14,-3 2 6 13,-3 0-2-13,0 0 5 14,0-2-3-14,0-3 10 14,-12-6-8-14,-11-1-8 13,-9 0-2-13,-8 1-1 14,-5-1 1-9,-8 0 4-5,-5 1-4 14,-4-1 6-14,-1 1-4 14,-2-1 0-14,-1-1 1 0,-6 3-1 12,-4 1-3-12,-4 0 1 14,-5 5 2-14,5-2 0 14,-2-1-6-14,-3 6 5 13,-2-1-9-7,-7 2 4-6,-8 0-3 13,-6 0 2-13,-7 0 7 14,-3 0 0-14,-5 0-4 14,-7 2 9-14,1 2-9 13,-4 2 4-13,-8 2 0 14,0-4 1-14,-3 1 0 14,6 0-1-9,6-3 1-5,3 0-3 14,2-2 4-14,-5 0-3 13,1 0 3-13,-3 0-3 14,1 0 1-14,-4 0 0 0,2 0 0 13,-3 0 0-13,-2 0-2 13,3 2 4-13,3 2-2 20,9-4 3-20,12 2-6 14,1-2 8-14,-1 0-9 0,1 0 4 13,4 0 0-13,2 0 4 13,6 0-4-13,3-6 7 14,6 0-5-14,11 1 4 13,6 0-3-13,14-2-3 21,12 2 1-21,10-1-2 0,10 0 1 12,7 1-4-12,7 4 2 14,5-1 4-14,3 0 1 13,1 0-2-13,0-3 7 14,4 4-4-14,-5-5 5 14,4 4-1-14,0-1 1 0,0 3 1 19,-2 0-6-19,0 0 4 14,3 0-6-14,1 0-2 13,0 0 4-13,0 0-8 14,0 0 3-14,0 0-1 0,0 0-4 12,0 0-1-12,0 0 0 14,0 0-14-14,1 0-1 14,20 5-15-9,9 2-23 10</inkml:trace>
    </iact:actionData>
  </iact:action>
  <iact:action type="add" startTime="51128">
    <iact:property name="dataType"/>
    <iact:actionData xml:id="d12">
      <inkml:trace xmlns:inkml="http://www.w3.org/2003/InkML" xml:id="stk12" contextRef="#ctx0" brushRef="#br0">19356 9191 0 0,'-14'-11'5'1,"0"0"0"0,2 6-3 12,5 1-4-12,3 0 1 14,2 4-1-14,2 0-1 13</inkml:trace>
    </iact:actionData>
  </iact:action>
  <iact:action type="add" startTime="51285">
    <iact:property name="dataType"/>
    <iact:actionData xml:id="d13">
      <inkml:trace xmlns:inkml="http://www.w3.org/2003/InkML" xml:id="stk13" contextRef="#ctx0" brushRef="#br0">20204 9115 3 0,'141'-14'6'15,"11"-2"-4"-14,1 6-2 14,3 0 0-9,0-2 0-5,2 2 0 14,6-4 0-14,2 0-4 14,4-2 8-14,-1 2-8 13,-6-2 8-13,-9 4-6 14,-7 2 4-14,-7 2-2 13,-11 4 0-13,-8 4 0 14,-16 0-1-14,-13 0-2 5,-15 0 0-5,-17 0 5 13,-13 0-5-13,-16 0 6 14,-8 0-2 0,-14 0-1-14,-7 0 5 0,-2 0 7 13,0 0 8-13,-11 0 35 14,-20-5-48-14,-19-6-7 13,-17 3-13-7,-17 4 9-6,-14 3 0 13,-12-2 1-13,-6 1 2 14,-11 0 1-14,-10-2-1 14,-14 2 1-14,-11-2-1 13,-7-2 3-13,-7 2 2 14,-1-1-4-14,1-2 0 14,-1 0 1-14,-1 0 5 4,1 1-6 11,1-2 2-15,6 2-4 0,7 1 4 12,6 0-3-12,9-2 4 14,15 2-3 1,17-1 3-15,20-5-2 13,22 2 0-13,14 1-1 14,11-4 0-14,8 5 1 4,12 2-2-4,10 1 5 14,9 2-3-14,8 2 0 14,2 0-2-14,0 0-12 13,0 0 0-13,0 0 6 14,18 0 7-14,8 11 1 14,9 4-1-14,6-1 8 13,13 0-5-7,9 1 4-6,17 0-5 13,16 1 3-13,17-3-5 14,10-1 0-14,9-5-3 14,5-3 6-14,6-1-3 13,4-3 1-13,-1 3-2 14,-3 1 2-14,-1 0-2 13,-2 0 1-13,-6 1-3 5,0-4 0-5,-3 1 3 14,-4-2-3-14,-6 0 7 13,-13 4-5-13,-11-2 7 14,-14 2-9-14,-8 2 6 13,-11-1-6 2,-10 0 3-15,-16 1-1 14,-14-3 0-14,-10 0-5 4,-9-3 4-4,-5 0-3 14,0 0 5-14,-21 0 4 14,-28 0 6-14,-22 2-10 13,-23 2-5-13,-15 0 2 14,-12 0-11-14,-12-1-12 13</inkml:trace>
    </iact:actionData>
  </iact:action>
  <iact:action type="add" startTime="52782">
    <iact:property name="dataType"/>
    <iact:actionData xml:id="d14">
      <inkml:trace xmlns:inkml="http://www.w3.org/2003/InkML" xml:id="stk14" contextRef="#ctx0" brushRef="#br0">9360 9613 1 0,'0'0'13'1,"0"0"-7"13,-3 0 10-13,-19 0-1 14,-14 2-8-9,-13 7-7-5,-11 3 2 14,-11-1-1-14,-14 1 2 14,-7 0-3-14,-3-1 5 13,-5 4-4-13,-8-1-1 14,-8 1-1-14,-6 2 1 14,-10-3 0-14,-5 3 0 13,-3-5 1-7,-8 2 0-6,-4-4 2 13,-8-1-4-13,-10 2 1 14,2-4 0-14,-3 0 0 0,2 0 0 13,-2 2-2 1,-4 0 4-14,-5 3-4 0,-5 0 4 13,2 2-2-13,-2 3 3 13,2-2-6-7,9-1 5-6,14 1-2 14,8-5 0-14,16-3-5 13,9 0 3-13,7-7-2 14,5 0 2-14,9 0 4 13,3 0-3-13,3 0 4 14,4-2-3-14,5 0 1 14,2 2 3-9,2 0-4-5,2 0 2 14,-2 0 1-14,1 6 0 13,9 4 3-13,13 0-6 14,17 0 10-14,18-6-9 14,11-1 5-14,12-3-4 13,6 0-2-13,0 1-9 14,0 3-13-9,27 3 20-5,12 0 2 0,17-5 0 13,18 1 5-13,6-3-5 14,9 0 0 0,1 0 1-14,-3 0-2 0,6 1 2 13,7 5-2-13,5 4 4 14,4 0 4-14,7 0-7 13,0 2 1-7,7-3-1-6,4-2 0 13,0 1 0-13,8-1 2 14,8-2-3-14,4-1 3 14,7 2 1-14,4 0-3 13,6-2 0-13,4 0 1 14,7 0-3-14,1 1 2 14,-2 0-2-9,-3-1 2-5,1-1 0 14,4-2-2-14,-3-1 4 13,2 0-2-13,-3 0 5 14,-10 3-6-14,-4 1 2 14,-9 6-1-14,-6 2 0 13,-7 4 1-13,-10 2-2 0,-14 1 1 19,-2 7-2-19,-10 1 3 0,-4-1-3 13,-7-4-2-13,-6-2 4 14,-14-2-3-14,-11-2 0 13,-15-2 3-13,-17-4 0 14,-8-2-2-14,-12-4 5 13,-6-2 1-13,0 1-3 14,0-2 17-8,0-1 1-6,-2 0 15 13,-15 0-12-13,-4 0-13 14,1 0-5-14,3 0-2 13,3 0-4-13,1 0 2 14,1 0-2-14,4 0-15 14,-4 0 0-14,6 2-18 13,2 7-15-7,4-2-17-6</inkml:trace>
    </iact:actionData>
  </iact:action>
  <iact:action type="add" startTime="85104">
    <iact:property name="dataType"/>
    <iact:actionData xml:id="d15">
      <inkml:trace xmlns:inkml="http://www.w3.org/2003/InkML" xml:id="stk15" contextRef="#ctx0" brushRef="#br0">8826 10190 66 0,'-39'-5'0'1,"3"-12"-12"13,5-7-24-7</inkml:trace>
    </iact:actionData>
  </iact:action>
  <iact:action type="add" startTime="85216">
    <iact:property name="dataType"/>
    <iact:actionData xml:id="d16">
      <inkml:trace xmlns:inkml="http://www.w3.org/2003/InkML" xml:id="stk16" contextRef="#ctx0" brushRef="#br0">8646 9970 3 0,'-2'0'20'6,"-1"0"-14"-5,3 0 0 14,0 0-5-14,0 0-1 0,0 0-3 12,0 0 1-12,5 2 4 14,7 4-4-14,0 1 1 14,5-2-3-14,0 2 3 13,5-5 1-13,-1 1-3 14,-2-1 5-9,-1 0-4-5,0-2 3 14,-2 2-1-14,-1-2 0 14,-3 3 0-14,-4-3 0 13,-3 3 0-13,-3 1 0 14,0 0 0-14,0 0 0 13,1-4-1-13,-3 2 1 14,0-2 0-8,0 3 2-6,-12-3 5 13,-12 1-5-13,-10 1 0 14,-8 0 0-14,-11 5-1 14,-8 2 0-14,-14 8-2 13,-10 6 0-13,-10 7 1 0,-6 0 0 13,-6 0 0-13,0 0 2 20,-4-9-2-20,-1-5 6 14,-2-7-2-14,1-2 5 0,-3-5-7 12,-2-2 1-12,-7 0-2 14,-5 0 1-14,3 0-2 13,-2-4 1-13,4-3-4 14,-2 2 7-14,-3 1-3 20,1 1 1-20,-6 2-3 14,-4-2 4-14,-6 2-3 0,1-2 1 12,-5 3-1-12,-5-1 0 14,2 1 2-14,3 0-1 14,4 0-1-14,8 0 5 13,2 0-4-13,6 0 4 14,4 0-4-9,6-2 3-5,12-7-2 14,9 0 2-14,11-6 1 14,14 1-4-14,11-1 11 13,7 3-12-13,11-3 3 14,11 3-2-14,4 4 3 0,9-1-3 13,5 4 0-13,5 3 2 13,6 0 0-7,2 2 1-6,2 0-4 13,0 0 0-13,0 0-3 14,0 0 2-14,0 0-6 14,0 0 1-14,0 0 0 13,13 4 6-13,10 8-1 14,3 6 5-14,6 2-4 20,7 2 3-20,9-4-6 14,9 1-2-14,15-5 5 13,5-7-3-13,12-3 1 0,5-4 2 13,5 0 0-13,1 0 2 14,2-8-2-14,3-4 4 13,2 0-4-13,0 3 0 14,5-1 1-9,3 2-1-5,10 1 0 14,0 4 3-14,5 1-3 14,-8 2 2-14,1-2-3 13,4-1 4-13,-3-1-6 14,1 0 3-14,-5 0 0 0,-2 0-4 12,1 1 4-12,-3-2-1 14,4 1 2-8,3 0 3 8,10-1-4-14,8-6 0 0,1-1-6 13,1 0 3-13,-5-2-1 13,0 4-2-13,-3 0 0 14,-8 0-4-14,-7 1 10 14,-14 2 0-14,-5 3-1 13,-7 4 4-7,-11 0-3-6,-10 0 1 13,-9 0-1-13,-3 2 0 14,-5 12-1-14,-5 2 1 14,-5 0-2-14,-5 2 0 13,-7-1 2-13,-11-4 0 14,-7 3-6-14,-7-4 5 14,-7 0-4-9,-2-4 4-5,0 1 1 0,0-4 0 13,-19 1 9-13,-8 1-6 14,-7 0 12-14,1 0-11 14,-5 0 4 0,-4 4-6-14,2-3 7 0,-3-2-4 13,-1 1-5-13,-4-2 0 13,-5-1 3-8,-2 1-4 10,-11 0 2-15,0-3-2 0,-8 0 1 13,-4-2 0-13,-4 0 1 13,-4 0 0-13,-2 0 2 14,-1-4-1-14,-7-6 3 14,3-1-3-14,-4 1 9 13,3-1-5-7,-2 0 0 8,-4 1-6-14,-7 1 3 0,1 0-3 13,0-3-3-13,3 3 1 14,2-4-5-14,-6 2 6 13,-7 0-5-13,-6 1 4 0,-1 4-10 13,-4-1 8-13,-4 0 0 20,-2 3 4-20,-3 1 0 14,0 3 1-14,-2 0-1 13,2 0 2-13,1 0 1 0,8 0 0 13,7 0-6-13,8 0 5 14,1 0-2-14,4 0 0 13,8 0 0-13,1 0-2 14,5 0 4-9,6 0-2 10,0-3 1-15,4-3-1 0,8 4 0 13,4 1-1-13,5-2 1 13,3 1-2-13,6-4 2 14,-1 4-3-14,3 0 1 13,0 0 4-13,5 2-3 14,3 0 3-8,9 0-3-6,14 0 1 13,9 0 0-13,11 0 0 14,2 0-2-14,0 0-5 0,6 0-21 12,16 6 28 3,14 2-3-15,6 0-1 0,5-1-2 13,7 2 6-13,2-2-1 13,6-2-2-7,3 1 3-6,5-3-3 13,7-2 1 2,3 2 4-15,4-2-4 0,2-1 4 13,1 2-3 1,0 0 1-14,-1 2 0 0,5-1 1 13,6-1-1-13,3-2 0 14,4 0 3-9,1 0-3-5,9 0 1 14,4 0 0-14,7 0 1 13,2 0-3-13,-2 0 1 14,-1 0 0-14,6 0 0 14,0 0 0-14,-1-2 0 13,-2-7 1-13,-1 2 3 14,4-4 0-9,0 4-6-5,2-5 4 14,9 1-2-14,9-5 1 14,0-1-1-14,2 3 0 13,-4-5 1-13,-7 1-1 14,-3 2 1-14,-7 2-1 0,-8 3 2 13,-7 6-3-13,-9 1 1 13,-6 1 0-7,-10 3 0-6,-3 0 0 13,-5 0-1-13,-2 0 3 14,6 3-3-14,-7 5 2 14,4-2-2 0,-8 0 0-14,-9 3 0 0,-5-2 0 13,-6 0 0-13,-4 0-1 13,-7 1 1-7,-5-2 0-6,0 0 2 14,-9 0-2-14,-4 0 0 13,-6-1 1-13,-5 0-1 14,-3 2 1-14,-3-2 0 13,-4-1 1-13,1 1-1 0,-7-2 1 13,0 1 1-13,0 4 1 20,0-2 0-20,-13 2-3 0,-10-2 1 13,-6-2-1 1,-2-2 2-14,-2 1-4 0,-3-3 4 13,-4 0-4 2,-6 0 6-15,-4 0-6 0,-8 0 4 12,-7 0-2-12,-8 0 0 14,-8 0 0-9,-1 0 0-5,-5 0 1 14,3 0-2-14,-1 0 6 14,0 0-8-14,-4 0 6 13,-6 4-6 2,0-1 2-15,2-1 1 0,-3-2-2 13,3 0-2-13,-6 0 2 13,-1 0-4-7,-2 0 6-6,-4 0-7 13,0 0 6-13,-8 0-11 14,-6 0 2-14,-7 0 2 14,2 0 6-14,2 0-2 13,3 2 4-13,-3 9-4 14,1-4 8-14,-4 0-8 0,1-4 7 19,1 4-6-19,-6-6 5 0,4 1-2 13,-1-2 1-13,1 0-1 13,-3 0 9-13,0-2-4 14,7-6 7 1,1 3-11-15,11 0 2 0,2 5-2 12,0 0-2-12,4 0-1 14,6 0-4-9,0 0 0-5,7 0-5 14,5 0 5-14,2 0 6 14,4 0 0-14,9 0 2 13,1 0 4 2,13 0-4-15,9 0 4 0,9 0 1 12,12 0-7-12,6 0 0 14,12-2 3-8,8 0-4-6,1-1 1 13,0-1-3-13,6-3-12 0,19 1 12 13,10-2 2 1,7-1 0-14,8-2 0 14,4 1 2-14,8 4-5 14,4 1 9-14,3 0-10 0,3-2 8 12,-1 2-4-6,0-1 2-6,0 3-1 13,1-4 0-13,-1 2 2 14,1 0 1-14,1 1-2 14,6 2 2-14,-2 2-3 13,1-2 0-13,7 0 3 14,3 0-3-14,9-1 0 14,8-2 0-9,0-2 0-5,-3 2 0 14,0-4-1-14,2 2 2 13,0 3-2-13,1-2 3 14,-3 3-3-14,-2 2 1 14,-3 1 0-14,-1 0 0 13,2 0 0-13,-2 0-1 14,3 0 3-9,2 0-4-5,-1 0 5 14,7 0-4-14,5 0 2 0,-3 0-2 13,2 0 1-13,-6 0 0 13,0 0 0-13,2 6 0 14,1 4-2-14,0 2 4 14,0-5-4-14,0 2 4 13,0-3-4-7,0-2 0-6,-2-2 2 13,-4 0-1-13,-2-2 1 14,1 0-1-14,-1 0 5 14,2 0-2-14,-1 0-2 13,-7 0 3-13,-14 0-1 14,-4 4-4-14,-11 6 4 13,-1-3-4-7,-9 5 2-6,-5-1-1 14,-10-1 0-14,-11 0 2 13,-9-2-2-13,-5-1 3 14,-8-4-4-14,-3-1 2 0,-4 0 0 12,0-2 6 3,0 2 1-15,0 1 11 0,-6-1-10 19,-12 0 3-19,-2-2-9 0,-5 1 0 13,-2 3 0 1,-4-2-3-14,-2 1 1 0,-1-3-1 13,-3 0 1-13,1 0 0 14,-2 0 2-14,0 0-1 13,-4 0 4-13,-1 0-4 14,-5 0 4-9,-4-7-4-5,-4 2 4 14,-8 3-5-14,-1-3 2 14,-2 3-3-14,1 2 4 13,-5 0-4-13,1 0 4 14,-8 0-6-14,-10 0 3 14,-3 0 0-14,-7 11-1 13,-2-4 0-7,-5 4 1-6,1-4-1 13,-8 1-2-13,1 1 6 14,-3-6-6-14,-2 3 7 14,-2 1-6-14,-7-4 2 0,-2 4 0 12,7-3 0-12,-1 0-3 14,10 1 2-14,-2-3-7 14,-4 3 6-9,1-2 2-5,0 4-4 14,-2-3 4-14,2-1-1 13,-1 1 1-13,3 1 0 14,2-1 0-14,2 1 1 14,6-1 0-14,0 1-1 13,3-3 0-13,7 0 1 14,9-1-2-9,7 1-1-5,2 0-1 14,1-2 2-14,1 0 0 14,1 3-2-14,6-3 6 13,3 2-2-13,6-2 0 14,6 0 0-14,8 0 1 13,3 0-4-13,8 0 2 14,4 0 0-8,4 0-1-6,6 0 2 13,-2 0 1-13,3-7-2 0,1 2 2 13,-1 1 1 1,2 0-5-14,-2 0 3 0,1 0-1 13,-1 0 0-13,-1 2 0 14,-4-1-2-14,-2 1 2 13,-6 2-2-7,-2 0 3-6,-3-2-4 14,0 2 5-14,-4-1-2 13,2-1 1-13,5-2 1 14,-5-3 5-14,13 2-2 13,3 0 4-13,6 1-5 14,5 0-4-14,5-1 0 14,3-2 0-9,3 4-7-5,0-6 5 14,0 2-8-14,0-5-1 13,0-3-2-13,15 1 0 14,10-3 13-14,2 6-1 14,4-1-1-14,3 3 3 0,5-4-1 12,9 3 0-12,3 0 1 14,7 2-2-9,5 2-2-5,3 0 3 14,1 4 0-14,0-1 0 14,5 3 0-14,-1-3-2 13,4 3 1-13,3 0 1 14,2 0-4-14,7 0-2 14,0 0 5-14,2 0-8 13,3 0 6-7,1 0 1-6,6 0 1 13,3 0 1-13,0 0-1 14,-3 3 2-14,-3 0-1 14,0-1 0-14,2 0 1 13,5-2 0-13,-1 2-1 14,-2-2 0-14,-2 0 3 0,1 0-6 19,-2 0 6-19,3 0-1 14,-2 0-2-14,3 0 0 0,-1 0 1 12,0 0 1 3,8 0 0-15,-6 0 0 0,0 0-4 12,-5 0 2-12,-8 0 0 14,-2 0-2-14,-1 2 2 14,-1 7 0-9,0-4 2-5,-7-1-2 14,-4-1 2-14,-6 2 0 14,-1-1 1-14,-7 0-2 13,-3 2 0-13,-4 1-1 14,-5 2 0-14,0 2 0 13,-3 1 0-13,-5 2 3 14,-1-1-5-8,-5 1 6-6,-3 3-5 13,-2-5 1-13,-4 2 0 14,1-3 1-14,1 0-1 13,-2-3 0-13,2-1 2 14,-1 2-2-14,-2-1 3 14,1-3 0-14,-2 2 1 13,-1-4-2-7,-4 1-2-6,-5-1 1 13,-4-1-1-13,-3-2 2 0,-1 2-2 13,-3 0 2-13,-2-1 3 14,0-1 2-14,0 2 6 13,0-2-1-13,0 3 5 14,0-3-1-14,0 0-4 14,0 2-6-9,0 0-3-5,0-2-4 14,0 2 3-14,0-2-4 13,0 3-10-13,0 2 4 14,3 2-11-14,7 4 5 14,6-2-11-14,4-4-44 13</inkml:trace>
    </iact:actionData>
  </iact:action>
  <iact:action type="add" startTime="90772">
    <iact:property name="dataType"/>
    <iact:actionData xml:id="d17">
      <inkml:trace xmlns:inkml="http://www.w3.org/2003/InkML" xml:id="stk17" contextRef="#ctx0" brushRef="#br0">11791 10633 11 0,'-8'3'5'1,"-2"-3"-1"13,6 0-2-13,-3 0 6 14,5 0-1-14,0 0 3 13,2-21-1-13,0-16 3 14,8-16-12-9,26-15 1-5,11-4-1 14,8-6 4-14,5 0-1 14,-2 3-2-14,-5 7 1 0,-4 14 0 12,-6 14 2-12,-10 16-4 14,-7 16-3-14,-6 8-2 14,-10 4-15-14,-8 38 14 13,0 30 6-7,-19 35 13-6,-26 27-13 13,-20 30 12-13,-14 19-5 14,-18 14 6-14,-7 15 2 14,-8 0-7-14,3 9 9 13,-3-3-10-13,3-11 1 14,4-11-7-14,13-27-2 14,15-28 2-9,13-28-1-5,17-23 0 14,8-23 0-14,8-21-1 13,12-17 0-13,5-17 1 14,12-12-6-14,2 0-11 14,0-38-54-14,26-25 15 13</inkml:trace>
    </iact:actionData>
  </iact:action>
  <iact:action type="add" startTime="91273">
    <iact:property name="dataType"/>
    <iact:actionData xml:id="d18">
      <inkml:trace xmlns:inkml="http://www.w3.org/2003/InkML" xml:id="stk18" contextRef="#ctx0" brushRef="#br0">11546 10871 20 0,'-22'7'22'1,"3"-3"-4"13,13 0 17-13,6-4 7 14,0 0-27-14,0 0-15 13,29 0-13-13,25-21 13 14,26-14 13-9,23-15-2-5,13-8-1 14,4-2-1-14,-6 8-3 14,-11 11-3-14,-10 18-2 13,-13 14 2-13,-9 9-6 14,-17 0-3-14,-11 13 1 14,-11 12 5-14,-11 10 1 0,-6 3-1 19,-12 3 1-19,-3-2 1 13,0 1 2-13,0-1 2 14,-18 2-3-14,-7-1-2 0,-4 7-1 13,-15 1 2-13,-11 4-2 13,-5-2 0-13,1-2-2 14,7-6 4-14,6-8-5 20,10-10 6-20,10-8-6 0,7-10 3 13,9-6-2-13,5 0 2 13,5-6-6-13,0-20-24 14,0-12 23-14,24-12 7 14,17-7 0-14,9-3 4 13,16-1-1-13,1 3-1 20,1 3-2-20,-1 9 1 0,-13 9-1 13,-12 11-3-13,-13 12 2 14,-15 8-8-14,-10 6 6 13,-4 0-20-13,0 0 4 0,0 0 19 13,-6 3 9-13,-8 3-4 13,-2 0 1-13,5-1-4 21,4 0 3-21,5-3-3 0,2-2-2 12,0 0-2-12,0 0-17 14,16 0 14-14,8-4-2 14,3-8 7-14,0-2 8 13,-5 2-4-13,-5 1-4 14,-7 8 4-14,-9 3-8 13,-1 0 2-7,0 0-8-6,0 0-6 14,0 0 16-14,-3 0 4 13,-14 3 3-13,1 2-4 14,-1-1-3-14,5-1 7 13,2-1 0-13,5 1-3 14,1-1-3-14,4-2-2 0,0 2-3 19,0-2 0-19,0 2-11 14,0 4-37-14</inkml:trace>
    </iact:actionData>
  </iact:action>
  <iact:action type="add" startTime="92190">
    <iact:property name="dataType"/>
    <iact:actionData xml:id="d19">
      <inkml:trace xmlns:inkml="http://www.w3.org/2003/InkML" xml:id="stk19" contextRef="#ctx0" brushRef="#br0">12647 11189 3 0,'0'0'1'1,"0"0"7"0,0-12 10 12,11-23 6 3,28-20-12-15,17-15-9 0,15-12 5 19,13-5 2-19,8 0-5 0,-5 10 2 13,-10 12-6-13,-16 21 0 13,-22 19-1-13,-14 12-2 14,-13 11-7-14,-12 2-17 13,0 0-16-13,0 11 42 14,-12 7 9-14,-9 1 2 14,-2 2-3-9,0-6 6-5,8-3 1 14,4-3-6-14,6-6-7 13,5-3 0-13,0 0-2 14,0 0-3-14,0 0-6 14,1 0 2-14,14 0 5 13,0 0 4-13,2 0-1 14,-2 0 0-8,-1 0 9-6,-6 0-6 13,-2 0-4-13,-1 9-7 14,-5 11 6-14,0 11 1 13,0 13 7-13,-17 5-1 14,-8 3-4-14,-4-3 2 14,2-3-3-14,5 0 0 0,2-8 2 12,6-1-2-6,6-4-1-6,8-3 0 13,0-6 0-13,0-4 0 14,19-6-1-14,10-8-4 14,10-6 4 0,3 0-5-14,9-11 6 0,3-18 3 13,3-9 1-13,0-6 2 14,0-4-6-9,-1-5 5-5,-2-1-2 14,-1 3 3-14,-4 0-6 13,0 9 4-13,-9 7-3 14,-11 14 0-14,-11 13-1 14,-13 8-5-14,-5 0-5 13,0 9-6-13,0 18 16 14,-12 13 5-9,-10 10 2-5,-5 10-7 14,3 1 6-14,3-1-5 14,10-6 3-14,11-2-4 13,0-8 0-13,7-7-1 14,20-8 2-14,6-11-2 14,3-10-5-14,2-8 1 13,4 0 0-13,2-24 5 5,1-14 12-5,-3-10-11 13,-3-7 4-13,-6-5-4 14,-11 1 3-14,-8-2-3 14,-12 5 1 0,-2 7-2-14,-6 8-1 14,-23 15 0-14,-3 14-16 0,-3 12 17 12,-8 0 5-6,3 9-4-6,-3 17 4 14,3 13 1-14,5 3-3 13,2 2 3-13,6 2-6 14,8-7 2-14,11-6-2 13,8-8-2-13,0-10 0 14,11-8-9-14,23-7 2 14,14 0-4-14,14-24 13 4,15-20 3 11,17-11-3-15,8-8-6 0,1 0-1 13,-5 8-1 1,-17 9-3-14,-15 17-26 14</inkml:trace>
    </iact:actionData>
  </iact:action>
  <iact:action type="add" startTime="93246">
    <iact:property name="dataType"/>
    <iact:actionData xml:id="d20">
      <inkml:trace xmlns:inkml="http://www.w3.org/2003/InkML" xml:id="stk20" contextRef="#ctx0" brushRef="#br0">14627 10818 7 0,'13'-28'17'1,"0"-4"-11"13,-6 4 9-13,-5 1-9 14,-2 8 25-14,0 3-9 13,-9 3-9-13,-8 6-13 14,-5 7 4-14,-10 0 3 0,-5 18-5 13,-2 17 0-13,-1 11 0 13,7 5 2-7,6-1-4-6,12-1 1 13,15-7 0-13,0-6-1 14,24-7-2 1,18-8-3-15,9-11-2 0,7-6 4 12,5-4-2-12,-1 0-6 14,0-18 10-14,-1-9-6 14,-1-7 7-9,-4-5-5-5,-7-5-12 14,-5-3 2-14,-3-3 9 13,-6 0-2-13,-3 0-4 14,-10 3 7-14,-7 10-14 14</inkml:trace>
    </iact:actionData>
  </iact:action>
  <iact:action type="add" startTime="93571">
    <iact:property name="dataType"/>
    <iact:actionData xml:id="d21">
      <inkml:trace xmlns:inkml="http://www.w3.org/2003/InkML" xml:id="stk21" contextRef="#ctx0" brushRef="#br0">15039 10689 0 0,'-16'55'5'1,"5"6"4"13,7-2-4-13,4-1-4 14,0-4-1-14,7-5-2 13,13-7 2-13,3-8-8 14,2-16 5-14,12-12-4 14</inkml:trace>
    </iact:actionData>
  </iact:action>
  <iact:action type="add" startTime="93758">
    <iact:property name="dataType"/>
    <iact:actionData xml:id="d22">
      <inkml:trace xmlns:inkml="http://www.w3.org/2003/InkML" xml:id="stk22" contextRef="#ctx0" brushRef="#br0">15744 10614 7 0,'0'0'22'15,"0"1"-18"-14,-16 15-2 14,0 7 6-14,1 0-8 13,6 1 6-13,9 1-4 14,0-2-2-14,2 0 1 0,25 1-1 13,4-6 5 1,10 0-4-8,5-2 1-6,6 0 0 0,-4-2 2 12,4 2-4-12,-6 2 0 14,-6 2-5-14,-8 3 1 14,-14 1 3 0,-14 1-8-14,-4 1 3 0,-4 5 6 13,-25-5 0-13,-2-3 3 14,-6 0-2-9,4-8-1-5,2 0 3 14,4-7 0-14,5 1 2 13,4-4 1-13,6-3 5 14,11-2 5-14,-1 2-6 14,2-2-8-14,0 0 1 13,0 0-3-13,0 0 0 14,0 0 0-9,0 0-2-5,0-4 2 14,0-6 10-14,0-4-4 14,0 0 1-14,0 0-6 13,0-2 0-13,3 0 0 14,11-9-2-14,15-4 0 14,28-14 0-14,25-6 1 13,18-9-1-7,12-7-5-6,-6 0-4 0,-6-1-17 12,-13 1-28-12</inkml:trace>
    </iact:actionData>
  </iact:action>
  <iact:action type="add" startTime="94228">
    <iact:property name="dataType"/>
    <iact:actionData xml:id="d23">
      <inkml:trace xmlns:inkml="http://www.w3.org/2003/InkML" xml:id="stk23" contextRef="#ctx0" brushRef="#br0">16784 10389 26 0,'-15'-3'34'1,"-7"3"-8"13,-3 9-17-7,3 21-4-6,2 9 2 13,5 4 0-13,12 5 0 14,3 5-2-14,0-4-5 14,0 0 4-14,0-8-4 13,14-6 0-13,-1-7-2 14,4-4 2-14,1-2 0 13,2-4 0-7,2 0 2-6,-3 0 0 14,5 2-1-14,-1-2 2 13,-3 1 0-13,-1-1 1 0,-5-4-8 13,-5-2 5-13,-3-5-1 13,-6-2 0-13,0-5 0 14,0 2 3-14,0-2 0 14,0 0 7-9,0 2-1-5,-10 3-2 14,-6 2-4-14,0 1 0 14,2-3-2-14,6 4 1 13,1-3-2-13,4-2-3 14,3 0 0-14,0-3-2 13,0-1 3-13,16 0-9 14,16 0 6-8,10-12 5-6,14-17 11 13,7-12-9-13,1-5-1 14,1-5-1-14,-5-4 0 13,-4-3 0-13,-3-2 0 14,-6 8 0-14,-7 11 2 14,-12 16-4-14,-9 13 4 13,-13 12-4-7,-6 0 2-6,0 14-19 0,0 20 19 12,0 13 3-12,0 8 7 14,-4 6-7-14,-14 2 2 14,3-3-5-14,1-3 2 13,10-10-1-13,4-4-1 14,0-8 0-14,0-14-1 14,13-5 0-9,7-8-2-5,0-4 2 14,-2-4-7-14,-2 0 8 13,0-4 6-13,-1-20 4 14,1-8-5-14,-3-8-2 14,-2-4-3-14,0-4 1 13,-4-2-2-13,-2-7 1 14,-2 2-3-9,0 4 0-5,-3 3 1 14,0 8 2-14,0 5-2 14,-18 8 2-14,-4 8-9 13,-3 7-6-13,0 7 15 14,2 5 0-14,0 0 2 0,5 15-2 13,1 16 0-13,3 5 0 20,2 6 1-20,12-2 0 0,0-2 0 12,21-6-1-12,26-8 0 14,15-10 3-14,12-10-3 14,10-4 8-14,10 0 2 13,9-2-1-13,11-18 7 14,8-9-12-14,7 0-3 13,5 0 7-7,0 0-7-6,-7 7 9 14,-16 10-4-14,-15 6 11 13,-16 6-6-13,-20 0 7 14,-15 0-10-14,-16 11-3 14,-14 1 2-14,-7-3-3 13,-8-4 7-13,0 0-10 14,0-3 12-9,0 0-8-5,-8 1 12 0,-2 0-3 13,1 1-10 2,1-4-4-15,6 0 0 13,2 0 0-13,0 0-17 0,-2 2-11 13,-11-2-75-13</inkml:trace>
    </iact:actionData>
  </iact:action>
  <iact:action type="add" startTime="96343">
    <iact:property name="dataType"/>
    <iact:actionData xml:id="d24">
      <inkml:trace xmlns:inkml="http://www.w3.org/2003/InkML" xml:id="stk24" contextRef="#ctx0" brushRef="#br0">12148 12256 67 0,'-4'6'28'15,"1"-4"-22"-8,3 1 7-6,-2 0 5 13,2-1-4-13,-2-2 2 14,-3 1-7-14,-1-1 8 14,-2 0-15-14,2 0 7 13,-1 0-4-13,3 0 5 14,4 0 0-14,-2 0 3 13,2 0-6-7,-2 0-7-6,2 0 5 14,0 0-5-14,0 0-1 13,2 0-9-13,21 0 7 14,13 0 2-14,19 0 1 0,16 0 0 12,20 0 0-12,23 0-1 14,15-3 3 1,13-11-3-15,13 2 1 4,5 3 0-4,10-4-3 14,4 0 0-14,0 2 0 13,4-1 3-13,6-1-1 14,17 2 2-14,14-1-2 14,19 0 2-14,13-4-2 13,5 2 1-13,4-1-2 14,-6 2 0-8,6 1-2-6,-1-2 2 13,3 1 2-13,3-1-4 14,-14-2 8-14,-8 2-7 13,-18 5 7-13,-14 0-7 14,-9 3 6-14,-15 4-3 14,-9-2 2-14,-16 2-2 13,-20 1 0-7,-20-1 3-6,-19 2 0 13,-24 0-3-13,-21 0 4 14,-17 0 0-14,-16 0-4 14,-13 0 0-14,-2 0 2 13,-6 0 0-13,0 0 0 0,0 0 8 13,0 0-6-13,0 0 10 14,0 0-14-9,0 0 9-5,0 0-9 14,0 0 4-14,0 0-1 13,0 0 0-13,0 0 2 14,0 0-5-14,0 0 9 14,0 0-4-14,0 0 4 13,0 0-6-13,0 0 2 14,0 0-5-9,0 0 5-5,0 0-5 14,-4 0 1-14,4 0-3 14,0 0 4-14,-2 0-4 13,2 0 5-13,0 0-6 14,0 0 2-14,0 0 0 14,0 0 1-14,0 0 0 13,0 0-2-7,0 0 2-6,0 0-2 13,0 0 4-13,0 0-4 14,0 0 1-14,0 0-1 0,0 0 0 13,0 0 2 1,0 0 0-14,0 0 2 0,0 0-4 13,0 0 5-13,0 0 1 13,-2 0-2-7,2 0 0 9,0 0-1-15,-2 0 2 0,2 0-3 12,-2 0 3-12,2 0-2 14,0 0 0-14,0 0 4 14,0 0-5-14,0 0 4 13,0 0 0-13,0 0-5 14,0 0 1-9,0 0-1-5,0 0-1 14,0 0 0-14,0 0-1 14,0 0 6-14,0 0-9 13,0 0 10-13,0 0-8 14,0 0 5-14,0 0-3 0,0 0 2 12,0 0-2 3,0 0 1-9,0 0-6-6,0 0 6 13,0 0-9-13,0 0 3 0,0 0-15 13,0 0 3-13,0 0-14 13,0 0 14-13,0 0 1 14,0-3-6-14,0-6 13 14,4-6-3-14,5-2-1 13,7 0-27-7,-2 1-26-6</inkml:trace>
    </iact:actionData>
  </iact:action>
  <iact:action type="add" startTime="141218">
    <iact:property name="dataType"/>
    <iact:actionData xml:id="d25">
      <inkml:trace xmlns:inkml="http://www.w3.org/2003/InkML" xml:id="stk25" contextRef="#ctx0" brushRef="#br0">12616 11959 0 0,'-2'5'9'15,"0"-4"-1"-14,0 3-2 14,2 3-4-14,0-2 4 13,0 3-4-13,0 0 1 14,0 0-2-14,4-2 4 14,9 0-3-9,3 0 1-5,1 0 1 14,3 0-3-14,5-2 5 13,4 3-3-13,7-2 3 14,7-1-5-14,7 0 4 14,15-2-3-14,11-2-1 0,12 0 3 12,16 0-4 3,3 0 6-10,9-7-3-5,1-6 4 0,2 1-7 13,0 0 8-13,1-2-7 14,1 2 1-14,9 2 2 13,0 0-3-13,5 4 0 14,2 0 0-14,-4 2-1 14,6 0 3-14,1 0-6 13,7 0 3-7,0-4 0-6,5-2 0 13,-1-2 0-13,3-3 0 14,8 0 0-14,4-3 0 14,-1 2 3-14,0 1-3 13,-9 4 2-13,-7 0-3 14,-3 6 2-14,-15 3-1 14,-11 2 0-9,-13 0 1-5,-8 4-1 14,-13 10 0-14,-8 2 1 13,-7 0-1-13,-6 1 0 0,-10 0 3 13,-7 1-6-13,-8-4 3 14,-9-2 0 0,-9-1-1-14,-11-4-2 0,-7-1 3 13,-4-6 0-8,0 2 7-5,0-2 9 14,-2 0 17-14,-17 0-4 14,-8 0-21-14,-9-6-4 13,-8-3-3-13,-3 2-1 14,-9 3 0-14,-11 1-1 14,-7 0 2-14,-11 1-2 13,-8 2 2-7,-7 0-4-6,-14 0 3 13,-11 0 0-13,-10 0 0 14,-10 0 0-14,-13 0-1 14,-14 8 4-14,-7-2-2 13,-6 5 0-13,-4-6-2 14,0 5 2-14,-8-2-3 13,-4 0 3-7,1 4-1-6,-5 0 0 14,-5 0-1-14,5 0-1 13,3 0 2-13,3 1-2 0,6-1-4 13,5 0 6-13,3-3-8 13,4 0 8-13,12-1 0 14,6-4 2-14,7 0-2 14,11-1 0-9,13-3 6-5,16 0-5 14,15 0 1-14,13 0-1 14,6 0-2-14,6 0 1 13,5-1-2-13,4-1 2 14,5 0-1-14,6 2 0 13,8 0 2-13,13 0 2 14,10 0-2-8,15-2 0-6,7-1-1 13,3 2-5-13,3-2-9 14,28 2 14-14,13-2 1 13,16-2-1-13,14-4 5 14,11-1-5-14,13-2 2 0,4 2-2 13,6 0 0-13,5 3 0 20,9 2 0-20,8 1 0 0,8 2 1 12,3 2-1-12,2 0 0 14,3 0 0-14,9 0 0 14,3 0-1-14,2 0 1 13,0 0-2-13,-1-4 2 12,1-2 0-12,7 1-1 14,3-2 4-7,6-1-3-7,3 0 3 14,-4-1-6-14,1-3 3 13,-2 1 0-13,-7 1 0 14,-6 2 0-14,-7 0 0 14,-5 2 0-14,-4-2 0 13,-3 0 1-13,-5 4-1 14,-10-4 3-9,-7 4-6-5,-6 0 3 14,-7 0 0-14,-12-2-1 14,-10 3 1-14,-14-6 0 0,-11 3 1 12,-10 2-2-12,-15 0 4 14,-12 2-5-14,-10 2 4 13,-6 0-2-13,-4 0 1 14,-3 0 0-8,0 0 3-6,0 0-3 13,0 0 5-13,0 0-3 14,0 0 5-14,-3 0-4 13,-13-1 2-13,-5-2-4 14,-7 0-4-14,-8 2 0 14,-3 1 0-14,-9 0 2 13,-4 0 0-7,-9 0-2-6,-13 0 4 14,-10 7-4-14,-6 0 1 13,-14 3 1-13,-8-1 1 14,-13 4-1-14,-10-3 0 13,-11 2 2-13,-3 2 0 14,-3 0-1-14,-1 1-2 14,-7 0 3-9,-9 3-4-5,1-2 2 14,-6 0 0-14,0-2 0 13,-7-2 1-13,4-5-4 0,9-4 7 13,0-3-5-13,10 0 2 14,5 0-2-14,-3 0 0 13,4 0 1-13,5 0 1 14,6-3-1-9,12 2 1-5,9 0 1 14,11-2 1-14,10 3-3 14,8 0 0-14,9 0 2 13,12-2-4-13,15 0 0 14,10 0-1-14,10 2-1 14,8 0 1-14,6 0 2 13,11 0 2-7,5 0-4-6,5 0 3 13,0 0-2-13,0 0-17 14,29 0 13-14,13 0 6 14,25 0 4-14,19 0-4 13,15-3 1-13,17-9-1 14,8-5 1-14,7 0-2 0,6-2-1 19,3 3 0-19,3 2-3 14,-2 5 3-14,-1 2 2 0,3 2 0 12,2 5 0-12,7 0 3 14,8 0-2-14,6 5 1 14,6 2-2-14,-4 4 0 13,5 1-2-13,-3-1 1 20,-3-2 1-20,-3 3 0 0,-10-1 0 13,0-2-1-13,2 1 2 14,0-2-1-14,3-2 3 13,-1-4-5-13,-2 1 2 14,-4-3 0-14,-2 0-1 13,-9 0 1-13,-14 0-3 14,-7 0 6-8,-14 0-3-6,-17 0 3 13,-11 0-6-13,-13 0 6 14,-11 0-3-14,-12 0 0 14,-13 0 0-14,-12 0-2 0,-12 0 4 12,-7 0-2-12,0 0 1 14,0 0 8-14,0 0-3 13,-13-5 11-7,-14-1-17 9,-14-2-2-15,-6 3 1 0,-4-2-3 12,-11 1 3-12,-3 2 1 14,-7 0-1-14,-3 3 2 13,-6-2-2-13,-4-1 2 14,-1-1-2-14,-8 2 1 14,-2-1 0-9,-9 2 0-5,-6 0 1 14,-8 2-1-14,-8 0 2 13,-8 0-2-13,-8 0 3 14,-2 11-2-14,0-2-1 14,1 2 0-14,-4 3 0 13,-1-1 0-13,-7 3-4 14,-2 2 8-9,-3 0-8-5,3 3 7 14,-3-3-6-14,3-1 2 14,4 2 1-14,7-3-1 13,9 0 0-13,13-2 1 0,5-4 0 13,8-2-1-13,9-4 2 14,17-1 0-14,10-3 1 20,14 0-3-20,13 0 2 13,11 0-2-13,15 0 1 0,9-7-4 13,10 1-5-13,4 4 1 14,0 0 3-14,0 2 5 13,0 0-3-13,10 0-4 14,11 0 5-14,6 0 4 14,12 0-2-9,3 0 1-5,4 2-1 14,8 1 0-14,4 4 1 13,6-1-1-13,3-2 2 14,7-2-4-14,7-2 3 14,-1 0-1-14,9 0 0 13,6 0 0-13,11 0 0 0,6-7 1 19,11-5 1-19,3 3 0 14,5-5-4-14,1 1 2 0,6 3-2 13,2 1 2-13,-2 1-1 13,-4 2 1-13,-1 2-1 14,-3-1 0-14,-1 5 2 13,4 0-1-13,4 0 2 14,2 0-3-8,2-2 1 8,5 2 0-14,-3 0 0 0,4 0 0 13,2 0-1-13,-8 0 2 13,3 0-2-13,-7 0 2 14,-6 0-2-14,-6 0 2 14,-5 0-1-14,-8 0 0 13,-8 0 0-7,-12 4 0-6,-12-1 3 14,-18 2-5-14,-15 1 4 13,-14-2-1-13,-10 3 0 14,-9-3-2-14,-6-3 2 13,-3 4-1-13,-5-3 0 14,0 0 2-14,0-2-2 0,0 1 1 13,0-1-1-8,0 3 0-5,0-2 2 14,0-1 0-14,0 0-1 13,0 0 2-13,0 0-2 14,0 0 3-14,0 0-4 14,0 0 9-14,0 0-7 13,0 0 8-13,0 0-9 14,2 0 7-9,-2 0-7-5,0 0 1 14,0 3-2-14,0-3 0 14,0 0 0-14,0 0 2 13,0 0-4-13,0 0 4 14,0 0-4-14,0 0 4 14,0 0-4-14,0 0 4 13,0 2-4-7,0-2 2-6,0 0 0 13,0 0 0-13,0 0 3 0,0 0-4 13,0 0 3 2,0 0-4-15,2 0 3 0,-2 0-2 12,0 0 2-12,0 0-1 14,0 0 0-14,0 0 1 13,0 0 0-7,0 0-1-6,0 0 3 14,0 2-1-14,0-2-4 13,0 2 3-13,0-2-2 14,0 0 1-14,0 1 0 14,0-1 0-14,0 0 1 13,0 2 1-13,0-2-1 14,0 0-1-9,0 0 0-5,0 0 0 14,0 0-1-14,0 0 1 14,0 0 0-14,0 0 0 13,0 0 0-13,0 0 1 14,0 0 0-14,0 0 1 13,0 0-2-13,0 0 0 14,0 0 0-8,0 0-2-6,0 0 0 13,0 0 0-13,0 0 2 0,0 0-3 13,0 0-1-13,0 0 0 13,0 0-6-13,0 0 0 14,0 0-10-14,0 5-15 14,0 2-10-14,4 1 4 13,4-1-41-7</inkml:trace>
    </iact:actionData>
  </iact:action>
  <iact:action type="add" startTime="150219">
    <iact:property name="dataType"/>
    <iact:actionData xml:id="d26">
      <inkml:trace xmlns:inkml="http://www.w3.org/2003/InkML" xml:id="stk26" contextRef="#ctx0" brushRef="#br0">15338 12804 0 0,'0'-11'9'1,"0"2"7"13,0 6 9-13,0 1 0 0,0 2 0 13,0 0-13-13,-8 0-12 13,-13 26-5-13,-20 20 5 14,-19 21 0-14,-17 17 2 14,-15 10 1-14,-13 6-3 13,-1 6 2-7,-2-1-2-6,2-4 7 14,0-8-4-14,6-10 5 13,8-9-8-13,18-7 8 14,16-20-2-14,17-10 0 13,17-14-5-13,8-7-1 14,9-6 5-14,5-4-3 14,0-2-2-9,2-1 0-5,0-2-1 14,0-1-2-14,0 0 0 13,0 0-9-13,0 0-10 14,0 0-5-14,0-1-21 0</inkml:trace>
    </iact:actionData>
  </iact:action>
  <iact:action type="add" startTime="150663">
    <iact:property name="dataType"/>
    <iact:actionData xml:id="d27">
      <inkml:trace xmlns:inkml="http://www.w3.org/2003/InkML" xml:id="stk27" contextRef="#ctx0" brushRef="#br0">14294 12997 36 0,'0'-13'40'15,"0"3"-24"-14,0 7-7 14,0 0-3-14,0 1-4 13,0 0-2-13,2 2-3 14,15 0 1-8,5 7 2-6,14 14 1 13,1 7 1-13,6 10 8 0,3 2-8 13,2 7 2 1,-2 4 1-14,1 11-3 0,-3 13 6 13,4 5-6 2,-6 4 4-15,3 4-2 13,-4 0 2-13,2 1-2 5,-2 0 1-5,-4-4-2 14,1 0-3-14,-1-15 0 13,2-7 1-13,1-14-1 14,-2-9 2 0,-5-8-3-14,-2-14 2 14,-8-6-2-14,-7-6 0 0,-10-1 1 13,-2-5 2-8,-4 0 2-5,0 0 9 14,0 0-3-14,0 0 10 13,0 0-5-13,-2 0-3 14,-4 0-12-14,-2 0-11 14,6 0-13-14,2 0-16 13,0-11-56-13</inkml:trace>
    </iact:actionData>
  </iact:action>
  <iact:action type="add" startTime="173147">
    <iact:property name="dataType"/>
    <iact:actionData xml:id="d28">
      <inkml:trace xmlns:inkml="http://www.w3.org/2003/InkML" xml:id="stk28" contextRef="#ctx0" brushRef="#br0">10220 9735 3 0,'0'0'7'1,"0"0"0"13,0 0-4-13,0-4 3 14,0-18-4-14,22-12 5 13,9-8-7-7,9-6 4-6,1 2-1 14,-1 4 2-14,-5 5-1 13,-4 12-4-13,-8 3 7 14,-8 9-1-14,-3 7 1 14,-10 4-4-14,-2 2-3 13,0 0 0-13,0 0 7 14,-11 21 11-9,-23 16-11-5,-19 21-6 14,-19 19 0-14,-13 9 0 14,-4 4 1-14,1-2 0 13,3-1-2-13,7-1 0 14,7 2 0-14,4-4 1 14,4-5-1-14,8-12 3 13,7-12-6-7,15-18 6-6,10-12-6 13,14-15 3-13,8-8 0 0,1-2 0 13,0 0-12-13,13-28 3 14,30-30 9-14,21-28 9 13,18-25-7-13,15-6-2 14,5-1 1-14,-2 16-2 13,-6 13 2-7,-8 11 0-6,-9 6 2 14,-15 17 0-14,-8 11-3 13,-15 14 1-13,-12 16-2 14,-8 7 1-14,-13 7-6 13,-4 0-6-13,-2 0 8 14,0 14 4-14,-2 20 9 14,-27 19 10-9,-16 15-13-5,-15 14 2 14,-9 7-7-14,-6-1 0 14,-2-2-1-14,4 4 2 13,1-4-2-13,8-3 1 14,8-11-1-14,10-12 1 0,8-14 0 12,13-13 0-12,9-13-2 21,10-11 1-21,3-6 0 0,3-3-7 12,0 0-5-12,21-27 9 14,23-23 3-14,18-30 9 13,17-24-8-13,12-17-1 14,7 1 0-14,-2 6 0 14,-7 14 5-14,-6 11-4 13,-14 11 0-7,-9 20-1-6,-19 17 2 13,-18 19 1-13,-11 15 1 14,-12 7-4-14,0 0-3 14,-7 9 3-14,-27 25 6 13,-20 22 0-13,-14 16-5 14,-13 9-1-14,-5 8 4 14,-3 3-2-9,-3 7 2-5,3 2 1 14,4 1-2-14,7-9-2 13,13-14 2-13,9-14 1 0,17-14-1 13,14-17-3-13,14-17 0 14,9-10 0-14,2-7-4 13,0 0-14-13,19-17 13 14,22-24 5-9,19-29 10-5,18-23-6 14,18-24-4-14,9-5 0 14,4 1 0-14,-4 7 0 13,-12 16 2-13,-13 8-1 14,-8 14-1-14,-21 18 0 14,-11 14 0-14,-19 21 1 13,-15 14 1-7,-6 9-2-6,0 0 2 13,-20 9 9-13,-24 30-11 14,-19 24 2-14,-11 20-2 14,-8 13 0-14,-3 7 1 13,0 1-1-13,10-6 1 0,8-2 2 13,11-11-2 1,12-12-1-8,12-15 2-6,12-15-4 14,9-16 1-14,9-13 1 13,2-9-6-12,0-5-8-1,20-5 2 14,22-38 12-14,21-32 6 14,26-27-3-14,13-16-3 13,14-3 0-13,7 12 0 18,-5 10-3-18,-4 11 0 0,-14 14 0 13,-22 16-2-13,-21 19 2 14,-24 22 1-14,-20 10 1 13,-13 7-8-13,0 7-9 14,-27 31 18-14,-22 18 3 13,-23 22 2-13,-15 10-1 14,-6 5-2-8,1 3 0-6,8-3 4 13,12 0-1-13,6-5 0 14,8-10-3-14,4-11 2 13,9-15-2-13,13-14-2 14,9-16 0-14,12-13 1 0,7-4-1 13,4-5-1-13,0 0 1 20,0 0-6-20,0 0 4 0,6-10 2 12,21-22 0 3,15-18 8-15,13-20-3 0,11-14-5 13,2-6 0-13,4 0 0 13,-3 6 1-13,0 15 0 14,-2 7 0-14,-6 9 1 20,-8 12-2-20,-16 10 0 0,-14 11 0 13,-12 14-2-13,-11 6 0 13,0 0-4-13,-9 14 6 14,-31 22 3-14,-22 17-2 14,-17 13 1-14,-8 10-2 13,6 8 1-13,-2 6-1 14,4 3 0-9,3-3 1-5,3-9 1 14,8-6-2-14,15-14 0 14,9-12 2-14,12-12-4 13,12-14 2-13,7-12-2 0,10-8-1 13,0-3-10-13,10-12 0 14,30-27 13-14,18-24 6 20,19-15-5-20,8-8 0 0,-2-4 0 12,-1 3-1 3,-6 7 0-15,0 8 2 0,-1 10-2 13,0 5 0-13,-9 10 2 13,-11 8-2-13,-14 16 1 14,-16 9-1-14,-15 9 0 20,-10 5-5-20,0 0-2 0,-24 23 7 13,-25 23 5-13,-25 20-4 13,-15 19-1-13,-7 14 3 14,0 6-2-14,12-1 1 13,8-5-2-13,5-7 2 14,13-8 1-14,4-9-1 0,14-4-2 19,9-15 0-19,13-8 1 14,6-12-1-14,10-10 0 13,2-10-1-13,0-12-4 0,12-4-9 13,21-16 14-13,17-36 1 14,17-28 5-14,12-21-4 13,8-11-2-13,1-4 0 21,2 2-3-21,-7 3 2 13,-7 11-1-13,-14 10-1 0,-10 14 1 13,-14 8 1-13,-10 11-4 13,-12 11 5-13,-16 12 2 14,0 14-2-14,-24 13-8 14,-26 7-4-14,-14 5 12 13,-14 29 0-7,-11 15 4-6,-1 13-3 13,-1 13 0-13,2 17 0 14,0 9 2-14,4 6 4 14,8-9-7-14,9-12 6 13,17-19-6-13,15-21 2 14,19-16-2-14,10-16-1 0,7-12 0 19,0-2-10-19,0 0-2 0,17-25 13 13,14-19 8 1,15-17-2-14,6-22-5 14,7-9-1-14,3-7 0 0,1 1-1 13,0 3-4-13,1 2 4 13,3 4 1-13,4 5 1 14,1 6 1-9,-3 6-4-5,-7 11 4 14,-9 13-2 1,-13 16 0-15,-19 15 0 0,-10 10-2 12,-11 7 0-12,0 0-15 14,-15 20 17-14,-32 25 8 14,-16 17-7-14,-20 17 0 13,-8 14 1-7,-5-1-2-6,0 3 2 13,1 2-1-13,1 2 2 14,7-1 2-14,9-13-3 14,13-17 0-14,11-18 1 13,15-19-2-13,14-10 2 14,12-13-3-14,13-8 3 0,0 0-3 12,9-22 1-6,27-26 2-6,21-25-3 14,14-19 1-14,14-8-1 13,0 2-2 2,-2 11-2-15,-10 12 0 0,-11 12 1 12,-10 7 1-12,-15 12 2 14,-10 11 0-14,-11 10 2 14,-11 11-2-9,-5 10 0-5,0 2 1 14,-12 2-2-14,-19 30-3 13,-13 14 4-13,-14 17 0 14,-5 10 0-14,-3 12 3 14,-1 3-2-14,7 2 6 13,4 3-7-13,6-9 1 14,11-11-1-9,10-10 3-5,10-17-3 14,11-18-3-14,8-14 3 14,0-8-5-14,8-6-4 0,26-7 9 12,14-36 0 3,24-23 9-15,15-19-6 0,7-12-2 13,1 2-1-13,-8 7 0 13,-10 14 1-7,-8 12-1-6,-5 9 1 13,-6 7 1-13,-4 8-2 14,-14 6 0 1,-14 15-2-15,-13 8 2 0,-9 9-3 12,-4 0-13-12,-12 0 16 14,-24 21 4-14,-15 14-2 14,-12 14-2-9,-5 9 4-5,-3 13-2 14,1 10 3-14,2 14-4 13,2 5-1-13,4-1 5 14,4-6-5-14,9-10 1 14,4-12 0-14,12-10-1 13,8-15 2-13,12-13-5 14,6-12 3-9,4-8-3-5,3-13-3 14,0 0-3-14,15 0 9 0,22-39 3 13,19-26 10 1,20-20-10-14,11-20 1 0,6-5-4 13,1 0 1 1,-5 4-1-14,-4 11 0 0,-4 9-1 13,-6 8 2-7,-3 8 0-6,-15 10 0 13,-12 16-2-13,-20 21 1 14,-15 13-1-14,-10 10-4 13,0 0-4-13,-15 28 9 14,-28 26 2-14,-17 21 3 14,-17 21-4-14,-8 6 4 13,0 9-4-7,5-4 3-6,17-8-1 14,7-9-2-14,14-13 2 13,7-12-3-13,6-10 0 14,10-11 0-14,6-12-1 13,9-10-1-13,2-10 2 14,2-6-7-14,0-6 1 0,2 0-6 13,21-16 12-8,12-30 5-5,21-22 4 14,17-19-5-14,16-7-4 13,11-3 0-13,-2 5 1 14,-10 15-2-14,-10 10 0 14,-18 18 0 0,-12 15-3-14,-13 17 4 0,-18 9 0 13,-11 6-6-8,-6 2-1-5,0 0 0 14,0 0 7-14,-8 27 3 14,-27 24 4-14,-13 19-1 13,-19 17-4-13,-10 5-1 14,-6-3-1-14,-3-4 1 14,14-10 1-14,10-11-1 13,12-10 1-7,15-10-3-6,10-12 2 13,9-11-2-13,10-8 0 14,3-9-2-14,3-2-1 0,0-2-4 13,0 0 5-13,0-6-8 13,5-26 11 2,17-21 3-15,12-17-1 13,5-7-2-7,9 0 1-6,-3 5-1 0,-3 2 0 13,2 1 3-13,-4 4-2 13,-2 4 0-13,-6 9 1 14,-8 8-3-14,-8 9 1 14,-3 12 0 0,-13 7 0-14,0 6 0 0,0 3-1 13,-14 7-4-8,-15 0 5-5,-15 7 3 14,-16 23-3-14,-11 18 0 14,-10 12 1-14,3 4-1 13,5 1 0-13,6-7 1 14,5-10-1-14,8-6 1 13,7-12 0-13,5-5 0 14,11-11 1-14,4-2-2 5,6-5 0-5,8-7 0 13,5 0 0-13,2 0 0 14,6-26-9-14,0-18 3 13,8-18 5-13,25-17 2 14,8-9 3-14,14-7-4 14,3 6 0 0,4 2 1-14,-6-3 0 5,-2 6-1-5,-7 4-2 13,-7 10 2-13,-2 10 2 14,-16 16 0-14,-2 12-2 14,-14 15 3-14,-6 12-3 13,0 5 0-13,-19 0-5 14,-24 22 3-14,-15 24-3 14,-13 18 5-9,-12 15 0-5,-8 5 0 14,-3 6 5-14,3 0-5 13,1 0 1-13,6-2 0 14,6-4 1-14,9-12-2 14,13-12 0-14,16-19 2 13,16-19-1-13,14-14-1 14,10-8 0-14,0 0-3 4,14-8-7-4,22-24 10 14,16-20 6-14,16-19-6 14,15-9 2-14,6 2 0 13,2 4-4-13,0 6 2 14,-2 7 0-14,-4 6-1 14,-8 2 1-14,-5 7-1 13,-11 9 1-7,-8 8-5-6,-11 9 2 13,-10 9 0-13,-12 8 2 14,-7 3-6-14,-8 0-12 14,-5 20 18-14,0 18 1 13,-12 18 7-13,-19 12-5 14,-6 10 0-14,-3 1-2 13,1-3 1-7,8 0 1-6,4-6-1 14,8-7 2-14,3-8-2 13,5-10-1-13,6-7 0 0,1-10 0 13,4-7-3 1,0-7 0-14,0-9-2 0,15-5 0 13,12 0 3-13,13-14 2 14,16-24 6-9,20-19-4-5,13-15 1 14,13-2-1-14,-2 0-2 13,-9 11 0-13,-12 10 0 14,-12 11 1-14,-12 10-1 14,-15 11 0-14,-12 14-3 13,-17 5 2-13,-11 2-13 14,0 0 9-8,-14 19 5-6,-25 18 3 13,-15 15-1-13,-11 14 0 14,-3 8 5-14,-2 2-7 13,3 1 6-13,5-6-4 14,6-6 2-14,5-7-4 14,8-6 0-14,12-10 0 0,11-5 1 19,8-11-1-19,11-10 0 0,1-7-1 12,0-2-9 3,8-7 4-15,21 0 6 0,10-16 7 13,7-19-1-13,10-6-1 13,4-12 1-13,3-3-4 14,-3-6-2-14,-2-4 2 14,-3-5-4-9,-1 5 2-5,-3 4-1 14,-9 12 0-14,-5 13 0 13,-16 14-3-13,-7 13 8 14,-10 8-8-14,-4 2-4 14,0 0 6-14,0 23 2 13,-20 24 7-13,-15 22-4 14,-13 12 0-9,-4 8-2-5,-4-7-1 14,3-5 2-14,6-8-2 14,2-2 3-14,5-4-2 13,2-3-1-13,5-9 0 14,6-12 0-14,11-16-1 0,7-11 1 12,7-12 0-12,2 0-9 21,0 0 6-21,0-2-13 0,15-26 11 12,16-14 5-12,12-13 5 14,11-4-4-14,-1 0-1 14,0 3 0-14,-1 5 0 13,-6 2 0-13,-3 5 0 14,-1 4 0-14,-4 6 3 13,-7 7-6-7,-4 8 6-6,-11 9-6 14,-10 6 3-14,-6 4-1 13,0 0-4-13,0 0 5 14,0 16 5-14,-22 18-1 13,-14 18-1-13,-8 10 1 14,-6 6-2-14,1-1-2 14,5-7 3-9,7-6-2-5,-2-6-1 14,7-6 7-14,2-1-6 13,3-8 4-13,4-3-3 0,4-4 1 13,4-6-3-13,5-4 2 14,3-6-2-14,7-6-2 13,-1-1 2-13,1-3 0 14,0 0-2-9,0 0-3-5,0 0-1 14,0 0-10-14,0 0-6 14,0 0-57-14</inkml:trace>
    </iact:actionData>
  </iact:action>
  <iact:action type="add" startTime="187061">
    <iact:property name="dataType"/>
    <iact:actionData xml:id="d29">
      <inkml:trace xmlns:inkml="http://www.w3.org/2003/InkML" xml:id="stk29" contextRef="#ctx0" brushRef="#br0">10135 8903 1 0,'0'0'5'15,"0"0"3"-14,0 0 1 14,0 0-2-14,0 0 0 13,0 0-2-13,2 0-5 14,3 0 1-14,0 0 3 14,-2 0-4-9,0 0 1-5,-3 0 0 14,0 0 1-14,0 0 7 13,0 0 2-13,0 0 12 0,0 0 1 13,0 0 4-13,0 0-6 14,0 0-7-14,-6-6-13 13,-11-5-1-13,0 4-1 14,-3-5 0-9,-4 5 4-5,3 0-2 14,-1-1 1-14,0 2 1 14,-3 0 0-14,0-4-4 13,-4 2 4-13,0 0-4 14,-4 0 0-14,-7 0-2 14,-4-1 2-14,-8 4-2 13,-1-2 4-7,-8-5-2-6,-1 7 3 13,-5-4-3-13,-7 1 0 14,-1 3 0-14,-6-4 0 14,-7 6 0-14,-7-4 0 13,-7 6 1-13,-5-3-2 14,0 0 4-14,2-1-3 13,-1 2 0-7,-2 1 1-6,-7 2-1 14,-1 0 0-14,-7 0-2 13,1 0 4-13,-6 0-4 14,-1 0 6-14,2 0-6 0,0 3 4 13,0-1-1-13,-1-2-1 13,9 0 1 2,2 0-1-15,13-3 0 4,-1-7 1-4,2 1 2 14,1-1-2-14,2 5 0 14,-1-4-1-14,5 4 0 13,0-2 0-13,-1 3 0 14,1 4 0-14,0-1-2 13,2-2 4 2,0-1-3-15,2 0 3 5,-3-2-3-5,2 3 2 13,0-6 0-13,7 1-1 14,6 2 0-14,5-4 0 13,8 2 1-13,0 0 3 14,1-1-2-14,7 0 4 14,1 4-5-14,4-2 2 13,7 3-1-7,5 4-1-6,7 0-1 0,6 0 0 12,6 0-1-12,10 0 2 14,1 0-3-14,6 0 4 14,4 0-4-14,0 0 2 13,-1 0 0-13,3 0-1 14,0 0 0-14,0 0-1 14,0 2-3-9,-4 9 3-5,-6 8 2 14,-3 9-2-14,-8 4 4 13,1 5-2-13,-5-5 2 14,0-1-4-14,0 1 2 14,3-3 0-14,-2 0 0 13,-1 0 3-13,-1-3-4 14,1 4 2-9,0 3-2-5,-2 0-1 14,4 4 2-14,-2 0 0 14,1-1 0-14,4-1 0 13,6-1-2-13,1-4 2 14,0 2 0-14,8-3 0 0,-2 0-1 13,5 3 1-13,2-4-5 20,0 2 4-20,0 1 0 0,0-3 0 12,9-1-2-12,4 2 6 14,3-1-6-14,-1 2 7 14,1-2-8-14,-3 0 4 13,1-1 0-13,-1-1 0 14,-2 1 1-14,-2 1-1 13,0-2 0-7,-5-1 0-6,3-2 2 14,-1-1-2-14,1 1 1 13,2-1-2-13,1 0 1 14,0 0-2-14,1 0 2 13,1-2-2-13,1-2 2 14,5 2-2-14,-1 0-1 14,6 1 2-9,2 0-1-5,4 4 3 14,0-6-2-14,4 3 0 14,2 0-2-14,3-4 2 13,7 2 0-13,6-4 1 0,5 0 0 13,4-3 0-13,7-4 1 13,2 0-1-13,2-4 1 14,-2 0-1-8,1 0 0-6,1-1 1 13,4 1-2-13,8-5 4 14,5 0-2-14,7 0 2 13,-2 0-4-13,3-9 2 14,2-5-1-14,2 0 0 14,11-2 1-14,-1 4-1 13,2-2 0-7,0 0 0-6,-3 0 2 13,5-2-4-13,-3 4 4 14,-4-2-5-14,5 6 4 14,-4 0-1-14,8 2 0 13,0 2 0-13,-2 3-2 14,-7 1 6-14,-4-3-8 14,-3 3 8-9,0 0-7-5,-1 0 3 14,-2 0 0-14,-3 0-1 0,0 0 1 12,-3 0 0-12,-2-4 1 14,5-1-1-14,-4 0 0 14,1-1 0-14,-1 0 4 13,2-2-7-13,6-2 5 14,2-1-2-9,1 2 0-5,-7-5 0 14,-3 2-3-14,-6 0 6 14,-1-2-5-14,1 2 5 13,-2 0-6-13,-3 0 5 14,-9 0-2-14,-4 0 0 13,-9 1 0-13,-9 4-2 14,-4 0 4-8,-13 2-2-6,0 1 0 13,-7 2 0-13,-3-3 2 14,-2 5-2-14,0 0 0 13,2 0-1-13,1 0 1 0,3 0-1 13,1 0-1-13,0 0 4 14,0 0-5 0,-3 0 6-14,-1 0-6 5,-4 0 3 10,0 0 0-15,-6 0 1 0,-2 0-1 12,-2 0 2-12,-3 0-1 14,0-3 2-14,0-1-3 13,-4-3 3-13,-2-3-1 14,0-1-2-14,0-3 0 14,0-7 0-9,0 1 0-5,0-2-2 14,-8 0-1-14,-4 1 6 13,-6-2-3-13,-2-3 3 14,0 0-4-14,-1-1 2 14,0 1 3-14,-4-1-1 13,0 1-3-13,1-1 2 14,2 1-1-9,2-4-1-5,-3 2 3 14,4 0-6-14,-4-4 4 14,1 2-2-14,-4-2 1 13,0 1-1-13,-3 2-1 0,-2 0-2 13,-5 4 4-13,-2-3 0 14,-2 3-3-14,-2 4 4 13,-2-1-1-7,-3 2 0-6,-2 3 3 13,-4 4 0-13,-3 2-3 14,-5 4 0-14,-1-2 0 14,-2 3 0-14,-1 0 0 13,-9 3 0-13,-2-2-3 14,-8 3 3-14,-6 2 0 14,-1-4-1-9,2 2 1-5,4 0 0 14,1 0-2-14,-1-1 4 13,-2 3 0-13,-4-5 0 14,1 3-2-14,1-3 0 14,0 5-2-14,2-5 2 13,2 1 0-13,-1 2 0 14,-3-1 2-9,4-2-2-5,2 1 0 14,2 1 0-14,-3-2 3 0,-3-1-3 13,-4 4 1-13,-3-2-1 13,5 1 0-13,2 3-2 14,4 0 0-14,-2 0 4 13,-1 0-4-13,-1 0 2 14,-4 0 0-8,2 0-3-6,-3 0-1 13,-1 0 3-13,-1 0 1 14,0 0 0-14,-4-5 0 14,2 1 2-14,0 1 0 13,1 1 2-13,1-1-4 14,-1-1 4-14,-2-1-4 13,3-2 3-7,5 1-3-6,7-4 2 14,4 1-5-14,-1 0 6 13,1 1-6-13,-2-1 6 14,0 1-6-14,-2 7 1 13,3-1 1-13,2 2 0 0,1 0 1 13,3 0-4 2,-4 0 6-10,6 16-2-5,0 2 0 0,4 2 0 13,2 2-2-13,5 2 1 14,4 0 1-14,3 2 0 13,4 0 0-13,3 4 0 14,1 0-3-14,3 0 6 13,6 0-6-13,9-2 3 14,4 5-1-8,8-4 0-6,6 4 0 13,5-3-4-13,4 0 3 14,0 0 1-14,0 0-1 13,0 0 0-13,13 0 4 14,5 3-4-14,-3-1 4 14,5 3-4-14,1 4 3 13,1-2-2-7,4 4 1-6,3 3-1 13,0-4-1-13,0 0 4 14,5-2-4-14,0-4-1 14,4-2 2-14,1-3-1 13,1-3 0-13,5-2 2 0,4-2 0 13,2 0-1-13,7-4 2 20,3 0-2-20,1-6 4 0,2 0-5 13,0-2 5-13,1-2-4 13,1-1 1-13,1 2 0 14,4-4 0-14,1 4 2 14,3-3 0-14,-2 2 1 13,3 1-4-13,1-2 3 14,9 3-4-9,1-1 3-5,4-4-1 14,7 3 0-14,-1-4 0 14,-3 2-1-14,1 0 3 13,-4-1-3-13,4-2 2 14,5-1-2-14,4-2 3 14,0 0-2-14,2 0 0 13,-4 0 1-7,2 0-1-6,2-4 0 13,-2-4 1-13,0 2-1 14,8 1 0-14,4-4 3 0,5 4-4 13,3 1 1-13,-3-1 0 13,-3 1-2-13,-2 4 1 14,0 0-1-14,0 0 4 20,-3 0-4-20,1 0 5 0,-4 0-5 13,-2 0 2-13,0 0 0 13,-2 0-1-13,-3 0 1 14,0 0 0-14,0 0 1 14,-1 0 0-14,0 2-1 13,-1 7 0-13,-7-4 1 14,-7 2-2-9,-3-2 0-5,-2-2 1 14,1-3 0-14,-3 0 1 14,-4 0-3-14,-5 0 4 13,-4-4-2-13,-7-10 1 14,-2-5 1-14,-6-1-1 0,-6-2 0 12,-1-2 0-12,-7-2 0 21,-3-2-1-21,-4 1 3 13,-4 2-1-13,-4 1-1 14,-5-4 2-14,-7 0-1 0,0-4-3 13,-2-1 1-13,-6 1 0 13,3-2 0-13,-6 4-3 14,0 1 2-14,0 0 2 20,0 5-1-20,-2-1 0 0,-14-2 0 13,0 1-2-13,-4 0 2 13,1-4 0-13,-6 1 0 14,-2 0 0-14,0 0 0 13,-4 0 1-13,0 0 0 14,-7 3 1-14,3 2 0 14,-8 4 2-9,-1 1-4-5,-4 2 0 14,-3 2-2-14,-2 1-1 13,-3 1 2-13,-2-1-1 14,-4 0 0-14,-7 2 4 0,-3 2-4 13,-1-2 3-13,-2 2-1 13,5-2 0-13,-4 2 1 20,-2-1 1-20,-5 1-1 0,1 5 2 13,0-5-3-13,0 2 0 14,4-1 3-14,3 2-3 13,-3-2 0-13,-1-1 0 14,-4-1 1-14,0 0 1 14,3-1-4-14,-3 2 7 20,7-5-7-20,-4 3 6 0,-3-2-8 12,3-3 6-12,-4 2-2 14,-1 1 0-14,3 2 0 14,0-3 0-14,-3 5 2 13,-4 3-3-13,-4-5 2 14,-6 3-1-14,2 1 2 13,2 2-4-7,8-5 2-6,0 6 0 14,-1-2-1-14,-2-2 1 13,-3 4-1-13,0-2 3 14,-1 2-4-14,1 4 5 0,0-2-5 12,-3 3 2-12,-3 0-1 14,4 0 1-14,-3 3 0 20,1 7-2-20,1 2 2 0,-5-2-1 13,2 0 2 2,1-4-2-15,4 0 4 0,10-4-5 12,10-2 2-12,9 0 0 14,6 0 0-14,6 0-5 13,6 0-4-13,6 0-11 21,5 0-21-21,5 0-39 0</inkml:trace>
    </iact:actionData>
  </iact:action>
  <iact:action type="add" startTime="199991">
    <iact:property name="dataType"/>
    <iact:actionData xml:id="d30">
      <inkml:trace xmlns:inkml="http://www.w3.org/2003/InkML" xml:id="stk30" contextRef="#ctx0" brushRef="#br0">10550 9353 0 0,'0'0'7'1,"0"0"-5"13,0 0 2-13,0 0-4 14,0 0-1-14,0 0-2 13,0 1-2-13,0 1 5 14,1 0 0-14,2 0 0 14,-3 1 2-9,0-3-3-5,0 0 1 14,2 2 0-14,3 0 0 13,4-1 0-13,2-1 0 0,5 2 5 13,3-2 1-13,10 0-3 14,11 0 6-14,10 0-4 13,12 0 7 2,12-7 0-15,10-8-6 4,15 1 1 11,11-4-7-15,13-2 6 0,9 0 1 13,-3 2 2-13,-4 2-2 13,-7 4 2-13,-11 4-3 14,-4 4 8-14,-5 1-3 14,1 3-1-14,7 0 1 13,8 0-3-7,3 0 2-6,0 3-7 14,-9 3-3-14,-2 0 1 13,1-1-2-13,-5 2 1 14,3 0 0-14,-3 0 0 13,-2-2 0-13,0 4 3 14,0 2-3-14,2-4 0 14,5 1 1-9,7-2-1-5,11-1 0 14,10-2 1-14,10-3-1 13,9 0 0-13,4 0-1 0,2 0 2 13,2 0-2-13,-4 0 4 14,-2-3-6-14,-7 1 4 13,-6 2-1-13,-5 0 2 14,-2 0-2-9,6 0 1-5,3 2 0 14,5 3 0-14,-3-1 2 14,0-4-6-14,-2 3 4 13,-1-3-2-13,-5 3 2 14,-8 1-1-14,-6 2 0 14,-9 4 0-14,-8 2-2 13,-8 1 4-7,-7 1-3-6,-4-3 2 13,-4 3-2-13,-5-2 1 14,-9 2 0-14,-8 0 0 14,-7-2 0-14,-7 1-2 13,-6-1 4-13,1-1-1 0,-1 1 1 13,3 0-2-13,8-3 2 20,4-4-3-20,8 0 2 0,3-5-1 13,1 0 0-13,-1 0 0 13,-2 0 2-13,-3 0-2 14,-2-6 1-14,-4 2 2 13,0 0-6-13,1 1 5 14,-1 1-2-14,2 1 0 14,-2-1 0-9,2 2 0-5,-2 0 2 14,-5 0-2-14,5 0 1 14,-4 0-1-14,-3 0 3 13,-3 0-3-13,0 0 0 14,-6 0 0-14,-4 0 0 13,-5 0 2-13,-5 0-2 14,-5 0 1-8,-2 0 0-6,-3 0 2 13,-3 0-5-13,-3 0 2 14,-3 0 0-14,-3 0 0 0,-2 0 2 12,-2 0-4-12,0 0 5 14,-2 0 0-14,0 2-3 14,0-2 7-14,0 0-5 20,0 0 4-20,0 0-2 0,0 0 1 12,0 0 0-12,0 0-4 14,0 0 6-14,0 0-2 14,0 0 4-14,0 0-6 13,0 0 7-13,0 0-4 14,0 0 3-14,0 0-8 14,0 0-1-9,0-6 0-5,0-2-1 14,0-2-1-14,-4-4 4 13,0-3-4-13,2-2 5 14,-2-1-4-14,1-4 2 14,-1-1-2-14,-1-3-1 0,5 1 2 12,0 1 0 3,0 1 0-10,0 6 0-5,0 0 0 14,0 1 0-14,0 2-3 14,0 0 2-14,5 2-1 13,2-2 1-13,1-3 0 0,1-2 2 13,3-6-1-13,-4 1 0 13,3 1 1-13,-1 3 1 21,-4 5-1-21,1 7-1 0,-5 0 2 12,-2 2-2-12,0 0-2 14,0 2 2-14,0 2 0 14,0 1 0-14,0 3-1 13,0 0 1-13,0 0-7 14,0 0-2-14,0 0-12 13,0 0-22-7,0 3-11-6,0 11 6 14,4 3 10-14,-2 0-16 13</inkml:trace>
    </iact:actionData>
  </iact:action>
  <iact:action type="add" startTime="201666">
    <iact:property name="dataType"/>
    <iact:actionData xml:id="d31">
      <inkml:trace xmlns:inkml="http://www.w3.org/2003/InkML" xml:id="stk31" contextRef="#ctx0" brushRef="#br0">19627 8979 19 0,'-2'0'32'15,"2"0"-3"-8,0 0-10-6,0 0-11 13,0 0 4-13,0-1 1 14,0-4 10-14,0 3-3 14,0-2 4-14,0-6-12 0,8-6 2 12,16-10-5-12,15-8-8 14,10-2 5-14,4-4-6 13,-2 2 2-7,-3 2-1-6,-9 1-2 14,-5 5 3 0,-9 9 0-14,-9 3-2 14,-6 8 0-14,-1 3 0 0,-5 3 0 12,1 2-2-12,0 1 1 14,-1 1 0-14,3 0-2 14,-1 0 1-9,0 0 2 10,-2 0-1-15,-2 0-1 0,0 0-2 12,0 0 4-12,0 0 0 14,3 0 0-14,-1 3-4 14,3 11 4-14,2 4-2 13,2 5 1-13,0 5 2 14,2 4-1-9,1 3 3-5,-3-2-3 14,0-3 3-14,-4-4-3 14,0-2 2-14,-3-4 0 13,-1 0-3-13,0-2 2 0,0-1 1 13,-1-4-2-13,0-1 0 14,3-2 1-14,-1-1-1 13,-2-2 0-7,1-3 3 8,-3-1-6-14,0-2 5 0,0-1-4 13,0 0 2-13,0 3 0 14,0-3 0-14,0 0 2 13,0 0-5-13,0 0 6 14,0 0-6-14,0 0 1 14,0 0 1-9,0 0-5-5,0-4 2 14,0-3-4-14,0 0-3 13,0-3 8-13,0 1 0 14,0-1 2-14,0 0 2 14,0-2 1-14,0 0 0 13,-3 0-2-13,1 0 0 0,0 2 0 19,0 0 2-19,-1 1-2 0,1-3 2 13,0 1 0 2,-3-1-2-15,2 0 2 13,-3 2-2-13,-2 0 1 0,1-4-1 13,-1 2 0-13,-1 3-2 14,-1-5 2-14,-1 9 0 13,7 1 6-7,-3 0-6-6,2 1 5 13,3 3-3-13,0 0 2 14,0 0-4-14,2 0-2 14,0 0 0-14,0 0-1 13,0 0 3-13,-4 0-4 14,-8 7 2-14,-12 19 0 13,-14 10 2-7,-15 4 0-6,-3 2 3 14,2-1-3-14,0-6 1 13,2 1 0-13,1-5-1 14,5-8 0-14,8-2 3 13,11-9-5-13,8-6 5 14,8-5-3-14,8-1 1 14,3 0-1-14,0 0 0 4,0 0-10 11,0 0 5-15,0 0-4 0,12-3 1 13,5-11 8-13,10-5-1 13,0-3 0-13,-2 0-5 14,-6 4-1-14,-5 2 1 13,-5 2 6-13,-5-2 0 14,-2 2 1-8,-2 0 2-6,5 0-4 13,-1 2 2 2,7 2-2-15,8-5 1 0,4 1-2 12,12 1 1-12,2-6 1 14,3 2-1-14,0 0 2 14,-1 0-2-14,-2 3 2 13,-1 2-4-7,-9 1 5-6,-5 6-4 13,-9 3 1-13,-6 2-4 14,0 0 0-14,-5 0-3 0,-2 0 4 13,2 7-2-13,-2 9 6 13,0 5 0 2,0 1 4-15,0 7-1 0,0-6 0 13,0 0-1-8,2 2-2-5,0-3 2 14,1-2-1-14,1 0-1 13,-1-3 3 2,3-3-3-15,-3 0 0 0,1-3 1 13,-2-3-1-13,3 1 0 13,-3-5 1-13,0-3-1 14,-2-1 1-9,0 0 1-5,0 0-2 14,0 0 2-14,0 2 1 14,0-2-3-14,0 0 0 13,0 0 1-13,0 0 1 0,0 0-1 13,0 0-1-13,0-7-3 14,0-3-6 0,0-4 7-8,0-4 0-6,0-1 2 13,0-5-3-13,0 2 3 0,0-6 3 13,0 1 0 2,0-6-3-15,0-1 2 13,0 2-2-13,0 3 0 14,0 4 4-14,-4 4-4 0,-3 5 0 12,-6 2-2-6,3 7 0-6,0-2 0 14,-4 6-4-14,3 1 5 13,-1 2-1 2,-1 0 2-15,-3 0 2 0,-3 0-1 13,-6 7-1-13,-4 12 1 13,-3 4 0-13,0 2-1 14,-2 1 0-9,3 0 3-5,-2 3-5 14,2 4 4-14,-1-1-2 14,-4 2 0-14,1 0-2 13,1-2 1-13,5-6 2 14,4-8 1-14,8-4-2 13,3-3 0-13,8-6 2 14,1 0-3-14,3-1 1 5,2-4 0-5,0 0 0 13,0 0-5-13,0 0 1 14,0 0-6-14,0 0 1 13,14 0 2-13,10-4 3 14,7-13 4 1,5-2-3-15,4-8 2 0,5 3 1 12,-2-3 1-6,3 2-1-6,1 1 6 14,-1 1-6-14,2 2 1 13,-11 5 1-13,-8 7-4 14,-8 2 2-14,-6 5 0 13,-7 2 0-13,-1 0-2 14,-2 0 0-14,-3 0-3 14,0 0 5-9,3 0-5-5,-1 0 4 14,5 4 2-14,-2 3-1 0,-1 2 0 12,3-1-1 3,-4-1 1-15,-3 6 0 0,3-6 1 13,-5 7-1 1,0-2 4-14,0 1-3 0,0 3 6 13,0-1-5-8,0-1 2-5,0 3-4 14,0 0 0-14,0-3 1 14,0 0 0-14,-2-1-1 13,2-5 3 2,0-1-6-15,0-5 4 0,0-2-2 13,0 0 2-13,0 0-1 13,0 0 0-7,0 0 2-6,0 0-2 13,0 0 0-13,0-17-2 14,0-5-3-14,0-4 5 14,6-1 0-14,1 2 1 13,-3-1 0-13,-2 0-1 14,0-1 2-14,-2 2 1 13,0-1 1-7,0 2-2-6,0 2 2 14,0 1-3-14,0 6 1 13,0 3-2-13,-6 3 2 0,-3 5 4 13,0 0-2-13,-2 1 0 14,0 3-1-14,-1 0-2 13,-1 0 1 2,0 0-4-15,-5 0 1 4,-2 3-1-4,-3 12 2 14,2 3-1-14,-2 0 0 14,1 4 2-14,-3 0-2 13,3 2 0-13,-1 0 0 14,3-2 2 0,3 2-2-14,1 0 1 0,1 0 0 13,-1 2 0-7,0-2 0-6,3-1 1 13,-2-4 0-13,-1-2-2 14,0-3 2-14,3-4-2 13,4-5 2-13,3-2-1 14,6-3 0-14,0 0 0 0,0 0 1 13,0 0-1-13,0 0-4 13,0 0-12-7,15-6 7-6,14-10 9 13,12-5 0 2,5-2 0-15,8-6-4 0,-6 5 1 13,-3 2-7-13,-5 4 9 13,-7 4-5-13,-4 5 6 14,-4 2-1 1,-5 0 0-15,-2 7 1 4,-7 0 0-4,-2 0-4 14,-5 0-3-14,-2 0 6 13,1 0 1-13,1 0 1 14,0 0 0-14,4 0-2 14,-4 0-2-14,2 7 3 13,-1 0-2-13,-1 2 2 14,1 5 0-9,0 2 1-5,-5 1 0 14,0 2-1-14,0 3 5 14,0 0 0-14,0 0 0 13,0 1-4-13,0-1 2 0,0-2 0 13,0-3-3 2,-5 0 2-15,0 0 2 0,1-8-2 19,-1-1-2-19,3-4 5 0,0-2-5 12,2-2 3-12,0 0-1 14,0 0 0-14,0 0 4 14,0 0-4-14,0 0 3 13,0 0-4-13,0 0-1 14,0 0 3-14,0 0-3 13,0 0 1-7,0 0-1-6,0 0-3 14,0 0-1-14,0 0-1 13,0 0-16-13,9-14-46 14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ângulo retângulo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Grupo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orma livre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Forma livre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1332767423 h 528"/>
                <a:gd name="T6" fmla="*/ 120019431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0" name="Conector reto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11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2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3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7710E2E-E311-4D74-959D-1D4063FCE75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B1A4-B6BD-4697-9E00-7017DA55E25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691CE-163E-4DA5-A366-7198DF01F21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7D1DD-D309-4DE9-945D-C074DBF8C70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visa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5" name="Divisa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23BE14-A9EE-4551-BAED-E20C8E68750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090336-844D-46AD-B4E5-5D39978D5E6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C26721-D5A1-4CBA-A59D-DE125D5CC6A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E1263A3-1403-4E65-A37E-9738BD78E90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08770-C92D-4B42-9034-6A4F8C38A15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85040E5-ECD8-45E6-BCEB-4412D6E1DCC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vre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Forma livre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1330642500 h 588"/>
              <a:gd name="T6" fmla="*/ 2091905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7" name="Triângulo retângulo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Conector reto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ivisa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" name="Divisa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1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2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3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0BBA25-1940-433A-8362-2E286C4BC10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7" name="Forma livre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1330642500 h 588"/>
              <a:gd name="T6" fmla="*/ 2091905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cxnSp>
        <p:nvCxnSpPr>
          <p:cNvPr id="15" name="Conector reto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033" name="Espaço Reservado para Texto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  <a:endParaRPr lang="en-US" altLang="pt-BR" smtClean="0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/>
            </a:lvl1pPr>
          </a:lstStyle>
          <a:p>
            <a:pPr>
              <a:defRPr/>
            </a:pPr>
            <a:fld id="{B14F0551-458B-4DEF-AD00-83B257AA259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4" r:id="rId2"/>
    <p:sldLayoutId id="2147483739" r:id="rId3"/>
    <p:sldLayoutId id="2147483740" r:id="rId4"/>
    <p:sldLayoutId id="2147483741" r:id="rId5"/>
    <p:sldLayoutId id="2147483742" r:id="rId6"/>
    <p:sldLayoutId id="2147483735" r:id="rId7"/>
    <p:sldLayoutId id="2147483743" r:id="rId8"/>
    <p:sldLayoutId id="2147483744" r:id="rId9"/>
    <p:sldLayoutId id="2147483736" r:id="rId10"/>
    <p:sldLayoutId id="214748373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11/relationships/inkAction" Target="../ink/inkAction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microsoft.com/office/2011/relationships/inkAction" Target="../ink/inkAction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microsoft.com/office/2011/relationships/inkAction" Target="../ink/inkAction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microsoft.com/office/2011/relationships/inkAction" Target="../ink/inkAction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microsoft.com/office/2011/relationships/inkAction" Target="../ink/inkAction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microsoft.com/office/2011/relationships/inkAction" Target="../ink/inkAction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microsoft.com/office/2011/relationships/inkAction" Target="../ink/inkAction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t-PT" sz="2800" dirty="0">
                <a:cs typeface="Times New Roman" pitchFamily="18" charset="0"/>
              </a:rPr>
              <a:t>Para Marx, o caráter do homem dependeria do lugar por ele ocupado na trama das relações sociais e o princípio dialético de Hegel não deveria ser descartado, mas elaborado no sentido da criação de uma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dialética materialista</a:t>
            </a:r>
            <a:r>
              <a:rPr lang="pt-PT" sz="2800" dirty="0">
                <a:cs typeface="Times New Roman" pitchFamily="18" charset="0"/>
              </a:rPr>
              <a:t>.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t-PT" sz="2800" dirty="0">
                <a:cs typeface="Times New Roman" pitchFamily="18" charset="0"/>
              </a:rPr>
              <a:t>Assim, Marx, em sua crítica ao idealismo hegeliano, ainda manteve a dialética, agora redefinida como elemento propulsor do materialismo. </a:t>
            </a:r>
            <a:endParaRPr lang="pt-BR" sz="2800" dirty="0">
              <a:cs typeface="Times New Roman" pitchFamily="18" charset="0"/>
            </a:endParaRPr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0648"/>
            <a:ext cx="84582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O que determina o caráter humano?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35200" y="1080720"/>
              <a:ext cx="7693200" cy="488664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0880" y="1076760"/>
                <a:ext cx="7701840" cy="48945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159"/>
    </mc:Choice>
    <mc:Fallback>
      <p:transition spd="slow" advTm="612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051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7772400" cy="4114800"/>
          </a:xfrm>
        </p:spPr>
        <p:txBody>
          <a:bodyPr>
            <a:normAutofit fontScale="77500" lnSpcReduction="20000"/>
          </a:bodyPr>
          <a:lstStyle/>
          <a:p>
            <a:pPr marL="365760" indent="-256032" eaLnBrk="1" fontAlgn="auto" hangingPunct="1">
              <a:lnSpc>
                <a:spcPct val="12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t-PT" sz="2800" dirty="0">
                <a:cs typeface="Times New Roman" pitchFamily="18" charset="0"/>
              </a:rPr>
              <a:t>Na história da filosofia, a noção de dialética ganha diferentes significados. </a:t>
            </a:r>
          </a:p>
          <a:p>
            <a:pPr marL="365760" indent="-256032" eaLnBrk="1" fontAlgn="auto" hangingPunct="1">
              <a:lnSpc>
                <a:spcPct val="12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t-PT" sz="2800" dirty="0">
                <a:cs typeface="Times New Roman" pitchFamily="18" charset="0"/>
              </a:rPr>
              <a:t>Nos </a:t>
            </a:r>
            <a:r>
              <a:rPr lang="pt-PT" sz="2800" dirty="0" smtClean="0">
                <a:cs typeface="Times New Roman" pitchFamily="18" charset="0"/>
              </a:rPr>
              <a:t>presocráticos </a:t>
            </a:r>
            <a:r>
              <a:rPr lang="pt-PT" sz="2800" dirty="0">
                <a:cs typeface="Times New Roman" pitchFamily="18" charset="0"/>
              </a:rPr>
              <a:t>é a mutabilidade do mundo, a transformação de toda propriedade em seu contrário. </a:t>
            </a:r>
          </a:p>
          <a:p>
            <a:pPr marL="365760" indent="-256032" eaLnBrk="1" fontAlgn="auto" hangingPunct="1">
              <a:lnSpc>
                <a:spcPct val="12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t-PT" sz="2800" dirty="0">
                <a:cs typeface="Times New Roman" pitchFamily="18" charset="0"/>
              </a:rPr>
              <a:t>Em Platão e Aristóteles adquire o significado de arte da discussão. </a:t>
            </a:r>
          </a:p>
          <a:p>
            <a:pPr marL="365760" indent="-256032" eaLnBrk="1" fontAlgn="auto" hangingPunct="1">
              <a:lnSpc>
                <a:spcPct val="12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t-PT" sz="2800" dirty="0">
                <a:cs typeface="Times New Roman" pitchFamily="18" charset="0"/>
              </a:rPr>
              <a:t>Em </a:t>
            </a:r>
            <a:r>
              <a:rPr lang="pt-PT" sz="2800" dirty="0" smtClean="0">
                <a:cs typeface="Times New Roman" pitchFamily="18" charset="0"/>
              </a:rPr>
              <a:t>Hegel é </a:t>
            </a:r>
            <a:r>
              <a:rPr lang="pt-PT" sz="2800" dirty="0">
                <a:cs typeface="Times New Roman" pitchFamily="18" charset="0"/>
              </a:rPr>
              <a:t>a força dos aspectos contraditórios no processo de desenvolvimento das </a:t>
            </a:r>
            <a:r>
              <a:rPr lang="pt-PT" sz="2800" dirty="0" smtClean="0">
                <a:cs typeface="Times New Roman" pitchFamily="18" charset="0"/>
              </a:rPr>
              <a:t>ideias</a:t>
            </a:r>
            <a:r>
              <a:rPr lang="pt-PT" sz="2800" dirty="0">
                <a:cs typeface="Times New Roman" pitchFamily="18" charset="0"/>
              </a:rPr>
              <a:t>, que possui uma conexão interna a ser desvendada pela filosofia. </a:t>
            </a:r>
            <a:endParaRPr lang="pt-BR" sz="2800" dirty="0">
              <a:cs typeface="Times New Roman" pitchFamily="18" charset="0"/>
            </a:endParaRPr>
          </a:p>
        </p:txBody>
      </p:sp>
      <p:sp>
        <p:nvSpPr>
          <p:cNvPr id="89090" name="Rectangle 2050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8382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dirty="0"/>
              <a:t>Diferentes interpretações da dialética: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2" name="Tinta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34760" y="751320"/>
              <a:ext cx="7853400" cy="5037840"/>
            </p14:xfrm>
          </p:contentPart>
        </mc:Choice>
        <mc:Fallback>
          <p:pic>
            <p:nvPicPr>
              <p:cNvPr id="2" name="Tinta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0080" y="746640"/>
                <a:ext cx="7863120" cy="50468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130"/>
    </mc:Choice>
    <mc:Fallback>
      <p:transition spd="slow" advTm="189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05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PT" altLang="pt-BR" smtClean="0">
                <a:cs typeface="Times New Roman" pitchFamily="18" charset="0"/>
              </a:rPr>
              <a:t>Marx reteve a concepção dialética de Hegel, mas não como propulsora das ideias e sim como motor do desenvolvimento nas relações econômicas. </a:t>
            </a:r>
            <a:endParaRPr lang="pt-BR" altLang="pt-BR" smtClean="0">
              <a:cs typeface="Times New Roman" pitchFamily="18" charset="0"/>
            </a:endParaRPr>
          </a:p>
          <a:p>
            <a:pPr eaLnBrk="1" hangingPunct="1"/>
            <a:endParaRPr lang="pt-BR" altLang="pt-BR" smtClean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2" name="Tinta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31520" y="1302120"/>
              <a:ext cx="7494120" cy="3801960"/>
            </p14:xfrm>
          </p:contentPart>
        </mc:Choice>
        <mc:Fallback>
          <p:pic>
            <p:nvPicPr>
              <p:cNvPr id="2" name="Tinta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6480" y="1297080"/>
                <a:ext cx="7503480" cy="38113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913"/>
    </mc:Choice>
    <mc:Fallback>
      <p:transition spd="slow" advTm="116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PT" altLang="pt-BR" sz="2800" smtClean="0">
                <a:cs typeface="Times New Roman" pitchFamily="18" charset="0"/>
              </a:rPr>
              <a:t>As ideias de Marx foram se firmando enquanto tendência particular dentro do materialismo filosófico. </a:t>
            </a:r>
          </a:p>
          <a:p>
            <a:pPr eaLnBrk="1" hangingPunct="1"/>
            <a:r>
              <a:rPr lang="pt-PT" altLang="pt-BR" sz="2800" smtClean="0">
                <a:cs typeface="Times New Roman" pitchFamily="18" charset="0"/>
              </a:rPr>
              <a:t>Ele se afastou das noções filosóficas idealistas de Hegel, da crença de que </a:t>
            </a:r>
            <a:r>
              <a:rPr lang="pt-PT" altLang="pt-BR" sz="2800" i="1" smtClean="0">
                <a:cs typeface="Times New Roman" pitchFamily="18" charset="0"/>
              </a:rPr>
              <a:t>“</a:t>
            </a:r>
            <a:r>
              <a:rPr lang="pt-PT" altLang="pt-BR" sz="2400" i="1" smtClean="0">
                <a:cs typeface="Times New Roman" pitchFamily="18" charset="0"/>
              </a:rPr>
              <a:t>todos os fenômenos da natureza e da sociedade têm sua base na idéia absoluta”</a:t>
            </a:r>
            <a:r>
              <a:rPr lang="pt-PT" altLang="pt-BR" sz="2800" smtClean="0">
                <a:cs typeface="Times New Roman" pitchFamily="18" charset="0"/>
              </a:rPr>
              <a:t>.</a:t>
            </a:r>
          </a:p>
          <a:p>
            <a:pPr eaLnBrk="1" hangingPunct="1"/>
            <a:r>
              <a:rPr lang="pt-PT" altLang="pt-BR" sz="2800" smtClean="0">
                <a:cs typeface="Times New Roman" pitchFamily="18" charset="0"/>
              </a:rPr>
              <a:t>Reteve, entretanto, o conceito de alienação e o ponto de vista dialético da compreensão da realidade. </a:t>
            </a:r>
            <a:endParaRPr lang="pt-BR" altLang="pt-BR" sz="2800" smtClean="0">
              <a:cs typeface="Times New Roman" pitchFamily="18" charset="0"/>
            </a:endParaRPr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/>
              <a:t>O que é de Marx?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2" name="Tinta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36120" y="219960"/>
              <a:ext cx="8089560" cy="6309720"/>
            </p14:xfrm>
          </p:contentPart>
        </mc:Choice>
        <mc:Fallback>
          <p:pic>
            <p:nvPicPr>
              <p:cNvPr id="2" name="Tinta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1440" y="214560"/>
                <a:ext cx="8098200" cy="63183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037"/>
    </mc:Choice>
    <mc:Fallback>
      <p:transition spd="slow" advTm="261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PT" altLang="pt-BR" smtClean="0">
                <a:cs typeface="Times New Roman" pitchFamily="18" charset="0"/>
              </a:rPr>
              <a:t>A dialética de Hegel, afirmara Marx, estava correta, mas deveria ser posta de cabeça para baixo substituindo-se o idealismo pelo materialismo, a visão da história como sendo movida pelo desenvolvimento do espírito absoluto pela idéia de que as condições materiais seriam o motor verdadeiro do devir histórico.</a:t>
            </a:r>
            <a:r>
              <a:rPr lang="pt-BR" altLang="pt-BR" smtClean="0"/>
              <a:t> </a:t>
            </a: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/>
              <a:t>A nova dialética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2" name="Tinta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42240" y="379800"/>
              <a:ext cx="7746120" cy="4576320"/>
            </p14:xfrm>
          </p:contentPart>
        </mc:Choice>
        <mc:Fallback>
          <p:pic>
            <p:nvPicPr>
              <p:cNvPr id="2" name="Tinta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7560" y="374040"/>
                <a:ext cx="7756560" cy="45860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533"/>
    </mc:Choice>
    <mc:Fallback>
      <p:transition spd="slow" advTm="155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PT" altLang="pt-BR" smtClean="0">
                <a:cs typeface="Times New Roman" pitchFamily="18" charset="0"/>
              </a:rPr>
              <a:t>A matéria é o princípio primordial e o espírito apenas um reflexo secundário dela.</a:t>
            </a:r>
          </a:p>
          <a:p>
            <a:pPr eaLnBrk="1" hangingPunct="1"/>
            <a:r>
              <a:rPr lang="pt-PT" altLang="pt-BR" smtClean="0">
                <a:cs typeface="Times New Roman" pitchFamily="18" charset="0"/>
              </a:rPr>
              <a:t>Da matéria surge a consciência e o conhecimento do universo é a realidade refletida nessa consciência. Mas a realidade enquanto tal existe independentemente da consciência. </a:t>
            </a:r>
            <a:endParaRPr lang="pt-BR" altLang="pt-BR" smtClean="0">
              <a:cs typeface="Times New Roman" pitchFamily="18" charset="0"/>
            </a:endParaRPr>
          </a:p>
        </p:txBody>
      </p:sp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/>
              <a:t>Prioridade da matéria...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2" name="Tinta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29840" y="383760"/>
              <a:ext cx="8038080" cy="4834440"/>
            </p14:xfrm>
          </p:contentPart>
        </mc:Choice>
        <mc:Fallback>
          <p:pic>
            <p:nvPicPr>
              <p:cNvPr id="2" name="Tinta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5880" y="380160"/>
                <a:ext cx="8044920" cy="48423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808"/>
    </mc:Choice>
    <mc:Fallback>
      <p:transition spd="slow" advTm="161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PT" altLang="pt-BR" smtClean="0">
                <a:cs typeface="Times New Roman" pitchFamily="18" charset="0"/>
              </a:rPr>
              <a:t>Apenas Marx uniu o materialismo à dialética na construção do seu materialismo dialético que acredita estar embasado na prática social e aspira ser a teoria orientadora da revolução do proletariado. </a:t>
            </a:r>
            <a:endParaRPr lang="pt-BR" altLang="pt-BR" smtClean="0"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2" name="Tinta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96240" y="929880"/>
              <a:ext cx="7648920" cy="4224240"/>
            </p14:xfrm>
          </p:contentPart>
        </mc:Choice>
        <mc:Fallback>
          <p:pic>
            <p:nvPicPr>
              <p:cNvPr id="2" name="Tinta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3000" y="925560"/>
                <a:ext cx="7658280" cy="42343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795"/>
    </mc:Choice>
    <mc:Fallback>
      <p:transition spd="slow" advTm="207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so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urso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urso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urso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urso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675</TotalTime>
  <Words>370</Words>
  <Application>Microsoft Office PowerPoint</Application>
  <PresentationFormat>Apresentação na tela (4:3)</PresentationFormat>
  <Paragraphs>19</Paragraphs>
  <Slides>7</Slides>
  <Notes>0</Notes>
  <HiddenSlides>0</HiddenSlides>
  <MMClips>7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3" baseType="lpstr">
      <vt:lpstr>Lucida Sans Unicode</vt:lpstr>
      <vt:lpstr>Times New Roman</vt:lpstr>
      <vt:lpstr>Verdana</vt:lpstr>
      <vt:lpstr>Wingdings 2</vt:lpstr>
      <vt:lpstr>Wingdings 3</vt:lpstr>
      <vt:lpstr>Concurso</vt:lpstr>
      <vt:lpstr>O que determina o caráter humano?</vt:lpstr>
      <vt:lpstr>Diferentes interpretações da dialética:</vt:lpstr>
      <vt:lpstr>Apresentação do PowerPoint</vt:lpstr>
      <vt:lpstr>O que é de Marx?</vt:lpstr>
      <vt:lpstr>A nova dialética</vt:lpstr>
      <vt:lpstr>Prioridade da matéria...</vt:lpstr>
      <vt:lpstr>Apresentação do PowerPoint</vt:lpstr>
    </vt:vector>
  </TitlesOfParts>
  <Company>FEA-USP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Karl Marx (continuação)</dc:title>
  <dc:creator>Ricardo Feijo</dc:creator>
  <cp:lastModifiedBy>Lélio Luiz de Oliveira</cp:lastModifiedBy>
  <cp:revision>21</cp:revision>
  <dcterms:created xsi:type="dcterms:W3CDTF">2002-12-06T22:33:33Z</dcterms:created>
  <dcterms:modified xsi:type="dcterms:W3CDTF">2020-05-11T04:46:18Z</dcterms:modified>
</cp:coreProperties>
</file>