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7" r:id="rId3"/>
    <p:sldId id="319" r:id="rId4"/>
    <p:sldId id="318" r:id="rId5"/>
    <p:sldId id="314" r:id="rId6"/>
    <p:sldId id="31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60"/>
  </p:normalViewPr>
  <p:slideViewPr>
    <p:cSldViewPr showGuides="1">
      <p:cViewPr>
        <p:scale>
          <a:sx n="50" d="100"/>
          <a:sy n="50" d="100"/>
        </p:scale>
        <p:origin x="336" y="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F2298-7949-49A6-BAB4-24426F5F04D6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1D284-4ECE-49C7-BFC5-46A1F80D73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61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12/08/2018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LES0675 – Economia Monetária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Questões: Demanda e Oferta </a:t>
            </a:r>
            <a:r>
              <a:rPr lang="pt-BR" dirty="0" smtClean="0">
                <a:solidFill>
                  <a:schemeClr val="tx1"/>
                </a:solidFill>
              </a:rPr>
              <a:t>por Moeda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2º Semestre </a:t>
            </a:r>
            <a:r>
              <a:rPr lang="pt-BR" smtClean="0">
                <a:solidFill>
                  <a:schemeClr val="tx1"/>
                </a:solidFill>
              </a:rPr>
              <a:t>de </a:t>
            </a:r>
            <a:r>
              <a:rPr lang="pt-BR" smtClean="0">
                <a:solidFill>
                  <a:schemeClr val="tx1"/>
                </a:solidFill>
              </a:rPr>
              <a:t>2018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eadingwithquestions.com/wp-content/uploads/2014/05/5-Ques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56037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2656"/>
            <a:ext cx="914400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dirty="0" smtClean="0"/>
              <a:t>Assinale Verdadeiro ou Falso. Justifique a resposta</a:t>
            </a:r>
          </a:p>
          <a:p>
            <a:pPr marL="358775" indent="-358775">
              <a:spcAft>
                <a:spcPts val="600"/>
              </a:spcAft>
            </a:pPr>
            <a:r>
              <a:rPr lang="pt-BR" sz="2400" dirty="0" smtClean="0"/>
              <a:t>(   ) De </a:t>
            </a:r>
            <a:r>
              <a:rPr lang="pt-BR" sz="2400" dirty="0"/>
              <a:t>acordo com a teoria Quantitativa da Moeda o controle da oferta monetária implica, em última instância, o controle da inflação</a:t>
            </a:r>
            <a:r>
              <a:rPr lang="pt-BR" sz="2400" dirty="0" smtClean="0"/>
              <a:t>.</a:t>
            </a:r>
          </a:p>
          <a:p>
            <a:pPr marL="358775" indent="-358775">
              <a:spcAft>
                <a:spcPts val="600"/>
              </a:spcAft>
            </a:pPr>
            <a:r>
              <a:rPr lang="pt-BR" sz="2400" dirty="0" smtClean="0"/>
              <a:t>(   </a:t>
            </a:r>
            <a:r>
              <a:rPr lang="pt-BR" sz="2400" dirty="0"/>
              <a:t>) </a:t>
            </a:r>
            <a:r>
              <a:rPr lang="pt-BR" sz="2400" dirty="0" smtClean="0"/>
              <a:t>De </a:t>
            </a:r>
            <a:r>
              <a:rPr lang="pt-BR" sz="2400" dirty="0"/>
              <a:t>acordo com o modelo de Tobin de preferência pela liquidez, a demanda por moeda varia inversamente com a rentabilidade dos demais ativos e com a expectativa de inflação, e positivamente com a </a:t>
            </a:r>
            <a:r>
              <a:rPr lang="pt-BR" sz="2400" dirty="0" smtClean="0"/>
              <a:t>riqueza.</a:t>
            </a:r>
          </a:p>
          <a:p>
            <a:pPr marL="358775" indent="-358775">
              <a:spcAft>
                <a:spcPts val="600"/>
              </a:spcAft>
            </a:pPr>
            <a:r>
              <a:rPr lang="pt-BR" sz="2400" dirty="0" smtClean="0"/>
              <a:t>(   </a:t>
            </a:r>
            <a:r>
              <a:rPr lang="pt-BR" sz="2400" dirty="0"/>
              <a:t>) </a:t>
            </a:r>
            <a:r>
              <a:rPr lang="pt-BR" sz="2400" dirty="0" smtClean="0"/>
              <a:t>A </a:t>
            </a:r>
            <a:r>
              <a:rPr lang="pt-BR" sz="2400" dirty="0"/>
              <a:t>rápida expansão do uso de cartões de crédito representa um choque de demanda, uma vez que eleva a velocidade da </a:t>
            </a:r>
            <a:r>
              <a:rPr lang="pt-BR" sz="2400" dirty="0" smtClean="0"/>
              <a:t>moeda.</a:t>
            </a:r>
          </a:p>
          <a:p>
            <a:pPr marL="358775" indent="-358775">
              <a:spcAft>
                <a:spcPts val="600"/>
              </a:spcAft>
            </a:pPr>
            <a:r>
              <a:rPr lang="pt-BR" sz="2400" dirty="0" smtClean="0"/>
              <a:t>(   </a:t>
            </a:r>
            <a:r>
              <a:rPr lang="pt-BR" sz="2400" dirty="0"/>
              <a:t>) </a:t>
            </a:r>
            <a:r>
              <a:rPr lang="pt-BR" sz="2400" dirty="0" smtClean="0"/>
              <a:t>Com </a:t>
            </a:r>
            <a:r>
              <a:rPr lang="pt-BR" sz="2400" dirty="0"/>
              <a:t>base na teoria quantitativa da moeda e na equação de Fisher, podemos concluir que um aumento de 1 ponto percentual na taxa de expansão monetária deve levar a um aumento de aproximadamente 1 ponto percentual na taxa de juros </a:t>
            </a:r>
            <a:r>
              <a:rPr lang="pt-BR" sz="2400" dirty="0" smtClean="0"/>
              <a:t>nominal.</a:t>
            </a:r>
          </a:p>
          <a:p>
            <a:pPr marL="358775" indent="-358775">
              <a:spcAft>
                <a:spcPts val="600"/>
              </a:spcAft>
            </a:pPr>
            <a:r>
              <a:rPr lang="pt-BR" sz="2400" dirty="0" smtClean="0"/>
              <a:t>(   </a:t>
            </a:r>
            <a:r>
              <a:rPr lang="pt-BR" sz="2400" dirty="0"/>
              <a:t>) </a:t>
            </a:r>
            <a:r>
              <a:rPr lang="pt-BR" sz="2400" dirty="0" smtClean="0"/>
              <a:t>A </a:t>
            </a:r>
            <a:r>
              <a:rPr lang="pt-BR" sz="2400" dirty="0"/>
              <a:t>realização de operações de mercado aberto, em que o Banco Central vende títulos governamentais, provoca um aumento da demanda por moeda.</a:t>
            </a:r>
          </a:p>
        </p:txBody>
      </p:sp>
    </p:spTree>
    <p:extLst>
      <p:ext uri="{BB962C8B-B14F-4D97-AF65-F5344CB8AC3E}">
        <p14:creationId xmlns:p14="http://schemas.microsoft.com/office/powerpoint/2010/main" val="228933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55435"/>
            <a:ext cx="3888432" cy="258580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319" y="2564904"/>
            <a:ext cx="4584169" cy="257859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07604" y="620688"/>
            <a:ext cx="7092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+mj-lt"/>
              </a:rPr>
              <a:t>Trabalho </a:t>
            </a:r>
            <a:r>
              <a:rPr lang="pt-BR" sz="4400" dirty="0" err="1" smtClean="0">
                <a:latin typeface="+mj-lt"/>
              </a:rPr>
              <a:t>extra-classe</a:t>
            </a:r>
            <a:r>
              <a:rPr lang="pt-BR" sz="4400" dirty="0" smtClean="0">
                <a:latin typeface="+mj-lt"/>
              </a:rPr>
              <a:t>, </a:t>
            </a:r>
          </a:p>
          <a:p>
            <a:pPr algn="ctr"/>
            <a:r>
              <a:rPr lang="pt-BR" sz="4400" dirty="0" smtClean="0">
                <a:latin typeface="+mj-lt"/>
              </a:rPr>
              <a:t>sem necessidade de entregar</a:t>
            </a:r>
            <a:endParaRPr lang="pt-BR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73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 smtClean="0"/>
              <a:t>Assinale </a:t>
            </a:r>
            <a:r>
              <a:rPr lang="pt-BR" sz="2400" dirty="0"/>
              <a:t>verdadeiro ou falso e justifique sua resposta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755576" y="836712"/>
            <a:ext cx="74168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redução da inflação, tudo o mais constante, eleva 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redução da inflação, associada à elevação dos juros nominais, eleva 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elevação da renda reduz 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introdução de caixas automáticos leva a um aumento da demanda por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detenção média de moeda – tanto das famílias quanto das firas – aumenta quando a taxa de inflação se eleva.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atual disseminação de cartões de crédito na economia brasileira contribui para aumentar a demanda de moeda.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de moeda é função decrescente da propensão marginal a poupar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marL="358775" lvl="0" indent="-358775" algn="l"/>
            <a:r>
              <a:rPr lang="pt-BR" sz="2400" dirty="0" smtClean="0"/>
              <a:t>Assinale </a:t>
            </a:r>
            <a:r>
              <a:rPr lang="pt-BR" sz="2400" dirty="0"/>
              <a:t>verdadeiro ou falso e justifique sua resposta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863588" y="836712"/>
            <a:ext cx="782321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demanda de moeda é função decrescente da renda nacional.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de moeda é função decrescente da propensão marginal a consumir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de moeda é função decrescente da velocidade-renda da moeda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A demanda real por moeda é função inversa da taxa de juros e da taxa de inflação.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Para os monetaristas, a demanda de moeda é instável. Estre fato é corroborado pela teoria quantitativa da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moeda.</a:t>
            </a:r>
            <a:endParaRPr lang="pt-B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8"/>
            </a:pPr>
            <a:r>
              <a:rPr lang="pt-BR" sz="2400" dirty="0" smtClean="0">
                <a:ea typeface="Calibri" panose="020F0502020204030204" pitchFamily="34" charset="0"/>
              </a:rPr>
              <a:t>A </a:t>
            </a:r>
            <a:r>
              <a:rPr lang="pt-BR" sz="2400" dirty="0">
                <a:ea typeface="Calibri" panose="020F0502020204030204" pitchFamily="34" charset="0"/>
              </a:rPr>
              <a:t>demanda por moeda transacional se justifica pela necessidade de retenção de saldos em moeda para fazer face ao hiato temporal entre pagamentos e recebimentos de renda por parte dos agentes econômicos.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89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6496</TotalTime>
  <Words>428</Words>
  <Application>Microsoft Office PowerPoint</Application>
  <PresentationFormat>Apresentação na tela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do Office</vt:lpstr>
      <vt:lpstr>LES0675 – Economia Monetária </vt:lpstr>
      <vt:lpstr>Apresentação do PowerPoint</vt:lpstr>
      <vt:lpstr>Apresentação do PowerPoint</vt:lpstr>
      <vt:lpstr>Apresentação do PowerPoint</vt:lpstr>
      <vt:lpstr>Assinale verdadeiro ou falso e justifique sua resposta.</vt:lpstr>
      <vt:lpstr>Assinale verdadeiro ou falso e justifique sua resposta.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USP</cp:lastModifiedBy>
  <cp:revision>56</cp:revision>
  <dcterms:created xsi:type="dcterms:W3CDTF">2015-02-20T17:46:23Z</dcterms:created>
  <dcterms:modified xsi:type="dcterms:W3CDTF">2018-08-13T01:34:25Z</dcterms:modified>
</cp:coreProperties>
</file>