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ADA9-3EF5-413D-B7AB-9738BA14E12F}" type="datetimeFigureOut">
              <a:rPr lang="pt-BR" smtClean="0"/>
              <a:pPr/>
              <a:t>30/07/2018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pgrid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pt-BR" sz="2800" b="1" dirty="0">
                <a:solidFill>
                  <a:srgbClr val="C00000"/>
                </a:solidFill>
              </a:rPr>
              <a:t>	EXAMEN </a:t>
            </a:r>
            <a:r>
              <a:rPr lang="pt-BR" sz="2800" b="1" dirty="0" smtClean="0">
                <a:solidFill>
                  <a:srgbClr val="C00000"/>
                </a:solidFill>
              </a:rPr>
              <a:t>ORAL FINAL: </a:t>
            </a:r>
            <a:r>
              <a:rPr lang="pt-BR" sz="2800" b="1" dirty="0">
                <a:solidFill>
                  <a:srgbClr val="C00000"/>
                </a:solidFill>
              </a:rPr>
              <a:t>ORIENTACIONES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357166"/>
            <a:ext cx="86764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100" b="1" dirty="0">
                <a:solidFill>
                  <a:srgbClr val="C00000"/>
                </a:solidFill>
              </a:rPr>
              <a:t>Tipo:</a:t>
            </a:r>
            <a:r>
              <a:rPr lang="es-ES" sz="2100" dirty="0">
                <a:solidFill>
                  <a:srgbClr val="C00000"/>
                </a:solidFill>
              </a:rPr>
              <a:t> </a:t>
            </a:r>
            <a:r>
              <a:rPr lang="es-ES" sz="2100" dirty="0"/>
              <a:t>presentación individual, en </a:t>
            </a:r>
            <a:r>
              <a:rPr lang="es-ES" sz="2100" dirty="0" smtClean="0"/>
              <a:t>vídeo para el </a:t>
            </a:r>
            <a:r>
              <a:rPr lang="es-E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13/08</a:t>
            </a:r>
            <a:endParaRPr lang="es-E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100" b="1" dirty="0">
                <a:solidFill>
                  <a:srgbClr val="C00000"/>
                </a:solidFill>
              </a:rPr>
              <a:t>Duración:</a:t>
            </a:r>
            <a:r>
              <a:rPr lang="es-ES" sz="2100" dirty="0"/>
              <a:t> entre </a:t>
            </a:r>
            <a:r>
              <a:rPr lang="es-ES" sz="2100" dirty="0" smtClean="0"/>
              <a:t>2 </a:t>
            </a:r>
            <a:r>
              <a:rPr lang="es-ES" sz="2100" dirty="0"/>
              <a:t>y 3 minutos</a:t>
            </a:r>
          </a:p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100" b="1" dirty="0">
                <a:solidFill>
                  <a:srgbClr val="C00000"/>
                </a:solidFill>
              </a:rPr>
              <a:t>Tema:</a:t>
            </a:r>
            <a:r>
              <a:rPr lang="es-ES" sz="2100" dirty="0"/>
              <a:t> Así </a:t>
            </a:r>
            <a:r>
              <a:rPr lang="es-ES" sz="2100" dirty="0" smtClean="0"/>
              <a:t>es mi rutina: </a:t>
            </a:r>
            <a:endParaRPr lang="es-ES" sz="2100" dirty="0"/>
          </a:p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100" b="1" dirty="0">
                <a:solidFill>
                  <a:srgbClr val="C00000"/>
                </a:solidFill>
              </a:rPr>
              <a:t>Desarrollo: </a:t>
            </a:r>
          </a:p>
          <a:p>
            <a:pPr marL="449263"/>
            <a:r>
              <a:rPr lang="es-ES" sz="2100" dirty="0"/>
              <a:t>Ponerse en la piel de un personaje y describir su vida:  datos personales, aficiones, gustos, con quién vive, cómo es su rutina laboral (elegir cualquier ocupación, excepto ESTUDIANTE), </a:t>
            </a:r>
            <a:r>
              <a:rPr lang="es-ES" sz="2100" dirty="0" smtClean="0"/>
              <a:t>cómo es su rutina (hora de levantarse, desayuno, comidas, actividades generales, descanso y </a:t>
            </a:r>
            <a:r>
              <a:rPr lang="es-ES" sz="2100" dirty="0" err="1" smtClean="0"/>
              <a:t>etc</a:t>
            </a:r>
            <a:r>
              <a:rPr lang="es-ES" sz="2100" dirty="0" smtClean="0"/>
              <a:t>).  </a:t>
            </a:r>
            <a:r>
              <a:rPr lang="es-ES" sz="2100" b="1" dirty="0"/>
              <a:t>Durante la grabación:</a:t>
            </a:r>
            <a:r>
              <a:rPr lang="es-ES" sz="2100" dirty="0"/>
              <a:t>  hablar en primera persona (YO) y mirando a la cámara, </a:t>
            </a:r>
            <a:r>
              <a:rPr lang="es-ES" sz="2100" u="sng" dirty="0"/>
              <a:t>sin utilizar ningún texto escrito. </a:t>
            </a:r>
            <a:endParaRPr lang="es-ES" sz="2100" u="sng" dirty="0" smtClean="0"/>
          </a:p>
          <a:p>
            <a:pPr marL="449263"/>
            <a:r>
              <a:rPr lang="es-ES" sz="2100" dirty="0" smtClean="0"/>
              <a:t>Se puede consultar el ejercicio auditivo del cuadernillo sobre la rutina de varios jóvenes hispanohablantes.</a:t>
            </a:r>
          </a:p>
          <a:p>
            <a:pPr marL="449263"/>
            <a:r>
              <a:rPr lang="es-ES" sz="2100" dirty="0" smtClean="0"/>
              <a:t>Fíjense en la utilización de los verbos irregulares del presente.           </a:t>
            </a:r>
            <a:endParaRPr lang="es-ES" sz="2100" dirty="0"/>
          </a:p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100" b="1" dirty="0" smtClean="0">
                <a:solidFill>
                  <a:srgbClr val="C00000"/>
                </a:solidFill>
              </a:rPr>
              <a:t>Grabación </a:t>
            </a:r>
            <a:r>
              <a:rPr lang="es-ES" sz="2100" b="1" dirty="0">
                <a:solidFill>
                  <a:srgbClr val="C00000"/>
                </a:solidFill>
              </a:rPr>
              <a:t>y envío del archivo</a:t>
            </a:r>
            <a:r>
              <a:rPr lang="es-ES" sz="2100" b="1" dirty="0" smtClean="0">
                <a:solidFill>
                  <a:srgbClr val="C00000"/>
                </a:solidFill>
              </a:rPr>
              <a:t>:</a:t>
            </a:r>
            <a:endParaRPr lang="es-ES" sz="2100" b="1" dirty="0">
              <a:solidFill>
                <a:srgbClr val="C00000"/>
              </a:solidFill>
            </a:endParaRPr>
          </a:p>
          <a:p>
            <a:pPr marL="449263">
              <a:buFontTx/>
              <a:buChar char="-"/>
            </a:pPr>
            <a:r>
              <a:rPr lang="es-ES" sz="2100" dirty="0" smtClean="0"/>
              <a:t>Abrir </a:t>
            </a:r>
            <a:r>
              <a:rPr lang="es-ES" sz="2100" dirty="0" smtClean="0">
                <a:hlinkClick r:id="rId2"/>
              </a:rPr>
              <a:t>www.flipgrid.com</a:t>
            </a:r>
            <a:r>
              <a:rPr lang="es-ES" sz="2100" dirty="0" smtClean="0"/>
              <a:t> </a:t>
            </a:r>
            <a:r>
              <a:rPr lang="es-ES" sz="2100" b="1" dirty="0" smtClean="0"/>
              <a:t>o</a:t>
            </a:r>
            <a:r>
              <a:rPr lang="es-ES" sz="2100" dirty="0" smtClean="0"/>
              <a:t> bajar en el móvil la aplicación </a:t>
            </a:r>
            <a:r>
              <a:rPr lang="es-ES" sz="2100" dirty="0" err="1" smtClean="0"/>
              <a:t>Flip</a:t>
            </a:r>
            <a:r>
              <a:rPr lang="es-ES" sz="2100" dirty="0" smtClean="0"/>
              <a:t> </a:t>
            </a:r>
            <a:r>
              <a:rPr lang="es-ES" sz="2100" dirty="0" err="1" smtClean="0"/>
              <a:t>Grid</a:t>
            </a:r>
            <a:r>
              <a:rPr lang="es-ES" sz="2100" dirty="0" smtClean="0"/>
              <a:t> e inserir el código 4eb7fe (</a:t>
            </a:r>
            <a:r>
              <a:rPr lang="es-ES" sz="2100" dirty="0" err="1" smtClean="0"/>
              <a:t>password</a:t>
            </a:r>
            <a:r>
              <a:rPr lang="es-ES" sz="2100" dirty="0" smtClean="0"/>
              <a:t> </a:t>
            </a:r>
            <a:r>
              <a:rPr lang="es-ES" sz="2100" dirty="0" smtClean="0"/>
              <a:t>espanhol2018</a:t>
            </a:r>
            <a:r>
              <a:rPr lang="es-ES" sz="2100" dirty="0" smtClean="0"/>
              <a:t>)  para grabar el video.</a:t>
            </a:r>
          </a:p>
          <a:p>
            <a:pPr marL="449263"/>
            <a:r>
              <a:rPr lang="es-ES" sz="2100" b="1" dirty="0" smtClean="0"/>
              <a:t>o</a:t>
            </a:r>
            <a:r>
              <a:rPr lang="es-ES" sz="2100" dirty="0" smtClean="0"/>
              <a:t> </a:t>
            </a:r>
          </a:p>
          <a:p>
            <a:pPr marL="449263"/>
            <a:r>
              <a:rPr lang="es-ES" sz="2100" dirty="0" smtClean="0"/>
              <a:t>- Subirlo a la carpeta indicada en </a:t>
            </a:r>
            <a:r>
              <a:rPr lang="es-ES" sz="2100" dirty="0" err="1" smtClean="0"/>
              <a:t>Moodle</a:t>
            </a:r>
            <a:r>
              <a:rPr lang="es-ES" sz="2100" dirty="0" smtClean="0"/>
              <a:t> (</a:t>
            </a:r>
            <a:r>
              <a:rPr lang="es-ES" sz="2100" dirty="0" err="1" smtClean="0"/>
              <a:t>upload</a:t>
            </a:r>
            <a:r>
              <a:rPr lang="es-ES" sz="2100" dirty="0" smtClean="0"/>
              <a:t>).</a:t>
            </a:r>
            <a:endParaRPr lang="es-ES" sz="2100" dirty="0"/>
          </a:p>
          <a:p>
            <a:pPr>
              <a:buFont typeface="Arial" pitchFamily="34" charset="0"/>
              <a:buChar char="•"/>
            </a:pPr>
            <a:r>
              <a:rPr lang="es-ES" sz="2100" b="1" dirty="0" smtClean="0">
                <a:solidFill>
                  <a:srgbClr val="C00000"/>
                </a:solidFill>
              </a:rPr>
              <a:t>Aspectos </a:t>
            </a:r>
            <a:r>
              <a:rPr lang="es-ES" sz="2100" b="1" dirty="0">
                <a:solidFill>
                  <a:srgbClr val="C00000"/>
                </a:solidFill>
              </a:rPr>
              <a:t>que se evaluarán:</a:t>
            </a:r>
          </a:p>
          <a:p>
            <a:pPr marL="449263"/>
            <a:r>
              <a:rPr lang="es-ES" sz="2100" dirty="0"/>
              <a:t>Pronunciación, fluidez, vocabulario y gramática</a:t>
            </a:r>
          </a:p>
        </p:txBody>
      </p:sp>
      <p:pic>
        <p:nvPicPr>
          <p:cNvPr id="4" name="Picture 2" descr="Resultado de imagem para rutina"/>
          <p:cNvPicPr>
            <a:picLocks noChangeAspect="1" noChangeArrowheads="1"/>
          </p:cNvPicPr>
          <p:nvPr/>
        </p:nvPicPr>
        <p:blipFill>
          <a:blip r:embed="rId3" cstate="print"/>
          <a:srcRect t="10252" b="17974"/>
          <a:stretch>
            <a:fillRect/>
          </a:stretch>
        </p:blipFill>
        <p:spPr bwMode="auto">
          <a:xfrm>
            <a:off x="6500794" y="214290"/>
            <a:ext cx="2643206" cy="1500198"/>
          </a:xfrm>
          <a:prstGeom prst="rect">
            <a:avLst/>
          </a:prstGeom>
          <a:noFill/>
        </p:spPr>
      </p:pic>
      <p:pic>
        <p:nvPicPr>
          <p:cNvPr id="1028" name="Picture 4" descr="Resultado de imagem para rutina"/>
          <p:cNvPicPr>
            <a:picLocks noChangeAspect="1" noChangeArrowheads="1"/>
          </p:cNvPicPr>
          <p:nvPr/>
        </p:nvPicPr>
        <p:blipFill>
          <a:blip r:embed="rId4" cstate="print"/>
          <a:srcRect t="10193"/>
          <a:stretch>
            <a:fillRect/>
          </a:stretch>
        </p:blipFill>
        <p:spPr bwMode="auto">
          <a:xfrm>
            <a:off x="7165443" y="5599107"/>
            <a:ext cx="1978557" cy="1258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192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 sato</dc:creator>
  <cp:lastModifiedBy>Paula Araujo</cp:lastModifiedBy>
  <cp:revision>13</cp:revision>
  <dcterms:created xsi:type="dcterms:W3CDTF">2015-10-03T20:10:49Z</dcterms:created>
  <dcterms:modified xsi:type="dcterms:W3CDTF">2018-07-30T15:43:26Z</dcterms:modified>
</cp:coreProperties>
</file>