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4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5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6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7.xml" ContentType="application/vnd.openxmlformats-officedocument.presentationml.notesSlide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notesSlides/notesSlide8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notesSlides/notesSlide9.xml" ContentType="application/vnd.openxmlformats-officedocument.presentationml.notesSlide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notesSlides/notesSlide10.xml" ContentType="application/vnd.openxmlformats-officedocument.presentationml.notesSlide+xml"/>
  <Override PartName="/ppt/ink/ink182.xml" ContentType="application/inkml+xml"/>
  <Override PartName="/ppt/notesSlides/notesSlide11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notesSlides/notesSlide12.xml" ContentType="application/vnd.openxmlformats-officedocument.presentationml.notesSlide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notesSlides/notesSlide13.xml" ContentType="application/vnd.openxmlformats-officedocument.presentationml.notesSlide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75" r:id="rId2"/>
    <p:sldId id="376" r:id="rId3"/>
    <p:sldId id="377" r:id="rId4"/>
    <p:sldId id="388" r:id="rId5"/>
    <p:sldId id="389" r:id="rId6"/>
    <p:sldId id="390" r:id="rId7"/>
    <p:sldId id="391" r:id="rId8"/>
    <p:sldId id="393" r:id="rId9"/>
    <p:sldId id="394" r:id="rId10"/>
    <p:sldId id="395" r:id="rId11"/>
    <p:sldId id="396" r:id="rId12"/>
    <p:sldId id="39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36"/>
    <p:restoredTop sz="95469" autoAdjust="0"/>
  </p:normalViewPr>
  <p:slideViewPr>
    <p:cSldViewPr>
      <p:cViewPr varScale="1">
        <p:scale>
          <a:sx n="101" d="100"/>
          <a:sy n="101" d="100"/>
        </p:scale>
        <p:origin x="28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Compensação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Prof. Gilberto Shinyashiki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A8E37D7-F938-4DD6-8863-5F95651E96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266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18:25.5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1137 24575,'21'-15'0,"51"-25"0,-15 20 0,7 1 0,22-10 0,7 1-1923,-24 11 1,2 0-1,-1 2 1923,1 0 0,1 1 0,-1 0 0,-1 1 0,1-1 0,1-1 0,9-8 0,2-2 0,-4 2 0,17 0 0,-4 0 382,-3-8 0,-9 2-382,2 4 1123,-36 7-1123,-16 3 0,16-3 0,4-11 2984,16 4-2984,0-7 0,0 20 0,0-8 0,13 1 0,-9-5-371,-17 7 1,6 0 370,8 0 0,5 1-999,-4 2 1,5 1 0,0-1 998,1-1 0,0 1 0,-1-1 0,0 1 0,-1 1 0,-3-1-684,19-5 1,-4-1 683,-12 2 0,-4 1 0,-13 7 0,-3 1 0,30-13 0,-42 13 0,-12 1 1259,-5-5-1259,7 11 2974,-7-11-2974,-1 11 1767,6-12-1767,-3 6 0,5 0 0,-8 1 0,-7 0 0,0-1 0,0-1 0,6 3 0,2 6 0,23 0 0,-12 0 0,12 0 0,-2 0 0,-18 0 0,32 0 0,-38-7 0,18 5 0,-23-4 0,0 6 0,0 0 0,0 0 0,0 0 0,0 0 0,0 0 0,-7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4:28.6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232 0 24575,'-15'0'0,"1"0"0,-1 0 0,1 0 0,-1 0 0,1 0 0,-1 0 0,1 0 0,-1 0 0,1 7 0,-1-6 0,1 6 0,6-1 0,1 2 0,7 6 0,0 1 0,0-1 0,0 0 0,0 1 0,0-1 0,-6 0 0,4 1 0,-4-1 0,6 0 0,0 7 0,0-5 0,0 5 0,0-7 0,-6 7 0,4-5 0,-4 11 0,6-11 0,0 4 0,0-5 0,-7-1 0,6 0 0,-6 7 0,7-5 0,0 5 0,0-7 0,0 0 0,0 1 0,0-1 0,6-6 0,-4 5 0,11-12 0,-12 12 0,12-11 0,-11 10 0,10-10 0,-10 11 0,11-12 0,-5 6 0,6-1 0,7-4 0,1 10 0,0-10 0,-1 4 0,-7-6 0,7 0 0,1 0 0,22 0 0,-11 0 0,11 0 0,-22 0 0,-1 0 0,-7 0 0,1 0 0,-1 0 0,-6-6 0,5 4 0,-12-11 0,12 12 0,-11-18 0,4 9 0,0-17 0,-4 11 0,4-12 0,1 12 0,-6-4 0,12 5 0,-11 1 0,10-1 0,-10 1 0,4-1 0,1 7 0,-6-5 0,6 5 0,-7-6 0,6 6 0,-4-5 0,10 11 0,-10-11 0,11 12 0,-5-6 0,0 14 0,-2 1 0,-6 6 0,0 7 0,0-5 0,0 11 0,0-11 0,0 4 0,0-5 0,0 5 0,0-4 0,0 11 0,0-11 0,0 5 0,0-7 0,0 1 0,6-7 0,2 4 0,7-10 0,-1 11 0,0-12 0,1 12 0,-1-11 0,0 4 0,1 0 0,-1-4 0,0 4 0,1 1 0,-1-6 0,0 6 0,1-7 0,-7 6 0,4-4 0,-4 4 0,7-6 0,-1-6 0,0-2 0,-6-7 0,5-6 0,-5 5 0,6-5 0,-6 7 0,5-1 0,-11 1 0,4-1 0,-6 1 0,0 0 0,0-1 0,0 1 0,0-1 0,0 1 0,0-1 0,0-6 0,-7-1 0,6-7 0,-12 0 0,11 1 0,-4 5 0,0 2 0,4 7 0,-5-1 0,7 1 0,0-1 0,0 1 0,-6 6 0,-2 1 0,-6 7 0,6 7 0,-5-6 0,5 12 0,-7-11 0,1 4 0,6 0 0,-5-4 0,11 11 0,-11-12 0,12 12 0,-12-5 0,5 0 0,0 5 0,1-5 0,1 0 0,4 4 0,-4-10 0,6 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21.6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0 741 24575,'8'6'0,"5"2"0,-11 13 0,10-5 0,-10 11 0,11-11 0,-12 11 0,12-11 0,-11 4 0,4-5 0,0-7 0,44-14 0,21-12 0,5-4 0,6-4-1175,-15 4 1,3-1 0,2-2 1174,15-3 0,2-1 0,-5-3 0,-23 3 0,-4-3 0,6-1 0,13-3 0,8-2 0,2 1 0,-6 2 0,-2 3 0,-5 1 0,4-1 0,-5-1 0,4-4 0,0 3 0,-5 6 0,0 10 0,-4 6 0,0-3 0,2-10 0,1-3 0,-5 3-279,9 6 1,-6 2 278,-8-3 0,-10 1 0,-18 3 0,-20 14 0,-12-4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23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1 563 24575,'6'5'0,"-4"4"0,11 20 0,-12-1 0,6 1 0,-7-7 0,0-1 0,6-13 0,24-2 0,43-6 0,-7 2 0,14-1 0,-2-4-1434,19-14 1,2-2 1433,-13 15 0,4 5 0,-2-7 0,-9-11 0,-3-5 0,-3 4 0,18 7 0,-1-1 0,-22-4 0,0-3 0,1-1 0,-2 0 0,-1-1 0,-3 0 0,9-5 0,-2-2 0,15-7 0,-5 1-1147,7-2 1147,-17-6 0,-4-3 0,-7 0-85,-5 10 1,-1 1 84,-5 0 0,-10 15 0,-17 5 2652,-13 1-2652,-2 5 330,-6-7 0,0 7 0,0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25.85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1 672 24575,'33'28'0,"-7"-11"0,31 23 0,-31-23 0,16 16 0,-19-11 0,-1 7 0,-1-7 0,-14-1 0,6-7 0,-11 1 0,11-7 0,-12 4 0,18-17 0,-9 4 0,17-14 0,16-5 0,14-4-1927,25 0 1,16-1-1,2-4 1927,-19 1 0,0-3 0,4-1 0,5 2-812,-11 7 1,3 2-1,4 0 1,1 0-1,1 0 1,-2 0 811,0-1 0,0 0 0,1 0 0,0 0 0,-1 0 0,0 0-543,-1-1 0,-1 0 0,0 0 1,0 0-1,-1 2 0,0 1 543,11 0 0,0 3 0,-1 0 0,-3 0 0,-5-1-194,-2-6 0,-3-2 1,-5 2-1,-7 5 194,14 6 0,-14 2 2280,1-10-2280,-55 13 4001,-7-7-4001,-7 1 5984,0-1-5984,6 7 0,-4 2 0,4 6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29.35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511 1117 24575,'-7'-15'0,"5"1"0,-10-1 0,10 1 0,-11-1 0,5 1 0,-6-1 0,-1-6 0,1-1 0,-7 0 0,5-6 0,-14-22 0,13 14 0,-20-36 0,-3-8-1013,12 30 1,0-2 1012,-1 1 0,2-1 0,1-12 0,2 2-186,-17-9 186,21-24 0,-8 32 0,26 15 0,-8 10 0,10 17 0,0 6 2005,0 14-2005,0 15-1645,0 4 1,0 2-1,0-13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31.0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1650 1729 24575,'-8'-6'0,"-5"4"0,5-4 0,-13 6 0,5 0 0,-5 0 0,7 0 0,6-13 0,1 3 0,7-11 0,0 7 0,0 0 0,0-1 0,-6-6 0,4 5 0,-10-11 0,0-11 0,-34-38 0,17 33 0,-5-1-977,-22-14 1,-10-6 976,11 8 0,-7-6 0,-3-2 0,2 5-1401,-11-2 1,1 3 0,-1-5 1400,7-4 0,-2-7 0,3 1 0,6 12 0,-7 1 0,5 7-390,-7-16 1,8 7 389,17 23 0,-2 4 0,3 0 0,21 6 1428,1 6-1428,13-4 4392,1 5-4392,1-1 1113,4 2-1113,-4 7 0,6 0 0,0-1 0,0 13 0,0 17 0,-6 9 0,-6 26-1696,-15-2 0,13-13 0,-5-7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32.2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754 1147 24575,'-31'-29'0,"4"13"0,6-10 0,5 23 0,-5-16 0,0 11 0,5-13 0,-4 5 0,-1-12 0,-17 0 0,-27-34 0,26 32 0,-2-2 0,-9-16 0,1-1-489,12 14 0,3-1 489,-9-20 0,6 1 0,5-1 0,-9-35 0,32 43 0,0-15 0,-1-1 0,8 16 0,-7-11 0,2 33 0,6-24 244,-6 33 1,7-4-1,0 15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16.7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0 778 24575,'29'-13'0,"14"-13"0,3-6 0,13-13 0,-12 10 0,-2-2 0,5-13 0,-11-42 0,-15 17 0,-12 20 0,-3 3 0,-3 4 0,-4 10 0,11 11 0,-5 11 0,6-12 0,0 12 0,7-5 0,-5 7 0,5 0 0,6-1 0,-10 1 0,10 6 0,-12 1 0,-7 7 0,-2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18.0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0 710 24575,'15'0'0,"5"7"0,3 1 0,21-1 0,3 0 0,1-7 0,9-7 0,-25 6 0,9-12 0,3 11 0,4-14 0,47-1 0,-24-5 0,-22 4 0,-3 0 0,1-9 0,-8-5 0,-2-3 0,6-17 0,16-28 0,-34 18 0,-5 1 0,-5-2 0,-2 9 0,-2 4 0,-4 22 0,-6-1 0,6 6 0,-7 3 0,6 12 0,-4 8 0,4 29-1696,-15 13 0,6-7 0,-6-7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5:35.73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550 15 24575,'-13'-8'0,"-3"2"0,-6 6 0,-5 0 0,10 6 0,-16-4 0,15 10 0,-9-10 0,12 11 0,1-12 0,-1 6 0,1-7 0,0 6 0,-1-4 0,-6 10 0,12-4 0,-11 7 0,19-1 0,-12 0 0,11 1 0,-11-7 0,12 4 0,-12-4 0,5 7 0,-7-7 0,1 4 0,-1-4 0,1 13 0,6-5 0,-5 11 0,11-5 0,-10 7 0,4 0 0,-1-1 0,-3 1 0,10-7 0,-4-1 0,6-7 0,0 7 0,-7 1 0,6 1 0,-6-3 0,7-5 0,0-1 0,-6 0 0,4 1 0,-4 5 0,-1-4 0,6 5 0,-6-7 0,7 1 0,0-1 0,0 0 0,0 1 0,0-1 0,0 0 0,-6 7 0,4 1 0,-4 0 0,6-1 0,0-6 0,0-1 0,0 0 0,0 7 0,0-5 0,0 5 0,0-7 0,0 0 0,0 7 0,0-5 0,6 5 0,-4-7 0,4 7 0,0-12 0,-4 10 0,4-11 0,1 6 0,-6 1 0,12-7 0,-5 5 0,6 1 0,1-5 0,-7 11 0,4-19 0,-10 12 0,11-12 0,-12 12 0,12-11 0,-11 11 0,10-12 0,-4 5 0,7-6 0,5 7 0,-4-6 0,58 6 0,-25 2 0,46-6 0,-47 6 0,-4-9 0,-15 0 0,-1 0 0,1 0 0,0 0 0,-1-7 0,-5 6 0,-3-6 0,-5 7 0,-1 0 0,0 0 0,1-6 0,-1 4 0,0-4 0,1 6 0,-1-6 0,7 4 0,-5-5 0,4 1 0,7-2 0,-9-6 0,9 6 0,-6-5 0,1 11 0,0-11 0,-1 5 0,-7-6 0,1-1 0,-1 1 0,0-1 0,-6 1 0,5-20 0,-5 9 0,0-11 0,-2 9 0,-6 5 0,0-14 0,7 6 0,-6-5 0,6 6 0,-7 7 0,0-6 0,0 12 0,0-5 0,0 7 0,0-1 0,0 1 0,0 0 0,0-7 0,-7 5 0,6-5 0,-12 6 0,11 1 0,-4-1 0,6 1 0,-7-1 0,6 1 0,-12-7 0,11 5 0,-17-11 0,9 4 0,-4-5 0,1 12 0,11-10 0,-10 16 0,10-11 0,-5 7 0,1 0 0,-2-1 0,0 1 0,-5-1 0,12 1 0,-12-1 0,5 1 0,-7 6 0,1-5 0,-7 5 0,-2-7 0,7 1 0,-3 6 0,5-5 0,-3 5 0,-3-7 0,5 1 0,1-1 0,-1 1 0,1 6 0,6-5 0,-5 11 0,5-10 0,0 4 0,-5 0 0,5 1 0,-7 1 0,1 4 0,-1-4 0,1 6 0,-1 0 0,1 0 0,0 6 0,-1-4 0,1 4 0,-1-6 0,1 0 0,-1 0 0,1 0 0,-1 0 0,1 0 0,-1-6 0,1 4 0,-1-4 0,1 6 0,-1 0-1696,1 0 0,6 0 0,2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5:38.6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2494 1128 24575,'-9'-7'0,"-16"-1"0,14-6 0,-23 6 0,12-11 0,-54-14 0,-11-2-1042,27 11 0,-9-2 0,1 1 1042,-22-5 0,-1-1 0,13 3 0,-3-2 0,4 2 0,-11-3 0,3 1 0,19 5 0,0-1 0,1 1 0,-20-4 0,-3-3 0,21 6 0,-4-5 0,-2 0 0,6 1 0,1 1 0,3 2 0,1-1 0,-4-4 0,1-1 0,4 5-146,-6 2 0,12 4 146,15-7 0,-42-9 0,51 8 0,2 1 0,9 8 0,5 7 0,1-1 3074,-1 1-3074,1-1 344,6 1-344,-5 6 0,11-5 0,-4 18 0,6 3 0,0 1 0,0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4:31.9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79 128 24575,'0'14'0,"0"1"0,0-1 0,0 0 0,0 1 0,0-1 0,0 0 0,0 1 0,0-1 0,0 0 0,0 1 0,0-1 0,0 0 0,0 1 0,0 5 0,0 3 0,0-1 0,0-1 0,0-7 0,-6-6 0,4 5 0,-4-5 0,6 6 0,0-13 0,0-24 0,0 3 0,-9-38 0,0 38 0,-2-16 0,-2 15 0,5 5 0,0-5 0,1 7 0,7-1 0,0 1 0,0-1 0,0 1 0,0 0 0,7-1 0,1 1 0,6 6 0,0-5 0,1 11 0,-1-4 0,0-1 0,1 6 0,-1-6 0,22-2 0,6-3 0,21-9 0,-15 3 0,-4 0 0,-22 10 0,-1-5 0,-13 18 0,-2-4 0,-6 14 0,0-1 0,0 7 0,0 16 0,6-4 0,-4 26 0,4-26 0,-6 5 0,7-11 0,-6-11 0,12 4 0,-11-5 0,4-1 0,-6 0 0,0 1 0,0-1 0,-6 0 0,-2 1 0,0-1 0,-5-6 0,11 5 0,-4-5 0,6-7 0,-10-31 0,-5 9 0,-4-28 0,-2 33 0,13-5 0,2 6 0,6 1 0,0-1 0,0 1 0,0 0 0,0-1 0,6 1 0,2-1 0,0 1 0,5-1 0,-5 1 0,6 6 0,0 1 0,1 1 0,-1-2 0,-6-7 0,5 7 0,-5-5 0,6 5 0,0 0 0,1 2 0,-1 6 0,7 0 0,-5 0 0,11 0 0,-5 0 0,7 0 0,15 0 0,-18-7 0,10 6 0,-22-6 0,1 7 0,-1 0 0,0 0 0,1 0 0,-1 0 0,0 0 0,1 7 0,-1-6 0,0 12 0,1-5 0,-1 6 0,-6 7 0,5-5 0,-12 5 0,6-1 0,-1-4 0,-4 5 0,4-7 0,-6 1 0,0-1 0,0 0 0,0 1 0,0-1 0,0 0 0,0 1 0,6-7 0,-4 4 0,4-4 0,-6 7 0,0-1 0,0 0 0,0 1 0,0-1 0,0 0 0,0 1 0,0-1 0,0 0 0,7 1 0,7-1 0,8 7 0,7-5-1696,-7-2 0,-7-8 0,-9-6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5:41.7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2356 1030 24575,'-60'-8'0,"-32"-28"0,41 26 0,-1-2-1903,-13-18 1,-4-4 1902,-11 7 0,-5-4-1144,6-10 0,-4-6 0,0 3 1144,10 11 0,0 3 0,-3-3 0,1-1 0,-6-4 0,2 1 0,7 4 0,-21-7 0,5 3 0,22 12 0,-1 0 0,3-3 0,-19-17 0,1-1 0,15 18 0,-3 2 0,5-1 525,-3-10 1,3 4-526,-8 12 0,17 3 0,42 5 0,7 5 0,7 0 0,0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5:44.11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1 346 24575,'67'0'0,"0"0"0,0 0 0,20 0 0,7 0 0,-16 0 0,10 0 0,1 0 0,-6 0-619,1 1 1,-5-1-1,2-1 619,8-1 0,1-2 0,-5 1-1285,6 2 0,-2 0 1285,-14-2 0,3-1 0,-6 1 0,0 4 0,-3-2 0,12-6 0,3-1 0,13 7 0,3-1 0,-30-9 0,0-3 0,2 3-816,9 8 0,2 3 1,-3-2 815,-11-4 0,-3-2 0,4 2 0,15 4 0,3 3 0,-2 0 0,-12 0 0,-3 0 0,4-3 0,-2-6 0,4-4 0,1 0 0,1 3 0,5 6 0,3 3 0,-3-1 0,-4-5 0,-2-11 0,-4-4 0,1 3-337,14 9 0,2 5 0,-15-1 337,11-14 613,-12-2-613,-52 19 1911,-9-11-1911,-8 5 3839,-6-6-3839,-6-1 1521,-2 7-1521,-7-5 0,7 12 0,2-6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5:56.54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1125 24575,'0'14'0,"0"7"0,6-5 0,-4 11 0,10-11 0,-10 5 0,11-13 0,-5 4 0,12 3 0,-4 1 0,5 4 0,-13-5 0,11 5 0,-9-4 0,10 5 0,1-7 0,1 1 0,-6-1 0,3-6 0,-11-2 0,13-6 0,-5 7 0,5-6 0,-7 6 0,7-14 0,16-4 0,11-7 0,16-3 0,12-16 0,-25 14 0,-1-10 0,-23 12 0,-5-1 0,18-5 0,9-5 0,9-5 0,5-4-1141,-10 6 0,3-3 0,3 1 1141,15-7 0,5 0 0,-1 2-1167,-4 4 1,1 1 0,2 2 1166,12-4 0,4 1 0,0 2 0,-2 4 0,0 2 0,2 1 0,-17 4 0,2 1 0,0 0 0,-3 2 0,10-2 0,-3 1 0,2 0 0,-10 0 0,2 0 0,0-1 0,-3 4 0,11 3 0,-3 3 0,-2-3 0,-7-8 0,-3-2 0,2 3-414,6 8 0,2 5 0,-10-5 414,-12-11 0,-5 2 0,6 15 0,-8 0 0,-13-15 2471,-16 17-2471,-7-6 3816,1 6-3816,-7-5 469,4 11 0,-10-4 0,4 6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6:07.24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1 203 24575,'0'-14'0,"0"-1"0,0 1 0,6 6 0,2-5 0,7 11 0,-1-4 0,0 0 0,7 4 0,-5-4 0,5 6 0,-7 0 0,7 0 0,-6-7 0,13 6 0,-6-6 0,6 7 0,17 0 0,-19-6 0,16 4 0,-20-4 0,7 6 0,0 0 0,-1-7 0,14 6 0,5-6 0,-2 1 0,-1 4 0,-15-4 0,15 6 0,4 0 0,0 0 0,-4-7 0,-16 6 0,16-6 0,-11 1 0,11 4 0,-22-4 0,-1 6 0,-7 0 0,1 0 0,-1-7 0,7 6 0,-5-6 0,4 7 0,-5 0 0,-1 0 0,0 0 0,7-6 0,1 4 0,7-4 0,0 6 0,-7 0 0,11 0 0,-15 0 0,15 0 0,-17 0 0,18 0 0,-10 0 0,26 0 0,-17 0 0,26 0 0,-27 0 0,59 0-690,-4 15 690,-36-13 0,1-1 0,42 14 0,-52-15 0,16 0 0,-10 10 0,1-8 0,17 7 0,-34-9 690,28 0-690,-28 0 0,28 10 0,-28-8 0,28 7 0,-28-2 0,27-6 0,-32 6 0,15-7 0,-26 6 0,5-4 0,-7 4 0,7-6 0,-5 6 0,39 2 0,-11 10 0,32-10 0,-28 2 0,12-1 0,-12-7 0,-7 14 0,17-14 0,-17 4 0,7-6 0,-4 0 0,-21 0 0,10 7 0,-15-6 0,9 5 0,-19-6 0,-2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6:36.17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73 24575,'0'-15'0,"7"7"0,1 2 0,34 6 0,33 0 0,-10-9 0,10-1-1297,-10 8 0,5 2 0,-1-2 1297,0-4 0,-1-1 0,8 2 0,14 3 0,11 2 0,2 1 0,-8 0 0,-1-1 0,-6 0 0,5 0-548,-3 0 0,6 0 0,-1 0 1,-10 0 547,-12 0 0,-6 0 0,-3 0 0,21-1 0,-4 2-664,-15 6 0,1 1 664,16-7 0,0 1 0,-14 6 0,3-1 0,2-5 0,6-3 0,-6 0-982,2 1 1,-2 0 981,23-1 0,2 2 0,-1 9 0,1 0 0,-20-7 0,2-3 0,0 3 0,-7 3 0,-1 2 0,-1-2 0,30-5 0,-11-2 1434,4 1-1434,-1 0 0,-43 0 0,1 0 505,14-1 0,2 2-505,0 6 0,-2 1 0,-15-7 0,0 1 518,13 13 1,-2 0-519,9-11 0,3 3 0,9 1 0,-17-3 0,2 0 0,0-1 331,25-2 0,2 0-331,-20 3 0,3 1 0,-7-2 0,-3-4 0,-2 0 0,15 9 0,3 0 0,3-8 0,-1 3 0,2 12 0,-3 1-174,-16-15 0,-4-1 174,1 7 0,-6-1 1848,11-7-1848,9 0 390,-21 0-390,-26 6 2154,11-4-2154,-16 4 1186,1-6-1186,15 10 0,-12-8 0,28 7 0,-28-9 0,59 0 0,-4 0-964,-23 0 1,6 0 963,12 0 0,1 0 0,-14 0 0,4 0 0,9 0 0,9 0 0,-8 0 0,-3 0 0,-3 0 0,23 0 0,-7 0 0,-14 0 0,-19 0 0,16 0 0,-6 10 0,6-8 0,-32 8 0,-16-10 0,17 0 0,2 0 0,48 0 73,-30 0 0,4 0-73,1 0 0,2 0 0,10 0 0,1 0 0,-15 0 0,-2 0 0,2 0 0,-3 0-144,-12 0 1,-3 0 143,44 0 0,-46 0 0,11 0 0,5 0 0,30 0 0,1 0 0,4 0 0,-27 0 0,-3 0-245,-2-5 1,-4 0 244,32 3 0,-32-8 0,32 10 0,-44 0 0,0 0 0,1 1 0,-1-2 0,43-8 1687,-31 7-1687,1-8 306,-1 1-306,13 6 0,-25-6 0,21-1 0,-24 8 0,47-7-271,-24-1 271,-8 9 0,0 0 0,8-9 20,8 10-20,-35 0 0,-15-6 0,-7 4 0,5-4 0,-11 0 815,5 4-815,6-5 0,-3 7 0,26 0 0,10 0 0,34 0-362,-29 0 0,0 0 362,30 0 0,-32 0 0,32 0 0,-30 0 0,4 0 0,2 0 0,-1 0 0,-10 0 0,-1 0 0,6 0 0,-8 0 0,-17 0 0,51 0 0,-5 0 0,-2 0 0,-6 0-306,16 0 1,-6 0 305,-40 0 0,15 0 0,32 0 0,-44 0 0,0 0 0,1 0 0,-1 0 0,43 0-20,-30 0 20,-1 0 700,-15 0-700,-4 0 0,-22-6 0,5 4 633,-11-4-633,11 6 22,-5 0-22,35 0 0,26-15 0,-27 13 0,3 0-382,-8-5 0,0 0 382,14 5 0,-4 4 0,10-2 0,-9 0 0,2 0 0,-11 0 0,-3 0 0,30-7 0,-12 5 0,-47-4 0,-5 6 0,4 0 0,-5 0 0,-1-6 764,7 4-764,-5-4 0,11-1 0,-5 6 0,0-6 0,-1 7 0,0 0 0,1-6 0,0 4 0,-1-4 0,15-4 0,-16 8 0,35-8 0,-36 4 0,14 4 0,-18-4 0,-1 6 0,0 0 0,1 0 0,-1 0 0,0 0 0,1 0 0,-1-6 0,0-3 0,-12 1 0,-4 2 0,-12 6 0,-1 0 0,1 0 0,-7 0 0,5 0 0,-5 0 0,7 0 0,-1 0 0,1 0 0,-1 0 0,1 0 0,-7 0 0,5 0 0,-5 0 0,7 0 0,-1 0 0,1 0 0,-1 6 0,1-4 0,-1 4 0,7 1 0,-5-6 0,5 12 0,-6-11 0,-7 10 0,5-10 0,-5 4 0,6 1 0,1 1 0,0 0 0,6 4 0,-5-10 0,5 4 0,-7-6 0,7 7 0,2 1 0,-1 6 0,-1-6 0,-6 5 0,-1-12 0,1 6 0,-7-7 0,-1 0 0,-1 0 0,2 0 0,13 0 0,2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6:48.60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0 154 24575,'8'-14'0,"5"6"0,-5 1 0,6 7 0,1 0 0,18 0 0,-7 0 0,15 0 0,-12 0 0,15 0 0,4 0 0,46 0-1780,-1 0 1,11 0 1779,-33 0 0,1 0 0,5 0 0,-3 0 0,4 0 0,1 0 0,-3 0 0,8 0 0,-3 0 0,-3 0 0,-7 0 0,-3-1 0,-2 2-411,18 4 0,-6 0 411,-26-4 0,-3 0 0,43 8 0,-29-18 0,0 7 0,32-8-879,-31 10 1,6 0 878,14-9 0,5 0 0,-22 7 0,3 1 0,-3-1 0,22-7 0,-5 0 0,-15 9 0,-4 0 0,-2-7 0,0-1 0,17 6 0,2 1 0,-9-7 0,3 1 0,-4 5 0,6 3 0,-3 0 0,12-1 0,-1 0 0,-20 0 0,1 0 0,4 0 0,16 0 0,3 0 0,-3 0 0,-13 0 0,-3 0 0,3 0 120,24 0 1,5 0 0,-8 0-121,-4 0 0,-1 0 0,-6 0 0,5 0 0,-3 0 0,-13 0 0,-3 0 0,0 0 0,1 0 0,1 0 0,-3 0 78,18 0 1,-9 0-79,17 0 0,-32 0 0,0 0 1821,-15 0-1821,9 0 3012,-25 0-3012,25 0 786,-25 0-786,28 0 0,-28-7 0,28 6 0,-28-6 0,12 1 0,-15 4 0,15-4 0,-12 6 0,25 0 0,-31 0 0,13 0 0,-16 0 0,-1 0 0,27-10 0,-22 8 0,39-7 0,-18 9 0,0 0 0,-10 0 0,-18 0 0,-12 6 0,-8-5 0,-30 6 0,4-7 0,-33 9-1696,11 3 0,12 0 0,8-3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6:51.8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15 24575,'14'-8'0,"1"1"0,12 7 0,-3 0 0,58 0 0,-27 0 0,40 0 0,-47 0 0,42 0-1051,-33 9 0,5 0 1051,21-7 0,7 1-997,-13 7 0,3 5 0,-1-2 997,-8-5 0,-1-1 0,1 1 0,5 6 0,1 1 0,6-1 0,2-2 0,5-2 0,3 1 0,-3-1 0,-6 2 0,-1 0 0,0-1 0,5 1-960,-3-2 0,4 0 0,2 0 0,-1-1 0,-1 0 960,-6-2 0,-1-1 0,0-1 0,-1 0 0,0 0 0,15 1 0,-2 0 0,2-1 0,3 0-702,-6 0 1,6-1 0,-1 1 0,-2-1-1,-6-1 702,-10-2 0,-4 0 0,-3 0 0,3 1 0,14 2 0,4 2 0,-4 0 0,-13-2 187,-2-3 1,-9-2-188,4 1 0,-6 0 1449,16 0-1449,-24 0 4036,-24 0-4036,10 0 6409,2 0-6409,4-9 0,10 7 0,6 1 0,-10-4 0,2 1 94,25 3 1,0 2-95,-28-1 0,-4 0 0,24 0 0,-37 0 0,-15 0 0,1 0 0,0 0 0,-1 0 0,-7 0 942,1 0-942,-1-7 0,0 6 0,1-6 0,5 1 0,-10 4 0,3-4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6:55.32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107 0 24575,'0'15'0,"0"-1"0,0 0 0,-7 1 0,6-1 0,-6 22 0,7-10 0,-6 18 0,4 0 0,-14 32 0,15-26 0,0 2-703,-8 47 703,8-36 0,2 0 0,-1-11 0,0-2 0,-5 0 0,0 3 0,4 25 0,0 1-1223,-3-24 0,-2 1 1223,-1 25 0,0 3 0,5-16 0,0-2-758,-6 0 0,1 1 758,6 13 0,2 6 0,-1-10 0,0 5 0,0-6 0,0 5 0,0-3 0,0 21 0,0-11 0,0-24 0,0 1 562,0 5-562,0-19 2312,0 0-2312,0-27 1791,0-3-1791,0-5 0,0 5 0,0-4 0,6 11 0,-4-11 0,4 5 0,-6 6 0,0-10 0,7 4 0,-6-21 0,6-8 0,-7-6 0,0-1 0,6 1 0,-4-1 0,4 1 0,-6-1 0,0 1 0,0-1 0,0 1 0,0-1 0,0 1 0,-6 6 0,4-5 0,-4 5 0,-1-6 0,5 5 0,-4 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7:51.0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1215 24575,'15'0'0,"-1"7"0,-6 1 0,5 6 0,-5-6 0,6 5 0,-6-5 0,5 6 0,-5 13 0,6-9 0,0 9 0,1-7 0,-7-4 0,4 5 0,-4-7 0,7 1 0,-1-7 0,-6 4 0,5-10 0,-5 4 0,6-6 0,0-6 0,7-9 0,1-1 0,-6-5 0,3 7 0,-4-7 0,7 5 0,7-11 0,-1 4 0,-5 1 0,10-21 0,-13 2 0,20-23 0,-7 1 0,3 15 0,1-43 0,-11 35 0,-3-23 0,-3 19 0,-11 28 0,13-12 0,-12 21 0,13-19 0,-1 15 0,3-11 0,17 5 0,-11 9 0,5-5 0,-9 14 0,-11-4 0,4 16 0,-5-16 0,-1 11 0,0-7 0,1-6 0,-1 5 0,0 2 0,-6 1 0,5 5 0,-12-6 0,12-1 0,-11 1 0,4-1 0,-6 1 0,7 6 0,-6-5 0,12 5 0,-12-7 0,12 7 0,-11-5 0,11 12 0,-12-12 0,12 11 0,-12-10 0,6 3 0,-1-5 0,-4 0 0,11 5 0,-5-3 0,-1 4 0,6 0 0,-11-5 0,11 11 0,-5-4 0,-1-1 0,6 6 0,-11-12 0,11 11 0,-12-11 0,12 12 0,-5-6 0,0 7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17.02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73 0 24575,'0'21'0,"0"-5"0,0 5 0,0-7 0,-6 0 0,4 1 0,-4-1 0,-1 0 0,6 1 0,-6-1 0,1 0 0,4 1 0,-4-1 0,6 0 0,0 1 0,0-1 0,0 0 0,-7 1 0,6-1 0,-6 0 0,7 1 0,0-1 0,-6-6 0,4 5 0,-4-5 0,6 6 0,0 0 0,0 1 0,6-7 0,2-2 0,7-6 0,5 0 0,18 9 0,-5-6 0,57 6 0,-49-9 0,34 0 0,-53 0 0,-1 0 0,-7 0 0,1 0 0,-1 0 0,0 0 0,1 0 0,-1 0 0,0 0 0,-6-6 0,5-2 0,-5-13 0,0-2 0,-2 1 0,1-5 0,-6 11 0,6-5 0,-7 6 0,0 1 0,0-1 0,0-5 0,0 4 0,0-5 0,0 6 0,0 1 0,0-1 0,0-6 0,-7 5 0,6-5 0,-12 7 0,5 6 0,0-5 0,-5 11 0,5-4 0,-7 0 0,1 4 0,-1-4 0,1 6 0,-1 0 0,7 6 0,-4-5 0,3 6 0,-5-7 0,6-7 0,-5 6 0,5-6 0,-6 7 0,6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4:43.2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30 192 24575,'0'14'0,"0"1"0,-7-1 0,6 0 0,-6 1 0,7-1 0,0 0 0,-6 1 0,4 5 0,-4 3 0,6-1 0,0-1 0,0-7 0,0 0 0,0 1 0,0-1 0,0 0 0,0 1 0,0-1 0,6-6 0,-4 5 0,11-12 0,-5 12 0,0-5 0,4 0 0,-4 5 0,7-12 0,-7 12 0,4-11 0,-4 10 0,7-10 0,-7 11 0,4-12 0,-4 6 0,7-7 0,-1-7 0,0 6 0,-6-12 0,5 11 0,-5-4 0,0-1 0,5 6 0,-5-12 0,6 5 0,0-7 0,1 1 0,-1-1 0,-6 1 0,-2-1 0,1 1 0,-6 0 0,6-1 0,-1-6 0,-4 5 0,4-5 0,0 0 0,-4 5 0,4-4 0,-6 5 0,0 1 0,0-7 0,0-2 0,0 1 0,0 1 0,0 0 0,0 5 0,-6-5 0,4 7 0,-4-1 0,-1 7 0,6-4 0,-12 10 0,11-11 0,-11 11 0,12-10 0,-12 10 0,5-11 0,0 5 0,-5 0 0,11-5 0,-10 12 0,3-6 0,1 1 0,-4 4 0,4-4 0,0 12 0,-5-4 0,5 4 0,0 0 0,1 2 0,1 0 0,4 5 0,-4-5 0,-1 6 0,6 1 0,-6-1 0,1 0 0,4 1 0,-4-1 0,6 0 0,0 1 0,0-1 0,0 0 0,-7-6 0,6 5 0,-6-5 0,7 6 0,0 1-1696,0-1 0,0-6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20.1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24575,'79'10'0,"-1"0"0,-10 1 0,9 2 0,6 2 0,3 1 0,-2 1-1967,4 3 1,0 3 0,2 0 0,2 1 0,5-2 1753,-14-6 0,4-1 0,2-1 0,2 1 1,0 0-1,-2 1 0,-2 2-147,6 6 1,-1 2 0,-1 2 0,0 0 0,0-2 0,1-3 359,0-5 0,1-2 0,0-2 0,0-1 0,0 2 0,0 2-147,1 4 1,0 3-1,-1 0 1,1 0 0,1-1-1,1-2 147,-9-6 0,1-2 0,1 0 0,1-2 0,-1 0 0,0 1 0,-1 1-290,-2 2 0,-2 1 0,-1 0 1,1 0-1,1 0 0,1-1 0,3-2 290,1-2 0,2-2 0,2-1 0,1-1 0,0 0 0,2 0 0,-1 0 0,-1 2 0,2 1 0,0 0 0,1 0 0,-1 1 0,1 0 0,1 0 0,0 0 0,2-1 0,-6 0 0,2 1 0,0-1 0,1 1 0,1-1 0,-1 0 0,1-1 0,-1 0 0,0-2 0,-2 0 0,0-2 0,-1-1 0,0 0 0,0-1 0,1 1 0,2 0 0,1 0 0,3 2 0,-13-1 0,2 1 0,3 1 0,1 0 0,1 1 0,1-1 0,-1 0 0,0 1 0,-1-1 0,-3-1 0,-1 0 0,-4-1 0,9 0 0,-3-1 0,-3 0 0,-1-1 0,-1 1 0,0-1 0,1-1 0,1 2 0,3-1 0,2 0 0,2 0 0,3 1 0,1-1 0,0 0 0,-1 0 0,-1 0 0,-3 1 0,-3-1 0,-4 0 0,7 1 0,-3 0 0,-2 0 0,-4 0 0,-1 0 0,-2-1 0,-1-1 0,16-1 0,-5-1 0,-1-1 0,-1 0 0,2 2 0,2 3 0,2 0 0,-1 2 0,-4-1 0,-6-2 392,14-1 1,-7-1 0,-6 2-393,-16 4 0,-3 2 0,-6-3 1306,7-5 0,-14-2-1306,-14 1 3906,-6 0-3906,-9 0 5841,-3 0-5841,11 0 2847,-13 0-2847,5 0 0,-11 0 0,5 0 0,-20 6 0,-2 2 0,-7 0 0,1-2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23.45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566 0 24575,'-21'7'0,"5"7"0,-12 2 0,12 5 0,-11-1 0,5-4 0,-1 5 0,2-7 0,7 1 0,-1 5 0,1-4 0,-1 5 0,1 28 0,0-20 0,-1 28 0,1-28 0,-1-1 0,1-6 0,6 6 0,-5-13 0,11 6 0,-4-6 0,-1-1 0,6 0 0,-12 1 0,11-1 0,-11 0 0,12 1 0,-6-1 0,7 0 0,0 1 0,-6-8 0,4 6 0,-4-5 0,-1 7 0,6-1 0,-12 7 0,5-6 0,-7 13 0,1-13 0,6 6 0,-5 0 0,11-5 0,-4 4 0,0-12 0,4 5 0,-11-5 0,5 6 0,0 1 0,-5-7 0,5-2 0,-6 1 0,12-19 0,4 9 0,5-24 0,6 4 0,-11-5 0,4 5 0,-6-17 0,0 15 0,0-11 0,0 9 0,7 11 0,1-11 0,-1 11 0,13-5 0,-11 6 0,18 1 0,-4-7 0,21 2 0,-12-3 0,12 5 0,-15 3 0,-7-1 0,-1 1 0,-1-1 0,18-12 0,-5 10 0,26-22 0,-26 27 0,11-13 0,-16 17 0,-5-6 0,4-1 0,-11 1 0,-2-1 0,-8 1 0,60 6 0,-16 4 0,7 1-1249,30 3 0,6 0 1249,-25 0 0,1 0 0,-2 0 0,23 0 0,-7 0-180,-21 0 0,-5 0 180,34 0 0,-65 0 0,4-6 0,-24 17 0,-6-2 2448,-6 14-2448,4-3 410,-5 1-410,7 1 0,-6 1 0,4 4 0,-4-5 0,6 7 0,0-7 0,0 5 0,0-11 0,0 11 0,0-5 0,9 22 0,-6-11 0,12 11 0,-13-15 0,4-1 0,1 1 0,-6-7 0,6 5 0,-7-4 0,0-1 0,0 5 0,0-11 0,0 17 0,0-15 0,0 15 0,0-17 0,0 5 0,0-7 0,0 1 0,0-1 0,0 0 0,0 1 0,0-1 0,0 0 0,0 7 0,0 1 0,-7 7 0,6 0 0,-12-1 0,11 1 0,-4 0 0,-1-7 0,-1 5 0,0-11 0,2 5 0,6-7 0,0 0 0,-7-6 0,-1-1-1696,-19-1 0,16-4 0,-8 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24.97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22 24575,'64'-12'0,"9"6"0,11 3 0,4 2 0,2 2-1181,1-1 0,-2 0 1181,-13 0 0,-13 0 0,-26 0 756,-10 0-756,-11 0 389,5 0-389,-7 0 0,1 0 0,-1 0 0,22 9 0,13 1 0,6 1-56,-1 3 1,3 0 55,24-1 0,3-4 0,-15-1 0,-4-1 0,-12-2 0,-4-1 0,24-1 0,-37 6 0,-22-9 0,-6-6 0,-1-2 0,-7 0 0,0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26.34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44 24575,'-8'-6'0,"1"-2"0,20 0 0,18 1 0,17 7 0,15 0 0,-21-6 0,16 4 0,-32-4 0,18 6 0,-15 0 0,-7 0 0,-1 0 0,-7 0 0,-6 6 0,-2 2 0,-6 0 0,0-2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28.37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87 1 24575,'0'14'0,"0"0"0,0 1 0,0-1 0,0 0 0,-6 7 0,4-5 0,-11 5 0,11-7 0,-10 0 0,10 7 0,-11-5 0,12 11 0,-6-5 0,7 1 0,0-3 0,0 16 0,0-10 0,-6 19 0,4-23 0,-4 20 0,6-16 0,0 18 0,-7-15 0,6 0 0,-6-1 0,7 16 0,0-5 0,0 7 0,0 4 0,0-17 0,0 26 0,0-26 0,0 4 0,0 6 0,0-17 0,7 12 0,1-11 0,12-11 0,-4 4 0,27 7 0,-17-16 0,33 27 0,-11-24 0,15 16 0,-15-18 0,-4 4 0,-15-15 0,15 15 0,-12-14 0,12 8 0,-21-10 0,19 9 0,-16-7 0,12 8 0,-11-10 0,-11 0 0,5-13 0,-13 3 0,-2-17 0,0 11 0,-4-5 0,4 7 0,-6-1 0,0 1 0,-6-1 0,4 1 0,-11-1 0,12 1 0,-12-1 0,5 1 0,-7 6 0,1-5 0,-1 5 0,1 0 0,6-5 0,-11 5 0,9 0 0,-11-5 0,13 5 0,-5-6 0,5 5 0,-6-3 0,-7 4 0,5-7 0,-5-6 0,7 12 0,6-11 0,-5 19 0,5-6 0,0 1 0,-12 4 0,11-11 0,-12 12 0,7-6 0,-1 7 0,1 0 0,-1 0 0,1 0 0,-1 0 0,1 0 0,6 7 0,-5-6 0,5 6 0,-7-7 0,7 0 0,2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30.6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116 117 24575,'0'14'0,"-6"0"0,4 1 0,-4-1 0,6 0 0,0 1 0,0-1 0,-6-6 0,4 5 0,-11-5 0,5 0 0,0 4 0,-5-10 0,5 11 0,0-5 0,2 6 0,6 7 0,-7-12 0,6 10 0,-6-11 0,7 7 0,0-1 0,0 0 0,0 1 0,-6-1 0,4 0 0,-4 7 0,6-5 0,0 5 0,6-7 0,-4 0 0,10 1 0,-4-1 0,7 0 0,-1-6 0,0-1 0,1-1 0,-1 2 0,0 0 0,1 5 0,-1-12 0,0 6 0,7-1 0,8 2 0,16 0 0,-6-2 0,21 4 0,-13-8 0,17 17 0,-16-17 0,-11 7 0,-16-9 0,-7 0 0,1 0 0,-1 0 0,0 0 0,1 0 0,-7-6 0,4 4 0,-10-10 0,11 4 0,-5-7 0,0 1 0,-2-7 0,-6-2 0,6-5 0,-4-48 0,4 20 0,-6-23 0,0 41 0,-6 17 0,4 0 0,-4 5 0,-1-5 0,6 7 0,-6-1 0,1 1 0,-2-1 0,-7 1 0,1 0 0,-7-1 0,-1-6 0,-1 5 0,2 2 0,7 1 0,-1 5 0,1 0 0,0 1 0,5 1 0,-3 4 0,10-11 0,-11 12 0,12-12 0,-12 11 0,5-4 0,0 0 0,-5 4 0,5-4 0,-7 6 0,1 0 0,-1 0 0,1 0 0,-1 0 0,-5 0 0,3 0 0,-10 0 0,5 0 0,-1 0 0,3 0 0,5 0 0,1 0 0,-1 6 0,7 2 0,2 0 0,6-2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32.5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87 21 24575,'0'14'0,"0"0"0,-6 1 0,4-1 0,-11-6 0,5 5 0,-6-5 0,6 6 0,-5 0 0,11 1 0,-4-1 0,-1 0 0,6 7 0,-6-5 0,7 5 0,0-7 0,0 0 0,0 1 0,0-1 0,0 7 0,0-5 0,0 11 0,0-11 0,0 11 0,13-5 0,-4 0 0,6-1 0,-9-7 0,1 7 0,0-11 0,8 9 0,-1-18 0,-6 12 0,5-11 0,-5 10 0,0-4 0,5 7 0,1-1 0,8 0 0,7 7 0,-1-5 0,-5 5 0,-3-7 0,-5 0 0,-1-6 0,0 5 0,1-11 0,-1 4 0,0-6 0,14-7 0,-11-1 0,10 0 0,-13-11 0,1 10 0,-1-12 0,-6 0 0,5 5 0,-12-11 0,6 11 0,-7-12 0,0 12 0,6-11 0,-4 11 0,4-5 0,-6 7 0,6-1 0,-4 1 0,11-1 0,-12-6 0,12 5 0,-11-5 0,10 7 0,-10-1 0,4 1 0,-6 0 0,0-1 0,0 1 0,0-1 0,0-6 0,0 5 0,0-5 0,0 7 0,0-1 0,-6 7 0,4-5 0,-10 12 0,-3-12 0,-1 5 0,-5-7 0,7 1 0,-1 6 0,1-5 0,-1 11 0,7-10 0,-5 10 0,5-4 0,-12-1 0,3 5 0,-3-4 0,5 6 0,1 0 0,-23 0 0,11-6 0,-18 4 0,15-4 0,7 6 0,1-7 0,0 6 0,5-6 0,-5 7 0,13 6 0,2-4 0,6 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34.54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 24575,'92'0'0,"1"0"0,-1 0 0,0 0 0,4 0 0,0 0 0,3 0 0,3 0-1639,-19 0 1,3 0-1,3 0 1,-1 0 0,0 0-1,-4 0 1341,6 0 0,-3 0 0,-2 0 0,1 0 0,-1 0 298,-1 0 0,1-1 0,-1 1 0,-4 0 0,-5 1 302,12 4 0,-7 0 0,-3 0-302,24-5 0,-6 4 0,-12 12 0,0 1 0,-17-14 0,2-4 0,2 3-18,10 10 0,2 3 1,0-3 17,1-9 0,0-3 0,-5 2 0,13 8 0,-9 0-99,-22-9 0,-9-2 99,-14 1 4862,-16 0-4862,-7 0 2045,1 0-2045,-1 0 3355,13 0-3355,-9 0 404,15 0-404,-17 0 0,5 0 0,-7 0 0,-6 0 0,-2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52.59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1 811 24575,'0'14'0,"6"7"0,2-11 0,6 9 0,1-11 0,5 0 0,-4 4 0,5-4 0,-13 7 0,5-7 0,-5 4 0,0-4 0,-2 7 0,0-1 0,-4 0 0,11-6 0,-5 5 0,6-11 0,0 10 0,1-10 0,-1 4 0,0-6 0,1 7 0,-1-6 0,0 6 0,1-7 0,-1 0 0,7 6 0,1-4 0,13 10 0,-5-10 0,-1-2 0,-2-8 0,-11 0 0,11-5 0,-11-2 0,5 6 0,-13-10 0,4 4 0,-10-1 0,11-11 0,-12 11 0,12-11 0,-11 4 0,17-6 0,-3 1 0,12-1 0,7-13 0,-5 10 0,-1-9 0,-8 12 0,-13 0 0,5 7 0,-5-6 0,-1 12 0,6-5 0,-11 7 0,4 0 0,-6-1 0,7-6 0,-6-1 0,12-1 0,-12 2 0,12 7 0,-11-1 0,11 1 0,-5 0 0,-1-1 0,0 1 0,-7-1 0,0-6 0,6 12 0,-4-11 0,11 12 0,-12-6 0,12-1 0,-12 1 0,12 6 0,-11-5 0,11 11 0,-12-17 0,5 9 0,-6-11 0,0 7 0,7 6 0,1-5 0,6 11 0,0-4 0,1 0 0,-1 4 0,0-4 0,1 6 0,-7-7 0,5 6 0,-12-12 0,12 5 0,-12-7 0,12 7 0,-11-5 0,4 12 0,-6-6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04.0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166 208 24575,'0'29'0,"0"0"0,0-1 0,-6-5 0,4 4 0,-4-5 0,-1 19 0,-1 19 0,-6-11 0,6 8 0,-5-29 0,11 1 0,-4 15 0,-4 4 0,8 0 0,-7-4 0,2-16 0,6 1 0,-6 0 0,7-1 0,0 16 0,0-17 0,-6 15 0,4-20 0,-4 1 0,-1-3 0,6-5 0,-6 5 0,7-4 0,-6 5 0,4 0 0,-4-5 0,-1 4 0,6-18 0,-6-4 0,7-19 0,0 5 0,0-5 0,7 1 0,-6 3 0,6-25 0,-7 16 0,6-19 0,-4 17 0,4 5 0,0-4 0,-4 5 0,11-7 0,-2-15 0,-3-4 0,8 0 0,-14-12 0,4 12 0,3-44 0,-6 37 0,6-32 0,0 39 0,-6 6 0,6 6 0,-9 15 0,0 5 0,0-5 0,0 7 0,0-1 0,0 1 0,0-1 0,0 1 0,0-1 0,0 1 0,0-1 0,7-6 0,-6 5 0,12-4 0,-12 5 0,6 1 0,6-1 0,-4 7 0,12 2 0,-7 6 0,1 6 0,-8 2 0,6 0 0,-5 5 0,7-5 0,-1 6 0,0 7 0,0-5 0,1 11 0,-1-11 0,0 11 0,-6-11 0,5 4 0,-11 1 0,11-5 0,-6 11 0,8 8 0,-7-3 0,5 9 0,-12-12 0,12 0 0,-12-7 0,6 20 0,-7-16 0,0 34 0,0-12 0,0 15 0,0 0 0,0 1 0,0-1 0,0-15 0,6-4 0,-4-22 0,14 20 0,-8-9 0,3 6 0,-4-5 0,-1-25 0,-4 10 0,4-11 0,-6 7 0,0-1 0,0 0 0,0 1 0,6-1 0,-4 0 0,4 1 0,-6-1 0,0 0 0,0 1 0,0-1 0,0 7 0,0-5 0,0-2 0,0-8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6:21.8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1519 24575,'15'0'0,"-7"7"0,4-6 0,-4 12 0,7-5 0,-7 6 0,4-6 0,-10 5 0,17-5 0,-16 6 0,16-6 0,-11 5 0,13-5 0,-5 0 0,5 5 0,-1 1 0,-4 2 0,5-2 0,-7-1 0,1-5 0,-1 0 0,-6 5 0,5-5 0,-12 6 0,12-6 0,-11 5 0,10-5 0,-10 6 0,4 0 0,7-6 0,3-8 0,28-11 0,8-10 0,7-3-1001,-6 8 1,4-1 1000,5-7 0,6-3 0,-1 1-1266,19-4 1,1 0 1265,-20 3 0,3-1 0,-3 1 0,21-2 0,-3-2 0,-26 0 0,0-2 0,2 2 0,4 7 0,3 3 0,-1-3 0,-2-9 0,-2-3 0,3 3 0,1 10 0,2 3 0,-1-1 0,0-5 0,0 0 0,-7 1-707,-6 4 0,0-1 707,6-2 0,6-3 0,-6 1 0,-6-3 0,0 0 0,7 3 0,6-1 0,-1 0-1014,19-10 0,1-1 1014,-21 11 0,3 0 0,1-1-341,7-7 0,3-3 0,-2 4 341,-6 10 0,-1 3 0,-1-4 0,0-7 0,-1-2 0,-4 5 505,4 11 0,-4 1-505,2-14 0,-8 0 1167,-3 1-1167,-9 4 0,-3 1 2215,-12 1-2215,12-3 3287,-22 12-3287,6 1 1245,-13-7-1245,6 5 73,-6 2-73,-8 1 0,6 11 0,-11-11 0,11 12 0,-5-6 0,-1 1 0,6 4 0,-11-11 0,11 18 0,-5-10 0,6 18 0,0-11 0,-6 4 0,-1-6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05.1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59 24575,'14'0'0,"0"0"0,7 0 0,1 0 0,20-7 0,-11-1 0,4 0 0,-14 2 0,0-1 0,1-1 0,7 0 0,-7 2 0,-1 6 0,-7 0 0,-6 13 0,-1-10 0,-7 10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06.4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77 24575,'0'-14'0,"0"-1"0,6 7 0,24 2 0,12 6 0,21 0 0,-15 0 0,-4 0 0,-16 0 0,1 0 0,15 0 0,4 0 0,15 0 0,32 0-650,-45-7 1,2-1 649,15 6 0,0 0 0,-14-6 0,-4 1 0,24 7 0,-43 0 0,-24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08.24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91 29 24575,'15'-6'0,"5"-2"0,18 0 0,-6 1 0,12 7 0,-21 0 0,-3 0 0,1 7 0,1-6 0,7 12 0,0-11 0,15 13 0,-12-12 0,12 6 0,-28-2 0,3-6 0,-11 12 0,13 1 0,1 2 0,1 11 0,-3-11 0,-5 5 0,-1-1 0,-6 3 0,5 5 0,-12-5 0,6 4 0,-7-11 0,0 11 0,0 10 0,0-10 0,-7 15 0,-1-26 0,-6 5 0,-1-1 0,-6-4 0,5 5 0,-11-7 0,-11 13 0,6-10 0,-28 13 0,28-8 0,-13-3 0,23 8 0,-5-11 0,-2 17 0,-2-16 0,-10 23 0,17-16 0,-4 5 0,14-8 0,0-13 0,-1 4 0,1-10 0,-1 4 0,1 1 0,-1-6 0,1 6 0,-1-7 0,1 0 0,6 6 0,-5-4 0,11 10 0,-4-4 0,12 7 0,2-1 0,13 0 0,1 1 0,7-1 0,28 3 0,-22-8 0,37 0 0,-24 1 0,0-8 0,-4 7 0,0-9 0,-11 0 0,11 0 0,-22 0 0,-1 0 0,-7 0 0,0 0 0,1 0 0,-1 0 0,7 0 0,-5 0 0,4 0 0,-24 0 0,-21 0 0,-8 0 0,-11-6 0,28 4 0,3-4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09.3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29 24575,'0'-16'0,"0"3"0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11.28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92 24575,'0'14'0,"0"13"0,0-3 0,0 4 0,0 0 0,0-6 0,0 0 0,0-1 0,0-7 0,0 7 0,0-5 0,0 4 0,0-5 0,6-1 0,-4 0 0,4 1 0,-6-1 0,0 0 0,7-6 0,-6 5 0,12-5 0,-5 6 0,6-6 0,-6 5 0,5-11 0,-5 4 0,6-6 0,13 6 0,-9 2 0,9 0 0,-13-1 0,1-7 0,-1 0 0,0 0 0,1 0 0,-1-7 0,0 6 0,1-12 0,-1 5 0,0-7 0,1-5 0,-1 3 0,-6-3 0,5 5 0,-12 1 0,12-1 0,-12 1 0,6-1 0,-7-6 0,0 5 0,0-11 0,6 11 0,-4-11 0,4 4 0,-6 1 0,0 1 0,0 7 0,0-1 0,0 1 0,0-1 0,-6 1 0,4-1 0,-11 7 0,12-5 0,-12 12 0,5-6 0,0 1 0,-5-2 0,5 0 0,-7 1 0,7 1 0,-5 4 0,12-11 0,-12 12 0,11-12 0,-10 11 0,3-4 0,-5 6 0,0 0 0,-1 6 0,1-4 0,-1 11 0,1-12 0,-1 6 0,1-7 0,-1 0 0,7 6 0,2 2 0,6 6 0,0 1 0,0-7 0,0-2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13.8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58 42 24575,'-6'7'0,"4"6"0,-4-5 0,6 7 0,0-1 0,0 0 0,0 7 0,0 1 0,-7 0 0,6-1 0,-12-7 0,11 1 0,-4 12 0,6-10 0,0 17 0,0-18 0,0 4 0,0-5 0,0-1 0,-7 0 0,6 1 0,-6-1 0,7 0 0,0 1 0,0-1 0,7-6 0,-6 5 0,12-12 0,-5 6 0,6-1 0,0-4 0,1 4 0,-1-6 0,0 0 0,1 0 0,-1 0 0,0 0 0,1 0 0,-1 0 0,0 6 0,1-4 0,5 4 0,-4-6 0,18 0 0,-17 0 0,10 0 0,-6 0 0,-5 0 0,5-6 0,-7 4 0,0-4 0,1 0 0,-7-2 0,4-7 0,-4 7 0,0-18 0,5 15 0,-11-23 0,10 12 0,-10 0 0,4 1 0,-6 0 0,0 5 0,0-11 0,0 11 0,0-5 0,0 6 0,0-6 0,0 5 0,-6-4 0,-2 5 0,-7 1 0,1-1 0,0 1 0,-1 6 0,1-5 0,-7 11 0,5-11 0,-5 12 0,6-12 0,-5 11 0,10-11 0,-16 12 0,4-12 0,-2 11 0,-10-4 0,18 6 0,-5-7 0,7 6 0,6 1 0,1 1 0,7 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8:56.09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88 24575,'0'-15'0,"0"1"0,6-1 0,2 7 0,0-5 0,11 12 0,-9-6 0,11 7 0,-7 0 0,0-6 0,1 4 0,-1-4 0,7 6 0,-5 0 0,4 0 0,-5 0 0,-1 0 0,7 0 0,-5 0 0,4 0 0,-5 0 0,-7 6 0,4-4 0,-4 11 0,7-5 0,-1-1 0,-6 6 0,5-11 0,-12 11 0,12-12 0,-11 12 0,10-12 0,-10 12 0,11-5 0,-5 7 0,6-1 0,-6 0 0,5-6 0,-12 5 0,12-5 0,-11 6 0,10-6 0,-10 5 0,4-5 0,-6 6 0,0 1 0,0-8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9:15.9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 0 24575,'-6'21'0,"4"-5"0,-4 5 0,6-1 0,-7-10 0,6 15 0,-6-15 0,7 23 0,0-9 0,0 11 0,0-12 0,0 4 0,0-5 0,0 7 0,0 15 0,0-12 0,0 59 0,10-35 0,1 38 0,1-46 0,4-4 0,-15-15 0,18-1 0,-9-5 0,11-3 0,-7 1 0,0-11 0,-6 9 0,5-18 0,-11-1 0,4-1 0,-6-6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9:21.9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1009 24575,'7'-14'0,"1"-1"0,12 1 0,-4-1 0,11 7 0,-4 2 0,-1-1 0,-1 6 0,-7-6 0,7 7 0,48 0 0,-13 0 0,6-7 0,2-1 0,7 5 0,23-12-1033,1 0 1033,-45 13 0,2 0 0,14-4 0,2-3 0,-2 1 0,2 1-1081,13 7 0,3-3 1081,2-13 0,1-1-807,-20 8 0,2 2 0,0 0 807,0-1 0,-1 1 0,-1-1 0,21-1 0,-3 0-779,-2 2 0,0-1 779,-1-3 0,1 0 0,1 2 0,5-1-1097,-14-3 1,4-2 0,3 4 1096,7 7 0,3 4 0,2-1 0,-18-3 0,1-2 0,2 0 0,3 2-328,3 2 1,5 2-1,1 0 1,-2 1 0,-7 0 327,14-1 0,-7 0 0,0 0 174,12-3 1,1-1 0,-17 1-175,9 1 1038,-30-8-1038,-1 10 0,-15-6 0,11-5 0,-11 2 0,47-15 0,-24 20 0,23-11 0,-32 14 0,-1 2 0,17-1 1221,12 0 0,6 0-1221,-25 0 0,-1 0 0,16 1 0,1-2 0,-3-6 0,-2-1 0,-15 7 0,-1-1 1799,3-6 0,-4 1-1799,-12 6 0,-3 2 1509,44-1-1509,-30 0 7,-17 0-7,-2 0 2154,-17 0-2154,-6 0 828,6 0-828,9 0 0,11 0 0,12 0 0,3 0 0,0 0 0,-6 4 0,4 1-348,-4-5 1,-3 3 347,25 15 0,0-16 0,-1-1 0,-6 8 0,-11-1 0,3-1 0,-12-5 0,-1 0 0,1 5 0,-2 0 0,30-7 0,-36 7 0,-16-6 0,1 6 0,0-7 0,-7 0 695,-1 6-695,-7-4 0,0 4 0,1 0 0,12 9 0,-3 1 0,26 17 0,29 7 0,-8-4-455,-24-11 0,1 1 455,1-4 0,-3 0 0,9 16 0,-11-15 0,3-3 0,32 10 0,-16-4 0,5 0 0,2-13 0,1-2 0,-4 10 0,-4-3 0,32-8 0,-1 7 0,-22 5-490,22 5 490,-46-15 0,-4-3 0,-15-9 0,-1 0 0,1 6 886,6-4-886,-5 4 514,-1-6-514,-8 0 0,-1 0 0,3 0 0,5 0 0,-5 0 0,4 0 0,-5 0 0,7 0 0,-7 0 0,5 0 0,-5 0 0,22 0 0,4 0 0,0 0 0,-4 0 0,-15 0 0,0 0 0,-1-6 0,-6 4 0,-1-4 0,-6 6 0,-1-7 0,0 6 0,0-6 0,1 1 0,-1 4 0,-6-10 0,5 10 0,-5-5 0,6 1 0,0 4 0,1-4 0,-1 0 0,0 4 0,1-4 0,-1 6 0,0 0 0,1 0 0,-1 0 0,0 0 0,1 0 0,-1 0 0,7 0 0,-5 0 0,4 0 0,-5 0 0,5 0 0,-4 0 0,-1-7 0,-9-1 0,-12-13 0,-2 5 0,0-11 0,1 11 0,7-5 0,0 6 0,7 1 0,1 0 0,6-1 0,7 1 0,-6 6 0,6-5 0,-6-2 0,-1-1 0,-6-11 0,5 11 0,-6-5 0,8 7 0,-1-1 0,0-6 0,1 5 0,-1-5 0,0 7 0,1-1 0,-1 1 0,0 0 0,-6-1 0,5 7 0,-11-5 0,17-8 0,-10 4 0,12-11 0,0 20 0,-5-4 0,11 3 0,-11-5 0,4 0 0,1-1 0,-5 1 0,5-1 0,-1 7 0,-4-11 0,5 9 0,-7-11 0,1 13 0,-1-5 0,0 12 0,-6-12 0,5 5 0,-11-6 0,10-1 0,-10 1 0,4-1 0,-6 1 0,0-1 0,0 1 0,-6 6 0,-2 1 0,-13 1 0,-1-2 0,-1-7 0,2 1 0,7 6 0,-1 1 0,7 1 0,-4 4 0,10-11 0,-11 12 0,5-6 0,0 1 0,-5 4 0,5-10 0,-6 10 0,6-11 0,-5 11 0,5-4 0,-20 0 0,4 4 0,-26-14 0,17 14 0,-5-8 0,18 10 0,5-6 0,1 4 0,-1-11 0,1 5 0,-1 0 0,1 2 0,6-1 0,-5 6 0,5-6 0,0 7 0,1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9:25.31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0 990 24575,'0'-14'0,"0"-1"0,7 1 0,-6-1 0,6 1 0,-7-1 0,0 1 0,0-1 0,0 1 0,6-1 0,-5 1 0,6-1 0,-1 7 0,-4-5 0,4 5 0,1-6 0,1 0 0,6-7 0,-6 5 0,5-5 0,-12 0 0,5 5 0,1-11 0,-6 4 0,12-6 0,-11 7 0,4 1 0,-6 7 0,0-1 0,7 7 0,-6-5 0,12 5 0,-5-6 0,13-7 0,-6 5 0,13-5 0,0 0 0,-4 5 0,3-5 0,-13 7 0,-6-1 0,12-12 0,-17 9 0,16-15 0,-11 16 0,0-3 0,4 12 0,-10-5 0,11 5 0,-5 0 0,0-5 0,4 5 0,-10-7 0,11 1 0,-5 6 0,6-5 0,0 11 0,1-11 0,-1 12 0,0-6 0,1 1 0,5 4 0,3-4 0,-1 0 0,21 4 0,-24-5 0,24 7 0,-21 0 0,7-6 0,-1 4 0,14-4 0,5-3 0,-2 0 0,-1-2 0,-15 4 0,0 7 0,-1 0 0,-5 0 0,-3 0 0,-5 0 0,-1 0 0,0 0 0,1 0 0,-1 0 0,7 7 0,-5-6 0,26 6 0,-22-1 0,29-4 0,-19 4 0,0-6 0,3 0 0,-10 0 0,52 0 0,-6 0 0,13 0 0,-10 0 0,-39 0 0,11 0 0,-22 0 0,5 0 0,-11 6 0,5-4 0,-7 11 0,7-12 0,-5 12 0,11-5 0,-5 0 0,0-2 0,-7 1 0,-3-6 0,-4 6 0,0-1 0,5-4 0,-5 10 0,6-10 0,7 11 0,-5-12 0,5 12 0,-7-5 0,0 0 0,1 5 0,-1-5 0,0 0 0,1 4 0,-1-4 0,0 0 0,1-1 0,-1-1 0,0-4 0,1 4 0,5 0 0,49-4 0,18 19-684,-36-15 1,1 1 683,43 20 0,-60-16 0,-7-1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6:52.0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0 282 24575,'7'-15'0,"1"7"0,0-4 0,4 10 0,-4-11 0,7 11 0,-1-10 0,0 10 0,7-11 0,1 12 0,1-6 0,-3 1 0,1 4 0,-5-4 0,5 6 0,-7 0 0,0 0 0,-6-7 0,5 6 0,-5-6 0,13 1 0,-5 4 0,4-4 0,1-1 0,1 6 0,7-6 0,0 1 0,-1 4 0,1-4 0,0-1 0,15 6 0,-12-6 0,12 7 0,-15 0 0,0 0 0,-7 0 0,5-6 0,-11 4 0,5-4 0,-7 6 0,7 0 0,1-7 0,7 6 0,-1-6 0,1 1 0,0 4 0,-7-4 0,-1 6 0,-1 0 0,18-10 0,10 8 0,-7-7 0,2 2 0,-21 6 0,0-6 0,-1 7 0,-7 0 0,1 0 0,-1 0 0,0 0 0,7 0 0,1 0 0,1 0 0,19 0 0,-16 0 0,18 0 0,0 0 0,-11 0 0,11-6 0,-22 4 0,5-4 0,11 6 0,-6 0 0,12 0 0,-15 0 0,0 0 0,-1 0 0,-5 0 0,-3 0 0,-5 0 0,5 0 0,-4 0 0,5 0 0,-7 0 0,22 0 0,-9 0 0,32 0 0,-11 0 0,-7 0 0,2-7 0,1 6 0,-10-6 0,16 7 0,-6 0 0,4 0 0,0 0 0,-4 0 0,-15 0 0,-7 0 0,5 0 0,-11 0 0,5 0 0,0 0 0,1 0 0,22 0 0,-12 0 0,12 0 0,-15 0 0,-7 0 0,5 7 0,-4 1 0,5 6 0,1 0 0,15 4 0,4 0 0,0 0 0,-4-1 0,-15-3 0,-1-6 0,1-1 0,12-1 0,-15-4 0,7 4 0,-12-6 0,-5 0 0,5 0 0,-7 0 0,0 0 0,1 0 0,-1 0 0,0 0 0,1 0 0,5-6 0,-4 4 0,11-4 0,-4-1 0,5 6 0,1-6 0,-7 7 0,-1 0 0,-7 0 0,1 0 0,-1 0 0,0 0 0,1 6 0,-1-4 0,7 11 0,1-5 0,0 6 0,-1 0 0,-7 1 0,1-7 0,-1 4 0,0-4 0,1 0 0,-1 5 0,0 1 0,1 2 0,-1-1 0,7 4 0,-6-16 0,13 16 0,-13-11 0,25 13 0,-21-5 0,21 4 0,-24-12 0,11 5 0,-11-5 0,11 6 0,-11-6 0,11 5 0,-11-5 0,5 0 0,-7 5 0,0-12 0,1 12 0,-1-11 0,0 10 0,1-4 0,-1 7 0,0-1 0,1 0 0,-1-6 0,-6 5 0,5-11 0,-5 10 0,0-4 0,4 0 0,-4 5 0,7-5 0,-1 0 0,0 5 0,1-5 0,-1 6 0,7-6 0,-12 5 0,10-12 0,-17 12 0,4-11 0,-6 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9:27.96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1 246 24575,'6'-15'0,"2"7"0,7 2 0,-1 0 0,7 4 0,-12-11 0,10 11 0,-11-10 0,13 10 0,-5-4 0,26 6 0,0-10 0,52 8 0,-22-8-774,-12 9 1,6 2 773,0-1 0,1 0 0,3 0 0,2 0 0,11 0 0,-1 0 0,-14 0 0,-2 0 0,3 1 0,-4-2-62,22-5 62,4 4 0,-43-4 0,15-4 0,-15 2 0,-4-3 0,-28-2 1542,3 11-1542,-5-4 67,2-1-67,11 6 0,11-6 0,-6 1 0,12 4 0,0-4 0,17-1 0,-10 6 0,-1-12 0,-22 11 0,-13-4 0,6 6 0,-7 0 0,1 0 0,-1-7 0,0 6 0,1-6 0,-1 7 0,0 0 0,1 0 0,-7-6 0,5 4 0,-12-4 0,5 6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9:31.31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0 146 24575,'7'-15'0,"1"7"0,40 2 0,-18 6 0,31-9 0,13 0-1763,-13 6 1,4 1 1762,6-3 0,8-3 0,7 3 0,7 3 0,8 2 0,3 1 0,-5 0 0,-12-1 0,-2-1 0,0 1 0,3 1-1014,-3 2 0,3 1 1,2 1-1,-2 0 1,-2-2 1013,9-1 0,-2-3 0,-1 2 0,-3 2 0,-7 6 0,-2 4 0,0-1 0,1-3-559,6-6 0,1-3 0,0 0 0,-6 2 559,5 5 0,-6 2 0,-5-3-308,10-5 1,-7-2 307,-11 1 0,-10 0 1375,-2 0-1375,20 0 5156,-32 0-5156,-12 0 3606,12 0-3606,-15 0 1307,-1 0-1307,16 0 0,4 0 0,16 0 0,-1 0 0,0 0 0,32-15 0,-24 11-710,-8-3 0,0 0 710,8 7 0,-7 0 0,-2 0 0,-6 0 0,34 0 0,-57 0 0,11 0 0,-15 0 0,27 0 1420,-20 0-1420,21 0 0,-13 0 0,-12 0 0,28 0 0,-28 0 0,12 0 0,-21 0 0,-3 0 0,1 0 0,-5 0 0,24-7 0,32 6-556,-24-3 0,4 1 556,13 3 0,4 0 0,-1 0 0,-3 0 0,-12 1 0,-3-2 0,44-8 0,-30 6 0,-16-6 0,-11 2 0,-10 6 0,-4-12 1112,5 5-1112,1-7 0,-7 7 0,5 2 0,-17 0 0,9 4 0,-11-4 0,6 6 0,1 0 0,-1-7 0,7 5 0,-6-4 0,13 6 0,9 0 0,-4 0 0,4 0 0,-16 0 0,0 0 0,1 0 0,7 0 0,-7 0 0,5 0 0,-11 6 0,5-4 0,-7 4 0,7-6 0,-5 0 0,4 0 0,1 0 0,-5 0 0,5 0 0,6-6 0,-10 4 0,10-4 0,-19-1 0,5 6 0,-11-6 0,4 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0:18.7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15 104 24575,'-8'22'0,"1"-1"0,14-7 0,-6 1 0,12-1 0,-5 0 0,0 1 0,-2-1 0,1-6 0,-6 5 0,6-5 0,-7 6 0,0 0 0,6 1 0,2-1 0,6 0 0,1 1 0,-1-1 0,7 0 0,-5-6 0,4 5 0,1-5 0,-5 6 0,11-6 0,-17 5 0,9-12 0,-11 6 0,0-1 0,4-4 0,-10 11 0,4-5 0,1 6 0,-6 0 0,12-6 0,-5-1 0,6-7 0,1 0 0,-1 0 0,0 0 0,1 0 0,-1 0 0,7 0 0,16 0 0,43 0 0,-30-8 0,2 1 0,0 5 0,-2 0 0,30-13 0,-30 2 0,-20 10 0,5-23 0,9 4 0,-11-8 0,11 2 0,-15 0 0,15 0 0,-12 4 0,12-9 0,0 14 0,-18-3 0,30-2 0,16 0 0,-4 7 0,11-4 0,-35 19 0,-8-11 0,-6 12 0,-2-12 0,-7 11 0,-7-4 0,1-1 0,-1 6 0,0-6 0,1 1 0,-1 4 0,0-4 0,1 6 0,-1 0 0,0 0 0,1 0 0,-1 0 0,0 0 0,1 0 0,5 0 0,-4 0 0,5 0 0,0 0 0,1 0 0,7 0 0,-1 0 0,1 0 0,6 0 0,-11 0 0,9 0 0,5 0 0,10 0 0,0 0 0,-4 0 0,-22 0 0,-1 0 0,-7 0 0,1 0 0,-1 0 0,-6-7 0,5 6 0,-5-6 0,12 7 0,-4 0 0,11 0 0,-11 0 0,5 0 0,-7 0 0,1 0 0,-1 0 0,0 0 0,1 0 0,5 0 0,-4 0 0,11 0 0,-11 0 0,5 0 0,0-6 0,29 4 0,-14-4 0,14 6 0,-29 0 0,-7-6 0,0 4 0,1-5 0,-1 7 0,0 0 0,1 0 0,5-6 0,-4 4 0,5-4 0,-7 6 0,1 0 0,-1 0 0,0 0 0,1 0 0,-1 0 0,0 0 0,1 0 0,-7 6 0,-2 2 0,-6 7 0,-6-7 0,-2-2 0,0 0 0,-5-4 0,5 4 0,-7-6 0,-6 0 0,-1 0 0,-1 0-1696,3 0 0,11 0 0,3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0:22.3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102 0 24575,'0'14'0,"0"1"0,0-1 0,0 7 0,0-5 0,0 4 0,0 1 0,0 1 0,0 1 0,-7-3 0,6-5 0,-6 5 0,1-4 0,4 5 0,-4-7 0,-1 1 0,6-1 0,-12 13 0,5-9 0,0 9 0,1-13 0,7 0 0,-6 1 0,4-1 0,-4 0 0,6 1 0,0-1 0,-6 0 0,4 1 0,-5-1 0,7 0 0,0 1 0,0-1 0,0 0 0,0 1 0,7-7 0,23-2 0,24-6 0,12 0 0,10-9 0,-12 6 0,-17-6 0,40 9 0,8 0-990,-41-7 1,2-1 989,16 2 0,9 0 0,-9-1 0,-19-2 0,-4 0-635,13 0 0,2 3 635,2 6 0,2 0 0,2-7 0,1-1 0,14 6 0,-4 0 0,-28-5 0,-4-1 0,30 2 0,-19-5 0,-28-4 0,19 4 1843,-27-2-1843,3 11 1406,-19-11-1406,4 12 0,3-12 0,7 11 0,22-14 0,4 5 0,0-1 0,2-4 0,-26 14 0,3-4 0,9-4 0,6 8 0,21-17 0,0 17 0,0-8 0,1 10 0,-16 0 0,-11 0 0,-16 0 0,-7 0 0,-6 7 0,-1 1 0,-7 0 0,0-2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0:25.34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1 323 24575,'6'-8'0,"-4"15"0,4 2 0,-6 18 0,0-11 0,0 5 0,0 0 0,0-6 0,0 13 0,6-6 0,-4 22 0,4 4 0,1 0 0,-6-4 0,6-22 0,-7 5 0,6-17 0,-4 9 0,4-5 0,-6 2 0,0 11 0,6-11 0,2 5 0,7-7 0,-1 0 0,-6 1 0,5-7 0,-12 4 0,12-10 0,-11 11 0,10-12 0,-10-1 0,11-8 0,-12-6 0,6-1 0,-1 7 0,21-24 0,-1 19 0,30-33 0,-8 26 0,11-9 0,8 0-1696,1 11 0,6-1 1696,9-7 0,10-5 0,-2 4-1323,-8 9 1,0 3-1,3-2 1323,-4-4 0,5-3 0,0-1 0,-5 2 0,5 0 0,-4 1 0,-1-1-430,-1 1 0,0-1 0,-8 0 430,-2-2 0,-8 1-3,-5 2 1,-8 4 2,-6 3 2347,5-13-2347,-35 20 4286,1-7-4286,-1 1 2013,0-1-2013,1 1 9,5-7-9,-4 11 0,5-15 0,-13 15 0,5-4 0,-12 1 0,6 5 0,-7 6 0,0 10 0,0 14 0,0 7 0,0 15-1696,0 4 0,0-13 0,0-7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0:27.77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0 718 24575,'0'5'0,"0"4"0,0 35 0,0 4 0,0 0 0,0 11 0,0-26 0,10 26 0,1-11 0,1 0 0,7 11 0,-17-32 0,14 15 0,-8-26 0,13 11 0,-6-17 0,0 9 0,-2-18 0,-12-1 0,5-8 0,1 0 0,-6-5 0,6 5 0,-7-6 0,6-1 0,-4 1 0,11-7 0,1 5 0,8-11 0,25 4 0,13 0 0,15-9 0,8 1-1096,-15 9 1,3 1 0,2-1 1095,4-5 0,1-2 0,3 3-1398,6 8 0,2 3 1,2-1 1397,-14 0 0,1-1 0,1 0 0,2 2-889,5 2 1,2 1 0,2 1 0,-1-3 888,5-3 0,1-2 0,0 0 0,-2 2 0,-5 3 0,-2 2 0,0-1 0,0-3 0,1-6 0,0-3 0,0 0 0,-2 3 0,-5 7 0,-1 3 0,0 0 0,-3-2 0,18-7 0,-2-2 0,-3 0-415,-7 1 1,-3 0-1,-4 4 415,14 5 0,-5-1 434,8-16 1,-6 2-435,-31 21 0,-4 0 1279,3-9 0,-1-1-1279,42-10 4254,-39 7-4254,35-6 0,-59 5 2408,12 2-2408,-22-2 1411,-1 6-1411,-13 1 623,-2-1-623,-6 1 153,0 0-153,7-1 0,-6 20 0,6-2 0,-7 18 0,-7-13 0,6-2 0,-6-6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0:34.1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597 123 24575,'6'-8'0,"8"2"0,24 6 0,-6 0 0,59 0 0,-4 0 0,-30 0 0,1 0 0,40 0 0,-22 0 0,-12 0 0,-1 0 0,0 0 0,0 0 0,32 0-883,-46 0 1,4 0 882,27-1 0,6 2 0,1 7 0,-1 2 0,-17-8 0,3 0 0,1 4 0,5 2 0,-12-4 0,20-4 0,9 7 0,-4 1-510,-36-4 510,6 11 0,0 0 0,-5-12 0,7 4 0,0 1 0,-7-1 0,2-8 0,6 3 0,-5 10 0,0 1-901,10-10 1,4-2 900,22 8 0,7 0 0,-26-8 0,3-2 0,-2 1 0,-4 5 0,-1 3 0,3-3-725,13-3 1,3-1 0,-6 1 724,2 7 0,-1 0 0,-12-8 0,3-3 0,0 3 0,-6 4 0,-1 3 0,-2-3-4,23-3 0,-2 1 4,8 6 0,-8 0 243,-6-9-243,0 6 1588,-26-4-1588,-35 4 2452,-1-6-2452,-1 0 1755,18 0-1755,10 0 0,12 0 0,3 0 0,-1 0 0,15 0 0,-3 0 0,-34 0 0,20 1 0,2-2 0,-6-8-127,6 7 1,2 1 126,7-8-521,7 8 0,1 2 521,0-1 0,-15 0 0,-2 0 0,1 0 0,13 0 0,-25 0 0,6 0 448,-35 0-448,-1 0 1066,-6 0-1066,-1 0 0,7 0 0,1 6 0,7 2 0,-1 7 0,-6-1 0,6-6 0,-13 5 0,6-5 0,-6 0 0,-1 4 0,-6-4 0,5 0 0,-5-1 0,-1-1 0,6-4 0,-5 10 0,13-10 0,1 4 0,7-6 0,15 10 0,-12-8 0,19 14 0,-21-8 0,-1 0 0,-9 4 0,-5-4 0,-1 7 0,0 5 0,1 3 0,-7 5 0,7 16 0,-12-11 0,6 26 0,-9-11 0,7-6 0,-6 15 0,12-30 0,-12 10 0,15 6 0,-4-2 0,18 23 0,13-11 0,10-1 0,-5-22 0,-16 3 0,-13-17 0,-11 11 0,6-5 0,0 0 0,1 5 0,-1-4 0,19 12 0,-13-11 0,7 9 0,-15-17 0,-4 11 0,19 8 0,3 12 0,0-1 0,-3-9 0,-19-10 0,-2-4 0,-6 5 0,0 1 0,0 0 0,0-1 0,0 1 0,0 0 0,-6 21 0,4-16 0,-4 10 0,6-17 0,0-11 0,0 5 0,-6 0 0,4-6 0,-5 13 0,7-13 0,-6 6 0,4 0 0,-4-5 0,0 4 0,4-5 0,-11-1 0,5 0 0,-19 7 0,3-5 0,-27 8 0,-28-1-1079,15-15 1,-6-3 1078,-14 4 0,-5-3-857,11-4 0,-3-3 0,4 0 857,-15 1 0,2 0 0,-11 0 0,6 0-205,41 0 1,5 0 204,-46 0 0,19-14 0,-2-2 0,20 13 0,-1-1-599,-37-19 0,-2 1 599,29 20 0,4 1 0,13-12 0,2 1 1665,-45 10-1665,47-7 2581,4 9-2581,-32 0 0,-11 0-1853,-4 1 0,-15-2 1853,35-4 0,-5-1 0,-4-1 0,0 0-668,-5 1 1,-1 0 0,-5-2 0,-8-1 667,22 2 0,-8-2 0,-4 0 0,-4-1 0,0 0 0,2-1 0,4 0 0,6 0-778,-14-4 0,6-1 1,4-1-1,-2 1 0,-4 1 778,-1 4 0,-6 1 0,-2 2 0,2-1 0,6 0 0,10-3 0,-17-10 0,11-1 0,7 6 0,-8 14 0,5 1 0,1-11 0,4-1 0,11 4 0,3 2 558,-1 3 0,1-3-558,-3-7 0,2 1 0,13 11 0,3 2 3010,-45-14-3010,47 9 5862,11 4-5862,9-5 0,6 7 0,-22 0 2365,-36-14-2365,16 11 0,-2 2 0,10-7 0,2 1 0,0 7 0,1 0 0,-38-15 0,35 11 0,-39-11 0,32 6 0,15 7 0,-12-8 0,27 10 0,-26 0 0,-20 0 0,14 0 0,-1 0 0,11 0 0,0 0 0,-8 0 0,3 0 0,-3 0 0,15 7 0,-25 10 0,22 3 0,-10-2 0,24-9 0,16-3 0,6 2 0,7 7 0,-5-1 0,-1 7 0,-2-12 0,-5 10 0,6-17 0,1 4 0,0 1 0,-1-6 0,1 6 0,6-14 0,1-7 0,7-9 0,0-12 0,0 5 0,0-21 0,0 3 0,0-15 0,15-32-892,-13 30 1,0-4 891,4-1 0,2-2 0,1-11 0,-3 1 0,-4 13 0,0 4-144,6 13 0,-1 1 144,-7-43 0,0 33 0,0-2 0,-7 18 0,6 0 1755,-6 17-1755,7-17 316,0 13-316,0-12 0,0 15 0,0 0 0,0 0 0,0 7 0,13-12 0,-3 10 0,32-17 0,0 14 0,5-7 0,-2 2 0,-30 2 0,5 1 0,-19 8 0,6 7 0,-1-14 0,-5 11 0,6-11 0,-1 20 0,2 2 0,13 6 0,8 0 0,1 0 0,-2 0 0,15 0 0,-17 0 0,12 6 0,-11-4 0,-11 4 0,4-6 0,-5 0 0,-1 7 0,0-6 0,1 6 0,-1-7 0,0 0 0,1 0 0,-1 0 0,0 6 0,7-4 0,-5 17 0,5-10 0,-13 12 0,-2-13 0,-6-2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0:37.4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1 935 24575,'6'8'0,"-4"5"0,4-5 0,-6 6 0,7 1 0,-6 5 0,12 3 0,-11 5 0,4-6 0,-6-1 0,0-6 0,0 18 0,0-14 0,6 14 0,-4-18 0,11-1 0,-12 0 0,6 1 0,-1-7 0,-4 5 0,10-6 0,-4-5 0,0-4 0,5-12 0,17-13 0,-4 3 0,29-4 0,12-2-1482,-7 1 0,6-1 1482,7 2 0,8-2 0,1 2-1289,-2 5 0,1 2 0,2-2 1289,-9 1 0,3-1 0,1 0 0,0 1-807,0 2 1,0 2 0,1-1 0,0 1 806,0 0 0,0 0 0,-1 0 0,0-3 0,0-5 0,0-3 0,-1 0 0,-3 2 0,9 3 0,-2 2 0,-1-4 0,0-7 0,0-3 0,-4-1-352,-11 3 0,-3 0 1,-3 2 351,13-3 0,-7 1 792,-15-4 1,-7 4-793,1 5 3104,-16 2-3104,1 11 4349,6-18-4349,-11 17 2073,3-11-2073,-13 14 0,1-1 0,-1 7 0,-6 8 0,-2 15 0,-6-6 0,0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0:56.9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59 24575,'0'-15'0,"7"7"0,1 2 0,6-1 0,0 6 0,1-12 0,5 11 0,3-4 0,-1 6 0,20 0 0,0 0 0,52 0 0,-22 9 0,20-6 0,-30 6 0,-1-9 0,-13 0 0,11 0 0,-11 0 0,0 0 0,11 0 0,-26 0 0,11 0 0,-16 0 0,-5 0 0,4 0 0,-5 6 0,22-4 0,4 4 0,47-6 0,-24 0 0,-9 0 0,-2 0 0,-5 0 0,11 0 0,-23 0 0,-17 0 0,64 0 0,-34 0 0,39 0 0,-32 0 0,0 0 0,32 0 0,-24 0 0,-10 0 0,1 0 0,8 0-260,-9-1 0,1 2 260,9 9 0,23-8-35,-30 17 35,-1-17 0,32 7-628,-45-1 1,2-1 627,14-6 0,2 2 0,-1 12 0,0 0 0,-1-13 0,1-1 0,15 14 0,-2 0 0,-24-13 0,-2 0 0,10 10 0,-5 0 0,-12-10 486,13 8-486,-28-10 34,6 0-34,-11 0 1290,11 9-1290,-6-7 0,12 8 0,-15-10 0,0 0 0,-7 0 0,5 0 0,-5 0 0,1 0 0,-3 0 0,-5 0 0,-1 0 0,-6 0 0,-2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0:59.6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58 24575,'15'0'0,"-1"0"0,7 0 0,-5 0 0,11 0 0,-11 0 0,4 0 0,1 0 0,-5 0 0,5 0 0,-7 0 0,0 0 0,1 0 0,-1 0 0,22 0 0,-10 0 0,18 0 0,-15 0 0,0 0 0,-1 6 0,14-4 0,-17 4 0,15-6 0,-24 0 0,11 0 0,-5 0 0,22 0 0,-11 0 0,11 0 0,0 0 0,-12 0 0,12 0 0,-21 0 0,4 0 0,-11 0 0,11 0 0,-5 0 0,7 0 0,-7 0 0,5 0 0,-11 0 0,39 0 0,-10 0 0,16 0 0,-17 0 0,-16 0 0,16 0 0,-18 0 0,32 0 0,-16 0 0,30-4 0,10-1 0,-25 3 0,3 1-564,13-1 0,7-1 0,-8-1 564,-15-1 0,-4 0 0,14 5 0,-8-2 0,-11-14 0,-10 15 0,-11-6 0,-11 7 0,5 0 0,-7 0 1692,0 0-1692,1 0 0,-1 0 0,7-6 0,-5 4 0,4-4 0,1 6 0,1 0 0,1 0 0,-3 0 0,1 0 0,1 0 0,7 6 0,-7-4 0,-1 4 0,-7-6 0,1 0 0,-7 6 0,-2 2 0,-6 13 0,0-5 0,0 5 0,0-7 0,0 0 0,0-6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4:35.2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15 143 24575,'7'-2'0,"-6"4"0,6 12 0,-7 7 0,0 16 0,0 11 0,0 0 0,0-4 0,0-15 0,0 15 0,0-12 0,0 12 0,0-21 0,0 4 0,6-11 0,-4 4 0,4 1 0,-6-5 0,0 5 0,0-7 0,0 0 0,0 1 0,0-1 0,0 0 0,0 1 0,0-1 0,0-19 0,0-4 0,0-36 0,0-3 0,0 0 0,0 10 0,0 11 0,-7 5 0,6-1 0,-12-4 0,11 5 0,-4-1 0,6 3 0,0 5 0,0-6 0,0 5 0,0-11 0,0 11 0,0-5 0,0 7 0,0-1 0,0 1 0,-6 6 0,4-5 0,-4 5 0,6-7 0,0-6 0,6 5 0,2-11 0,0 11 0,-2-5 0,1 13 0,-6-5 0,6 5 0,-7-6 0,6 6 0,-5-5 0,12 11 0,2-11 0,7 12 0,7-6 0,-1 14 0,-6 1 0,6 6 0,-13-6 0,6 5 0,-7-12 0,1 6 0,-1-7 0,-6 6 0,-2 2 0,1 6 0,1 7 0,0-5 0,5 5 0,-12-1 0,5 3 0,1 5 0,-6 1 0,6-7 0,-1 5 0,-4-4 0,4 5 0,-6 1 0,7-7 0,-6 5 0,12-4 0,-5 5 0,0-5 0,5 4 0,-12-11 0,12 4 0,-12 1 0,12-11 0,-11 9 0,4-11 0,-6 6 0,0 0 0,0 1 0,6 5 0,-4 3 0,11 5 0,-5 1 0,6-7 0,0-1 0,1-7 0,-1 1 0,7-1 0,1-6 0,-6-2 0,-3-6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1:05.4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756 15 24575,'8'-6'0,"5"4"0,-5-4 0,13 6 0,16 0 0,-4 0 0,11 0 0,-16 0 0,1 0 0,6 0 0,-11 0 0,3 0 0,-13 0 0,7 0 0,17 9 0,10-7 0,15 17 0,-15-17 0,-11 8 0,-16-4 0,0-4 0,1 4 0,7-6 0,-7 6 0,-1-4 0,-7 4 0,0-6 0,1 7 0,-1-6 0,0 12 0,7-11 0,-5 10 0,5-4 0,-7 7 0,7-7 0,1 4 0,7 3 0,-7-6 0,5 10 0,-5-11 0,1 7 0,-3-1 0,-5-6 0,5 5 0,-4-5 0,5 6 0,-7 0 0,-6 1 0,-1-1 0,-1 0 0,-4 1 0,10-7 0,-4 4 0,0-4 0,5 7 0,-5-1 0,13 7 0,-5-5 0,4 4 0,-5-5 0,-1-7 0,0 11 0,1-10 0,-1 12 0,0-7 0,7 7 0,-5 1 0,-2 7 0,-1 0 0,-11-1 0,10 1 0,-10 28 0,4 25 0,-6-13 0,-9 21 0,7-57 0,-8 26 0,10-26 0,-6 11 0,4-15 0,-4 15 0,6-12 0,0 12 0,0-15 0,0 12 0,0-15 0,0 14 0,0-18 0,6 6 0,-4 1 0,10 6 0,-10-5 0,4 5 0,-6-6 0,7 0 0,-6 12 0,6-9 0,-14 3 0,6-8 0,-6-5 0,1 1 0,4 4 0,-11-11 0,5 4 0,0-5 0,-5-1 0,5 0 0,-6 1 0,-1-7 0,7 11 0,-4-16 0,3 22 0,-5-15 0,0 11 0,-20 6 0,8-10 0,-9 17 0,14-18 0,7 4 0,-1-5 0,1-7 0,-7 11 0,5-10 0,-5 12 0,7-7 0,-20 7 0,15-11 0,-21 15 0,17-22 0,-21 10 0,-4-4 0,-47 9-417,44-12 0,0 1 417,-1 5 0,1 0 0,-28-3 0,35 2 0,-1 4 0,-21-6 0,-6-1 0,-15 15-1036,11-9 0,-2-2 1036,-17 0 0,46 4 0,-19-15 0,54 6 746,-7-1-746,5-4 0,2 11 0,-6-12 2160,11 12-2160,-12-12 0,6 6 0,1-1 0,-1-4 0,1 11 0,-1-12 0,1 12 0,0-12 0,-1 12 0,-6-11 0,-1 11 0,-1-12 0,-4 5 0,11-6 0,-5 0 0,7 0 0,-1 0 0,7-6 0,-5 4 0,5-4 0,-6 6 0,-1 0 0,-6 0 0,5 0 0,-4 0 0,5 0 0,7 0 0,2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1:08.30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1 105 24575,'14'0'0,"0"0"0,1 0 0,-1 0 0,0-6 0,7 4 0,8-4 0,48 6 0,-31 0 0,45 0 0,-43-9 0,47 6 0,-24-6-538,-10 1 1,4 1 537,-15 5 0,2 0-1025,28-5 0,5-1 1025,3 8 0,-3 0 0,-12-4 0,-4-1 0,-1 4 0,-10-1 0,-16-7 0,-6 9 0,-22 0 962,0 0-962,7 0 2163,-5 0-2163,11 0 0,-5 6 0,7-4 0,0 4 0,15-6 0,4 0 0,15 0 0,0 0 0,32 0 0,-47 0 0,6 0 0,17 0 0,10 0 0,-8 0-589,-10 0 1,-1 0 588,36 0 0,-10 0 0,-41 0 0,13 0 0,-34 0 0,10 0 0,-22 0 0,7 0 0,1 0 1177,7 0-1177,-7 0 0,5 0 0,-4-6 0,-1 4 0,5-4 0,-5-1 0,7 6 0,0-6 0,15 7 0,-12 0 0,28 0 0,-28 0 0,59 0 0,-7 0 0,2 0 0,-14 0 0,-43 0 0,-1 0 0,7 0 0,-4 0 0,-3 7 0,-7-6 0,-7 6 0,1-7 0,-7 6 0,4-4 0,-4 4 0,7 0 0,-1-4 0,0 11 0,1-5 0,5 0 0,3-2 0,-1 0 0,-1-4 0,-1 4 0,-4 1 0,5-6 0,-7 6 0,1-1 0,5-4 0,-4 4 0,5-6 0,0 0 0,-5 0 0,4 0 0,-5 6 0,-1-4 0,0 4 0,1 1 0,-1-6 0,0 6 0,1-7 0,-7 6 0,4-4 0,-10 10 0,11-10 0,-5 4 0,0 1 0,-2-6 0,-6 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1:11.1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1 484 24575,'6'-15'0,"-4"1"0,17-1 0,19-18 0,11 11 0,21-25 0,-7 24 0,-16-3 0,0 1 0,25-1 0,-26 5 0,2 0-790,47-6 790,-44 13 0,0 0 0,36-11-341,4 9 341,-65 3 0,17-2 0,-27 6 0,-2-10 0,-1 11 776,-12-7-776,6 1 0,-7 12 0,0-3 0,0 12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1:13.58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1 523 24575,'33'-15'0,"-7"-6"0,27 15 0,13 3-1701,-4-12 0,2-1 1701,21 7 0,4-2 0,-24-7 0,0-4 0,-2 1 0,7 1 0,1 1 0,-9-1 0,4-1 0,-1 1-1453,22-9 1,-1 2 1452,1 5 0,-1 2 0,-2-1 0,-3 1 393,-11 4 1,-6 3-394,23 3 0,-11-13 0,-54 15 1423,-1 1-1423,-7 1 3334,0 4-3334,-6-11 763,5 12-763,-11-12 0,10 11 0,-4-4 0,0-1 0,-1 12 0,-7-3 0,0 18 0,0-10 0,0 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1:16.0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319 876 24575,'-15'0'0,"7"-7"0,-5 5 0,5-4 0,-6 0 0,-1-2 0,-6-7 0,5 7 0,-4-5 0,-1 5 0,5 0 0,-12 2 0,12-1 0,-4-1 0,5-6 0,-6 6 0,5-5 0,-5 5 0,13-7 0,2 1 0,6-1 0,28 7 0,30-14 0,13-3-1164,2 12 0,4-2 1164,-11-8 0,3-5 0,0 4 0,-2 8 0,-1 4 0,-2-4 0,22-18 0,1-3 0,-9 14 0,4 1 0,-6-1 0,1-10 0,-4 1 0,10 4 0,-9 1 0,-20-7 0,-8 8 0,-17 4 0,-9 1 0,-5 13 0,-7-11 2328,-2 9-2328,0-11 0,-4 7 0,11 6 0,-12-5 0,12 11 0,-11-11 0,10 12 0,-10-12 0,4 18 0,-6-4 0,0 14 0,0 5 0,0-4 0,0-1 0,0-9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1:18.2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1 635 24575,'6'8'0,"2"-2"0,6 1 0,13 1 0,-3 12 0,5-10 0,-2 9 0,-11-11 0,4 0 0,-5 5 0,6-12 0,-6 6 0,6-7 0,-7 0 0,1-7 0,6-7 0,16-15 0,42-18 0,-7 2-982,-12 21 1,5-1 981,0-13 0,4-2-1006,-4 17 1,5 1-1,0-2 1006,0-9 0,0-3 0,2 4 0,6 7 0,2 3 0,-2 1 0,-7 0 0,-2 1 0,-4 2-341,8 1 1,-5 2 340,0 0 0,-10 0 0,-10-4 0,-4 2 1571,-15 3-1571,28-10 3189,-22 7-3189,16-1 901,-30 12-901,-7-1 0,-6 12 0,-2-3 0,-6 18 0,0-4 0,0 5 0,0-13 0,0-2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1:39.0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0 152 24575,'15'7'0,"-1"-6"0,0 6 0,1-7 0,-1 6 0,0-4 0,1 4 0,-1-6 0,0 0 0,7 0 0,8 7 0,-5-6 0,3 5 0,-13-6 0,7 0 0,-5 0 0,11 0 0,-5 0 0,0 0 0,5 0 0,-4 0 0,-1 0 0,5 0 0,-5 0 0,22 0 0,-18 0 0,17 0 0,1 0 0,-10 0 0,32 0 0,-34 0 0,28 0 0,-28 0 0,12 0 0,-15 0 0,0 7 0,-1-6 0,-5 6 0,-3-7 0,7 0 0,13 0 0,-2 0 0,6 0 0,-15 6 0,0-4 0,15 4 0,4-6 0,15 0 0,-22 0 0,-4 0 0,-23 0 0,13 0 0,-3-6 0,4 4 0,0-4 0,-13 6 0,19 0 0,-17 0 0,17 0 0,-12 0 0,7 0 0,15 0 0,48 14 0,-33-10 0,-7 4 0,-1-1 0,-3-7 0,0 0 0,24 16 0,11-12-885,-28 3 1,5 1 884,23 2 0,-1-1 0,-27-7 0,0 0-542,24 8 0,0-2 542,-28-7 0,0-2 0,29 1 0,5 0-937,2 0 1,-1 0 936,1-1 0,0 2 0,-2 6 0,-5 1 0,-29-2 0,0 1 0,29 6 0,-6 1 0,-11-3 744,-8-5 1,-6-2-745,-27-4 1060,-1 0-1060,15 0 2177,-10 6-2177,18-4 0,-16 4 0,1-6 0,0 0 0,-7 6 0,-1-4 0,-1 4 0,3-6 0,21 0 0,-12 0 0,59 0 0,-38 0 0,41 0 0,-33 10 0,2-8 0,0 17 0,32-17 0,-39 14 0,34-14 0,-42 4 0,0-6 0,12 0 0,-34 0 0,29 0 0,-30 0 0,17 6 0,2-4 0,4 4 0,28 4 0,-32-8 0,5 7 0,-35-9 0,1 0 0,-1 0 0,0 0 0,1 0 0,5 0 0,3 0 0,21-9 0,4 7 0,43-17 0,-36 10 0,17-2 0,-28 4 0,-11 7 0,11 0 0,-16 0 0,1 0 0,-7-6 0,-1 4 0,-7-4 0,7 6 0,1 0 0,1-6 0,4 4 0,-11-5 0,4 7 0,1 0 0,45 0 0,-27 0 0,33 0 0,-27 0 0,-13 0 0,12 0 0,0 0 0,4 0 0,0 0 0,-10-6 0,-11 4 0,-5-4 0,35-3 0,-6 6 0,3-6 0,-12 9 0,-19 0 0,5 0 0,1 0 0,0-7 0,-7 6 0,5-6 0,42 7 0,-13-9 0,4 8 0,3 0 0,7-9 0,21 10 0,-43 0 0,-4 0 0,13 0 0,-28 0 0,26 0 0,-39 0 0,5 0 0,-13-6 0,5-2 0,1-7 0,2 1 0,39-20 0,-10 12 0,9-12 0,4 14 0,-32 5 0,46-12 0,-43 16 0,27-11 0,-34 14 0,22 0 0,35 1 0,20 7 0,-47-4 0,-2-1 0,26 3 0,-17-17 0,-26 16 0,55-6 0,-49 9 0,49-9 0,-41 6 0,17-6 0,-16 9 0,-11-7 0,-16 6 0,-13-12 0,5 11 0,-5-4 0,6 6 0,0 0 0,1 0 0,12 0 0,-10 0 0,10 0 0,-12 0 0,-1 0 0,7 0 0,-5 0 0,4 0 0,-5 0 0,-1-7 0,0 6 0,1-6 0,-1 7 0,0 0 0,7 0 0,17 0 0,-12 0 0,23 0 0,-32 0 0,4 7 0,-15 1 0,-6 6 0,0 0 0,0 7 0,0-5 0,0-2 0,0-7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1:46.73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46 145 24575,'-14'0'0,"-1"-6"0,1 4 0,12-4 0,16 0 0,25 4 0,0-4 0,5 6 0,-21 0 0,-3 0 0,-5 0 0,-1 0 0,7 0 0,-5 0 0,4 0 0,1 0 0,1 0 0,1 0 0,4 0 0,-5 0 0,7 0 0,-1 0 0,1 0 0,15 0 0,4 0 0,0 6 0,-4-5 0,-22 6 0,18-7 0,-15 0 0,17 0 0,2 0 0,-12 6 0,41-4 0,-38 4 0,22-6 0,-28 0 0,-1 0 0,1 7 0,0-6 0,-1 6 0,1-7 0,-7 0 0,5 0 0,11 9 0,23-7 0,-17 8 0,5-10 0,-28 0 0,-5 0 0,26 0 0,-16 0 0,34 0 0,-12 0 0,15 9 0,0 3 0,0-1 0,-2-1 0,-20-4 0,-1-4 0,-24 4 0,11-6 0,70 9 0,-34 3-373,13-7 0,2 2 373,-7 12 0,23-8 0,-30 10 0,27 1 0,-21-1 0,22-10-505,2-1 505,-23-1 0,-17-1 0,0 2 0,12 13 0,-12-14 0,-1 0 0,3 7-82,20-15 82,-1 6 0,-19-7 0,6 0-831,22 0 0,5 0 831,-21 0 0,1 0 0,-1 0 0,20 0 0,-3 0 0,-1 0 0,-3 0 0,-12 0 0,-4 0 0,35 0 459,-28 0-459,-38 0 76,-20 0-76,7 0 2460,7-7-2460,-4-1 0,25-9 0,-23 8 0,18-1 0,0 1 0,35-8 0,-23 4 0,6-2 0,-2 0 0,-19 5 0,34-13 0,0 15 0,-18-8 0,2 1 0,-4 12 0,-1 0 0,3-13 0,-7 1 0,-6 14 0,-21-6 0,-3 7 0,-12-6 0,5 4 0,-5-4 0,6 6 0,13-7 0,-3-1 0,11 0 0,-12 2 0,-3 6 0,1-7 0,-5 6 0,11-6 0,11 7 0,10 10 0,15 1 0,-15 1 0,-4 4 0,-22-15 0,5 12 0,-5-5 0,14 0 0,-13-2 0,4-6 0,-12 0 0,-1 0 0,0 0 0,1 0 0,-1 0 0,0 0 0,1 0 0,-1 0 0,13 0 0,-9 0 0,9 0 0,-13 0 0,-6 7 0,5-6 0,1 6 0,2-7 0,5 0 0,-1 6 0,3-4 0,12 4 0,-11-6 0,-4 6 0,-7-4 0,-5 4 0,6-6 0,1-6 0,-1 4 0,-6-10 0,5 10 0,-5-5 0,12-5 0,3 2 0,-1-4 0,5 1 0,-11 5 0,5-7 0,-7 7 0,0-5 0,-6 5 0,5 0 0,-5 2 0,0-1 0,5-1 0,-5 0 0,6-5 0,0 12 0,-6-12 0,5 5 0,-11-7 0,10 1 0,-10-1 0,11 7 0,-12-4 0,6 4 0,-7-7 0,6 1 0,-4 12 0,4-3 0,-6 11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1:54.93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0 978 24575,'14'-6'0,"1"4"0,5-4 0,-4 6 0,11 0 0,-11 0 0,11 0 0,-11 0 0,-1 6 0,-3-5 0,-4 12 0,7-11 0,-1 11 0,0-12 0,-6 12 0,5-12 0,-11 12 0,10-5 0,-4 0 0,7 5 0,-7-5 0,4 0 0,-10 5 0,11-12 0,-5 12 0,6-12 0,0 12 0,1-11 0,-1 4 0,7-6 0,76-15 0,-3 12-522,-32-11 1,7-6 0,-7 2 521,33-4 0,-30 1 0,-8-7 0,-18-12 0,1 24 0,-13-16 0,-13 17 0,-6-1 0,5-11 1564,1 5-1564,14-22 0,13 8 0,8-3-1385,2-9 0,8 0 1385,7 11 0,8 1 0,-1 0 0,-9-4 0,-1 0 0,4 0 0,1 9 0,6 0 0,-1 1 0,-8 0 0,14-16 0,-5 2 0,18 0 0,-14 6 0,-36 11 0,-6 16 0,-22 4 0,-6 1 0,5 4 0,-11-11 0,4 12 0,-6-6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2:01.98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0 359 24575,'0'14'0,"0"1"0,0-1 0,0 0 0,0 1 0,0-1 0,0 7 0,0-5 0,0 4 0,0-5 0,0-1 0,0 7 0,0-5 0,0 4 0,0-5 0,0-1 0,0 0 0,0 1 0,0-1 0,7 0 0,-6 1 0,6 5 0,-7-4 0,6 5 0,-4 0 0,4-5 0,-6 4 0,0-5 0,0-1 0,0 0 0,0 1 0,0-1 0,0 0 0,0 1 0,0-1 0,6-6 0,2-2 0,7-6 0,-8-6 0,6 4 0,-5-4 0,0-1 0,5 6 0,-12-12 0,12 11 0,-5-11 0,7 12 0,-1-12 0,0 11 0,1-4 0,5 6 0,3 0 0,-1-7 0,-1 6 0,-7-6 0,7 7 0,-6 0 0,6-6 0,-7-2 0,7 0 0,-5-5 0,11 11 0,-11-4 0,5 6 0,0-6 0,-6 4 0,6-11 0,0 12 0,1-6 0,7 1 0,-7 4 0,5-4 0,-11-1 0,11 6 0,-5-12 0,1 11 0,10-17 0,-15 16 0,9-17 0,-7 12 0,3-6 0,-1 6 0,-1 1 0,-7 7 0,7-6 0,-5-2 0,11 0 0,-5-5 0,7 11 0,-1-10 0,1 10 0,15-14 0,4 14 0,0-14 0,24 5 0,-36-4 0,20-3 0,-27 4 0,0-1 0,-1 7 0,1-5 0,0 5 0,-1-6 0,-5-1 0,-3 1 0,1-7 0,-5 11 0,5-9 0,-7 11 0,0 0 0,1 1 0,-1 1 0,7 4 0,-5-10 0,4 4 0,-5-1 0,-1-3 0,0 4 0,1 0 0,-1-5 0,0 11 0,1-11 0,12 5 0,-10 0 0,10-5 0,-12 5 0,-1 0 0,7-5 0,-5 12 0,11-6 0,-5 1 0,7-2 0,-1-7 0,16-2 0,17-8 0,-16 12 0,4-9 0,-35 20 0,0-11 0,1 11 0,-1-10 0,0 10 0,1-4 0,-7-1 0,4 6 0,-4-6 0,7 7 0,-1-6 0,0 4 0,1-4 0,-7-1 0,4 6 0,-4-6 0,7 7 0,-8-6 0,6 4 0,-5 2 0,7 8 0,5 6 0,-4-6 0,11-1 0,-17-7 0,3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4:3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87 24575,'7'-8'0,"1"2"0,0-1 0,4 6 0,-4-6 0,7 7 0,-7-6 0,4 4 0,-4-4 0,7 6 0,5 0 0,-4 0 0,11 0 0,-11-7 0,5 6 0,-7-6 0,1 7 0,-7-6 0,4 4 0,-4-4 0,0-1 0,5 6 0,-5-6 0,13 7 0,-5 0 0,4 0 0,-5 0 0,-1 0 0,0 0 0,-6 0 0,-1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2:05.5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0 787 24575,'15'6'0,"-1"-5"0,0 12 0,1-11 0,-1 11 0,0-5 0,1 6 0,5 7 0,-4-6 0,11 6 0,-4 0 0,-1-5 0,5 5 0,-11-7 0,4 0 0,-5 1 0,-1-8 0,7 6 0,-12-5 0,11 0 0,-19-8 0,5-8 0,1-6 0,7-14 0,2 4 0,27-17 0,29-6-1927,4 4 1,14-2 1926,-14 14 0,7 2 0,1 0-1220,9-3 0,1 1 1,2 2 1219,-20 10 0,2 1 0,-1 2 0,-1-1 0,17-5 0,-2 0 0,0 0 0,2-1 0,0-1 0,-4 0-716,-15 2 1,-3 0-1,-3 0 716,19-10 0,-9 0 0,8-6 0,-41 8 2508,-16 2-2508,-8 14 3761,-1-1-3761,-4 1 3390,-1-1-3390,-3 1 0,-4 6 0,7-5 0,-1 11 0,0-10 0,1 4 0,-1-7 0,0 7 0,1-5 0,-1 12 0,0-6 0,-6 1 0,5 4 0,-5-4 0,6 6 0,1 0 0,-1 0 0,0 0 0,1 0 0,-7 6 0,-2 24 0,-6-11 0,0 11 0,0-23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2:07.9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24575,'44'0'0,"4"0"0,46 0-1690,-44 0 0,3 0 1690,27 0 0,5 0-1008,1 0 0,1 0 1008,-20 0 0,2 0 0,0 0 0,0 0 0,-1 0 0,-1 0 0,21 0 0,-3 0-244,-2 0 0,0 0 244,0 0 0,-1 0 0,-11-1 0,-1 2 0,15 6 0,-4 1-61,-28-7 0,-4 1 61,30 13 1365,-35-15-1365,-15 0 2366,-7 0-2366,-1 7 2103,-7-6-2103,1 6 172,-1-1-172,0-5 0,1 6 0,5-7 0,-4 0 0,5 0 0,0 0 0,1 0 0,35 0 0,-6 0 0,2 7 0,1 1 0,2-5 0,35 12 0,-43-15 0,15 0 0,-22 0 0,2-6 0,-6 4 0,11-14 0,0 14 0,12-7 0,-13 9 0,-5 0 0,-6 0 0,-28 6 0,-2 2 0,-12 0 0,-2-2 0,0-6 0,1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2:10.8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1 111 24575,'0'-15'0,"0"1"0,12 6 0,51-13 0,24 17-655,-21-11 1,2 0 654,-16 13 0,-2 0 0,45-13 319,-32 15-319,-15 0 0,12 0 0,-28 0 0,12 0 0,0 0 990,-18 0-990,17 0 0,-27 0 0,11 0 0,10 0 0,-4 0 0,26 0 0,-11 0 0,0 0 0,-4 0 0,0 0 0,4 0 0,22 7 0,14 1 0,-17-6 0,2-2 0,0 2 0,24 6 0,-2-1-304,7-6 1,-14-2 303,-36 1 0,11 0 0,-26 0 0,11 0 0,0 0 0,-12 0 0,28 0 607,-28 0-607,12 0 0,-21 0 0,-3 0 0,-5 0 0,-1 0 0,0 0 0,22 0 0,6 9 0,53-6 0,-24 6-297,-8-1 0,0-1 297,8-4 0,8 12 0,-35-15 0,0 10 0,4-8 0,15 7 0,0-9 0,-15 0 594,9 7-594,-31-6 0,7 6 0,-19-7 0,1 0 0,-1 0 0,0 0 0,7 0 0,1 0 0,1 0 0,-3 0 0,1 0 0,1 0 0,7 0 0,15 0 0,4 0 0,46-15 0,-22 11-536,-11-4 0,4 1 536,-14 6 0,0 2 0,0-1 0,0 0 0,44 0 0,-47 0 0,-10 0 0,-18 0 0,-5 0 0,-1 0 1072,0 0-1072,1 0 0,-7 0 0,-2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2:21.21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0 157 24575,'29'0'0,"-7"0"0,5 0 0,55 0 0,8 0-715,-17 0 0,1 0 715,-22 0 0,-2 0 0,16 0 0,-6 0 348,-4 0-348,19 0 0,-46-7 0,0 6 0,15-6 0,-12 1 1082,12 4-1082,13-14 0,-21 14 0,21-8 0,-35 4 0,-1 4 0,27-4 0,4 5 0,4 2-1191,36-1 1191,-30 0 0,2 0 0,30 0-753,-23 9 753,-8-8 0,0 1 0,8 7-59,24-9 59,-32 0 0,0 0 0,1 0 0,10 0 0,6 0 0,-22 0 0,1 0 355,24 0 0,-4 0-355,0 0 779,-19-9-779,-28 6 64,28-6-64,-28 9 0,12 0 0,-21 0 450,4 0-450,-5 0 0,50 0 0,-16 0 0,6 0-761,5 0 1,4 0 760,12 0 0,-1 0 0,-15 0 0,0 0 0,31 0 0,-3 0 0,-35 0 0,-2 0 0,20 0 0,-2 0 0,18 0 0,-22 0-66,22 0 66,-31 0 0,1 0 0,-1 0 0,32 0-365,-45-7 1,2-1 364,-1 6 0,0 0 0,5-5 0,-4-1 0,-1 2 1458,21 4-1458,-40-11 68,28 12-68,-12-6 790,0 7-790,-4-6 0,0 4 0,-12-4 0,28 6 0,-28 0 0,19 0 0,-28-7 0,5 6 0,-14-6 0,0 7 0,-6 7 0,-1-6 0,-7 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2:25.47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1 376 24575,'14'-8'0,"7"-5"0,-6 11 0,6-4 0,0 0 0,1 4 0,22-14 0,35 14 0,-30-3 0,5 0 0,40 4 0,5 2-661,-23-1 1,-3 0 660,3 0 0,-6 0 0,6 0 0,-48 0 0,-5 0 0,4 0 0,10-9 0,-4 6 0,58-6 0,-36 0 0,6 7 0,4 1-227,-13-3 0,-1-1 227,14-3 0,4 1-473,12 6 0,3-2 473,2-13 0,1-1 0,-3 15 0,5 0 0,-5-10 0,5-4 0,-2 3-909,-13 10 0,-2 3 0,2-2 909,8-5 0,1-2 0,-5 3 0,8 6 0,-6 0 0,-14-7 0,-6-1-796,11 4 796,7-12 0,1-1 0,0 13 0,-22-5 0,-3 0 345,-4 2-345,-20 5 1836,5-4-1836,-6 6 2978,43 0-2978,-32 0 1085,47 0-1085,-39-9 0,15 6 0,32-21-1346,-16 21 0,7 2 1346,4-6 0,1-1 0,-23 7 0,0 2 0,1-1 0,33 0 0,-8 0 0,-38 0 0,-1 0 0,24 0 0,-1 0 0,21 0 0,-33 0 0,1 0-564,-1 0 1,-1 0 563,3 0 0,-2 0 0,-15 5 0,0 0 0,21-4 0,-5 0 0,-8 8 0,23-9 0,-62 0 2522,1 0-2522,-5 0 0,5 0 0,-7 0 1297,0 0-1297,1 0 0,5 0 0,-4 0 0,11 0 0,-4 0 0,21 0 0,3 10 0,17-8 0,-1 8 0,0-10 0,-15 0 0,-10 0 0,-11 0 0,-11 0 0,4 0 0,-5 0 0,-1 6 0,0-5 0,1 6 0,-1-7 0,0 6 0,-6-4 0,-1 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2:34.7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61 24575,'15'0'0,"-1"0"0,0 0 0,1 0 0,-1 0 0,7 0 0,1 0 0,7 0 0,6 0 0,-12 0 0,5 0 0,-14 0 0,0 0 0,1 0 0,-1 0 0,0 0 0,-6 7 0,5-6 0,-5 5 0,6-6 0,1 0 0,5 0 0,-4 0 0,11 0 0,-11 0 0,5 0 0,-7 0 0,1 0 0,5 0 0,-4 0 0,11 0 0,-11 0 0,18 0 0,-17 0 0,10 0 0,-12 0 0,12 0 0,-10 0 0,17 0 0,35 0 0,-13 0 0,6 0-1332,7 8 0,4-1 1332,11-5 0,-3 0 0,-28 6 0,-4-1 0,7-6 0,-4-2 0,-1 1 0,21 0 0,-24 0 0,-7 0 0,2 0 2664,-21 0-2664,0 0 0,-1 0 0,-7 0 0,1 0 0,-1 0 0,7 0 0,-5 0 0,58 0 0,6 0-712,-15 0 1,4 0 711,-2 0 0,0 0 0,2 0 0,-4 0-49,22 0 49,3 0 0,-57 0 0,11 0 0,-15 0 0,-1 0 1419,1 0-1419,0 6 53,-1-4-53,-5 4 0,10-6 0,-15 0 0,9 0 0,-13 0 0,0 0 0,1 0 0,-1 0 0,0 0 0,1 0 0,-1 0 0,0 0 0,1 0 0,5 0 0,-4 0 0,5 0 0,0 0 0,1-6 0,0 4 0,21-4 0,-24 6 0,24 0 0,-27 0 0,11 0 0,-5 0 0,7 0 0,15 0 0,4 0 0,0 0 0,-4 0 0,-22-7 0,-1 6 0,-7-6 0,0 7 0,7 0 0,-5 0 0,11 0 0,-11 0 0,26 0 0,0 0 0,6 0 0,43 0 0,-23 0 0,14 0 0,-9 0 0,-26 0 0,-5 0 0,0-6 0,-26 4 0,5-4 0,-7 6 0,1 0 0,-7-7 0,4 6 0,-4-6 0,7 7 0,-1 0 0,0 0 0,7 0 0,1 0 0,7 0 0,0 0 0,15-9 0,-12 7 0,28-8 0,-34 10 0,10 0 0,-15 0 0,-6 0 0,6 0 0,-6 0 0,-1 0 0,0 0 0,1 0 0,-1 0 0,7 0 0,-6 0 0,6 0 0,-6-6 0,-1 4 0,0-4 0,0 6 0,-6-7 0,5 6 0,-5-6 0,6 7 0,-6-6 0,5 4 0,-5-4 0,6 6 0,1 0 0,-1 0 0,0 0 0,1 0 0,-1 0 0,-6 0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3:52.44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1291 24575,'36'0'0,"-10"0"0,11-7 0,-9 6 0,-6-6 0,0 7 0,-1 0 0,0 0 0,-6 0 0,6 0 0,-7 0 0,1 0 0,-1 0 0,0 0 0,1 0 0,-1 0 0,7 0 0,-5 0 0,11 0 0,-5 0 0,22 0 0,-5 0 0,7 0 0,-11 0 0,-7 7 0,1-6 0,0 6 0,-1-1 0,1-5 0,15 6 0,-18-7 0,17 0 0,-6 0 0,2 0 0,22 0 0,-22 6 0,20-4 0,-32 4 0,15-6 0,-26 0 0,5 0 0,15 0 0,-17 7 0,39-6 0,-32 6 0,18-7 0,-15 0 0,15 0 0,4 0 0,15 9 0,-15-7 0,24 14 0,-21-14 0,25 4 0,-12-6 0,-16 0 0,11 9 0,-11-6 0,46 6 0,-22-9-300,-9 7 1,-1 1 299,10-4 0,22 10 0,-33-6 0,1-1 0,-8 2 0,1 1 0,28 6 0,-4 1 0,8 2 0,-11-5 0,-32-14 0,-12 0 0,28 0 0,-12 10 0,15-8 0,31 7 0,-38-9 0,35 0 599,-59 0-599,12 0 0,-15 0 0,15 10 0,4-8 0,10 10 0,7 0 0,-11-9 0,1-2-945,27 6 1,-2 1 944,-27-3 0,-3-1 0,44-1-13,-30 6 13,-1-9 0,-3 9 0,6 0-844,3-6 1,4-1 843,12 6 0,3 2 0,-4-2 0,-3-1 0,-15-5 0,2-1 0,28 7 0,1-1 0,-23-6 0,1-2-742,-3 1 0,6 0 0,-4 0 742,14 0 0,-3 0 0,2 0 0,-1 0 92,-2 0 1,-2 0-93,-13 0 0,-5 0-288,-12 0 0,-1 0 288,13 0 0,-2 0 0,9 0 0,24 0 1425,-48 0-1425,-2-6 2383,-23 4-2383,20-4 1589,0 6-1589,52 0 0,-23 0 0,7 0 0,-1 0 0,-15 0 0,-1 0 0,-3 0 809,-10 0-809,15 0 0,-1 0 0,2 0-865,15 0 865,0 0 0,0 0 0,-8 0 0,8 0 0,-20 0 0,-11 0 0,11-5 0,5 0 0,-9 4 0,-1 0-450,11-4 1,1 0 449,0 5 0,-6 0 0,-4 0 826,13-6-826,-49 4 0,1-4 0,1 0 0,7 4 0,15-14 938,-11 7-938,26-2 0,-11-5 0,0 14 0,-4-7 0,-22 9 0,-1 0 0,-7 0 0,1 0 0,-1 0 0,0-7 0,7 6 0,-5-6 0,26 7 0,-22 0 0,16 0 0,-22 0 0,1 0 0,-1 0 0,0-6 0,1 4 0,-1-4 0,-6-1 0,-2-1 0,-6-6 0,0-1 0,0 1 0,0-1 0,0 1 0,0-7 0,0 5 0,-6 1 0,4 3 0,-4 3 0,6-5 0,0 0 0,0-1 0,0 1 0,0-7 0,0-2 0,0-21 0,0-1 0,0-3 0,0-40 0,-10 32 0,8-39 0,-7 32 0,9 15 0,0 10 0,0 11 0,0 5 0,0-1 0,0-11 0,0 17 0,0-10 0,0 6 0,0 5 0,0-12 0,0 12 0,0-11 0,0 11 0,0-5 0,0 7 0,0-1 0,0-6 0,0 5 0,0-4 0,-7 5 0,6-6 0,-6 5 0,7-5 0,-6 0 0,4 5 0,-4-4 0,-1 11 0,6-3 0,-6 4 0,7-7 0,0 1 0,-6 6 0,4-5 0,-11 11 0,12-11 0,-6 5 0,1 0 0,4-5 0,-4 5 0,-1 0 0,6-5 0,-12 5 0,11-6 0,-10-1 0,3 1 0,1-1 0,-4 7 0,4 2 0,0 0 0,-5 4 0,5-4 0,-7 6 0,7 6 0,-5-5 0,5 6 0,0-1 0,-5-4 0,12 11 0,-12-12 0,5 6 0,0-1 0,-5-5 0,5 6 0,-7-7 0,1 6 0,-1-4 0,1 4 0,0-6 0,-1 0 0,7 7 0,-5-6 0,5 12 0,-6-12 0,6 6 0,1-7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09.87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295 1293 24575,'-8'-6'0,"14"4"0,25-4 0,17 6 0,47 15 0,-24-2 0,8 4 0,-19-8 0,-28-9 0,12 0 0,-15 0 0,46 0 0,12 0-740,-22 6 1,4 3 739,-2-1 0,0 3 0,2 5 0,-4 1 0,22 1 0,1-3 0,-56-15 0,3 0 0,7 0 0,0 0 1479,21 10-1479,-15-8 0,-4 7 0,-15-9 0,15 0 0,-12 0 0,28 0 0,-13 0 0,48 0 0,-24 0 0,8 0 0,-19 10 0,-28-8 0,12 7 0,0 1 0,4-8 0,-6 8 0,16-10 0,-17 0 0,22 0 0,1 9 0,-1-7 0,-3 8 0,-12-10 0,8 9 0,36-7 0,-17 8 0,-22-9 0,1-2 0,41-14 0,4 11 0,-47-4 0,-3 1 0,21 7 0,-27 0 0,-6 0 0,-4 0 0,26 0 0,20 0 0,-14 9 0,4 0 0,1-6 0,-1-1 0,-8 7 0,-5 0 0,16-9 0,-43 0 0,-7-6 0,6 4 0,-6-4 0,22 6 0,-12 0 0,6 0 0,33 0 0,-38 0 0,39 0 0,-43 0 0,-1 0 0,20 0 0,8 0 0,38 0-842,-15 0 0,4 0 842,-14 0 0,-4 0 0,-13-5 0,-2 0-220,29 3 220,-19-8 0,-28 10 0,12 0 0,-15 0 0,0 0 1663,-7 0-1663,20 0 241,-22-6-241,22 4 0,-19-4 0,21 6 0,35 0 0,-8 0-538,-9 0 1,2 0 537,-12 0 0,-1 0 0,0 0 0,0 0 0,44 0 0,-48 0 0,-2 0 0,-23-7 0,-1 6 0,-7-6 1075,0 7-1075,13-6 0,25 4 0,-10-4 0,9-1 0,-24 6 0,-5-6 0,13 1 0,-11 4 0,3-4 0,-6 6 0,-5 0 0,4 0 0,1 0 0,-5 0 0,11 0 0,-5 0 0,7 0 0,0 0 0,15 0 0,-12-6 0,59 4 0,-4 10 0,0-4 0,4 11 0,-59-15 0,6 0 0,5 0 0,-11 0 0,14 0 0,4 0 0,-5 0 0,3 6 0,-7-4 0,-19 4 0,5-6 0,-11 0 0,5 0 0,-7 0 0,1 0 0,-1 0 0,0 0 0,1 0 0,-1 0 0,7 0 0,1 0 0,0 0 0,21 0 0,5 7 0,5 1 0,25-4 0,-25 4 0,-5-1 0,-12-7 0,-22 0 0,0 0 0,1 0 0,-1 0 0,0 0 0,7 0 0,-5 0 0,11 0 0,-11 0 0,11 0 0,-5 0 0,1 0 0,-3 0 0,-5-7 0,-1 5 0,0-4 0,1 6 0,-1 0 0,0-6 0,1 4 0,-1-4 0,7 6 0,1 0 0,7 0 0,-1-7 0,1 6 0,-7-6 0,-1 7 0,-7 0 0,1 0 0,-7-6 0,4 4 0,-4-4 0,0-1 0,5-1 0,-11-6 0,10-1 0,-10 1 0,11 6 0,-12-5 0,6 5 0,-1-7 0,2 1 0,0-1 0,5 7 0,-12-4 0,6 3 0,-7-5 0,0 0 0,0-1 0,0 1 0,6-1 0,-4 1 0,4-1 0,-6 1 0,0-1 0,0-6 0,0 5 0,0-26 0,0 22 0,0-23 0,0 27 0,0-5 0,0 0 0,-6 5 0,4-4 0,-4 5 0,6-6 0,0 5 0,0-5 0,0 7 0,-7-7 0,6 5 0,-6-5 0,7 7 0,-6-7 0,-2-2 0,-7-5 0,1 5 0,6 2 0,1 7 0,7-1 0,-6 1 0,4-1 0,-11 7 0,12-4 0,-12-9 0,11 3 0,-4-9 0,6 6 0,-13-8 0,3 5 0,-4-3 0,1 19 0,11-5 0,-4 5 0,6-7 0,-6 1 0,4-1 0,-11 7 0,5 2 0,-6 6 0,-1 0 0,1 0 0,-1 0 0,-6 0 0,-1 0 0,-22 0 0,17 0 0,-15 0 0,26-7 0,-27 6 0,2-15 0,-54 14-416,44-10 1,-1-1 415,1 12 0,0-1 0,-44-23 0,47 23 0,-12-7 0,6 0 0,-2-1-791,-24-4 791,4 4 0,-5 0 0,13-1 0,5 3 0,-31 6 0,40-7 0,4 2 0,6 5 0,11-4 797,-54 6-797,47 0 0,-32 0 0,27 0 825,-3 0-825,0 0 0,4 0 0,0 0 0,11 0 0,-4 0 0,-6 0 0,17 6 0,-12-4 0,17 4 0,0 0 0,-1-4 0,-7 4 0,-15 4 0,11-8 0,-26 7 0,32-2 0,-15-6 0,19 6 0,-21-7 0,-4 9 0,0-7 0,-11 8 0,-2-1 0,-6-6 0,16 8 0,-5 2 0,-9-7 0,-1 1 0,-5 8 0,1 2 0,2-6 0,5 0 0,-16 13 0,41-13 0,11 1 0,11-10 0,-5 4 0,6-6 0,1 0 0,-1 0 0,-12 7 0,10-6 0,-17 6 0,18-7 0,-58 0 0,20 0 0,-4 0-1250,-10 1 1,-6-2 1249,0-5 0,-6-2 0,6 1 0,-2 6 0,2-3 0,-28-13 0,7-1-80,8 8 80,11-13 0,48 15 0,-48-13 0,-11 2-660,22 10 0,-4-1 660,1-5 0,2 1-23,14 8 1,4 1 22,-31-11 2298,38 10-2298,18 6 85,2 0-85,7 0 1505,-7 0-1505,-17-10 0,-41-7 0,30 11 0,-5-1-836,-27-11 0,-3 3 836,12 12 0,2 1 0,1-7 0,4 0 0,-14 2 0,35 6 0,15-12 0,6 11 0,3-4 0,-1 6 1728,-2 0-1728,-21 0 0,11-6 0,-4 4 0,16-5 0,6 7 0,-12 0 0,9 0 0,-9 0 0,6 0 0,-1 0 0,-35 0 0,6-9 0,-26 7 0,14-8 0,0 10 0,15 7 0,-12-6 0,27 6 0,-11-1 0,15-4 0,7 10 0,1-10 0,7 4 0,-1 1 0,1-6 0,-1 6 0,1-7 0,-7 0 0,5 0 0,-5 0 0,7 0 0,-1 0 0,1 0 0,-7 0 0,5 0 0,-18 0 0,17 0 0,-17 0 0,18 0 0,-11 0 0,-2 0 0,-17 0 0,7 0 0,-21 0 0,28 0 0,-28 0 0,28 0 0,-6 0 0,11 0 0,10 6 0,-3 2 0,-1 13 0,-2-5 0,-5 11 0,5-11 0,2-2 0,7 5 0,-1-9 0,1 10 0,-1-5 0,1-7 0,-1-2 0,1-6 0,-7-7 0,5 6 0,-11-6 0,4 7 0,-5-6 0,5 4 0,2-4 0,1 0 0,3 4 0,-3-5 0,5 7 0,1 0 0,-1 0 0,1 0 0,-1 0 0,1 7 0,-1 1 0,1 6 0,6 0 0,-5 1 0,5-1 0,-7 0 0,1 1 0,6-1 0,-5 0 0,5 1 0,-6-1 0,6 7 0,-5-12 0,5 11 0,0-13 0,-5 8 0,5-1 0,-7 0 0,1-6 0,-1 5 0,1-11 0,-7 4 0,-1-6 0,-7 0 0,6 0 0,2 0 0,7 0 0,-7 0 0,5 0 0,-5 0 0,7 0 0,-7 0 0,11 6 0,-9-4 0,11 4 0,0 1 0,-5-6 0,5 6 0,6-1 0,4 2 0,12 6 0,7-6 0,1 5 0,7 1 0,-7 2 0,-8 11 0,-1-11 0,-11 5 0,11 0 0,-12 1 0,12 0 0,-12-1 0,6-7 0,-7 7 0,0 1 0,0 1 0,0-3 0,0-5 0,0-1 0,0 0 0,0 1 0,0 5 0,0-4 0,0 5 0,6-13 0,-4 11 0,4-3 0,-6 6 0,0-1 0,0-7 0,0 1 0,0-1 0,0 0 0,0 1 0,0-1 0,0 0 0,-6-6 0,4 5 0,-11-5 0,5 6 0,-6 1 0,-1-1 0,7 0 0,-5 1 0,5-1 0,0 0 0,-5 1 0,12-1 0,-6 0 0,7 1 0,-6-1 0,11-6 0,-4-2 0,14-6 0,-1 0 0,0 0 0,1 0 0,-1 7 0,0-6 0,1 6 0,5-1 0,3-4 0,-1 4 0,-1-6 0,-7 0 0,7 0 0,1 0 0,0 6 0,5-4 0,-11 4 0,5-6 0,-7 0 0,1 0 0,-7-6 0,4 4 0,-4-4 0,7 6 0,-1 0 0,0 0 0,1 0 0,-1 0 0,0 0 0,1 0 0,-7 0 0,-2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16.4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30 24575,'6'-8'0,"2"-5"0,7 11 0,5-4 0,3 6 0,25 6 0,7 3 0,8 4-358,13-5 0,2 1 358,-7 10 0,8-11 0,-19 3 0,-12 5 0,-1-14 0,-3 8 0,-15-4 716,-7-4-716,6 4 0,7-6 0,-10 6 0,62-4 0,-38 4 0,13 1 0,2 1 0,7 5 0,24 4-583,-1 8 583,-23-12 0,24 13-123,-47-8 123,-4-7 0,-3 2 0,-9-5 0,3 0 0,-14-2 579,-7-6-579,0 0 127,1 0-127,6 0 0,1 0 0,6 0 0,-5 0 0,19 0 0,-22 0 0,22 0 0,-26 0 0,18 0 0,-17 0 0,17 7 0,-12-6 0,7 6 0,15 2 0,4-7 0,-1 8 0,-2-10 0,-23 0 0,-1 0 0,-7 0 0,0 0 0,22 0 0,-10 0 0,34 0 0,-34 0 0,44 0 0,-47 0 0,33 0 0,-34 0 0,0 6 0,5-4 0,-4 4 0,5-6 0,1 0 0,0 0 0,15 0 0,-12 0 0,40 0 0,-36 0 0,21 0 0,-29 0 0,1 0 0,-7 0 0,21 0 0,-17 0 0,18 0 0,-15 0 0,-7 0 0,5 0 0,2 0 0,-5-6 0,3 4 0,-13-4 0,0-1 0,7 6 0,-5-6 0,5 7 0,-7-6 0,0 4 0,1-11 0,5 12 0,-4-6 0,5 7 0,0-6 0,14 4 0,-10-4 0,15 6 0,-24 0 0,11 0 0,-18-7 0,11 6 0,-12-6 0,0 1 0,4 4 0,-4-4 0,0-1 0,-1-1 0,-1 0 0,2 2 0,6 6 0,13 0 0,-9 0 0,9 0 0,-13 0 0,1 0 0,-1 6 0,0-4 0,1 4 0,-1 1 0,0-6 0,1 6 0,-1-7 0,0 0 0,1 0 0,-1 0 0,0 0 0,1 0 0,-1 0 0,0 0 0,1 0 0,-1 0 0,0 0 0,13-7 0,-9 6 0,15-6 0,-17 7 0,27 0 0,-17 0 0,11-6 0,-16 4 0,0-4 0,-5 6 0,4 0 0,1 0 0,-5 0 0,11 0 0,-5 0 0,1 0 0,-3 0 0,-5 0 0,5-7 0,-4 6 0,5-12 0,-7 11 0,1-4 0,-1 6 0,0-7 0,1 6 0,-1-6 0,0 7 0,1-6 0,-1-2 0,0-7 0,1 7 0,-1 2 0,0 6 0,-6-7 0,5 6 0,-5-6 0,6 7 0,1 0 0,-1-6 0,7 4 0,-5-4 0,4 6 0,-12-7 0,5 6 0,-5-6 0,0 1 0,5 4 0,1-4 0,2 12 0,5 2-1696,-13 13 0,-2-11 0,-6 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19.6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0 144 24575,'0'14'0,"0"1"0,0-1 0,0 0 0,0 1 0,0 5 0,0-4 0,0 5 0,0-7 0,0 1 0,0 5 0,0-4 0,0 11 0,0 2 0,0 1 0,0-1 0,0-2 0,0-11 0,0 11 0,0-11 0,7 5 0,-6-1 0,6-4 0,-7 5 0,0-7 0,6 7 0,-4-5 0,4 5 0,-6-7 0,0 0 0,6 1 0,-4 5 0,4-4 0,-6 5 0,0-7 0,0 1 0,7-7 0,-6-15 0,6-9 0,-7-13 0,0 1 0,6 5 0,-4 2 0,4 0 0,-6-1 0,0-7 0,0 7 0,0 1 0,0 6 0,0 1 0,0-1 0,0 1 0,6 6 0,-4-5 0,4 5 0,-6-7 0,0 1 0,0 0 0,0-1 0,0 1 0,0-1 0,0 1 0,0-1 0,0 1 0,7-1 0,-6 1 0,6-1 0,-7 1 0,0-1 0,0 1 0,0-1 0,0 1 0,6 6 0,-4-5 0,4 5 0,-6-6 0,0-7 0,0 5 0,0-18 0,0 16 0,0-9 0,0 13 0,0-1 0,6 7 0,-4-5 0,11 12 0,-12-12 0,18 11 0,-9-4 0,11-1 0,-7 6 0,13-6 0,12 7 0,0 0 0,5 0 0,0 10 0,9-9 0,2 0 0,7 8 0,1-8 0,-7-2 0,-30 1 0,10 0 0,-15 0 0,8 0 0,-5 0 0,9 0 0,-23-6 0,9 4 0,-18-11 0,6 12 0,-7-6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4:38.2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24575,'0'14'0,"0"0"0,0 7 0,0-5 0,0 26 0,6-15 0,5 32 0,7-11 0,13 15 0,-17 0 0,14 1 0,-26 30 0,26-23 0,-23 24 0,14-32 0,-19-15 0,0 11 0,0-26 0,0 26 0,0-11 0,0 16 0,0-1 0,0-22 0,0 2 0,0-27 0,0 4 0,0-5 0,0-1 0,0 0 0,0 1 0,0-1 0,0 0 0,0 7 0,0 1 0,0 7 0,0-7 0,0 5 0,0-4 0,6-7 0,-4 3 0,11-11 0,-12 6 0,6-6 0,-7-2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21.53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51 24575,'6'-15'0,"2"7"0,34-8 0,33 14 0,2-8 0,2 10 0,-35 0 0,-15 0 0,-7 0 0,-1 0 0,-7 0 0,-12 0 0,3 0 0,-12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23.5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29 232 24575,'0'36'0,"-6"-9"0,4 17 0,-4-16 0,6 1 0,0 0 0,0-1 0,0 1 0,0-7 0,-6-1 0,4 0 0,-4-5 0,6 11 0,0-5 0,0 0 0,0-1 0,0-7 0,0 1 0,0-14 0,0-9 0,0-30 0,0 6 0,0-28 0,0 27 0,0-11 0,0 15 0,0 1 0,0-1 0,6 6 0,-5-4 0,6 11 0,-7-5 0,0 0 0,6 5 0,-4-5 0,4 1 0,-6 4 0,0-5 0,7 13 0,1-12 0,-1 11 0,6-12 0,-11 6 0,11 1 0,-5 6 0,12-5 0,-4 12 0,5-12 0,-7 11 0,1-4 0,5 6 0,3-7 0,-1 6 0,5-12 0,-18 5 0,11 0 0,-19-5 0,5 39 0,-6-19 0,7 48 0,-6-35 0,12 19 0,-11-16 0,4-1 0,4 20 0,-8 0 0,16 4 0,3 2 0,-7 8 0,23 20 0,-29-48 0,5-5 0,-11 10 0,4-9 0,-6 11 0,0-6 0,0 15 0,0-12 0,0 6 0,0 4 0,0 0 0,0-1 0,0 2 0,0-21 0,0 7 0,0-1 0,0-5 0,0 4 0,0-5 0,0 0 0,0-1 0,0-19 0,0-23 0,0-5 0,-6-16 0,-2 20 0,0-5 0,-5 11 0,11-5 0,-11 6 0,12 1 0,-6-1 0,7 1 0,-6 6 0,4-5 0,-17 5 0,3-13-1696,-7 5 0,9 2 0,8 7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24.54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299 44 24575,'6'-8'0,"2"-5"0,7 11 0,-1-11 0,0 12 0,1-6 0,-1 7 0,0 0 0,7 0 0,1 7 0,7-6 0,-7 6 0,-1-7 0,-7 0 0,-6 6 0,11-4 0,-9 4 0,11-6 0,-7 0 0,0 0 0,1 0 0,-1 0 0,13 0 0,-3 0 0,5 6 0,-28-4 0,-46 11 0,-29 1 0,10-12 0,-7 1-944,-5 8 0,-8 5 0,8-5 944,13-8 0,6-1 0,0 8 0,15-2 0,34-8 0,2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27.42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36 128 24575,'0'15'0,"0"-1"0,0 0 0,0 7 0,0-5 0,0 11 0,0-11 0,0 5 0,0-1 0,0 3 0,0 21 0,0-12 0,0 6 0,0-11 0,0-5 0,0 22 0,-9 4 0,7 43 0,-8-36 0,10 33 0,0-62 0,-6 17 0,4-28 0,-4 6 0,6-19 0,0-10 0,0-9 0,0-3 0,0 5 0,0 1 0,0-1 0,0-6 0,0 5 0,0-11 0,6-8 0,-4 3 0,4-10 0,-6 13 0,0 1 0,6-14 0,-4 16 0,4-7 0,-6 12 0,0-2 0,0 1 0,7 1 0,-6 0 0,12 5 0,-5-11 0,0 5 0,-2-1 0,-6 2 0,7 1 0,-6-3 0,6 1 0,-7-6 0,6 6 0,-4 0 0,4-6 0,-6 12 0,0-4 0,0 5 0,0 1 0,6 6 0,-4-5 0,11 11 0,-5-4 0,0-1 0,11 6 0,-3-6 0,12 7 0,16 0 0,-11 0 0,26 0 0,-33 0 0,11 0 0,-17 0 0,2 0 0,1 0 0,-3 0 0,-5 0 0,-7 7 0,-2 22 0,-6-3 0,0 12 0,0 4 0,-6-15 0,4 17 0,-4-22 0,6 5 0,0-5 0,0 1 0,0-3 0,0-5 0,-7-1 0,-1-6 0,-6 5 0,-1-5 0,-21 9 0,-6 1 0,-6-6 0,4 4 0,15-15 0,1 12 0,-1-12 0,6 6 0,3-1 0,12 2 0,1 6 0,13 1 0,9 6 0,7 1 0,7 6 0,28 4 0,-28-9 0,26 7 0,-39-14 0,-2 5 0,-1-7 0,-5 7 0,6-5 0,-6 11 0,5-11 0,-11 5 0,4-1 0,0-4 0,-4 5 0,4-7 0,-6 1 0,7 12 0,-6-10 0,6 10 0,-7-13 0,0 1 0,6 6 0,-4-6 0,10 13 0,-10-13 0,11 13 0,-5-13 0,6 13 0,0-19 0,-6 10 0,5-17 0,-11 11 0,10-18 0,-4 3 0,0-6 0,-1 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30.6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80 1 24575,'0'4'0,"0"-1"0,0 18 0,0 0 0,0 1 0,0 0 0,0-1 0,0 0 0,0 1 0,0 7 0,0-1 0,0 16 0,-6-17 0,4 9 0,-4-16 0,6-4 0,0 11 0,-10 11 0,8-5 0,-8 11 0,10-22 0,-6 18 0,4-15 0,-4 17 0,6-14 0,-7-5 0,6-3 0,-6-5 0,7-1 0,0 0 0,0 1 0,0-1 0,0 0 0,-6 1 0,4-1 0,-4 13 0,6-10 0,0 17 0,0 4 0,0-6 0,0 12 0,0-22 0,0-1 0,6-7 0,-4-12 0,4-4 0,-6-12 0,0-7 0,7 5 0,-6-11 0,6 11 0,-7-12 0,0 12 0,6-5 0,-4 7 0,4-1 0,-6 1 0,0 0 0,9-23 0,-6-2 0,6-8 0,-9 5 0,0-2 0,0 11 0,0-11 0,0 0 0,0-4 0,0 0 0,0 4 0,0 0 0,0 11 0,0-18 0,0 21 0,0 1 0,0 8 0,0-6 0,0 9 0,0-9 0,6 19 0,2 2 0,7 6 0,-1 6 0,0-4 0,7 17 0,-5-10 0,-2 34 0,2-2 0,-7 7 0,3 12 0,2-1 0,2-18 0,-7 13 0,-2-6 0,0-32 0,-1 5 0,-4-7 0,10-6 0,-4-2 0,7-6 0,-1 0 0,7 0 0,-5 0 0,4-6 0,1 4 0,-5-11 0,5 12 0,-1-19 0,3 11 0,21-15 0,4 6 0,15-13 0,-22 11 0,-5-7 0,-15 6 0,-5 5 0,5-5 0,-7 7 0,0 6 0,1-5 0,-1 11 0,-6-11 0,5 12 0,-5-12 0,0 5 0,4 0 0,-4-5 0,7 5 0,5-7 0,-4 1 0,5 6 0,-13-5 0,5 5 0,-5-7 0,6 7 0,-6-4 0,5 10 0,-12 2 0,6 14 0,-7 55 0,0-35 0,0 40 0,0-5 0,0-29 0,0 36 0,-7-48 0,6 1 0,-6-7 0,7 34 0,-9-12 0,6 17 0,-6-2 0,9-11 0,-9 28 0,6-25 0,-6 0 0,2-24 0,6-11 0,-6 11 0,7-11 0,0 4 0,0-5 0,0-1 0,0 0 0,-6-6 0,4 11 0,-4-9 0,6 11 0,0-20 0,0-15 0,0-4 0,-7-3 0,6 2 0,-6 9 0,7-11 0,0 1 0,0 4-1696,0-12 0,0 19 0,0-4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32.73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124 718 24575,'0'36'0,"9"5"0,-6 22 0,6 1 0,-9-16 0,0-11 0,0-10 0,-7-4 0,6-1 0,-6-1 0,1-1 0,-2 3 0,0 5 0,1-5 0,1 4 0,4-5 0,-10 7 0,10-1 0,-4 1 0,6 0 0,0-7 0,-7 11 0,-7-9 0,4 5 0,-9-8 0,17-7 0,-11-6 0,12-15 0,-6-9 0,17-28 0,-2 12 0,3-28 0,-4 12 0,2-15 0,-7-32-888,3 45 0,0-3 888,-4-27 0,-2-5 0,1-3 0,0 3 0,0 13 0,0 2 0,0-12 0,0 6-817,0 5 817,0-24 0,0 35 0,6 12 0,2 13 0,6 14 1698,-6 7-1698,5-1 895,-5 7-895,0-5 0,5 12 0,-5-6 0,6 1 0,0 4 0,1-4 0,-1 12 0,-6 8 0,5 2 0,3 58 0,4-12 0,-7-13 0,0 0 0,5 12 0,-7-17 0,2-16 0,-12 7 0,12-17 0,-11 14 0,11-16 0,-5 12 0,-1 16 0,14 9 0,1 5-351,-10-3 0,0 0 351,11 4 0,0 1 0,-7 2 0,0-2 0,23 27 0,-20-23 0,0 6 0,5 13 0,0-4 0,1 8 0,-16-31 0,-2-10 0,-1-23 0,-6-1 0,0 5 0,0-5 0,0 7 0,0 0 702,0-1-702,0 1 0,0 0 0,0 6 0,0-11 0,0 9 0,7-17 0,-6 5 0,12-26 0,-11 2 0,4-25 0,0 19 0,-4 9 0,4 3 0,-6 10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34.1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58 24575,'6'-15'0,"8"7"0,24 2 0,-6 6 0,41 0 0,-44 0 0,20 0 0,-35 0 0,0-6 0,1 4 0,-1-5 0,0 7 0,-6-6 0,5 4 0,-5-4 0,13 6 0,-5 0 0,11 0 0,-11 0 0,4 0 0,-5 0 0,-14 0 0,-9 6 0,-14-4 0,-7 11 0,0-5 0,7 12 0,7-4 0,9-1 0,6-9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36.73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781 174 24575,'0'-14'0,"0"-1"0,-6 1 0,-2 6 0,-6-5 0,-1 5 0,1 0 0,-1-5 0,1 11 0,-7-10 0,5 4 0,-5 0 0,13-5 0,-5 11 0,5-4 0,-7-1 0,1 6 0,6-12 0,-5 11 0,-1-4 0,-2 6 0,-12 0 0,6 0 0,0 0 0,1 0 0,6 0 0,1 0 0,-1 0 0,1 0 0,-1 0 0,1 0 0,-1 0 0,1 6 0,-1-4 0,-6 17 0,5-10 0,2 12 0,1-7 0,5-6 0,0 5 0,2-5 0,-1 0 0,6 5 0,-12-12 0,11 12 0,-11-11 0,5 10 0,0-4 0,-5 0 0,12 5 0,-6-5 0,1 6 0,4 1 0,-4-1 0,-1 0 0,6 1 0,-6-1 0,1 7 0,4-5 0,-11 4 0,5 1 0,-6-5 0,-7 24 0,11-21 0,-9 21 0,18-24 0,-6 4 0,7-5 0,0-1 0,0 0 0,-6-6 0,4 5 0,-4-5 0,6 6 0,0 1 0,6-1 0,-4 0 0,4 7 0,0-5 0,-4 5 0,11-7 0,-12 0 0,12 1 0,-5-1 0,6 0 0,1 1 0,-1-1 0,0-6 0,-6 5 0,5-5 0,1 6 0,9 7 0,5-5 0,1 4 0,-7 1 0,5-11 0,-11 9 0,5-18 0,-13 12 0,5-11 0,-5 4 0,6 0 0,0-4 0,7 4 0,-5 1 0,5-6 0,-7 6 0,0-7 0,-6 6 0,5-4 0,-5 4 0,6-6 0,1 0 0,5 0 0,-4 0 0,11 0 0,-4 6 0,5-4 0,-5 4 0,-3 1 0,-5-6 0,5 6 0,-4-7 0,11 0 0,-11-7 0,5 6 0,-13-12 0,5 11 0,-5-4 0,0-1 0,-2 6 0,-6-6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38.5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123 17 24575,'0'-15'0,"0"14"0,0 15 0,0 3 0,-9 32 0,7 0 0,2 3 0,-10 26 0,6-23 0,2-2 0,0 6 0,-11-33 0,12 23 0,-6-32 0,7 11 0,0-14 0,-6 0 0,4 13 0,-11-16 0,12 15 0,-6-18 0,1 6 0,4 0 0,-11 1 0,12 6 0,-6-6 0,1 6 0,4-7 0,-4 1 0,6-1 0,0 0-1696,13 7 0,-10-11 0,10 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42.22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218 1 24575,'8'6'0,"-2"2"0,-6 6 0,0 14 0,0-5 0,-6 6 0,4-8 0,-4-7 0,-1 13 0,6-3 0,-12 5 0,11-2 0,-11-11 0,12 4 0,-6 1 0,1 1 0,4 1 0,-10 4 0,10-5 0,-11-6 0,5 10 0,0-17 0,-5 12 0,12-7 0,-12 0 0,11 1 0,-11-1 0,12 0 0,-6 1 0,1-7 0,4 4 0,-11-4 0,12 7 0,-12-1 0,11 0 0,-4 1 0,-1-1 0,6 7 0,-6-5 0,1 11 0,4-5 0,-4 0 0,6 5 0,0-4 0,0 5 0,0-5 0,0-15 0,0-29 0,0-11 0,0-12 0,0 9 0,6 6 0,-4-15 0,4 12 0,-6-28 0,0 27 0,7-4 0,-6 9 0,12 12 0,-12-4 0,12-8 0,-11 11 0,11-4 0,-6 8 0,1 5 0,5 0 0,-5-5 0,0 5 0,5-13 0,-12 5 0,12 2 0,-11 1 0,10-2 0,-10-1 0,11-5 0,-12 7 0,6-1 0,-7-6 0,0 5 0,0-5 0,0 7 0,0 0 0,0-1 0,6 1 0,-4-1 0,10 7 0,-4-5 0,7 12 0,5-6 0,-4 7 0,5-6 0,-7 4 0,1-4 0,-1 6 0,0 0 0,23 0 0,4 0 0,22 0 0,-15 0 0,-10 0 0,-17 0 0,-7 0 0,0 0 0,-6 6 0,-1 2 0,-7 6 0,0 1 0,0-1 0,0 0 0,0 1 0,0 5 0,0-4 0,0 5 0,-7 0 0,5-5 0,-4 32 0,6-20 0,0 38 0,0-18 0,0-7 0,-6 24 0,4-44 0,-4 28 0,6-33 0,0 11 0,0-11 0,0 11 0,0-11 0,0 11 0,0-11 0,0 4 0,0 1 0,0-5 0,0 5 0,0-7 0,0 7 0,6-5 0,-4 4 0,4-5 0,-6-1 0,0 0 0,0 7 0,0-5 0,0 5 0,0-7 0,6 0 0,-4 1 0,11-14 0,-5-3 0,0-6 0,-2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4:40.1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87 24575,'0'-14'0,"0"-1"0,6 7 0,-4-5 0,10 5 0,-4 0 0,7 2 0,-7-1 0,4 6 0,3-6 0,1 7 0,11 0 0,-5 0 0,0 0 0,5 0 0,-11 0 0,5 0 0,-7 7 0,1-6 0,-7 12 0,4-11 0,-4 4 0,0 0 0,-1 2 0,-7 7 0,0-1 0,6-6 0,-4 5 0,4-5 0,-6 12 0,0-4 0,0 11 0,0-11 0,0 11 0,0-11 0,0 11 0,0-11 0,0 11 0,0-4 0,0-1 0,0 5 0,0-11 0,0 5 0,-6-14 0,4 6 0,-4-5 0,6 7 0,-7-8 0,6 6 0,-6-5 0,1 7 0,4-1 0,-11 0 0,5 1 0,0-1 0,-5-6 0,12 5 0,-12-12 0,5 6 0,-13-7 0,5 0 0,-5-7 0,7 5 0,-1-4 0,1 0 0,12 4 0,10-4 0,61 20 0,-35-4 0,40 13 0,-52-2 0,0-5 0,-7-2 0,-9-7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4:43.50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24575,'14'0'0,"7"0"0,-5 7 0,4-6 0,-5 6 0,-1-7 0,0 0 0,7 0 0,1 6 0,1-4 0,-3 4 0,-5-6 0,-1 0 0,0 0 0,1 0 0,-1 0 0,0 0 0,1 0 0,-1 0 0,0 0 0,-6 6 0,-1 9-1696,-14 1 0,6-2 0,-6-8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6:26.80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505 1389 24575,'15'0'0,"5"-6"0,-4 4 0,27-4 0,-24 6 0,17 0 0,-15 0 0,-5-7 0,11 6 0,42-6 0,-11 7 0,3 0-282,-6 0 0,0 0 282,10-1 0,-4 2 0,2 9 0,-15-8 0,-4 7 0,-15-9 0,0 0 0,-7 0 0,-1 0 564,-1 0-564,3 0 0,5 0 0,1 0 0,0 0 0,-1 0 0,16 0 0,35 0 0,-7 0-1020,-11 0 1,4 0 1019,-14 0 0,0 0 0,0 0 0,0 0-204,14 7 0,-4 1 204,10-4 0,24 11 0,-19-6 0,-9-7 0,-7 8 0,-16-10 0,-22 0 0,6 6 1994,-6-4-1994,6 4 453,17-6-453,34 0 0,-8 0 0,23 0 0,-30 0 0,-16 0 0,11 0 0,20 0-334,-28 0 1,1 0 333,-3 0 0,4 0 0,39 0 0,2 0 0,-35 0 0,-1 0 0,24 0 0,-2 0 0,14 0 0,-30-9 0,-1 6 0,-15-6 0,11 9 0,-11 0 0,15 0 0,-15 0 0,12 0 667,-28 0-667,59 0 0,-35-10 0,6 9 0,2 0 0,7-8 0,23 9-983,-32-9 0,2-1 983,5 8 0,4 0 0,-8-4 0,5-1 0,0 2-833,-2 4 0,0 2 0,0-1 833,1-5 0,0-3 0,-2 3 0,18 2 0,3 1 0,-14-4 0,4-1 0,-2 2 0,14 4 0,1 2 0,-14-1 0,4 0 0,-3 0 0,10 0 0,-3 0-437,-2-5 1,-4 0 436,-27 5 0,-3-2 0,6-6 0,-6 0 0,2 7 1607,0-6-1607,-24 7 2614,-5 0-2614,7 0 1117,-7 0-1117,21-9 0,-17 6 0,18-6 0,0 9 0,-12 0 0,12 0 0,-15 0 0,0 0 0,15 0 0,35 0 0,-29 0 0,2 0 0,0 0 0,-1 0 0,28 0 0,-35 0 0,-22 0 0,5 0 0,-4 0 0,5 0 0,1 0 0,-7 0 0,-1 0 0,-13-7 0,-2-7 0,-6-8 0,0-23 0,0 13 0,0-28 0,0 28 0,0-13 0,0 17 0,0-1 0,0 0 0,0 0 0,0 7 0,0 1 0,0 6 0,0 1 0,0-7 0,0 5 0,0-5 0,7 7 0,-6-1 0,6 1 0,-7-1 0,0 1 0,0-1 0,0 1 0,0 0 0,-7-1 0,-7 1 0,-2-1 0,-5 7 0,13-5 0,-5 12 0,12-12 0,-12 5 0,5 0 0,0-5 0,-5 11 0,11-11 0,-11 12 0,5-12 0,0 5 0,-5-7 0,12 1 0,-6-7 0,7 5 0,0-5 0,0 7 0,0-1 0,0 1 0,0-1 0,-6-6 0,4 5 0,-4-5 0,6 7 0,0-1 0,0 1 0,0 0 0,0-1 0,-7 1 0,6-1 0,-6 1 0,1-1 0,4 1 0,-4-1 0,-1 1 0,6-7 0,-6 5 0,1-5 0,4 6 0,-11 1 0,5 6 0,0-5 0,-4 11 0,4-4 0,-7 0 0,1 4 0,-1-4 0,1 6 0,-1 0 0,-6 0 0,-1 0 0,-7 0 0,0 0 0,7 0 0,-5 0 0,4 0 0,-6 0 0,1 0 0,-1 0 0,-28 0 0,6 9 0,-10-7 0,23 8 0,11-10 0,11 0 0,-5 6 0,6-4 0,-5 4 0,4-6 0,-12 0 0,6 0 0,-7 0 0,0 6 0,0-4 0,1 4 0,-16-6 0,-5 0 0,1 0 0,4 0 0,15 0 0,1 0 0,-1 0 0,0 0 0,0 0 0,-15 0 0,-4 0 0,-47 0 0,-4 0 0,49 0 0,-2 0 0,-9 0 0,2 0 0,-11 0 0,8 0 0,1 0 0,5 0 0,-19 0 0,52 0 0,2 0 0,1 0 0,4 0 0,-12 0 0,-10 0 0,6 0 0,-28 0 0,28 0 0,-13 0 0,23 0 0,-21 0 0,17 0 0,-33 0 0,26 0 0,-11 0 0,-8-1 0,-3 2 0,-9 9 0,1-5 0,0 1 0,0 6 0,15-3 0,-12-9 0,27 0 0,-54 10 0,32-8 0,-34 8 0,26-10 0,17 0 0,2 0 0,15 0 0,7 0 0,1 0 0,0 0 0,-1 6 0,-22-4 0,11 4 0,-11-6 0,9 0 0,4 0 0,9 6 0,3-4 0,4 4 0,-43 0 0,-13-2 0,1-2-258,-8 7 1,1 1 257,14-8 0,0 7 0,-1-9 0,16 0 0,4 7 0,15-6 0,7 12 515,-5-11-515,4 4 0,-6-6 0,7 0 0,1 0 0,6 0 0,1 0 0,-7 0 0,5 0 0,-11 0 0,11 0 0,-5 0 0,7 0 0,-1 0 0,1 0 0,-7 0 0,5 0 0,-12 0 0,6 0 0,-7 0 0,-15 0 0,-1 0 0,-3 0 0,13 0 0,14 0 0,7 0 0,-1 6 0,1-4 0,6 11 0,-5-12 0,5 6 0,-7-7 0,1 0 0,-1 0 0,1 0 0,-7 0 0,5 0 0,-11 0 0,11 0 0,-5 0 0,6 0 0,1 0 0,0 0 0,-1 0 0,1 0 0,-1 0 0,1-7 0,-1 6 0,1-6 0,-1 7 0,1 0 0,-1 0 0,1 0 0,-1 0 0,1 0 0,-1 0 0,1 0 0,-1 0 0,1 0 0,0 0 0,-1 0 0,1 0 0,-1 0 0,1 0 0,-1 0 0,1 7 0,-1-6 0,1 6 0,6-1 0,-5-4 0,5 4 0,-13-6 0,5 6 0,-5-4 0,7 4 0,-1-6 0,1 0 0,-7 0 0,5 0 0,-11 0 0,4 0 0,1 0 0,1 0 0,0 0 0,-1 0 0,-23 0 0,-3 0 0,-15 0 0,-32 0-411,44 0 0,0 0 411,0 0 0,-1 0 0,-11 0 0,0 0 0,13 0 0,-3 0-590,-29 0 1,-1 0 589,27 0 0,2 0 0,-9 0 0,8 0 0,16 0 0,12 0 0,12 0 772,1-6-772,-1 4 1229,1-4-1229,-1 6 0,1 0 0,-1 0 0,1 0 0,6-7 0,-5 6 0,-1-6 0,-9 7 0,1 0 0,1 0 0,6 0 0,1 0 0,-7 0 0,5 0 0,-11 0 0,11 0 0,-18 7 0,10 1 0,-5 6 0,15 0 0,7 7 0,7-5 0,-6-2 0,-2-1 0,-6-5 0,-1 13 0,1-12 0,-1 10 0,7-11 0,-5 0 0,5-1 0,-6-7 0,-1 0 0,1 0 0,-1 6 0,-21-4 0,10 4 0,-18-6 0,8 0 0,12 0 0,-3 0 0,13 0 0,-14 0 0,11 0 0,-11 0 0,20 6 0,2 2 0,6 7 0,0-1 0,-7-6 0,6 5 0,-6-5 0,7 6 0,0 0 0,0 7 0,0-5 0,0 11 0,0-11 0,0 11 0,0-11 0,0 5 0,0-1 0,7-4 0,-6 11 0,12-4 0,-11 5 0,10 1 0,-4-7 0,0-1 0,-1-7 0,-1 1 0,-4 5 0,4-4 0,-6 5 0,0-7 0,0 1 0,0-1 0,0 0 0,0 1 0,6-1 0,-4 0 0,11 1 0,-5-1 0,0 0 0,4 1 0,-10-1 0,11 0 0,-12 1 0,12-1 0,-5 0 0,6 1 0,-6-1 0,5-6 0,-11 5 0,4-5 0,-6 6 0,6 0 0,-4 0 0,4 1 0,-6-1 0,0 0 0,7 1 0,-6-1 0,6 0 0,-7 1 0,0-1 0,0 0 0,6 1 0,-4-1 0,4 0 0,0 1 0,2-1 0,7 0 0,-1-6 0,-6 5 0,5-11 0,-5 4 0,0 1 0,4-6 0,3 5 0,1-6 0,4 0 0,1 0 0,1 0 0,1 0 0,4 0 0,-11 0 0,4 0 0,-5 0 0,-7 7 0,4-6 0,-4 6 0,7-7 0,-1 0 0,7 0 0,1 0 0,22 0 0,-18 0 0,17 0 0,-28 0 0,6 0 0,-6 0 0,-1 0 0,0 0 0,0 0 0,1-7 0,-1 6 0,0-6 0,1 1 0,-1 4 0,0-4 0,1 6 0,-1 0 0,0 0 0,1 0 0,-1 0 0,7 0 0,1 0 0,20 0 0,-11 0 0,4 0 0,-14 0 0,-7 0 0,7 0 0,1 0 0,7 0 0,0 0 0,-1 0 0,1 0 0,-7 0 0,-1 0 0,-7 0 0,1 0 0,-1 0 0,0 6 0,1-4 0,-1 4 0,0-6 0,1 0 0,5 0 0,3 0 0,5 0 0,1 0 0,15-6 0,-18 4 0,10-4 0,-21-1 0,21 6 0,12-3 0,8 1-650,-2 2 1,2 2 649,27 6 0,0 1 0,-30-6 0,-4 0 0,46 13 0,-48-15 0,41 0 0,-33 0 0,6 0 0,1 0 0,-7 0 0,36 0 1299,-65-7-1299,17 6 0,-6-6 0,11 7 0,15 0 0,32 0-404,-44-7 0,1-1 404,0 7 0,-2-1-233,29-13 233,-19 15 0,-12 0 0,15 0 0,0 0 0,0 0 798,-15-7-798,-4 6 243,-15-6-243,0 7 0,15 0 0,-12 7 0,18-6 0,-26 6 0,10-7 0,-12 0 0,22 0 0,4 0 0,47 0-407,-44 0 1,0 0 406,1 0 0,-1 0 0,43 0 0,-46 0 0,11 0 0,-11 0 0,16 0 0,-1 0 0,0 0 813,0 0-813,1 0 0,-17 0 0,40 0 0,8 0-994,-41 0 0,2 0 994,16 0 0,9 0 0,-9 0 0,-21 0 0,0 0-614,43 0 1,-3 0 613,-5 0-258,-7 0 1,-3 0 257,-13 0-48,0 9 48,-15-7 1796,-4 8-1796,-22-10 1314,-1 0-1314,0 0 609,-5 0-609,4 0 59,1 0-59,-5 0 0,5 0 0,-1 0 0,18 0 0,10 0 0,15 0 0,32 0 0,-24 0 0,23 0 0,1 0 0,-39 0 0,19 6 0,-18-4 0,-21 4 0,36-6 0,-40 0 0,28-10 0,16 8 0,-6-17 0,6 17 0,-32-14 0,-15 14 0,-1-4 0,1 6 0,0 0 0,-1-6 0,1 4 0,0-4 0,-7-1 0,-1 5 0,-7-4 0,0 6 0,1 0 0,-1 0 0,0 0 0,1 0 0,-1 0 0,0 0 0,1 0 0,-1 0 0,0 0 0,1 0 0,-1 0 0,0-6 0,1 4 0,-1-11 0,0 12 0,-6-12 0,5 11 0,-5-4 0,0-1 0,5 6 0,-5-6 0,6 7 0,-6-6 0,5 4 0,-5-4 0,6 6 0,0 0 0,1 0 0,-1 0 0,0 0 0,1 0 0,-1 0 0,0 0 0,1 0 0,-1 0 0,-6-7 0,5 6 0,-12-12 0,12 11 0,-12-11 0,6 5 0,-1-6 0,2 6 0,0-5 0,-1 11 0,-7-4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6:48.7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29 24575,'0'-14'0,"0"6"0,0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7:13.8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313 1347 24575,'0'-15'0,"7"7"0,-6-4 0,12 10 0,-11-11 0,10 11 0,-4-4 0,7 6 0,-7-6 0,4 4 0,-4-4 0,7 6 0,-1 0 0,0 0 0,7 0 0,1 0 0,1 0 0,-3 0 0,1 0 0,1 0 0,1 0 0,4 0 0,-11 6 0,11-4 0,-5 4 0,7-6 0,-7 0 0,-1 0 0,-1 0 0,3 6 0,-1-4 0,20 14 0,-16-14 0,18 7 0,13 1 0,-6-8 0,2 10 0,2 0 0,16-8 0,23 11 0,-46-15 0,-4 0 0,-15 0 0,0 0 0,-1 6 0,1-4 0,0 4 0,15-6 0,-12 0 0,12 0 0,-15 0 0,-7 0 0,-1 0 0,-7 0 0,7 0 0,-5 0 0,11 0 0,-5 6 0,22-4 0,4 14 0,47 1 0,-24-4-294,-8-4 0,0-3 294,8-6 0,2 0 0,-15 0 0,-26 0 0,29 9 0,25-6 0,-31 6 0,21-3 0,-48-4 0,-5 11 588,4-12-588,-5 6 0,0-7 0,5 6 0,-11-4 0,5 4 0,0-6 0,-5 6 0,4-4 0,-5 4 0,-1-6 0,0 0 0,7 7 0,17-6 0,-6 6 0,59 7 0,-4 5 0,-35-10 0,-1 0 0,28 13 0,-42-21 0,-16 6 0,-7-7 0,7 0 0,14 6 0,12-4 0,14 4 0,-13-6 0,11 0 0,-26 0 0,26 0 0,-26 0 0,11 0 0,-22 0 0,-1 0 0,-7 0 0,7 0 0,1 0 0,7 0 0,-1 0 0,16 9 0,-11-6 0,11 6 0,0-9 0,-5 0 0,22 0 0,-3 0 0,1 0 0,5 0 0,-4 0 0,2 0 0,17 0 0,-8 0-536,-9 0 1,2 0 535,-12 0 0,-2 0 0,1 0 0,1 0-70,12-1 0,-5 2 70,-4 5 0,17-4 0,-44 4 0,1-6 0,15 0 1063,4 0-1063,0 0 148,-4 0-148,0 0 0,-12 0 0,6 0 0,-11 0 0,-5 0 0,7 0 0,0 0 0,-1 0 0,1 0 0,15 0 0,-11 0 0,17 0 0,-4 0 0,8 0 0,9 0 0,-2 0 0,-14 0 0,-12 0 0,-8 0 0,11 0 0,38 0 0,-6 0 0,6 0 0,-32 0 0,-22 0 0,5 0 0,-4-6 0,-1 4 0,5-4 0,11 6 0,-6-7 0,12 6 0,-15-6 0,0 7 0,-7 0 0,5 0 0,-11 0 0,5-6 0,-1 4 0,3-4 0,5 0 0,-12-3 0,10 1 0,-10 2 0,6 6 0,5-6 0,-11 4 0,11-11 0,-11 11 0,5-4 0,-1 0 0,9 4 0,1-11 0,-1 12 0,13-6 0,-16 7 0,18 0 0,-15 0 0,-7-6 0,-1 4 0,-7-4 0,1 6 0,-1 0 0,0 0 0,7 0 0,-5 0 0,11 0 0,-5 0 0,7 0 0,0 0 0,-1 0 0,16 0 0,36 0 0,-31 0 0,4 0-372,14-8 0,0 1 372,-16 5 0,0 0 0,15-6 0,-6 1 0,-4 7 0,20 0 0,-48 0 0,1 0 0,-7 0 0,5-6 0,-11 4 744,5-4-744,0 6 0,1 0 0,22-10 0,4 8 0,0-8 0,42 10 0,-34-9-241,6 8 1,2 0 240,7-9 0,24 10 0,-32 0 0,-15 0 0,-4 0 0,-22 0 0,-1 0 0,-7 0 0,1 0 481,-7-6-481,4-2 0,-10-7 0,11 1 0,-12-1 0,6 1 0,-1 6 0,-4-5 0,10 11 0,-4-4 0,0 0 0,5 4 0,-5-11 0,6 5 0,1-6 0,-7-1 0,4 7 0,-10-5 0,4 5 0,-6-6 0,0-1 0,7 7 0,-6-5 0,12 12 0,-11-12 0,4 5 0,0-7 0,-4 1 0,4-1 0,1 1 0,-6-1 0,6 1 0,-7 0 0,0-1 0,0 1 0,0-1 0,0 1 0,6 6 0,-4-5 0,4 5 0,-6-7 0,0 1 0,0-1 0,0 1 0,0-1 0,0 1 0,0-1 0,0 1 0,0-1 0,0 1 0,-7 0 0,6-7 0,-6 5 0,7-5 0,0 6 0,-6 7 0,4-5 0,-4 5 0,6-6 0,0-1 0,0 1 0,0 0 0,0-1 0,0 1 0,0-1 0,-6 1 0,4-1 0,-5 1 0,1-1 0,4 1 0,-4-1 0,6 1 0,0-1 0,-6-5 0,4 3 0,-4-3 0,-1 5 0,6 1 0,-12-1 0,11 1 0,-11-1 0,12 1 0,-12 6 0,11-5 0,-11 11 0,5-4 0,-6 6 0,-7-7 0,5 6 0,-5-6 0,7 7 0,-7 0 0,-2 0 0,-6 0 0,1 0 0,-8 0 0,6 0 0,-21 0 0,0 0 0,-8 0-447,-8 1 0,-8-2 447,-17-2 0,-12-2 0,4-1-1821,24-1 0,3-1 1,-5 1 1820,-1 2 0,-5 1 0,-1 0 0,6-3 0,-5-5 0,4-3 0,0 4-638,-2 7 0,0 4 0,2-2 638,10-4 0,3-2 0,-1 2 0,-31 5 0,2 2 0,8-1 0,4 0-287,13 0 1,2 0 286,3 0 0,8 0 531,18 0-531,-2 0 4706,8 0-4706,3 0 2644,-25 0-2644,-23 0 0,9 0-58,10 0 0,-4 0 58,13 0 0,2 0 0,-38 0 0,-3 0 0,65 0 0,-10 0 0,21 6 0,-5-4 0,-3 4 1078,-6-6-1078,1 7 0,5-6 0,-4 6 0,-17-1 0,9-4 0,-30 13 0,32-12 0,-27 6 0,-19-9 0,28 0 0,-1 0-479,-35 0 479,26 1 0,0-2 0,-26-14 0,37 13 0,-3 1 0,-9-7 0,-2 1 0,-3 6 0,3 2 0,-30-1 0,38 0 0,8 0 0,19 0 0,-15 0 0,12 0 0,-28 0 0,12 0 0,-47 0 0,24 0 0,-24-10 0,47 8 0,-9-3 0,-5 0 0,-32 5-844,16 2 1,-6-4 843,0-6 0,2-2 0,14 8 0,-5 0 0,-8-3 0,-8-2 0,2 1 0,14-2 0,1 1 0,-2 1-1002,-15 4 1,-4 1 0,3-1 1001,9-4 0,1-1 0,5 0 0,-14-1 0,5 1-363,-3-2 0,8-1 363,-8-8 0,-4-7 0,58 23 1724,-11-8-1724,15 10 3201,1 0-3201,-8 0 971,6 0-971,1 0 0,8 0 0,7 0 0,-7 0 0,-1-6 0,-54 4 0,20-4 0,-23 6 0,19 0 0,12 0 0,0 0 0,-11 0 0,11-9 0,-16 6 0,10-6 0,8 9 0,11-7 0,12 6 0,-4-6 0,11 7 0,-11 0 0,4 0 0,1 0 0,1 0 0,7 0 0,-7 0 0,5 0 0,-5 0 0,0 7 0,5-6 0,-11 6 0,4-7 0,-5 6 0,-17-4 0,13 4 0,-12 0 0,15-4 0,0 4 0,0-6 0,7 0 0,-6 0 0,12 0 0,-17 7 0,9 1 0,-5 0 0,2-2 0,-11 3 0,5-6 0,-5 12 0,11-13 0,11 11 0,-5-5 0,7 6 0,6 0 0,-11 13 0,15-9 0,-15 9 0,17-13 0,-4 1 0,6-1 0,0 0 0,0 1 0,0-1 0,0 0 0,0 1 0,0-1 0,0 0 0,0 1 0,0 5 0,0-4 0,0 5 0,0 0 0,0-5 0,0 4 0,0 1 0,-6-5 0,4 5 0,-5-7 0,7 0 0,0 1 0,0 5 0,0-4 0,0 5 0,0 0 0,0-5 0,0 4 0,0 1 0,0-5 0,0 5 0,0-1 0,0 3 0,0-1 0,0-1 0,0-1 0,0-4 0,0 11 0,0 2 0,0-5 0,0 3 0,0-13 0,0 1 0,0-1 0,0 0 0,0 1 0,0-1 0,7 7 0,1 7 0,0 3 0,-2 4 0,1-13 0,7 5 0,2-11 0,4 5 0,-5-7 0,-1 0 0,0 1 0,1-7 0,-1 4 0,0-10 0,1 4 0,-1-6 0,0 0 0,1 0 0,-1 0 0,0 7 0,1-6 0,-1 6 0,-6-14 0,5 5 0,-12-10 0,12 10 0,-11-11 0,4 5 0,-6-6 0,0-1 0,0 7 0,0 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7:18.90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0 575 24575,'13'15'0,"-4"-1"0,12 0 0,0 7 0,-5-5 0,11 5 0,-18-7 0,10 0 0,-4 1 0,1-7 0,4-2 0,-5-6 0,-1 0 0,0 0 0,1 0 0,-1-13 0,0 4 0,1-12 0,-1 0 0,0 5 0,4-27 0,-3 17 0,-4-18 0,14 0 0,-8 11 0,15-27 0,-5 28 0,11-25 0,-12 25 0,7-3 0,-18 7 0,-1 12 0,0-11 0,1 11 0,-7-11 0,4 11 0,-10-5 0,11 6 0,-5 7 0,0-5 0,4 12 0,-10-12 0,11 11 0,-12-10 0,6 4 0,-1-1 0,-4-3 0,10 10 0,-10 2 0,4 8 0,-6 6 0,0 1-1696,0-1 0,0-6 0,0-2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7:22.13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24575,'75'0'0,"-35"0"0,19 0 0,5 0-1885,23 0 1885,-22-1 0,3 2 0,0 7 0,-2-1 0,-13-5 0,-3 0 608,29 13-608,-35-15 312,-22 0-312,5 0 0,-11-7 0,5 6 965,-7-6-965,1 7 0,-1 0 0,0 0 0,1 0 0,21 0 0,5 0 0,22 0 0,1 0 0,12 0 0,-25 0 0,6 0 0,18 0 0,12 0-486,-37 0 0,2 0 486,13 0 0,-4 0 0,11 0 0,0 0 0,-36 0 0,-21 0 0,-1 0 0,0-6 0,1 4 972,-1-4-972,0 6 0,23 0 0,-11 0 0,18 0 0,-28 0 0,-4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7:31.63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442 1042 24575,'15'0'0,"-1"0"0,0 0 0,1 0 0,-1 0 0,0 0 0,7 0 0,1 0 0,7 0 0,-7 0 0,-1 0 0,-7 0 0,1 0 0,-1 0 0,0 0 0,1 0 0,-1 0 0,0 0 0,1 0 0,-1-7 0,7 6 0,-5-6 0,11 1 0,-11-2 0,4 0 0,-5 1 0,-1 1 0,7-2 0,-5 0 0,4-5 0,1 5 0,-5-7 0,5 1 0,-1-1 0,-4 7 0,5-4 0,-13 4 0,5-7 0,-5 1 0,6-1 0,0 1 0,1-1 0,-1 1 0,0-1 0,1 1 0,-1-1 0,-6 1 0,5-1 0,-5 1 0,6-7 0,-6 5 0,5 1 0,-12-4 0,12 16 0,-11-16 0,10 11 0,-10-7 0,11 7 0,-12-11 0,6 9 0,-1-10 0,-4 5 0,4 1 0,-6-7 0,6 5 0,-4-18 0,4 16 0,-6-9 0,0 6 0,0 5 0,0-5 0,0 1 0,0 4 0,0-5 0,0 6 0,0 1 0,-6-1 0,4 1 0,-11-1 0,5 1 0,-6-1 0,-7 1 0,-1-1 0,-1 7 0,2-4 0,7 10 0,-1-11 0,1 11 0,-1-10 0,1 10 0,-7-11 0,5 5 0,-5 0 0,7-5 0,-1 12 0,1-12 0,-1 11 0,1-11 0,-1 12 0,1-6 0,-1 7 0,1-6 0,-1 4 0,1-4 0,0 6 0,-1 0 0,1 0 0,-1 0 0,1 0 0,-1 0 0,-6 0 0,5 0 0,-5 0 0,7 0 0,0 0 0,-1 0 0,1 0 0,-1 0 0,1 0 0,-1 0 0,1 0 0,-1 0 0,7 6 0,-5-4 0,5 4 0,-6-6 0,-1 6 0,1-4 0,-1 4 0,1-6 0,-1 7 0,1-6 0,0 6 0,-1-1 0,1-4 0,6 10 0,-5-10 0,5 4 0,-7 1 0,1-6 0,-1 12 0,1-11 0,6 10 0,-5-10 0,5 4 0,0 1 0,-5-6 0,5 12 0,-7-5 0,1 0 0,6 5 0,-5-12 0,11 12 0,-10-11 0,4 10 0,-7-10 0,1 11 0,6-5 0,-5 0 0,5 4 0,-7-10 0,7 11 0,-5-12 0,5 12 0,-6-5 0,6 6 0,-5-6 0,5 5 0,-7-5 0,1 6 0,-1 1 0,7-1 0,-4-6 0,10 5 0,-4-5 0,6 6 0,-7 0 0,5 1 0,-4-1 0,0 0 0,4 7 0,-4-5 0,6 5 0,-7-7 0,6 0 0,-6 1 0,7 5 0,0-4 0,0 5 0,0-7 0,0 7 0,0-5 0,0 5 0,0-7 0,0 0 0,6 1 0,-4-1 0,11 0 0,-5 1 0,6-1 0,0-6 0,-6 5 0,5-5 0,-5 6 0,6 0 0,1-6 0,-1 5 0,0-5 0,7 13 0,-5-12 0,-2 10 0,-1-11 0,-5 0 0,6 5 0,1-11 0,-1 4 0,-6 0 0,5-4 0,-5 4 0,6 1 0,0-6 0,1 6 0,-1-1 0,7-4 0,-5 4 0,4 0 0,-5-4 0,5 11 0,3-5 0,5 0 0,1 4 0,-7-4 0,-1 0 0,-7-1 0,1-1 0,5-4 0,-4 4 0,5-6 0,-13 6 0,5-4 0,-5 4 0,0-12 0,-8-2 0,-8-7 0,-13 1 0,5 6-1696,-5 1 0,13 7 0,1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7:42.48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44 411 24575,'0'14'0,"-6"0"0,4 1 0,-5-1 0,1-6 0,4 5 0,-4-5 0,6 6 0,0 0 0,0 1 0,0-1 0,-6-6 0,4 5 0,-4-5 0,6 6 0,0 0 0,0 1 0,0-1 0,0 0 0,0 1 0,0-1 0,0 0 0,0 1 0,0-1 0,6-6 0,-4 5 0,4-5 0,-6 6 0,6-6 0,2 5 0,7-12 0,-1 12 0,0-11 0,-6 10 0,5-10 0,-5 11 0,6-5 0,7 0 0,1 4 0,-6-4 0,3 0 0,-11-1 0,0-1 0,5-4 0,-5 4 0,0 0 0,5-4 0,-5 11 0,6-12 0,0 12 0,1-11 0,5 4 0,-4 0 0,5-4 0,-7 4 0,1-6 0,-1 0 0,0 0 0,1 0 0,5 0 0,-4 0 0,5 7 0,0-6 0,1 6 0,6-7 0,-5 0 0,-3 6 0,-5-4 0,-1 4 0,0-6 0,1 0 0,-1 0 0,0 0 0,1 0 0,-1 0 0,0 0 0,1 0 0,-1 0 0,0 0 0,1 0 0,5 0 0,-4 0 0,5 0 0,-7 0 0,1 0 0,-1 0 0,-6-6 0,5 4 0,-5-11 0,6 11 0,0-10 0,1 10 0,-1-4 0,0-1 0,1-1 0,-1 0 0,0-5 0,7 12 0,-11-12 0,9 5 0,-11 0 0,6 1 0,0 1 0,1-2 0,-1 0 0,-6-5 0,-2 5 0,1 0 0,-6-5 0,12 5 0,-5-13 0,0 5 0,5-11 0,-12 11 0,12-5 0,-11 6 0,4 1 0,0-1 0,-4 1 0,11-7 0,-12 5 0,6-5 0,-7 7 0,6-7 0,-4 5 0,4-12 0,-6 12 0,6-5 0,-4 7 0,4 0 0,-6-1 0,0 1 0,7-1 0,-6 1 0,6-7 0,-7 5 0,0-5 0,0 6 0,0 1 0,0-7 0,0 5 0,0-5 0,-7 7 0,6-1 0,-12 7 0,5-5 0,-7 12 0,1-12 0,-1 5 0,-12-7 0,3 1 0,-5 6 0,8-5 0,7 11 0,6-11 0,-5 12 0,-1-12 0,-2 11 0,-5-11 0,6 5 0,1-6 0,-7 6 0,5 1 0,-5 1 0,7 4 0,-1-4 0,1 6 0,-1 0 0,1 0 0,-1 0 0,1-7 0,-1 6 0,-6-6 0,5 7 0,-5 0 0,7 0 0,-1 0 0,1 0 0,0 0 0,-1 0 0,1 0 0,-1 0 0,1 0 0,-1 0 0,1 0 0,-1 0 0,1 7 0,-1-6 0,1 6 0,-1-7 0,-12 0 0,9 0 0,-2 6 0,7-4 0,5 4 0,-7-6 0,1 0 0,6 6 0,-5-4 0,5 11 0,-7-5 0,1 0 0,-1 4 0,1-10 0,-1 11 0,7-5 0,-4 6 0,4-6 0,-1 5 0,3-5 0,0 0 0,4 4 0,-4-4 0,-1 7 0,-1-7 0,-6 4 0,6-4 0,-5 0 0,11 5 0,-4-5 0,6 6 0,-7 1 0,6-1 0,-12-6 0,11 5 0,-11-5 0,12 6 0,-12-6 0,11 5 0,-11-12 0,12 12 0,-12-11 0,5 10 0,0-4 0,-5 7 0,11-1 0,-10-6 0,3-2 0,1-12 0,2-2 0,6 0 0,0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7:46.04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58 24575,'0'-14'0,"0"-1"0,6 7 0,2-5 0,6 12 0,7-6 0,1 7 0,7 0 0,43 0 0,-17 10 0,36-8 0,-43 7 0,-4-9 0,-15 0 0,15 10 0,-11-8 0,11 7 0,0 1 0,-12-8 0,12 8 0,-2-10 0,-11 0 0,4-7 0,-8 6 0,-11-6 0,5 7 0,-7 0 0,1 0 0,-1 0 0,0 0 0,1 0 0,-1-6 0,0 4 0,7-4 0,-5-1 0,5 6 0,-7-6 0,0 7 0,1 0 0,-1-6 0,-6 4 0,-2-4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7:52.3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0 301 24575,'0'-15'0,"7"7"0,1 2 0,6 0 0,22 4 0,6-14 0,52 14 0,-23-17-312,-8 10 0,0 1 312,8-6 0,9-7 0,-8 13 0,-37 0 0,38-8 0,-26 14 0,17-17 0,-16 10 0,-11-8 624,-10 9-624,-11-5 0,5 11 0,-7-11 0,1 12 0,-7-12 0,-2 5 0,-6-7 0,0 1 0,-7 6 0,-1 8 0,-6 1 0,6 12 0,1-5 0,7 6 0,0 7 0,0-5 0,0-2 0,0-7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7:00.3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1173 24575,'14'7'0,"1"-6"0,-7 12 0,4-11 0,-4 11 0,7-12 0,-7 12 0,4-12 0,-4 6 0,0-1 0,5-4 0,-5 11 0,0-6 0,5 1 0,-5 5 0,6-11 0,0 4 0,1-6 0,-1 0 0,7 0 0,1 0 0,7-6 0,15-15 0,35-5 0,-8-6 0,24 6 0,-19-11 0,-30 21 0,5 1-871,21-8 1,3-1 870,-5 0 0,2-1 0,8-3 0,5 0-927,-21 9 1,3 1 0,-1-2 926,23-17 0,2 2-934,-15 18 0,5 2 0,-2 0 934,1-5 0,-1-1 0,-2 0 0,-6 1 0,-1 0 0,2 1-557,7 2 1,1 3-1,-3-3 557,11-10 0,-3-2 0,-3 3 0,1 1 0,-1 5 0,1-1 0,3-14 0,1-1 0,1 15 0,-3 0 363,-14-4 0,-8 1-363,16 0 2126,-41 7-2126,-11 9 3054,-11-5-3054,5 11 2528,-7-11-2528,0 5 558,7-6-558,1-1 0,7 1 0,0-1 0,-7 1 0,5 6 0,-5-5 0,1 5 0,-3 0 0,-5-5 0,-1 5 0,0 0 0,-6-5 0,5 11 0,-11-10 0,10 10 0,-4-4 0,7-1 0,-1 5 0,-6-10 0,5 10 0,-12-11 0,6 12 0,-7-6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07.35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1 479 24575,'8'7'0,"4"-6"0,-10 12 0,11-11 0,-12 10 0,6-4 0,-1 7 0,-4-1 0,4 0 0,0 1 0,2-1 0,0 0 0,5-6 0,-11 5 0,10-11 0,-10 10 0,11-10 0,1-2 0,2-8 0,11-13 0,-11-1 0,11-7 0,-11 6 0,5-4 0,-7 11 0,0-5 0,1 7 0,-8-1 0,19-12 0,-9 9 0,12-15 0,-8 23 0,-7-9 0,1 11 0,-1-7 0,0 1 0,1-1 0,-8 1 0,6 0 0,-11-1 0,11 1 0,-6-1 0,8 1 0,-1-1 0,0 1 0,1 6 0,-1-5 0,7 11 0,-5-11 0,11 5 0,11-9 0,-6 8 0,12-7 0,-15 8 0,-1 0 0,-5-5 0,-3 12 0,-5-6 0,-7 1 0,4 4 0,-4-11 0,0 5 0,5 0 0,-11-5 0,10 12 0,-10 1-1696,4 29 0,-6-15 0,0 14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35.26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1 379 24575,'8'-14'0,"5"-1"0,1 1 0,2-1 0,11-6 0,11 2 0,-6-2 0,27 0 0,-11 3 0,16-3 0,-1 0 0,0-1 0,0-8 0,1 16 0,12-21 0,-25 25 0,5-14 0,-27 16 0,-7-5 0,-1 5 0,-7 0 0,1 1 0,-7 7 0,-2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36.4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1 388 24575,'0'-15'0,"6"1"0,-4-1 0,10 1 0,-4-1 0,13 1 0,1-1 0,7 7 0,15 2 0,-11-1 0,16 4 0,5-2 0,5-12 0,33 2 0,-33-15 0,-33 19 0,60-36 0,-52 33 0,50-22 0,-58 21 0,7 1 0,-18 6 0,-1-5 0,0 11 0,-6-10 0,-1 4 0,-1-1 0,-4 3 0,4 6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37.9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0 393 24575,'0'-14'0,"6"-1"0,9-6 0,7 5 0,22-17 0,35 7 0,-8-6 0,9 15 0,-36 1 0,-16 8 0,14-6 0,-23-1 0,19 1 0,-28-1 0,17 7 0,-11-5 0,4 12 0,1-12 0,-5 11 0,5-11 0,-7 12 0,0-6 0,13-6 0,-3 10 0,11-10 0,-12 7 0,-3-2 0,-5 0 0,-1 1 0,0 1 0,1 4 0,-1-4 0,0 6 0,-6-6 0,-1 17 0,-7-15 0,0 17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39.4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15 523 24575,'-8'-15'0,"1"1"0,14-1 0,0 1 0,58-22 0,-13 11 0,7 0-1717,22-3 0,8 0 1717,-22 8 0,1 1 0,1-1 0,0 0 0,0 0 0,-2 1 0,23-2 0,-7 0 370,-24-4 1,-6 3-371,14 6 0,-52 3 0,5 11 0,3-11 0,5 5 2624,7-13-2624,-4 5 69,-3 2-69,-7 8 0,-13-1 0,-2 12-1696,-6 3 0,0 1 0,0 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40.69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1 477 24575,'17'-52'0,"-2"19"0,15-16 0,-12 31 0,9-9 0,-13 12 0,1 7 0,5-4 0,-10 4 0,15-7 0,-15 1 0,17 6 0,-5-5 0,1 5 0,4-7 0,-5 7 0,0-5 0,-1 12 0,-13-12 0,5 5 0,-5-13 0,12 5 0,-4-11 0,-1 11 0,-3-5 0,-10 6 0,11 1 0,-5 6 0,0 8 0,-2 8 0,-6 6 0,0 13 0,0-16 0,0 8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42.49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1 388 24575,'21'-21'0,"1"5"0,7-4 0,-1 5 0,16-2 0,4-2 0,15-11 0,-15 9 0,-4-12 0,-15 23 0,0-15 0,-1 15 0,1-11 0,0 7 0,-1-1 0,-12 1 0,3-1 0,-11 1 0,7 0 0,-7-1 0,4 7 0,-4-5 0,7 12 0,-1-6 0,0 7 0,1 0-1696,5 7 0,-10-6 0,3 5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00.7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0 325 24575,'14'0'0,"1"0"0,-7-7 0,17-1 0,-14 0 0,38-8 0,-29 8 0,22-10 0,-7-3 0,-3 11 0,25-2 0,-24 5 0,26 6 0,-11-6 0,0 1 0,-4 4 0,-16-11 0,16 2 0,-11 2 0,5-6 0,32-6 0,-21 10 0,27-14 0,-32 23 0,-22-11 0,-1 5 0,-7-6 0,0 6 0,1-5 0,-1 11 0,-6-11 0,5 12 0,-5-6 0,6 7 0,-6-6 0,5 4 0,-12 2 0,12 2 0,-5 11 0,6-6 0,1 1 0,-1-1 0,0-7 0,-6 6 0,5-4 0,-5 4 0,13-6 0,-5 0 0,4 0 0,-12 0 0,-1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03.3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0 347 24575,'0'-15'0,"6"1"0,-4-1 0,11 7 0,-5-5 0,6 5 0,0 0 0,7-5 0,8 5 0,16-9 0,-6 2 0,5-3 0,-15 4 0,0-1 0,15 7 0,-18-5 0,32 2 0,-39 2 0,24 0 0,-21 3 0,13-9 0,-11 5 0,10-9 0,-19 18 0,6-12 0,0 5 0,-12-7 0,10 1 0,-17-1 0,4 20 0,-6-2 0,0 24 0,0 11 0,0-6-1696,0 12 0,0-28 0,0-3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16.84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0 310 24575,'6'-8'0,"2"1"0,0 14 0,5-6 0,-5 12 0,6-11 0,1 4 0,-1 0 0,0-4 0,1 11 0,-1-12 0,0 6 0,-6-1 0,5-4 0,-5 4 0,0 0 0,5-4 0,-5 4 0,6 1 0,0-6 0,-6 12 0,5-11 0,-5 4 0,6-6 0,-6 6 0,5-4 0,-11 11 0,10-12 0,-4 6 0,7-7 0,-1 0 0,0-7 0,1 6 0,5-12 0,3-2 0,5-7 0,1-1 0,-7-4 0,21-1 0,-17-2 0,12-5 0,-18 6 0,-5 6 0,5-4 0,-4 11 0,5-5 0,-13 7 0,11-1 0,-10 1 0,12-1 0,-6 7 0,-8-4 0,6 10 0,-11-11 0,11 12 0,-12-12 0,12 11 0,-12-11 0,6 18 0,-7-10 0,0 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18:33.0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0 123 24575,'7'-16'0,"1"8"0,7 1 0,0 7 0,7 0 0,-6 0 0,6 0 0,-7 0 0,7 0 0,1 0 0,7 0 0,0 0 0,0 0 0,16 0 0,3 0 0,-5 0 0,0 0 0,-21 0 0,7 0 0,0 0 0,0 0 0,16 0 0,4 0 0,5 0 0,2 0 0,4 0 0,25 0 0,-58 0 0,-11 0 0,4 0 0,-6 0 0,7 0 0,-6 0 0,13 0 0,-13 0 0,13 0 0,-6 0 0,0 0 0,5 0 0,12 0 0,13 0 0,-8 0 0,3 0 0,-25 0 0,7 0 0,0 0 0,0 0 0,-7 7 0,-1-5 0,-7 4 0,0-6 0,6 7 0,-4-5 0,11 4 0,-5-6 0,7 0 0,16 0 0,18 10 0,-11-7 0,22 16 0,-25-16 0,0 6 0,25-9 0,-44 0 0,26 0 0,-33 0 0,22 10 0,-12-7 0,28 6 0,-28-9 0,5 0 0,-11 7 0,-5-5 0,7 4 0,0-6 0,0 0 0,0 0 0,-7 0 0,-1 0 0,-7 0 0,0 0 0,-7 7 0,28-5 0,-15 4 0,25 1 0,-16-5 0,-1 4 0,1-6 0,0 0 0,0 0 0,16 0 0,-19 0 0,18 0 0,-29 0 0,6 0 0,-7 0 0,6 0 0,3 0 0,6 0 0,16 0 0,1 7 0,-5-6 0,0 6 0,-25-7 0,4 0 0,-6 0 0,7 0 0,46 0 0,-33 0 0,39 0 0,-58 0 0,12 0 0,-4 0 0,6 0 0,0 0 0,-7 0 0,21 0 0,-17 0 0,35 0 0,-12 0 0,16 0 0,-16 0 0,-4 0 0,-22 0 0,4 0 0,-12 0 0,13 0 0,-6-7 0,7 6 0,0-6 0,48 7 0,7-7 0,-32 2 0,-1-1 0,25-3 0,-31-1 0,-23 3 0,12-1 0,-10-1 0,28 3 0,29-10 0,-7 12 0,7-18 0,-36 20 0,-16-4 0,-7 6 0,6 0 0,-13-7 0,6 5 0,-7-5 0,0 7 0,0 0 0,0 0 0,6 0 0,-4 0 0,11 0 0,-5 0 0,7 0 0,16 0 0,-12 0 0,12 0 0,-23 0 0,6 0 0,-6 0 0,7 0 0,0 0 0,0 0 0,21 0 0,6 0 0,8 0 0,-7 0 0,-4 0 0,-15 7 0,-10-5 0,-6 4 0,7-6 0,0 0 0,-7 0 0,-1 0 0,-7 0 0,6 0 0,16 7 0,-11 1 0,32 1 0,-38-3 0,18-6 0,-23 7 0,0-5 0,0 4 0,0-6 0,7 0 0,1 7 0,7-5 0,-7 4 0,-1 1 0,-1-5 0,2 4 0,1-6 0,-3 0 0,14 0 0,-8 0 0,32 0 0,-9 0 0,16 10 0,0-8 0,0 8 0,-16-10 0,-11 0 0,-10 0 0,-6 0 0,7 0 0,16 10 0,4-8 0,16 8 0,-16-10 0,-4 0 0,-23 0 0,21 0 0,-17 7 0,19-6 0,-3 6 0,-16 0 0,15-6 0,10 13 0,-15-13 0,39 6 0,-42-7 0,12 0 0,13 0 0,27 0 0,-15 0 0,8 0 0,-49 0 0,29 0 0,-6 0 0,11 0 0,-2 0 0,-28 0 0,5 0 0,-11 0 0,-5 0 0,23 0 0,-12 0 0,28 0 0,-28 0 0,28 0 0,-12 0 0,49 0 0,-25-10 0,25 8 0,-20-8 0,-10 10 0,11 0 0,-30 0 0,-4 0 0,-17 0 0,1 0 0,7 0 0,-12 0 0,10 0 0,-12 0 0,7 0 0,-7-7 0,5 5 0,-11-4 0,11 6 0,-4 0 0,-1-7 0,5 5 0,-11-4 0,11 6 0,-5-7 0,7 5 0,0-4 0,0-1 0,0 5 0,0-11 0,-7 11 0,-1-11 0,-7 11 0,0-5 0,-1 7 0,1-6 0,7 4 0,1-12 0,7 13 0,7-6 0,-12 0 0,3-1 0,-13 0 0,0 1 0,-7 0 0,5 6 0,-4-6 0,-1 0 0,5 5 0,-11-11 0,5 5 0,-7-7 0,6 6 0,-4-4 0,11 11 0,-11-11 0,5 11 0,-7-5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7:08.3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147 221 24575,'0'15'0,"0"-1"0,0 0 0,0 1 0,0-1 0,0 0 0,0 1 0,0-1 0,0 0 0,0 1 0,0-1 0,0 0 0,0 1 0,0-1 0,0 0 0,0 1 0,0-1 0,-6 0 0,4 1 0,-4-1 0,6 0 0,0 1 0,-7-1 0,6 7 0,-6-5 0,7 11 0,0-11 0,7 11 0,-6-11 0,12 11 0,-5-11 0,0 11 0,5-5 0,-5 7 0,6-7 0,0-1 0,-6-7 0,5 0 0,-11 7 0,10-5 0,-10 5 0,11-7 0,-12 0 0,6 1 0,-1 5 0,2-10 0,0 9 0,5-17 0,-12 10 0,12-4 0,-11 7 0,4-1 0,-6 0 0,0 1 0,0-1 0,0 0 0,0 1 0,0-1 0,0 0 0,0 1 0,0-1 0,0 0 0,0 1 0,0-1 0,0 0 0,0 1 0,0-1 0,-6-6 0,4-8 0,-4-8 0,-1-13 0,6 5 0,-6-5 0,1 7 0,-2-1 0,0 1 0,-5-7 0,5 5 0,-7-11 0,1 10 0,6-3 0,1 5 0,1 1 0,-2-1 0,-7 1 0,1-1 0,6 1 0,-5-1 0,5 7 0,-7-5 0,1 5 0,0-6 0,5-1 0,3 1 0,0 0 0,4-1 0,-11 1 0,5-1 0,-6 1 0,6-1 0,-5 7 0,11-5 0,-4 5 0,6-6 0,0-7 0,0 5 0,0-5 0,0 7 0,0-1 0,0 1 0,0-1 0,0 1 0,6-1 0,2 7 0,0-5 0,5 12 0,-12-12 0,12 11 0,-11-11 0,4 5 0,-6-6 0,0-1 0,0 1 0,0-1 0,6 1 0,-4 0 0,4-1 0,-6 1 0,0-1 0,0 1 0,0-1 0,7 7 0,-6-5 0,6 5 0,-7-6 0,0-1 0,0 1 0,0-1 0,0 1 0,0-1 0,0 1 0,0-1 0,0 1 0,0 0 0,0-1 0,0 1 0,0-1 0,6 1 0,-4-1 0,10 1 0,-4 6 0,7-5 0,-1 11 0,0-11 0,1 12 0,-7-12 0,11 5 0,-10 0 0,18-5 0,-4 5 0,-1-7 0,-1 1 0,-13 0 0,4 5 0,-10-3 0,-2 10 0,-2 8 0,-4 4 0,-1 11 0,6-7 0,-12 0 0,11 7 0,-11-12 0,12 11 0,-12-12 0,11 6 0,-10 0 0,4 1 0,-1-1 0,-3-6 0,10 5 0,-4-5 0,6 6 0,0 7 0,0-6 0,0 6 0,0-6 0,-7-1 0,6 0 0,-6 1 0,7-1 0,0 0 0,0 1 0,0-1 0,0 0 0,-6 1 0,4-1 0,-4 0 0,6 1 0,0-1 0,0 0 0,0 1 0,0-1 0,0 0 0,0 0 0,0 1 0,0-1 0,0 0 0,0 1 0,0-1 0,6 0 0,-4 1 0,4-1 0,-6 0 0,6 1 0,-4-1 0,4 7 0,1-5 0,-6 11 0,12-11 0,-11 11 0,10-5 0,-4 7 0,7-7 0,-1 5 0,0-11 0,-6 5 0,5-7 0,-11 0 0,4 1 0,-6-1 0,6 0 0,9 1 0,1-1 0,4 0 0,-5 7 0,-1-11 0,0 9 0,1-18 0,-1 12 0,0-11 0,-6 10 0,-1-4 0,-1 0 0,-4 5 0,4-5 0,-6 6 0,0 1 0,0-1 0,0 0 0,0 1 0,-7-7 0,6 4 0,-6-4 0,1 7 0,-2-7 0,0-8 0,-5-2 0,11-11 0,-10 12 0,4-6 0,0 1 0,7 4 0,9-4 0,0 12 0,5-4 0,-11 4 0,4-6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19.79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1 456 24575,'6'-14'0,"2"-1"0,0 1 0,5-1 0,-5 1 0,6-1 0,1 1 0,-1 6 0,0-5 0,7 5 0,1-7 0,50-2 0,-32 8 0,32-7 0,-43 15 0,-7-12 0,-1 11 0,-7-4 0,0-1 0,7 6 0,1-12 0,1 11 0,19-14 0,-16 14 0,18-7 0,-21 2 0,4 6 0,-11-12 0,4 5 0,1 0 0,-5-5 0,5 11 0,-7-11 0,-6 5 0,5 0 0,-5-5 0,6 5 0,-6-6 0,5 6 0,-12-5 0,12 5 0,-5-7 0,6 7 0,-6-5 0,5 12 0,-11-12 0,10 11 0,-10 2 0,4 8 0,-6 7 0,0 5-1696,0-4 0,0-1 0,0-9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8:54.90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93 1461 24575,'6'-8'0,"9"-5"0,1 11 0,4-11 0,1 12 0,1-6 0,54 7 0,-14 0 0,12 0 0,-1 0-1629,23 0 1,4 0 1628,-5 0 0,7 0 0,-4 0 0,-16 0 0,-3 0 0,-4 0 0,18 0 0,-5 0-389,-2-1 0,-6 2 389,14 9 0,-46-8 0,11 7 0,-26-9 0,11 0 3110,0-9-3110,-11 7 925,4-8-925,-16 10 0,0 0 0,-5 0 0,11 0 0,1 0 0,3 0 0,-3 0 0,-7 0 0,-7 0 0,1 0 0,-1 0 0,13 0 0,-10 7 0,11 1 0,-14-1 0,0 6 0,1-11 0,5 11 0,3-12 0,5 18 0,1-9 0,-7 4 0,5-1 0,-4-5 0,5 6 0,16 4 0,4 9 0,0-7 0,-10 1 0,-5-9 0,-15-10 0,9 4 0,-13-6 0,0 0 0,1 0 0,5 0 0,-4 7 0,5-6 0,-7 12 0,1 1 0,-1 9 0,30 65 0,-29-51 0,10 15 0,-4-2 0,-19-24 0,8 33 0,-4-32 0,-4 30 0,10-30 0,-10 32 0,4-27 0,4 28 0,22 19 0,-10-31 0,1 3 0,-5 15 0,0 1-464,4 0 0,-1-3 464,-9-12 0,-1-2 0,18 45-142,1-32 142,-9 0 0,-3-15 0,-7 43 0,-5-4 0,-5-25 0,-2 10 0,1 18 0,0 11 0,0-8 0,0-7 0,0 0-913,0 6 1,0 8 0,0-8 912,0-6 0,0-7 0,1-8 0,-2 0-630,-6 12 0,0-1 630,6-15 0,-2 0 0,-14 15 0,1 1 0,13-12 0,1 0 0,-7 11 0,0 1 0,8-15 0,2-2 0,-1-2 0,0 5 0,-1 4 0,1 5 0,1-4 0,6 5 0,1-1 0,-2 20 0,1-3 0,1-31 0,1-2 0,5 2 0,0 6 0,-7 3 0,-1 7 0,0-1 0,1-6 0,0-1 0,1 3-350,3 14 0,2 3 0,-4-9 350,-7-10 0,0-5 0,6 11 0,2 0 0,0-13 0,-1 2 0,-7 17 0,0 3 0,7-2 0,0 1 0,-8 14 0,-2-6 0,1-39 0,0-1-368,0 41 0,0-3 368,0-14 0,0-2 0,0 3 0,0-29 0,0 0 460,0 30 1,0 4-461,-1-15 0,2 1 0,6 12 0,1-1 0,-6-15 0,0 0 0,5 16 0,1 0 0,-8-13 0,0 1-384,7 26 1,4 3 383,0-13 0,0-1 0,0 0 0,1 1 0,3 12 0,-2-5 0,-12-38 0,0-2 0,4 23 0,-1 0 415,-3-25 0,-2-2-415,1 16 0,0 2 0,1 0 0,-2-2 0,-3-16 0,-1 2 0,-3 42 0,-1-2 0,-5-6 0,7-10 0,0 2 0,-8 16 0,5-43 0,1 1 0,0 15 0,-1 0 0,-2-16 0,0 0 0,3 14 0,1-4 435,-5 10-435,-2-8 0,0 0 0,2 8 0,-14 24 0,14-32 0,-1-3 0,-5 2 0,6-1 0,0-3 1361,-5-10-1361,-3 15 2329,2-15-2329,2-4 1129,-4-15-1129,5 0 615,-5-1-615,0 1 0,5 0 0,-5-1 0,4 16 0,2-11 0,4 26 0,-2-26 0,2 26 0,-5-14 0,-4 18 0,5-18 0,-3-1 0,4-15 0,-1 0 0,1-1 0,-7-5 0,5-3 0,-11-5 0,4 5 0,-18 15 0,-7-6 0,9 5 0,-25-7 0,36-11 0,-23 8 0,29-16 0,-5 5 0,11-5 0,-5 0 0,0 4 0,-1-4 0,-1 0 0,2 5 0,7-11 0,-1 4 0,1 0 0,-20 9 0,9-6 0,-17 10 0,20-11 0,1 0 0,0 5 0,-1-5 0,-7 0 0,6-2 0,-19-6 0,0 0 0,-21 0 0,1 0 0,1 0 0,-2 0 0,8 0 0,6 0 0,27 0 0,-5 0 0,4 0 0,-6 0 0,1 0 0,5 0 0,2 0 0,7 0 0,-1 0 0,1 0 0,-7 0 0,5 0 0,-5 0 0,7 0 0,-7 0 0,-2 0 0,1 0 0,1 0 0,6 0 0,1 0 0,-10-30 0,-12-35 0,-9-25 0,-4-17 0,-2-6 0,2 2 0,6 11 0,9 20 0,-2-10 0,9 12 0,-7-16 0,6 25 0,-7-14 0,-5-9 0,-2-7 0,-2-3 0,1 2 0,4 4 0,5 8 0,6 13 0,10 14 0,7-21 0,7 11 0,-9-1 0,-2-4 0,2 10 0,0-18 0,5 21 0,-1-3-376,-3 7 0,0 3 376,5 5 0,0-1 0,-8-11 0,-2 0 0,4 12 0,-2-1 0,-12-28 0,-2 1 0,11 32 0,-1 1 0,-10-16 0,-2 8 0,1 21 0,-9-53 0,5-13 0,8 7 0,10 13 0,0-12 0,6 15 0,12 1 0,5 20 0,2 0 0,7-24 0,-6 10 0,4 1 0,2-18 0,-3 10 0,2-14 0,0-7 0,-1 2 0,-1 11 0,-2 1 0,-2 7 0,2-10-371,1 3 1,3-11 0,2-8 0,-2 1 0,-2 6 0,-4 13 370,-6-9 0,-3 12 0,0 1-836,5 5 0,0 1 1,0 1 835,0-5 0,-1 1 0,2 9 0,3 13 0,1 3-457,-2-16 1,2-2 456,6 1 0,-2 0 0,-11 0 0,-2 0 0,6 0 0,0 0 0,-6-1 0,-2 2 0,5 14 0,2 2 0,5-45 0,3 17 0,-1 2 0,0-10 893,0 9 1,-2-1-894,-8-16 0,0 35 0,3-21 0,1-15 0,2-10 0,0-5 0,-1 0 0,1 5 0,-2 11 0,-2 16 1120,0-23 0,-2 17 0,2-17-1120,0 22 0,1-16 0,1-11 0,1-5 0,-1-1 0,0 4 0,0 10 0,-3 13 0,-1 20-2769,-1-1 0,-4-2 2769,0 9 0,-2-18 0,-1-15 0,-1-11 0,-1-7 0,-1-6 0,1-2 0,-1 2 0,1 4 0,1 8 0,0 10 0,2 15 0,-2-27 0,3 21 0,-1-2 0,-1-20-325,1 33 1,-1-14 0,0-11 0,-1-8 0,0-6 0,-1-3 0,0-1 0,0 2 0,1 5 0,-1 6 0,1 9 0,1 12 0,0 15 0,1 16 324,-2-5 0,0 8-11,1-20 0,0-15 0,-2 0 0,-2 16 11,-7 15 0,0 7 0,-10-47 0,5 26 0,8 33 0,11-47 0,3-10 0,-8-1 0,0 10 0,-3-13 0,2 20 4515,1 23-4515,-19-19 66,26 85-66,0 7 0,0-5 0,0 4 6784,0-5-6784,-6-7 0,4 4 0,-4-10 0,6 4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08.2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0 435 24575,'15'0'0,"-1"0"0,0 0 0,23 0 0,-11-7 0,23-7 0,5-3 0,5-6 0,-6 2 0,1 0 0,10 0 0,-16-4 0,-11 6 0,-10-1 0,-11-1 0,5-2 0,-7 1 0,1 1 0,-1 7 0,7-7 0,-5 5 0,-2-5 0,-1 6 0,-5 1 0,0-1 0,4 1 0,-4-1 0,0 7 0,-1 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12.0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1 570 24575,'8'-14'0,"5"6"0,1-11 0,2 15 0,5-21 0,-7 15 0,-6-11 0,11 7 0,-9-1 0,17 1 0,-18-1 0,17 1 0,-17 0 0,12-1 0,-7-6 0,1 5 0,5-5 0,3 7 0,-1-1 0,33-18 0,-26 14 0,44-17 0,-41 14 0,6 3 0,-11-2 0,-18 7 0,10 6 0,-11-5 0,7 11 0,-1-11 0,7 5 0,-5 0 0,4-5 0,-5 12 0,-1-12 0,7 11 0,-12-11 0,10 12 0,-11-6 0,7 7 0,-1 0 0,0 0 0,1 0 0,-1 0 0,0 0 0,1-6 0,-1 4 0,0-4 0,1 6 0,-1 0 0,0 0 0,1 6 0,-7-4 0,-2 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14.5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1 389 24575,'8'-14'0,"11"-1"0,-10 1 0,34-13 0,30 1 0,-26 8 0,8-1-1565,23-5 1,13-2-1,-4 2 1565,-21 8 0,-3 1 0,4 0 0,21-5 0,5-1 0,-10 3 335,-11 2 1,-10 4-336,17 3 0,-41-2 0,-18 5 0,-5 6 0,-1-7 3548,-6-1-3548,5 0 0,-12 15 0,6-4 0,-7 9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19.15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0 100 24575,'15'0'0,"5"-7"0,-4 6 0,11-6 0,11 7 0,10 0 0,47 0-401,-45 0 0,2 0 401,-1 0 0,0 0 0,44 0 0,-47 0 0,11 0 0,-11 0 0,10 0 0,7 0 0,-11 0 0,1 0-682,9 0 1,3 0 681,14 0 0,-5 0 0,3 0 0,-11 0 0,12 0 0,-11 0 0,17 0 0,-7 0 0,-4 0 746,-12 0-746,-15 0 0,-4 0 0,-15 0 0,0 0 0,15 0 1419,-12 0-1419,28 0 0,-12 0 0,12 0 0,2 0 0,1 7 0,-1-7 0,-5 1 0,-31 6 0,16-7 0,-4 0 0,41 0 0,-8 0-1019,-9 7 1,2 1 1018,-11-7 0,-3 1 0,37 13 0,-18-15 0,-42 0 0,-11 6 0,11-4 0,-11 4 0,11-6 2037,-5 0-2037,7 0 0,0 7 0,-1-6 0,1 6 0,0-1 0,-1-4 0,16 4 0,4-6 0,15 0 0,32 15-418,-44-14 1,1 2 417,-2 9 0,2 0-70,12-10 0,-5-2 70,-4 10 0,32-1 0,-39-7 0,15 8 0,-15-10 0,-4 6 829,13-4-829,-6 4 146,25-6-146,-28 6 0,-4-4 0,-9 4 0,-5-6 0,-1 0 0,-2 0 0,-11 0 0,11 0 0,-11 0 0,11 0 0,-5-6 0,7 4 0,15-4 0,4 6 0,12 0 0,3 0 0,-1 0 0,15 0 0,-4 0 0,-32 0 0,34 0 0,-31 0 0,-11 0 0,11 0 0,-16 0 0,1 0 0,0 0 0,-7 0 0,5 0 0,-5 0 0,7-7 0,28 6 0,25-6 0,-13 7 0,-9-7 0,2-1-984,25 5 984,-21-12 0,2 0 0,-16 13 0,-2 0 0,45-13 0,-54 15 0,17-9 0,-32 7 0,18-8 0,13 10 0,-21 0 984,21 0-984,-29 0 0,1-6 0,-7 4 0,5-11 0,11 12 0,10-6 0,0 7 0,-4-6 0,-22 4 0,5-4 0,-5 6 0,7 0 0,-7 0 0,21-10 0,6 2 0,3-1 0,11-4 0,-2 0 0,-4 2 0,-24 8 0,5-6 0,-18 2 0,-5 6 0,-1-12 0,0 11 0,1-4 0,5 6 0,-4 0 0,11 0 0,-4 0 0,21 0 0,-18 0 0,32 0 0,-39-7 0,39 6 0,-32-6 0,12 7 0,-11 0 0,-5 0 0,1 0 0,4 0 0,-11 0 0,4 0 0,-5 0 0,-1 0 0,7 0 0,1 0 0,7 0 0,-1 0 0,-5 0 0,-3 0 0,-5 0 0,-1 0 0,0 7 0,1-6 0,-1 6 0,-6-7 0,-2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20.53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84 24575,'29'-8'0,"15"1"0,35 7 0,-8 0 0,24 0 0,-32-9 0,0 7 0,-3-2 0,3-2 0,-9-2 0,1 1-1260,24 5 1,4 0 1259,0-5 0,0 0-881,2 6 1,3 2 880,-21-1 0,1 0 0,1 0 0,1 0 0,-1 0 0,-3 0 0,7 0 0,-5 0 0,-8 0 0,-9 0 0,-7 0 0,-15 0 0,15 0 1675,-5 0-1675,0 0 2605,-12 0-2605,-13 0 0,-6-7 0,5 6 0,-5-6 0,6 7 0,-6 0 0,-1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24.74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0 250 24575,'0'-14'0,"7"5"0,7-3 0,8 10 0,7-4 0,15 6 0,35-15 0,-8 11 0,-8-4 0,0 1 0,6 7 0,9 0 0,-21 0 0,-24 0 0,11 0 0,12 0 0,-20 0 0,36 0 0,-24 0 0,15 0 0,-15 0 0,43 0 0,-35 0 0,23 0 0,-20 0 0,-11 0 0,0 0 0,18-9 0,-32 6 0,32-16 0,-34 17 0,12-14 0,-28 8 0,3 0 0,-11-5 0,13 12 0,-5-6 0,5 1 0,-1 4 0,-4-11 0,5 12 0,-13-12 0,5 11 0,-5-4 0,6 6 0,0 0 0,1 0 0,-7-7 0,4 6 0,-4-6 0,7 1 0,-1 4 0,0-4 0,1 6 0,-7-7 0,4 6 0,-4-6 0,7 7 0,-1 0 0,-6 7 0,-2 1 0,-6 6 0,0 7 0,0-5 0,0-2 0,0-8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27.63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0 144 24575,'15'-8'0,"-1"1"0,0 1 0,7 4 0,1-4 0,54 6 0,-21-9 0,6 3 0,1 0 0,8-6-281,-8 6 1,-1 3 280,10 3 0,24 0 0,0 0 0,-40 0 0,21 0 0,-54 0 0,5 0 0,-11 0 0,11-7 561,8 5-561,12-4 0,-8 6 0,4-6 0,-6 4 0,11-4 0,0 6 0,11 0 0,21 0-591,-31 0 1,4 0 590,15 0 0,-2 0 0,21 0 0,-12 0 0,-52 0 0,-3 0 0,-5 0 0,-7-7 0,4 6 1181,-10-12-1181,11 11 0,-5-11 0,0 12 0,-2-6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30.11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24575,'36'0'0,"-10"0"0,18 0 0,0 0 0,2 0 0,1 0 0,41 0 0,-1 0 0,-22 0 0,4 0 0,-3 0 0,-2 0 0,-12 0 0,-2 0 0,41 0 0,-27 0 0,-16 0 0,-4 0 0,7 0 0,1 0 0,-4 0 0,6 0 0,-5 0 0,-27 0 0,5 6 0,2-4 0,1 4 0,-1-6 0,-2 0 0,-11 0 0,5 0 0,-7 0 0,0 0 0,1 0 0,-1 0 0,13 0 0,-9 0 0,15 0 0,-17 0 0,11-6 0,-11 4 0,5-4 0,-7 6 0,0 0 0,1 0 0,-1 0 0,0 0 0,1 0 0,-1 0 0,0 0 0,1 0 0,-7 6 0,-2 2 0,0 7 0,-4-1 0,4 0 0,-6 1 0,0 5 0,0-4 0,7 11 0,-6-11 0,6-1 0,-7-9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7:16.4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0 777 24575,'0'-14'0,"7"-1"0,1 1 0,0-1 0,4 7 0,-4-4 0,7 10 0,-7-11 0,4 11 0,3-10 0,54-5 0,-14 7 0,40-5 0,-47 9 0,11-5 0,-26 2 0,4-1 0,-9 4 0,-6 4 0,22-14 0,-18 14 0,16-14 0,-26 15 0,11-6 0,-4 7 0,21-9 0,4-3 0,15 0 0,31 3 0,-22 9 0,20 0 0,-45-7 0,-6 6 0,-12-6 0,-1 7 0,1-6 0,15 4 0,35-4 0,-23-1 0,5 3 0,-3-3 0,-18-8 0,25 4 0,-44 5 0,-7-1 0,22 6 0,-9-6 0,32 7 0,-27-6 0,13 4 0,-23-4 0,-1 6 0,-7 0 0,22-10 0,5 8 0,7-7 0,-4 2 0,-9 5 0,-11-4 0,3 6 0,-12 0 0,-1 0 0,0 0 0,1 0 0,-1 6 0,7-4 0,-5 4 0,11-6 0,-5 0 0,0 7 0,-1-6 0,-7 6 0,1-7 0,-1 0 0,0 0 0,1 0 0,-7-7 0,4 6 0,-4-6 0,7 7 0,-1 0 0,7 0 0,-5 0 0,4-6 0,-5 4 0,-7-11 0,-2-1 0,-6-2 0,6-5 0,-4 0 0,4 5 0,-6-5 0,0 7 0,0-1 0,0 1 0,0-1 0,0-5 0,0 4 0,0-5 0,-6 6 0,4 1 0,-11 6 0,12-5 0,-6 5 0,7-7 0,0 1 0,0-1 0,0 1 0,-6 6 0,4 8 0,2 8 0,15 12 0,22-1 0,-4 9 0,11-2 0,-16-4 0,1-8 0,0-1 0,-7-5 0,-1 6 0,-7-6 0,7 5 0,-5-12 0,-2 12 0,-1-11 0,-12 11 0,12-12 0,-5 12 0,6-12 0,-6 12 0,-1-5 0,-7 7 0,0-1 0,0 0 0,0 0 0,-7 1 0,-1-1 0,-6-6 0,-1 5 0,7-5 0,-5 0 0,5 5 0,-6-6 0,-1 1 0,1 5 0,0-5 0,-1 6 0,1 1 0,6-1 0,-5 0 0,5 1 0,-7-1 0,1 0 0,-1 1 0,7-1 0,-5 0 0,5 7 0,0-5 0,-5 11 0,5-11 0,0 5 0,2-7 0,-1 0 0,6 1 0,-6-1 0,1-6 0,-2-8 0,0-8 0,2-6 0,6-7 0,-7 5 0,5-12 0,-4 6 0,6 0 0,0-6 0,0 12 0,-6-11 0,4 5 0,-4-1 0,6 2 0,0 7 0,0-7 0,0 5 0,0-5 0,0 7 0,0-7 0,0 5 0,0-5 0,-7 6 0,6 1 0,-12 0 0,11-1 0,-11-6 0,12 5 0,-12-5 0,11 7 0,-4-1 0,-1 1 0,-1 6 0,0-5 0,-5 11 0,12-10 0,-12 10 0,11-11 0,-4 5 0,6-6 0,0-1 0,0 1 0,0-1 0,0 1 0,0-1 0,6 7 0,2 2 0,6 6 0,1 0 0,-1 6 0,0-4 0,1 10 0,-1-10 0,0 11 0,7-5 0,1 6 0,1-6 0,-3-2 0,-5 1 0,-1-6 0,0 12 0,1-11 0,-1 4 0,0-6 0,-6 6 0,5-4 0,-5 4 0,6-6 0,1 0 0,-1 0 0,0 0 0,1 0 0,-1 0 0,0 0 0,-6 7 0,5-6 0,-11 18 0,4-9 0,0 11 0,-4-7 0,4 0 0,-6 1 0,0-1 0,0 0 0,-6 1 0,-2-1 0,-7-6 0,7 5 0,-4-12 0,10 12 0,-11-11 0,12 10 0,-6-4 0,1 13 0,-2 1 0,0 1 0,-5-3 0,11 1 0,-4-5 0,6 5 0,0-7 0,0 0 0,-7-6 0,-1-1 0,-6-7 0,-1 0 0,1 0 0,6-7 0,1-1 0,7-6 0,0-1 0,0 1 0,0-1 0,0 1 0,0-1 0,0 1 0,0-1 0,0 1 0,0 0 0,0-1 0,7 7 0,-6-5 0,6 5 0,-7-6 0,0-1 0,0 1 0,0-1 0,0 1 0,0-1 0,-7 7 0,-1 8 0,0 8 0,2 6 0,6 1 0,0-1 0,0-6 0,0-2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32.59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69 24575,'15'0'0,"-1"0"0,7 0 0,16 0 0,-10 7 0,15-6 0,-20 6 0,20-7 0,5 0 0,14 0 0,33-15 0,-45 12 0,5 2 0,17-4 0,9-1 0,-7 2-576,-9 4 0,-2 0 576,36-4 0,-11-1 0,-39 2 0,-4-6 0,0 9 0,48 0 0,-40 0 0,2 0-841,1 0 0,5 0 841,33 0 0,3 0 0,-22 0 0,1 0 0,-4 0 0,5 0 0,-6 0 0,2 0 0,-7 0 0,-10 0 0,-2 0 0,41 0 0,-43 0 0,1 0-529,14 0 0,2 0 529,-1 0 0,-1 0 0,3 0 0,-4 0 0,22 0 988,-18 0-988,-42 0 0,-11 0 0,11 0 1676,-11 0-1676,5 0 1228,0 0-1228,16 0 0,39 0 0,-21 0 0,33 0 0,-40 0 0,-7 0 0,2 0 0,-21-6 0,0 4 0,-7-11 0,-9 11 0,-6-4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34.4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0 143 24575,'15'-9'0,"-1"-3"0,0 10 0,0-4 0,1 6 0,34 0 0,-20-7 0,28 6 0,-13-6 0,4 7 0,28-9 0,-25 0 0,21-2 0,-24 4 0,0 7 0,-4-6 0,0 4 0,4-4 0,-1 6 0,-9 0 0,-11 0 0,-5 0 0,14-6 0,-6 4 0,20-5 0,29 7 0,-23 0 0,4-7 0,2 0 0,25 3 0,0-11 0,-18 15 0,-26 0 0,-17 0 0,18 0 0,-9 0 0,-11 0 0,3 0 0,-13 0 0,1 0 0,-1 0 0,0 0 0,1 0 0,5 0 0,3 0 0,-1 0 0,5 0 0,-11 0 0,5 0 0,-7 0 0,7 0 0,-5 0 0,4 0 0,1 0 0,-5 0 0,5 0 0,-7 0 0,0 0 0,1 0 0,-1 0 0,0 0 0,13 0 0,-3 0 0,5 0 0,13 0 0,-28 0 0,14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37.3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24575,'44'0'0,"35"-1"0,6 2 0,7 8-809,0-8 1,-5 1 808,-24 7 524,1-9-524,26 0 0,5 0 0,-1 0-499,-15 0 0,13 0 0,-15 0 499,2 0 0,1 0 0,-3 0 0,-21 0 0,20 0 751,-48 0-751,-5 0 0,4 0 0,-11 0 1839,11 0-1839,17 7 0,-17-6 0,22 5 0,-27-6 0,7 0 0,13 0 0,-17 0 0,15 0 0,-24 0 0,11 0 0,-11 0 0,11 0 0,-11 0 0,4 0 0,-5 0 0,-7 7 0,-2 1 0,-6 0 0,0-2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39.7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24575,'15'0'0,"12"0"0,-3 0 0,11 0 0,-13 0 0,52 0 0,-22 8 0,8 2-1118,3-7 0,7-3 0,1 2 1118,7 3 0,2 1 0,6 1-1419,0-1 1,6 1 0,3-1 0,1-1 1418,-13-3 0,2-2 0,0-1 0,1 2 0,0 3 0,0 3 0,1 3 0,0 1 0,-1-1 0,0-2-281,-3-5 1,0-3-1,-1-1 1,0 1-1,-4 3 281,11 6 0,-2 2 0,-4 1 0,-7-4 0,21-5 0,-6-1 0,10 7 0,-17 0 0,-42-9 0,0 0 1968,-13 6-1968,1-4 5953,5 4-5953,-12 0 2509,-3-4-2509,-5 4 0,5-6 0,-4 0 0,5 0 0,-13-6 0,5 4 0,-5-4 0,6 0 0,0 4 0,1-11 0,-1 11 0,0-4 0,1 6 0,-1 0 0,0 0 0,1 0 0,-1-6 0,0 4 0,-6-11 0,5 12 0,-5-6 0,0 1 0,5 4 0,-12-11 0,6 5 0,-14 0 0,6-5 0,-6 12 0,7-6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59:43.0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15 24575,'6'-8'0,"2"2"0,28 6 0,-10 0 0,18 0 0,-21 0 0,4 6 0,-11-4 0,17 4 0,-9 0 0,58-4 0,-26 14 0,23-14 0,-22 7 0,-26-9 0,58 0 0,-49 0 0,20 0 0,2 0 0,-6 0 0,17 7 0,-31-6 0,-20 6 0,7-7 0,15 0 0,4 0 0,43 0 0,-40-1 0,0 2 0,48 8 0,-4-7 0,-1 8 0,-10-10 0,-1 6-579,-30-5 0,-3 0 579,6 5 0,23 0 0,-35-4 0,-15 4 0,-7-6 0,-1 0 0,-1 0 1158,-4 0-1158,-1-6 0,-3 4 0,-10 2 0,4 2 0,-6 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3:00:11.6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24575,'0'0'0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3:00:22.3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0 377 24575,'7'8'0,"1"-2"0,0-12 0,4 4 0,-4-11 0,0 5 0,-1-6 0,-1-7 0,2 11 0,0-9 0,5 11 0,-5-7 0,6 1 0,0-1 0,1 7 0,-1-4 0,0 3 0,1 1 0,-1-11 0,7 3 0,1-6 0,7 1 0,15 13 0,-12-5 0,19 5 0,-27-7 0,3 1 0,-13-1 0,0 1 0,-6 0 0,5 5 0,-11-3 0,4 10 0,-6-4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3:00:33.01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0 455 24575,'14'0'0,"1"-6"0,5-2 0,-4-7 0,11 1 0,-4-1 0,5 1 0,-5-1 0,4-6 0,1-7 0,3 4 0,4-4 0,-13 14 0,-1-7 0,-7 5 0,0 1 0,7-4 0,1 10 0,1-12 0,4 0 0,-5-2 0,19-5 0,-9 5 0,3 9 0,-8 1 0,-11 11 0,5-11 0,-7 12 0,-6-12 0,-1 18 0,-7 18 0,0 18 0,0 1 0,0-6 0,0-28 0,0-2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3:00:34.9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1 630 24575,'6'-9'0,"-4"-3"0,4 4 0,1-7 0,7 1 0,2-1 0,11 1 0,-5-1 0,54-8 0,-21-6 0,21-3 0,2-4 0,1-14-424,-1 15 0,-2 2 424,-21 4 0,14 0 0,-48 13 0,-13-5 0,5 7 0,-12-1 0,12 1 848,-11-1-848,10 1 0,-10-1 0,11 1 0,-12-7 0,6 5 0,-1 2 0,2 1 0,6 5 0,1 0 0,-7-5 0,-2 18 0,-6-10 0,0 11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8:52.2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0 303 24575,'14'0'0,"1"-6"0,-1 4 0,0-4 0,1 6 0,-1 0 0,0-7 0,1 6 0,-1-6 0,0 7 0,7 0 0,1 0 0,1 0 0,4 0 0,-5-6 0,0 4 0,5-4 0,11 6 0,-5-7 0,4 6 0,6-6 0,-23 7 0,37 0 0,-31 0 0,12 0 0,-17 0 0,-7 0 0,7 0 0,1 0 0,7 0 0,0 0 0,-1 0 0,1 0 0,0 0 0,-1 0 0,1 0 0,-7 0 0,-1 0 0,-7 0 0,0 0 0,1 0 0,-1 0 0,0 0 0,1 0 0,6 0 0,1 0 0,0 0 0,5 0 0,-5 0 0,1 0 0,4 0 0,-5 0 0,7 0 0,-7 7 0,5-6 0,11 6 0,-6-7 0,12 0 0,-21 0 0,-3 0 0,-5 0 0,5 6 0,-4-4 0,11 4 0,-11-6 0,27 0 0,-23 0 0,22 0 0,-20 0 0,1 0 0,4 0 0,-11 0 0,11 0 0,10 0 0,-4 0 0,11 0 0,-16-6 0,17 4 0,-13-4 0,27 6 0,-13 0 0,16 0 0,-1 0 0,2 0 0,32 0 0,-24 0 0,23 0 0,-46 0 0,-10 0 0,-17 0 0,-7 0 0,0 0 0,1 0 0,-1 0 0,0 0 0,1 0 0,-1 0 0,0 0 0,1 0 0,-1 0 0,7 0 0,1 0 0,7 0 0,15 0 0,4 0 0,-1 0 0,-2 0 0,-23-7 0,5 6 0,-5-6 0,0 7 0,-1 0 0,0 0 0,1 0 0,7 0 0,-1 0 0,1 0 0,-7 0 0,-1 0 0,-7 0 0,1 0 0,6 0 0,1 0 0,22 0 0,4 0 0,15 0 0,0 0 0,32 0 0,-11 0 0,-2 0 0,-25 0 0,-28 0 0,-1 0 0,1 0 0,15 0 0,-18 0 0,16 0 0,-26 0 0,5 0 0,0 0 0,7 0 0,-4 0 0,10 0 0,-18 0 0,4 0 0,-5 0 0,5 0 0,3 0 0,5 0 0,16 0 0,4 0 0,0 0 0,12 0 0,-13 0 0,1 0 0,-10 0 0,-17 0 0,-7 0 0,7 6 0,-5-4 0,4 4 0,-5-6 0,5 0 0,3 0 0,5 0 0,1 0 0,0 0 0,-7 0 0,5 0 0,-11 0 0,33 0 0,-21 0 0,22 0 0,-21 0 0,-1 0 0,1 0 0,0 0 0,-1 0 0,-5 0 0,19 0 0,-1 0 0,23 0 0,-1 0 0,0 0 0,1 0 0,-23-6 0,17 4 0,-32-4 0,40 6 0,-32 0 0,16-6 0,26 4 0,11-4-228,-36 5 0,0 2 228,44-1 0,-47 0 0,-4 0 0,-16 0 0,1-7 0,0 5 0,12-4 456,-9 6-456,9 0 0,-12 0 0,0 0 0,-7 0 0,-1 0 0,-7 0 0,7 0 0,1 0 0,7 0 0,15 0 0,4 0 0,15 0 0,-15-6 0,-4 4 0,-16-4 0,1 6 0,12-7 0,-9 6 0,10-6 0,-14 1 0,16 4 0,4-14 0,0 14 0,-4-14 0,-22 14 0,-1-4 0,-6 0 0,5 4 0,3-5 0,21-2 0,32 7 0,-22-8 0,19 10 0,-51 0 0,20 0 0,0 0 0,6 0 0,11 0 0,-26 0 0,26 0 0,-11 0 0,15-9 0,0 8 0,0-1 0,1-7 0,-1 8 0,-4 2 0,-27-1 0,28 0 0,-28 0 0,12 0 0,-15 0 0,-7-6 0,-1 4 0,0-4 0,-5 6 0,11 0 0,-11 0 0,4 0 0,-5-7 0,5 6 0,-4-6 0,5 7 0,-7-6 0,1 4 0,-1-4 0,0 6 0,1 0 0,5 0 0,-4 0 0,11 0 0,-4 0 0,21 0 0,-12 0 0,28 0 0,-12 0 0,-1 0 0,13 0 0,-34 0 0,16 0 0,-4 0 0,-12 0 0,10 0 0,-21 0 0,-1 0 0,0 0 0,1 0 0,-1 0 0,7 0 0,1 0 0,7 0 0,27-10 0,-20 8 0,36-8 0,-39 10 0,11 0 0,-22 0 0,-1 0 0,-7-6 0,0 4 0,1-4 0,5 6 0,-4 0 0,5 0 0,-7 0 0,1 0 0,-1 0 0,0 0 0,1 0 0,-7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9:03.0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0 217 24575,'0'-14'0,"0"-1"0,0 1 0,0-1 0,7 1 0,0-1 0,8 1 0,-1 6 0,0-5 0,1 5 0,-1 0 0,0 2 0,7 6 0,-5 0 0,5 0 0,-13-7 0,11 6 0,-10-6 0,12 7 0,-7 0 0,7-6 0,-5 4 0,5-4 0,-7 6 0,0 0 0,1-7 0,5 6 0,-4-6 0,11 7 0,-4 0 0,21 0 0,4 0 0,15 0 0,-15 0 0,11 0 0,-26-6 0,26 4 0,-26-4 0,11 6 0,0 0 0,35 0 0,-23-7 0,34 6 0,-42-6 0,-6 7 0,-6 0 0,-22 0 0,1 0 0,5 0 0,3 0 0,21 0 0,35 0 0,-30 7 0,4 1-613,13-6 0,2 0 613,0 5 0,-2 1 0,-14-8 0,-2 0 0,45 0 0,-47 0 0,11 9 0,-26-7 0,11 14 0,-22-14 0,5 4 1226,-5 0-1226,7-4 0,-7 4 0,-1-6 0,-7 0 0,13 7 0,-9-6 0,31 6 0,-23-7 0,18 0 0,0 0 0,4 0 0,15 0 0,-15 0 0,-4 0 0,13 0 0,-21 0 0,14 0 0,-23 0 0,-11 0 0,5 0 0,-7 0 0,0 6 0,1-4 0,-1 10 0,0-10 0,1 4 0,-1 1 0,0 1 0,1 0 0,-1 4 0,0-4 0,1 0 0,-7 5 0,4-11 0,-10 4 0,4-6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2:12.4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0 143 24575,'21'0'0,"-5"0"0,27 0 0,-17 0 0,33 0 0,20 0 0,-29 7 0,3 1-615,13-7 1,2 2 614,-2 11 0,1 1-844,-1-12 0,2-2 844,15 7 0,-1-1 0,-10-6 0,-2-2 0,-1 0 0,-4 2 0,30 8 0,-48-7 0,-3 8 0,-15-10 1120,-7 0-1120,-1 0 1797,-7 0-1797,7 0 0,-5 0 0,5 0 0,-1 0 0,-4 0 0,5 0 0,0 0 0,1 0 0,7 0 0,15 9 0,-12-6 0,12 6 0,0-9 0,-11 0 0,5 0 0,-18 0 0,1 6 0,17-4 0,-6 4 0,28-6 0,-13 0 0,1 0 0,-4 0 0,-15 0 0,15 0 0,-18 0 0,17 0 0,-21 0 0,7 0 0,-1 0 0,1 0 0,0 0 0,15 0 0,-12 0 0,12 0 0,0 0 0,-11 0 0,11 0 0,-16 0 0,16-9 0,36 6 0,-9-6 0,23 9 0,-33-6 0,2-5 0,-3 2 0,3-1 0,1 10 0,-16 0 0,-11 0 0,-10 0 0,-11 0 0,5 0 0,-7 0 0,7 0 0,-5 0 0,5 0 0,-1 0 0,-4 0 0,5 0 0,-7 0 0,1 0 0,-1 0 0,0 0 0,7 0 0,-5 0 0,5 0 0,-1 0 0,3-6 0,21 4 0,-18-4 0,16 6 0,-26 0 0,5-7 0,0 6 0,-6-6 0,6 1 0,-7 4 0,1-4 0,-1-1 0,7 6 0,-5-12 0,11 11 0,-5-4 0,22 6 0,-11 0 0,11 0 0,-22 0 0,5 0 0,-11 0 0,11 0 0,-11 0 0,5 0 0,-7 0 0,7 0 0,-5 0 0,4 0 0,1 0 0,1 0 0,7 0 0,-7 0 0,21 0 0,-17 0 0,18 0 0,-15 0 0,-1-6 0,1 4 0,-7-5 0,21 7 0,-24 0 0,24 0 0,-21 0 0,0 0 0,-1 0 0,-7 0 0,1 0 0,6 0 0,-6-6 0,6 4 0,-7-4 0,1 6 0,-7-6 0,4 4 0,-4-4 0,7-1 0,-1 6 0,0-6 0,1 7 0,-1 0 0,0 0 0,1 0 0,-1 0 0,0 0 0,1-6 0,-1 4 0,0-4 0,7 6 0,-5 0 0,5-7 0,-7 6 0,0-6 0,-6 1 0,5 4 0,-11-11 0,10 12 0,-4-12 0,7 11 0,-7-11 0,-2 18 0,-6 3 0,-6 2 0,4 2 0,-4-12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2:15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29 428 24575,'0'-15'0,"0"1"0,0-1 0,0 1 0,0-1 0,0 1 0,0 0 0,0-1 0,0 1 0,0-1 0,0 1 0,0-1 0,0 1 0,0-1 0,0 1 0,0-7 0,0 5 0,0-11 0,0 11 0,0-5 0,0 6 0,0 1 0,0-1 0,0 1 0,0-1 0,0 1 0,0-1 0,-6 7 0,-2 8 0,0 2 0,1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2:18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0 376 24575,'7'-14'0,"-6"0"0,6-1 0,-7 1 0,6-1 0,-4-6 0,4 5 0,-6-5 0,0 7 0,0-1 0,0 1 0,0-1 0,0 1 0,0 0 0,0-1 0,0 1 0,0-1 0,0 1 0,0-1 0,0 1 0,0-1 0,0 1 0,0-1 0,0 1 0,0 6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2:43.6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1 781 24575,'6'-15'0,"-4"1"0,11-1 0,-5 1 0,12-7 0,3 5 0,21-17 0,35-8 0,-8-4 0,8-3 0,-19 8 0,-28 9 0,12 3 0,0-5 0,-11 15 0,4-15 0,-16 17 0,0-5 0,-5 0 0,11-1 0,42-24 0,-29 19 0,36-10 0,-48 22 0,-6-6 0,6 5 0,-6 2 0,0 1 0,5 5 0,-11-7 0,5 7 0,-7-5 0,0 12 0,1-12 0,-7 11 0,-2-4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2:48.4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1218 24575,'0'-14'0,"0"-1"0,0 1 0,0-1 0,0 1 0,0-1 0,6 1 0,-4-1 0,11 1 0,-12 0 0,12 6 0,-12-5 0,12 5 0,-5 0 0,6-5 0,7 11 0,-5-11 0,5 12 0,-1-12 0,-4 11 0,5-4 0,-7-1 0,1 6 0,-7-12 0,4 11 0,3-11 0,22-7 0,-4 2 0,58-17 0,-4-5-927,-20 22 1,0-1 926,20-27 0,3 9 0,-42 0 0,-6 8 0,0-5 0,-19 12 0,21-13 0,-12 5 1853,9-20-1853,-13 23 0,-9-15 0,14 4 0,-16 5 0,16-17 0,-17 19 0,5 2 0,-7 9 0,-6 5 0,5 1 0,-5 6 0,6-5 0,0-2 0,1-1 0,-1-5 0,0 7 0,1 0 0,-1 5 0,-6-3 0,5 10 0,-12-11 0,12 12 0,-5-12 0,6 5 0,1 0 0,-7-5 0,4 11 0,-10 2 0,4 8 0,-6 6 0,0 1 0,0-1 0,0 0 0,0 1 0,0-1 0,0 0 0,0 1 0,0-1 0,-6-6 0,4 5 0,-4-12 0,6 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2:51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0 841 24575,'6'-15'0,"9"-5"0,1 3 0,26-16 0,-16 16 0,24-32 0,-4 17 0,-6 1 0,5-1-850,4 5 0,4-2 850,20-16 0,2-2 0,-7 11 0,1-1 0,6-9 0,-3 0 0,-19 17 0,-4 2 0,30-20 0,-35 19 0,0-5 0,-11 15 0,5-9 0,-11 13 0,-11-1 1700,4 7-1700,-5 2 0,-7-1 0,4 6 0,-10-12 0,4 11 0,-6-4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18:59.3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1048 24575,'15'-8'0,"0"1"0,6 7 0,3 0 0,21 0 0,5 0 0,16 0 0,13 0 0,3 0 0,8 0-869,-11-1 0,3 2 869,-14 8 0,-5 1 0,20-5 0,10 12 0,7 0 0,-26-14 0,-1-2-1119,14 6 1,3 1 1118,-21-1 0,1 0 0,-3-2 0,7-2 0,-1-1 0,-5 4 0,2 2 0,-6-3-266,-5-5 1,-4 0 265,12 5 0,-5 0 0,4-3 0,0 8 0,32-10 0,-31 0 0,2 0 0,4 0 0,1 0 236,13 1 0,-5-2-236,-26-4 0,-5 0 0,32 2 2230,-21-6-2230,-12-1 620,0 7-620,-4-6 0,-16 2 0,16 5 1184,-12-5-1184,28 7 0,20 0 0,-8 0 0,25 0 0,-33 0 0,0 10 0,13-7 0,-29 3 0,3-3-788,6-9 0,2-3 788,-7 8 0,-1-2 0,-4-10 0,0 1-279,50 9 279,-25-17 0,9 18 0,12-8 0,-37 10 0,41 0 0,-50 0 0,43 0 0,-35 0 0,38 0 0,-29 0 0,0-10 0,14 8 0,-34-8 1552,5 10-1552,-29 0 303,1 0-303,23 0 0,-12 0 0,5 0 0,-17 0 0,0 0 0,-6 0 0,6 0 0,13 0 0,-9 0 0,17 0 0,-13 0 0,0 0 0,16 0 0,-12 0 0,12 0 0,-16 0 0,0 0 0,16 0 0,-12 0 0,12 0 0,-16 0 0,-7 0 0,-1 0 0,-8 0 0,8 0 0,-5 0 0,60 0 0,-42 0 0,60 0 0,-45 0 0,-7 0 0,1 0 0,-20 0 0,-8 7 0,11-6 0,-17 6 0,25-7 0,-17 0 0,10 0 0,-6 0 0,-5 0 0,4 0 0,-6 0 0,7 0 0,-6 0 0,13 0 0,-6 0 0,0 0 0,5 0 0,-4 0 0,5 0 0,1 0 0,0 7 0,30-6 0,-23 6 0,16-6 0,2-2 0,-13 1 0,53 0 0,-61 0 0,11 0 0,-15 0 0,0 0 0,0 0 0,-7 0 0,-1 0 0,-7 0 0,7 0 0,-6 0 0,6 0 0,-7 0 0,0 0 0,0 0 0,0 0 0,0 0 0,0 0 0,6 0 0,9 0 0,-5 0 0,10 0 0,-18 0 0,4 0 0,1 0 0,1 0 0,0 0 0,5 0 0,-11 7 0,11-6 0,2 6 0,2-7 0,-2 0 0,-9 0 0,14 0 0,-8 0 0,16 0 0,-13 0 0,0 0 0,0 0 0,-7 0 0,-1 0 0,-1 0 0,-4 7 0,11-6 0,-11 13 0,18-13 0,-17 6 0,10-7 0,-6 0 0,-6 0 0,26 6 0,-22-4 0,15 5 0,-20-7 0,0 0 0,0 0 0,0 0 0,-1 0 0,1 0 0,0 0 0,0 0 0,0 0 0,7 0 0,1 0 0,0 0 0,-1 0 0,-7 0 0,0 0 0,7 0 0,-6 0 0,12 0 0,-11 0 0,5 0 0,-1 0 0,-4 0 0,4 0 0,-6 0 0,0 0 0,0 0 0,0 0 0,0 0 0,0 0 0,0 0 0,0 0 0,0 0 0,0 0 0,0 0 0,0 0 0,0 0 0,0 0 0,0 0 0,0 0 0,0 0 0,6 0 0,-4 0 0,4 0 0,1 0 0,-5 0 0,11 0 0,-11 0 0,4 0 0,1-7 0,-6 5 0,6-4 0,-14-1 0,6 5 0,-6-11 0,7 11 0,0-11 0,0 11 0,0-5 0,0 7 0,0 0 0,0 0 0,0 0 0,-1 0 0,-5-6 0,4 4 0,-11-11 0,4 4 0,-6-6 0,0-7 0,7 12 0,-5-10 0,11 12 0,-5-7 0,14-1 0,-5 1 0,4 0 0,-13 0 0,6 0 0,-6 0 0,7 0 0,0 7 0,-7-6 0,6 6 0,-13-7 0,6 0 0,-7-1 0,7 8 0,-6-5 0,6 4 0,-7-6 0,0 0 0,0 0 0,0 0 0,6 0 0,-4 0 0,5 0 0,-7-1 0,0 1 0,0 0 0,0 0 0,0 0 0,0 0 0,6 7 0,-4-6 0,5 6 0,-7-7 0,0 0 0,-7 6 0,5-4 0,-11 11 0,5-11 0,-8 4 0,1-6 0,7 0 0,1 0 0,1 7 0,4-6 0,-12 6 0,13-7 0,-13 0 0,13-1 0,-6 1 0,0 0 0,6-6 0,-6 4 0,7-5 0,0 7 0,0 0 0,0 0 0,0 0 0,-7 0 0,5-1 0,-11 1 0,11 0 0,-4 0 0,-1 0 0,5 0 0,-4 0 0,6 0 0,-7 6 0,5-4 0,-11 11 0,11 2 0,-5 2 0,7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2:53.6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0 728 24575,'23'-23'0,"19"-1"0,0 6 0,6 0 0,-4-6 0,0 5 0,3-5 0,13-2 0,3 1 0,15-4-558,0-6 1,-2-1 557,-5 0 0,-9 4 0,2 0 0,-12 10 0,-1 3 0,-1-3 0,2 1 0,11-4 0,0 3 0,-11 6 0,-1 0 0,1-6 0,-2 1 0,29-3 0,-19 4 0,-28 5 0,6-3 0,-11 10 0,-11-5 1115,5 12-1115,-13-12 0,-15 11 0,4-4 0,-10 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2:55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0 523 24575,'7'-21'0,"7"-1"0,24-4 0,9-8 0,-2 9 0,2-2 0,23-20 0,-24 21 0,-1 1 0,19-6 0,-1 10 0,0 9 0,32-12 0,-24 11 0,23-14-565,-30 12 1,-2 0 564,17-8 0,-14 8 0,-4 0 0,-13-4 0,-4 2 0,-21 2 0,-3 7 0,-12 8 0,-1 8 0,-7 0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3:15.4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423 452 24575,'14'-8'0,"0"-11"0,22 6 0,6-11 0,6 5 0,-4 2 0,0-1 0,-18 3 0,16-2 0,-19 2 0,21-2 0,-12 8 0,6-7 0,4 5 0,0 2 0,52-15-1132,-29 22 0,4 0 1132,16-13 0,3-3 0,-20 10 0,1 2 0,-1-2 0,18-11 0,1 0 0,-12 6 0,4 0 0,-8 2 0,-12 2 0,-1 0-311,39-8 1,-9 4 310,-32 9 0,19-11 0,-46 15 0,15 0 0,-11 0 2186,11 0-2186,-16 0 699,1 0-699,0 7 0,-1-6 0,16 15 0,-17-14 0,15 8 0,-20-4 0,1 2 0,4 0 0,10-2 0,13 6 0,8 0 0,-5-8 0,3-2-478,25 11 1,0-1 477,-28-12 0,-3 0 0,44 9 0,-46-7 0,11 8 0,-11-1 0,16 3 0,-1 0 0,0 6 0,-15-15 0,-4 12 955,-22-13-955,-1 11 0,-7-12 0,1 12 0,-1-5 0,7 13 0,1-5 0,7 11 0,-1-5 0,-5 7 0,-3-7 0,-5 5 0,2 11 0,-2-12 0,2 10 0,-2-15 0,-1 1 0,0 13 0,1-11 0,-1 9 0,0-10 0,1-1 0,-7-1 0,-2-7 0,0 0 0,-4 7 0,4-5 0,-6 5 0,0-1 0,0-4 0,0 11 0,0 11 0,0-12 0,0 16 0,0-19 0,0-1 0,-9 20 0,0-22 0,-8 16 0,-4-21 0,5 5 0,-11 3 0,10-1 0,-10-1 0,5-1 0,-1 3 0,-4-1 0,-2 11 0,-1-15 0,-5 15 0,12-23 0,-4 9 0,5-11 0,-7 0 0,6 5 0,3-12 0,5 12 0,1-11 0,-1 4 0,-6-6 0,-17 9 0,12-6 0,-32 15 0,17-15 0,-7 6 0,-12-9 0,34 0 0,-30 7 0,37-6 0,-36 5 0,-18-6 0,2 0 0,-24 0 0,31 0 0,1 0 0,0 0 0,-32 0 0,-5 0 0,49-3 0,1-3 0,-42-6 0,29 0 0,-1-6 0,1 15 0,15-6 0,4 9 0,0-10 0,11 8 0,-11-7 0,15 2 0,0 6 0,7-6 0,1 7 0,0 0 0,-14-6 0,-13 4 0,-12-4 0,12-1 0,3-1 0,17-6 0,-1 6 0,6-5 0,-4 11 0,11-11 0,-11 5 0,-11-9 0,-10-11 0,-47-1 0,11-9 0,21 20 0,-3 2-262,7-1 0,3 0 262,-32-8 0,19 2 0,48 15 0,7-5 0,-1 11 0,-5-11 0,-3 5 524,-6 0-524,7-5 0,-5 12 0,4-12 0,1 5 0,-5 0 0,4-11 0,-6 15 0,7-15 0,1 17 0,7-10 0,-7 10 0,5-11 0,-12 5 0,12 0 0,-11-5 0,-11 12 0,-10-15 0,7 7 0,4-2 0,23-2 0,-22 11 0,10-10 0,-34 0 0,27-3 0,-26 4 0,33-2 0,-11 12 0,23-6 0,-1 1 0,1-2 0,6-7 0,1-5 0,7 3 0,0-3 0,0 5 0,0 1 0,0-1 0,0 1 0,0-1 0,0-6 0,0 5 0,0-4 0,0 5 0,0 1 0,0-1 0,0 1 0,0-1 0,0 1 0,0-1 0,0 1 0,0-1 0,0 1 0,0-1 0,7 1 0,1-1 0,12 1 0,-4 0 0,11-1 0,11-2 0,-5 1 0,4 5 0,-10 5 0,-4-1 0,-1 6 0,-8-12 0,-1 11 0,-5-4 0,0 0 0,5 4 0,-5-11 0,6 11 0,7-10 0,1 10 0,7-4 0,-7 6 0,-8-7 0,-1 5 0,-5-4 0,13 6 0,-12 0 0,4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3:19.4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31 24575,'6'-8'0,"2"2"0,6-1 0,1 6 0,5-6 0,18 7 0,10 0 0,46 0-1338,-30 0 1,6 0 1337,-5 0 0,5 0 0,0 0 0,-1 0 0,1 0 0,3 0-1097,15-1 1,2 1-1,0 1 1097,-9 5 0,-1 2 0,2-2 0,9-4 0,1-2 0,1 4 0,-1 7 0,0 5 0,-1-3 0,-9-5 0,-2-1 0,1 1 0,10 7 0,0 1 0,-5-1 0,6-3 0,-3-1 0,13 1 0,-8-4-189,-40-7 1,-5-2 188,45 1 0,-30 0 0,-16 0 2124,-4 0-2124,-22 0 3685,5 0-3685,-11 0 533,5 0-533,-13-6 0,4 4 0,-10-11 0,11 12 0,-5-6 0,0 7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3:25.2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1 167 24575,'0'-15'0,"0"1"0,0-1 0,6 1 0,-4-1 0,4 1 0,-6-1 0,7 7 0,-6-5 0,12 12 0,-5-6 0,6 1 0,7 4 0,17-4 0,-6 6 0,12 0 0,-15 0 0,-1 0 0,1 0 0,0 0 0,15-10 0,-12 8 0,12-7 0,-21 9 0,10 0 0,-9 0 0,5 0 0,-9 0 0,-5 0 0,-7 6 0,4-4 0,-10 10 0,11-4 0,-12 7 0,6-1 0,-7 0 0,0 1 0,0-1 0,0 0 0,0 1 0,0-1 0,0 0 0,0 7 0,0-5 0,-7 11 0,6-11 0,-12 11 0,5-11 0,-7 11 0,1-5 0,-7 1 0,5-3 0,-5-5 0,7-7 0,-1-2 0,1 0 0,-1-4 0,1 4 0,-1-6 0,1 7 0,-1-6 0,1 6 0,-1-7 0,1 0 0,6 6 0,-5-4 0,5 10 0,-7 3 0,7 1 0,-4 11 0,10-5 0,-4 0 0,6-1 0,0-7 0,0 7 0,0-5 0,-7 5 0,5-1 0,-4-4 0,6 11 0,0-11 0,-6 5 0,4-7 0,-4 1 0,6-1 0,0-6 0,0-2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3:25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24575,'0'-8'0,"0"2"0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3:30.6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0 278 24575,'0'-15'0,"0"1"0,0 0 0,0-1 0,0 1 0,0-1 0,7 1 0,1-1 0,6 7 0,7-5 0,16 2 0,11-7 0,47 6-654,-45 0 1,2 0 653,13 9 0,4 2 0,15-7 0,-3 1 0,-25 7 0,-1 0 0,25 0 0,-3 0-633,-6 0 633,-8 0 0,0 0 0,8 0 0,24 0 0,-32 0 0,-15 0 0,-4 0 0,0 0 0,4-9 1264,15-3-1264,-15 0 676,-4-4-676,-22 15 0,-1-6 0,-13 14 0,-2 7 0,-6 2 0,-9 26 0,7-22 0,-8 10 0,10-24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4:15.2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406 8 24575,'63'0'0,"1"0"0,-1 0 0,-22 0 0,2 6 0,-27-4 0,4 4 0,-5-6 0,-1 0 0,7 0 0,1 0 0,0 0 0,-1 0 0,-7 0 0,1 0 0,5 7 0,3-6 0,-1 6 0,-1-7 0,-7 0 0,0 0 0,1 0 0,-1 0 0,-12 0 0,-17 0 0,-9 0 0,-26-10 0,17 8 0,-11-8 0,15 10 0,-6 0 0,4 0 0,2 0 0,9 0 0,5 0 0,-6 0 0,5 0 0,-5 0 0,7 0 0,-1 0 0,1 0 0,-1-6 0,1 4 0,-1-4 0,-5 6 0,3 0 0,-3 0 0,-1 0 0,5 0 0,-5 0 0,6 0 0,1 0 0,-1 0 0,1 0 0,-7 0 0,5 0 0,-5 0 0,0 0 0,5 0 0,-5 0 0,7 0 0,-1 0 0,1 0 0,0 0 0,-1 0 0,1 0 0,-1 0 0,1 0 0,-1 0 0,1 0 0,-1 0 0,1 0 0,6 6 0,-5-4 0,5 4 0,-7-6 0,7 7 0,2 1 0,6 6 0,0 0 0,-7 1 0,6 5 0,-6 3 0,7 5 0,0 1 0,0 15 0,7-12 0,-6 12 0,12-15 0,-11 0 0,13 15 0,-12 4 0,13 0 0,-5 11 0,-3-26 0,2 11 0,-4 12 0,-4-7 0,4 11 0,3-4 0,-6-23 0,6 58 0,-9-51 0,0 21 0,0 0 0,0-20 0,0 49 0,0-42 0,0 47 0,0-24 0,1-17 0,-2-1 0,-8 14 0,6-7 0,-6-22 0,9 4 0,0 0 0,0-1 0,0 2 0,-7-21 0,6 7 0,-6 0 0,7-7 0,0 5 0,0-5 0,0 7 0,-6 0 0,4-1 0,-4 1 0,6 28 0,0-22 0,0 37 0,-7-39 0,6 11 0,-6-15 0,7 15 0,-6-18 0,4 16 0,-4-19 0,6 5 0,0-5 0,0 10 0,0-9 0,0 5 0,0-9 0,0-5 0,6-1 0,-4 0 0,11-6 0,-5 5 0,6-11 0,7 17 0,-5-16 0,4 10 0,-12-7 0,5-5 0,-5 12 0,6-5 0,1 7 0,5-1 0,-4 0 0,5 1 0,-7-1 0,1 0 0,5 7 0,-4-5 0,5-2 0,0-1 0,-6-5 0,13 0 0,-13 5 0,6-12 0,-6 12 0,-1-5 0,0 0 0,7-2 0,-5 1 0,5-6 0,-7 6 0,0-7 0,1 0 0,-1 0 0,0 0 0,0 0 0,1 0 0,-1 0 0,0 6 0,7-5 0,1 6 0,7-7 0,15 0 0,4 9 0,28-6 0,-10 6 0,10-9 0,19 0-282,-43 0 0,-1 0 282,36 0 0,-12 0 0,-31 0 0,35 0 0,-8 0 0,24 0 0,-32 0 0,13 0 0,-9 0 0,-13-7 564,-12 6-564,-26-6 0,18 1 0,-10 4 0,11-4 0,-7 6 0,1 0 0,-7 0 0,-1 0 0,-7 0 0,1 0 0,-1 0 0,0 0 0,7 0 0,14-6 0,-9 4 0,7-4 0,-19 6 0,1 0 0,-1 0 0,-6-7 0,5 5 0,-5-4 0,6 6 0,0-6 0,1 4 0,-1-4 0,7-1 0,-5 6 0,4-12 0,-5 11 0,-1-4 0,0 6 0,1 0 0,-1 0 0,0 0 0,1 0 0,-1 0 0,7 0 0,-5 0 0,4 0 0,-5 0 0,-1 0 0,-6 6 0,-2 2 0,-6 0 0,0-2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4:23.4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24575,'21'0'0,"1"0"0,7 0 0,0 0 0,-1 0 0,16 0 0,-11 7 0,58-6 0,-51 5 0,17 1 0,8 1-764,-6 2 1,1 2 763,7 5 0,7 0 0,-1-3 0,6-1 0,-6 0 0,3 5 0,-3-2 0,10 0 0,-4 0 0,15 10 0,-46-14 0,-4 4 0,-15-15 0,-1 6 0,1-1 1527,-7-4-1527,5 10 0,-11-10 0,18 11 0,-10-12 0,4 6 0,-7-1 0,-7-4 0,1 4 0,-7-6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4:32.3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0 118 24575,'15'0'0,"5"0"0,77 0 0,-2 0-474,-29 4 0,-2 1 474,15-2 311,-35 6-311,-15-9 157,0 0-157,-1 0 0,1 6 0,0-4 480,-7 4-480,5-6 0,-5 0 0,22 0 0,-11 0 0,26 0 0,-11 0 0,15 10 0,13-8 0,-24 7 0,20 1 0,-40-8 0,28 17 0,-13-17 0,29 8 0,-9-10 0,-14 7 0,1 0 0,17-3 0,24 11 0,-20-5 0,4-2 0,-6-5 0,3-1-831,-1 3 1,6 3 0,-5-3 830,12-5 0,-2 0 0,13 9 0,-2 0 0,-26-7 0,0 0 0,25 8 0,4-1 0,-32-8 0,-1-2 0,3 1-871,10 0 1,3 0 0,-2 0 870,-10 0 0,-1 0 0,1 0 0,8 0 0,0 0 0,-9 0 0,-13-1 0,-4 2 0,27 3 0,-5 1 0,-5-3 0,6 8 0,-32-10 2129,0 0-2129,4 0 0,46 14 0,-22-10 0,-9 4 0,0-1 0,-8-7 0,7 0 0,-2 0 0,-19 0 0,48 6 0,3 3 0,-36 1 0,13-2 0,-4 0 2973,-36-1-2973,15-7 0,17 9 0,-10-7 0,-1 3 0,3 0-908,34-5 908,-22 0 0,4 0 0,-1 0 0,-2 0 0,-14 0 0,-2 0 0,45 0 0,-32 0 0,1 0 0,-1 0 0,-22 0 0,2-7 0,-27 6 908,11-12-908,-5 11 0,0-11 0,5 12 0,-4-12 0,21 11 0,35-4 0,-8 6 0,4 0 0,4 0 0,-26 0 0,0 0 0,28 0 0,-1 0 0,20 0 0,-6 0 0,-46 0 0,12 1 0,-1-2 0,-12-6 0,14 7 0,-3-1 0,-25-6 0,58 7 0,-36-9 0,25 7 0,-43-8 0,-16 10 0,-13-6 0,5 4 0,-5-4 0,6-1 0,7 6 0,-6-12 0,6 5 0,0 0 0,1-5 0,7 5 0,0 0 0,-1 1 0,16-2 0,-18 7 0,17-14 0,7 5 0,-14 2 0,14-1 0,-23 10 0,-11-6 0,11 4 0,-17-10 0,9 10 0,-17-11 0,10 11 0,-10-10 0,11 10 0,-12-11 0,12 12 0,-5-12 0,6 11 0,1-11 0,-1 5 0,0 0 0,1-5 0,-1 12 0,0-12 0,1 11 0,-1-11 0,0 12 0,1-6 0,-7 1 0,4 4 0,9-4 0,-3 6 0,9 0 0,-7 0 0,-4 0 0,5 0 0,0 0 0,1 0 0,7 0 0,-1 0 0,1-7 0,0 6 0,-7-6 0,20 7 0,-22 0 0,23 0 0,-8 0 0,-10 0 0,8 0 0,-12 0 0,1 0 0,1 0 0,-3-6 0,-5 4 0,-1-4 0,0 6 0,1 0 0,-1 0 0,-6-7 0,5 6 0,-5-6 0,6 7 0,0 0 0,1 0 0,6 0 0,1 0 0,0 0 0,-1 0 0,-1 0 0,3 0 0,-1 0 0,5 0 0,11 0 0,10 0 0,15 0 0,-4 7 0,5 1 0,-10-6 0,1 0-484,26 13 0,0 0 484,-28-14 0,-3 1 0,44 22 0,-31-21 0,-15 6 0,-4-9 0,-15 0 0,-7 0 0,5 0 968,-11 0-968,5 0 0,-7 0 0,1 0 0,-7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19:07.5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1281 24575,'0'-16'0,"7"8"0,1 1 0,7 1 0,7 4 0,-5-11 0,4 11 0,1-5 0,-6 0 0,6 6 0,0-13 0,-6 13 0,6-6 0,13 0 0,-9-1 0,17-1 0,-13 3 0,16 6 0,18-7 0,5 5 0,3 0 0,1-2-2020,9-6 2020,2 1 0,-4 0 0,-22-5 0,-2 5 0,-4 3 0,-21 6 0,27 0 0,-35 0 0,7 0 0,0 0 2020,0 0-2020,0 0 0,-1 0 0,17 0 0,21 0 0,8 0 0,-16 0 0,3 0-902,37-8 0,1 0 902,-29 6 0,-3 0 0,2-6 0,0 1-412,-1 6 0,-2 2 412,-12-1 0,-4 0 0,28 0 0,-33 0 0,-16 0 0,7 0 1724,43 0-1724,-15 9 0,-1-7 0,3-1-656,-13 4 1,-1 0 655,14-6 0,6 2 0,3 7 0,7 5 0,-7-3 0,-10-7 0,-2 1 0,35 13 0,-4-3-1026,3-14 1026,-44 8 0,-1 0 0,1-6 0,-1 0 0,46 13 0,-49-15 0,-4 0 0,33 0 0,-37 7 0,36-6 2090,-48 6-2090,0 0 1151,16-6-1151,37 6 0,-9-7 0,25 10 0,-20-1 0,3 0 0,-22-2 0,2-1-439,4 0 1,5 0 0,-6-2 438,-9-4 0,-5 0 0,31 6-840,13-4 840,-4 5 0,-22-7 0,1 0 0,-15-1 0,-3 2 0,47 9 0,-33-8 0,0 8-119,13 0 119,-9 2 0,9 0 0,-13-2 0,33-10 0,-32 0 0,2 0 0,-11 0 0,-2 0 0,2 0 0,-4 0 0,8 0 1249,-28 0-1249,28 0 892,-12 0-892,-7 0 133,-5 0-133,-16 0 0,1 0 0,23 0 0,4 0 0,48 0 0,-39 0 0,35 0 0,-60 0 0,12 6 0,-23-4 0,-1 5 0,-7-7 0,0 0 0,0 0 0,7 0 0,-6 0 0,6 0 0,-1 0 0,-4 0 0,11 0 0,-5 0 0,1 0 0,-3 0 0,-12-7 0,4 5 0,-5-4 0,7 6 0,0 0 0,0 0 0,0 0 0,0 0 0,7-7 0,-6 5 0,-1-11 0,-1 11 0,-6-5 0,7 7 0,-7-6 0,5 4 0,-4-5 0,6 1 0,0 4 0,0-5 0,-1 7 0,1 0 0,0 0 0,0 0 0,-6-6 0,4 4 0,-11-12 0,4 6 0,-6-7 0,0-7 0,0 5 0,0-4 0,0 6 0,10-23 0,-8 10 0,8-18 0,-10 16 0,0 7 0,0-6 0,0 6 0,0 0 0,7 1 0,-5 0 0,4 5 0,1-4 0,-5 6 0,4-1 0,-6 1 0,0 0 0,0 0 0,0 0 0,0-7 0,0 6 0,0-13 0,0 12 0,0-4 0,0 6 0,0-7 0,0 5 0,0-5 0,0 7 0,0 0 0,-7-7 0,-1 6 0,0-13 0,1 12 0,0-11 0,6-9 0,-6 10 0,7-14 0,-7 24 0,5-11 0,-11 4 0,5-19 0,-7 16 0,6-15 0,-4 25 0,11-4 0,-5 6 0,7 0 0,0-1 0,0 1 0,-6 7 0,4-6 0,-11 13 0,11-13 0,-12 13 0,6-6 0,-7 7 0,0 0 0,0 0 0,0 0 0,-7 0 0,-1 0 0,-8 0 0,8 0 0,1 0 0,1 0 0,-3 0 0,1 0 0,1 0 0,7 0 0,0 0 0,0 0 0,0 0 0,0 0 0,-7 7 0,5-6 0,-25 6 0,16 0 0,-11-6 0,8 6 0,13-7 0,-6 0 0,7 0 0,0 0 0,0 0 0,-1 0 0,8 7 0,-5-6 0,4 6 0,-6-7 0,0 0 0,7 0 0,1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5:33.6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0 948 24575,'0'5'0,"0"-2"0,0 17 0,0-5 0,0-1 0,6 0 0,-4 7 0,4-5 0,1-2 0,-6-1 0,12-11 0,-11 10 0,10-10 0,3 4 0,7-6 0,7-19 0,-7 8 0,-8-16 0,-7 12 0,-7 1 0,0-1 0,6-18 0,2 7 0,9-31 0,11 9 0,-5-15 0,2 16 0,-1 2 0,-1-4 0,14-4 0,1 4 0,-15 18 0,30-29 0,-39 37 0,1 2 0,-1 7 0,0 6 0,1-5 0,-1 5 0,7-7 0,7-5 0,-4 4 0,3-5 0,-12 6 0,-1 1 0,0-7 0,1 5 0,-7-5 0,11 6 0,-10 7 0,12-5 0,-7 5 0,1-6 0,5-1 0,-4 1 0,-1 0 0,-3 5 0,-10-3 0,4 4 0,1-7 0,-6 1 0,6-1 0,-7 1 0,6 6 0,2 8 0,6 8 0,-6 0 0,-1-2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5:36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0 845 24575,'15'13'0,"-1"-4"0,-6 12 0,5-13 0,-12 5 0,12-5 0,-5 0 0,6-2 0,-6 0 0,5-4 0,-11 11 0,10-5 0,-4 6 0,7-6 0,-1 5 0,7-5 0,-12 6 0,10-6 0,-17 5 0,11-12 0,-12 12 0,12-11 0,-5 10 0,6-10 0,1 4 0,-1-6 0,7 0 0,-5-6 0,4 4 0,-12-11 0,5 5 0,-5-13 0,0 5 0,5 2 0,-12 1 0,12 5 0,-5-6 0,6-7 0,1 5 0,-1-12 0,13-9 0,-3 4 0,-1-10 0,5-5 0,5 11 0,1-1 0,-1-9 0,1-2 0,15-3 0,0 6 0,0-4 0,27-7 0,-28 32 0,0 7 0,-4-6 0,0 5 0,-18-3 0,17 11 0,-15-8 0,2 9 0,-1-4 0,-2 1 0,-11 11 0,11-10 0,-4 4 0,-1-7 0,5 7 0,-11-5 0,11 5 0,-5-6 0,0-1 0,-1 7 0,-7 2 0,1-1 0,-1-1 0,0 0 0,-6-5 0,-1 5 0,-1-6 0,-4 6 0,4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5:55.3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1 478 24575,'14'0'0,"7"13"0,-5-3 0,5 17 0,-7-11 0,0 4 0,-6 1 0,5 1 0,-5 7 0,0 0 0,5-7 0,-5-1 0,6-1 0,-6-4 0,5 5 0,-6-7 0,8 1 0,-1-7 0,-6 4 0,5-4 0,-5 0 0,13 5 0,1-5 0,0 6 0,12 1 0,-17-1 0,10-6 0,-19 5 0,5-12 0,-5 12 0,0-18 0,-2 4 0,-6-20 0,6-2 0,-4-6 0,14-15 0,-4-4 0,6 0 0,5 4 0,-4 0 0,9 11 0,3-26 0,15 20 0,-8-7 0,22 6 0,-28 9 0,28 0 0,-34 3 0,10 2 0,-15-2 0,-5 5 0,4 2 0,-5 7 0,-1-1 0,7-6 0,-5 5 0,4 2 0,1 1 0,-11-1 0,9-2 0,-11 1 0,6-4 0,-6 9 0,-2-11 0,1 7 0,-6 0 0,6 18 0,-7 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5:58.4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1 189 24575,'20'15'0,"-4"5"0,5-4 0,-7 5 0,7 0 0,-5-5 0,4 4 0,-5 1 0,6 1 0,1 7 0,6 0 0,7 15 0,-11-18 0,3 10 0,-19-22 0,4 1 0,-10-1 0,11-6 0,-5-2 0,6-6 0,0 0 0,1 0 0,-1-6 0,0-2 0,1-7 0,-1 1 0,0-7 0,-6 5 0,5-5 0,1 0 0,9-1 0,5-1 0,29-16 0,-6 17 0,2 0 0,1 1-714,18-1 714,-10-1 0,2-1-167,19-9 167,0-1 0,-33 12 0,-29 14 0,-7-7 0,1 1 0,-1-1 708,0 1-708,1 6 173,-7-5-173,4 5 0,-10-6 0,4-1 0,-6 1 0,7 6 0,-12 1 0,10 20-1696,-12 31 0,7-21 0,0 18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6:03.0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0 396 24575,'8'6'0,"5"2"0,-11 6 0,10 1 0,-4-1 0,7 7 0,-1-6 0,0 6 0,-6-6 0,-1-1 0,-1 0 0,2 0 0,6 1 0,1-7 0,-7 5 0,4-12 0,-4 5 0,7-6 0,5 0 0,-4 0 0,5 0 0,-7-6 0,1 4 0,-1-10 0,0 4 0,1-13 0,12-15 0,12-2 0,0-5 0,20 12 0,-11-3 0,0 7 0,11-14 0,-26 11 0,5 2 0,-11 7 0,-11 6 0,4 1 0,-5-7 0,-1 5 0,0-11 0,1 11 0,-7-5 0,4 0 0,-10 5 0,11 1 0,-12 3 0,12 10 0,-11-11 0,10 11 0,-10-10 0,11 10 0,-12-4 0,6 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6:07.8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0 564 24575,'0'15'0,"0"-1"0,6 7 0,2 1 0,7 7 0,-1-1 0,7 1 0,1-7 0,7 5 0,-1-11 0,-5 11 0,-3-11 0,-5 5 0,-1-13 0,0 5 0,1-12 0,-1 12 0,7-12 0,-5 6 0,11-7 0,-11 0 0,4 0 0,-5 0 0,5 0 0,-4 0 0,5-7 0,-7-1 0,13-28 0,-10 10 0,10-18 0,-12 2 0,-8-5 0,0-12 0,2-3 0,0 16 0,11-13 0,-11 11 0,7 0 0,-15 4 0,12 15 0,-5 0 0,6 0 0,1 0 0,-1 1 0,13-8 0,-3 12 0,5-3 0,-9 12 0,-5 1 0,-1 6 0,0-5 0,-6 5 0,-1-6 0,-1 6 0,-4 1 0,4 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6:09.5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1 339 24575,'0'21'0,"0"-5"0,0 11 0,0-11 0,0 11 0,0-5 0,0 0 0,0-1 0,6-7 0,2 7 0,0 1 0,11 1 0,-9 4 0,14 10 0,-16-10 0,8 15 0,-8-20 0,0 7 0,5 0 0,-5-1 0,6-5 0,-6-3 0,5-5 0,-12-1 0,6 0 0,-1-6 0,-4 5 0,10-11 0,-4 4 0,13-6 0,-5 0 0,11-7 0,-11-1 0,5-6 0,-7 0 0,0-7 0,7-2 0,-5-6 0,11 1 0,-5-1 0,22-6 0,-11 5 0,26-2-864,-14-1 0,3-3 864,9-3 0,5 0 0,11-10 0,4 0-737,-18 15 1,2 1 0,-3 2 736,13-5 0,0 3 0,14-4 0,-5 0-178,-34 12 0,-5 0 178,8 3 0,-7 2 0,-9-2 0,24 5 1491,-32 2-1491,2 1 2361,-14-1-2361,-12 1 441,12 12-441,-11 4 0,4 19 0,-6-6-1696,0 28 0,0-30 0,0 15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7:09.7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24575,'-8'6'0,"8"2"0,8 0 0,6-1 0,-6-1 0,5-4 0,1 4 0,24 3 0,41 8 0,-15-1 0,6 0-813,16-6 0,1-1 813,-14 1 0,-4-2 0,-11-8 0,-5 0 0,6 10 0,-26-8 0,11 7 0,-16-9 0,1 0 0,-7 0 1626,21 0-1626,-11 7 0,14-6 0,-18 6 0,-7-7 0,-7 0 0,7 0 0,1 0 0,1 6 0,19-4 0,-16 4 0,18-6 0,-15 0 0,15 0 0,4 0 0,0 0 0,11 0 0,-11 0 0,-6 0 0,0 0-1696,-39 0 0,8 0 0,-17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7:22.0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1 869 24575,'6'-8'0,"2"2"0,0-1 0,5 6 0,-5-6 0,6 7 0,0 0 0,1 0 0,-1 0 0,0 0 0,1 0 0,12 0 0,-10 6 0,10-4 0,-12 4 0,-7 1 0,5-6 0,-6 6 0,8-7 0,-1 0 0,0 6 0,14 2 0,-11 0 0,10-2 0,-19 1 0,11-6 0,-3 6 0,6-1 0,5-4 0,-11 4 0,5 0 0,-7-4 0,1 4 0,-1-6 0,0 0 0,1 7 0,5-6 0,3 12 0,12-11 0,-11 4 0,3-6 0,-13 0 0,0 0 0,1 6 0,-1-4 0,7 4 0,-5-6 0,4 0 0,7 7 0,-3-6 0,5 6 0,-8-7 0,-7 6 0,7-4 0,1 4 0,22 3 0,-18-6 0,17 6 0,-15-2 0,-4-6 0,3 5 0,-12-6 0,-1 0 0,0 0 0,1 0 0,5 0 0,-4 0 0,5 0 0,12 0 0,-7 0 0,15 0 0,3 0 0,-11 0 0,11 0 0,-22 0 0,-1 0 0,-7 0 0,7 0 0,1 0 0,7 0 0,-7 0 0,-1 0 0,-7 0 0,0-6 0,1 4 0,-1-4 0,0 6 0,1 0 0,-1 0 0,0-6 0,7 4 0,1-4 0,1-1 0,-3 6 0,-5-6 0,-1 7 0,-6-6 0,5 4 0,-5-11 0,6 5 0,0 0 0,1-5 0,-1 12 0,0-12 0,-6 5 0,5 0 0,-11-5 0,10 5 0,-10-7 0,11 1 0,-5-1 0,6 1 0,-6-1 0,5 7 0,-5-11 0,6 9 0,-6-10 0,-2 5 0,-6 1 0,13-1 0,-3 1 0,10-1 0,-12 1 0,5 6 0,-11-5 0,10 5 0,-4-7 0,0 1 0,5-1 0,-11 1 0,10-1 0,-10 1 0,4 0 0,-6-1 0,0 1 0,7 6 0,-6-12 0,6 11 0,-7-19 0,0 12 0,0-4 0,-7 5 0,6 1 0,-6-1 0,7 1 0,-6-7 0,4 5 0,-4-5 0,-1 7 0,6-1 0,-12 7 0,11-5 0,-11 5 0,12-6 0,-12 6 0,5 1 0,-7 1 0,1-2 0,0 0 0,-1-5 0,1 11 0,-1-11 0,-6 12 0,-1-12 0,-1 11 0,-19-14 0,0 5 0,-6-8 0,10 8 0,17 5 0,1 6 0,3-7 0,-3 6 0,-1-6 0,5 7 0,-5-6 0,6 4 0,1-4 0,-1 6 0,1 0 0,0 0 0,-23 0 0,11-6 0,-18 4 0,0-14 0,11 14 0,-11-8 0,15 4 0,7 4 0,-6-4 0,6 6 0,-1 0 0,3-7 0,5 6 0,-12-6 0,9 7 0,-9 0 0,12 0 0,1 0 0,0 0 0,-1 0 0,1 0 0,-1 0 0,1 0 0,-7 7 0,5-6 0,-12 6 0,-9-7 0,4 0 0,-5 0 0,11 0 0,11 0 0,-11 0 0,11 0 0,-12 0 0,12 0 0,-4 0 0,5 0 0,1 0 0,-1 6 0,1-4 0,-1 4 0,1-6 0,-1 0 0,1 0 0,-1 6 0,1-4 0,-1 4 0,7 1 0,-5 1 0,5 0 0,-6-2 0,-1 0 0,1-4 0,6 11 0,-5-12 0,5 12 0,-6-11 0,-1 10 0,1-10 0,-1 4 0,1-6 0,-1 0 0,1 7 0,-1-6 0,1 6 0,6-1 0,-5-4 0,11 10 0,-17-4 0,9 7 0,-11-1 0,7 0 0,0-6 0,6 5 0,-5-11 0,11 10 0,-11-10 0,12 11 0,-12-12 0,5 12 0,0-5 0,-5 0 0,11 5 0,-11-12 0,12 12 0,-12-11 0,11 10 0,-4-4 0,-1 0 0,6 5 0,-6-5 0,1 13 0,4 1 0,-4 0 0,6-1 0,-7-7 0,6 1 0,-6-1 0,1-6 0,4 5 0,-4-5 0,-1 6 0,6 0 0,-12-6 0,11 5 0,-10-11 0,10 10 0,-11-10 0,11 11 0,-4-5 0,6 6 0,-6 0 0,4 1 0,-4 12 0,6-10 0,0 10 0,0-6 0,0-5 0,0 5 0,0-1 0,0-4 0,0 5 0,0-7 0,0 1 0,0-1 0,-7-6 0,6-2 0,-6-6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7:30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449 66 24575,'-8'6'0,"2"2"0,6 7 0,0-1 0,0 7 0,0 1 0,0 7 0,0-1 0,0-5 0,0 4 0,-7-11 0,5 11 0,-4-5 0,0 35 0,4-22 0,-4 16 0,6-9 0,0-22 0,0 22 0,0-26 0,0 5 0,0-7 0,0 1 0,0-1 0,0 0 0,-7 1 0,6-1 0,-12-6 0,5-2 0,0-12 0,-5-2 0,5-6 0,-7-1 0,-6-6 0,5-1 0,-11-7 0,5 7 0,-1-6 0,2 6 0,7-1 0,-1 9 0,1 1 0,0 5 0,-7-13 0,11 5 0,-9 2 0,17 1 0,-11 5 0,5-7 0,0 1 0,-5 6 0,12-11 0,-12 9 0,5-5 0,0 3 0,-5 4 0,11-7 0,-4 1 0,12-1 0,2 1 0,6-1 0,1 7 0,-1-5 0,0 5 0,1-6 0,-1 6 0,-6-5 0,5 11 0,-12-11 0,12 12 0,-11-12 0,11 11 0,-12-11 0,12 12 0,-12-12 0,12 11 0,-5-10 0,6 10 0,1-11 0,6 11 0,-12-10 0,10 10 0,-11-4 0,0-1 0,5 6 0,-5-6 0,6 7 0,0-6 0,1 4 0,-1-4 0,0 6 0,1 0 0,-1 0 0,7 0 0,-5 0 0,11 0 0,-11 0 0,11-7 0,-5 6 0,0-6 0,-1 7 0,0 7 0,-12-6 0,4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0:21.6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216 260 24575,'-7'8'0,"6"5"0,-6 1 0,7 2 0,0 5 0,0-7 0,0 1 0,0-1 0,0 0 0,0 1 0,-6-1 0,4 7 0,-4-5 0,-1 11 0,6-5 0,-6 0 0,7 5 0,0-11 0,0 11 0,-9 11 0,7-6 0,-14 41 0,14-22 0,-11 9 0,2 0 0,2-28 0,0 28 0,9-13 0,0 17 0,0-1 0,0-15 0,-6-4 0,4-15 0,-4 15 0,-1-12 0,6 27 0,-6-26 0,7 11 0,0 0 0,0-11 0,-9 26 0,6-11 0,-6 15 0,-1 0 0,8 32 0,-14-39 0,15 34 0,-6-44 0,7-5 0,0-2 0,0-1 0,-6-5 0,4 4 0,-4-16 0,6-7 0,0 7 0,0-5 0,0 5 0,0-1 0,6-4 0,-4 11 0,4-11 0,0 11 0,-4-4 0,11 5 0,-12 1 0,6-7 0,-1 5 0,2-11 0,6 5 0,1 0 0,-1 1 0,7 0 0,-5 5 0,-2-11 0,-1 5 0,-12 0 0,12-6 0,-11 6 0,10-13 0,-10 11 0,17 4 0,-16 0 0,16 4 0,-17-12 0,4 6 0,-6-6 0,0 6 0,0 0 0,7-5 0,-6 4 0,6 1 0,-7-5 0,6 11 0,2-11 0,0 5 0,5-7 0,-5 0 0,6 1 0,0 5 0,1-10 0,5 9 0,-4-5 0,11 2 0,-11 5 0,5 0 0,-13-5 0,5 11 0,-5-11 0,0 11 0,-2-5 0,0 7 0,2-7 0,7-1 0,-7-7 0,4-6 0,-10 5 0,11-12 0,-5 12 0,12-5 0,3 6 0,-1 1 0,5-1 0,-5-6 0,1 5 0,-3-12 0,1 6 0,1-1 0,7-4 0,-7 4 0,5 0 0,-4 2 0,5 7 0,1-7 0,0 4 0,-7-10 0,-1 4 0,-7 1 0,0-6 0,20 12 0,7-2 0,47 7 0,-33-6 0,17 4 0,-28-15 0,4 6 0,0-7 0,12 9 0,-28-7 0,6 8 0,-11-10 0,-11 0 0,4 0 0,7 0 0,13 0 0,-8 0 0,11 0 0,-6 0 0,-11 0 0,17 0 0,-27 0 0,26 0 0,0 0 0,21 0 0,0 0 0,1 0 0,30 0-698,-42 0 1,-1 0 697,36 0 0,-12 0 0,-46 0 0,-1 0 0,-5 0 0,-3 0 0,1 0 1395,-5 0-1395,11-7 0,-11 6 0,11-6 0,-5 7 0,7 0 0,0 0 0,15-9 0,41 6 0,-27-6 0,23 9 0,-52 0 0,15 0 0,-11 0 0,11 0 0,-16 0 0,1 0 0,-7-6 0,21 4 0,-2-5 0,54 7 0,-44 1 0,0-2-476,1-3 1,-1-1 475,43 3-21,-30-8 21,-1 10 0,13 0 0,-10 0 0,10 0 0,-12 0 950,-1-9-950,0 6 0,0-6 22,1 9-22,-17 0 0,13 0 0,-28-6 0,28 4 0,-34-4 0,10 6 0,-22 0 0,1 0 0,-1 0 0,0 0 0,1 0 0,5 0 0,-4 0 0,11 0 0,-4 0 0,21 0 0,4 0 0,-1 0 0,-9 0 0,5 0 0,26 0 0,1 0 0,22 0 0,-29 0 0,0 0 0,-15 0 0,-4 0 0,0 0 0,4 0 0,0 0 0,-4 0 0,-22 0 0,-1 0 0,-7 0 0,1-7 0,-1 6 0,-6-12 0,-2 5 0,1-7 0,22-2 0,24 0 0,11 0 0,7 0 0,3 0-1019,19-4 1,0-2 1018,-8 5 0,-5 0 0,-12 2 0,-2-2 0,0-6 0,2 0 0,13 3 0,3 1 0,1-7 0,3 2-866,-11 15 1,5 4-1,-5-1 866,13-10 0,1 1-1173,2 13 1,7 5-1,-2-5 1173,-13-7 0,-3-4 0,3 1 0,7 5 0,3 2 0,1-3-561,-21-2 0,2-2 0,-2 1 0,-4 1 561,2 2 0,-5 1 0,4 1 0,16-1 0,5 1 0,-7 2 0,5 5 0,-1 0 0,-4-6 0,4-2 0,-7 2 0,-7 4 0,-2-1 66,25-15 0,-1 0-66,-31 16 0,-1 1 0,17-6 0,0-1 0,-13 0 0,1 1 0,14 5 0,-5 0 570,-27-6 0,-3 1-570,15 6 0,-4 2 3240,-5-1-3240,34 0 0,-57 0 0,32-2 0,24-2 0,-5 1 0,-7 2 0,1-1 454,5-1 0,8 0 1,-8 0-455,1 3 0,-10 0 0,-22 0 0,-2 0 0,16 0 0,2 0 0,-1 0 0,0 0 0,1 0 0,-2 0 210,-16 0 0,2 0-210,28 0 0,-2 0 0,0 0 237,-14-1 0,-1 2-237,0 8 0,-15-6 0,11 6 1992,-26-9-1992,11 0 1280,0 9-1280,48 9 0,-18-5 0,18 2 355,-33-15-355,-26 0 0,58 0 0,-51 0 0,51 0 0,-12 0-816,-15 0 1,6 0 815,1 0 0,-1 0 0,-4 0 0,2 0 0,26 0 0,-2 0 0,-33 0 0,-1 0 0,23 0 0,0 0-535,-16-2 1,-4 4 534,-10 5 0,0 0 0,15-5 0,2 0 0,0 6 0,-2-1 0,-14-7 0,-2 0 0,45 9 0,-32-6 0,-15 6 0,12-9 0,19 0 0,-8 0 0,24 0 0,-32 0 0,0 0 0,32 0 0,-31 12 0,2 0 0,-11-9 0,0 0 769,9 10 0,-6-2-769,-10-11 0,43 0 488,-4 0-488,-36 0 0,1 0 0,42 0 0,-46 0 0,11 0 0,-11 0 0,16 0 0,10 7 0,6 1 0,-22-6 0,1 0-566,38 6 0,-1-1 566,-43-7 0,-3 0 0,14 0 0,-2 0-99,9 0 99,23 0 0,-46 0 0,12-10 0,-8 9 0,6 0-595,12-4 0,2 1 595,-1 3 0,0 2 0,7-1 0,-2 0 0,-24 0 0,-2 0 676,49 0-676,-26 6 713,-31-5-713,-26 6 0,5-14 0,-1 6 1285,3-12-1285,-1 11 421,-1-4-421,-7-1 0,0 6 0,1-6 0,5 7 0,3 0 0,21-9 0,4 7 0,15-8 0,31 10 0,-22 0 0,7 0 0,-20-9 0,-26 6 0,26-6 0,-11 9 0,15 0 0,32 0 0,-39 0 0,19 0 0,-53-6 0,5 4 0,2-11 0,17 11 0,-7-4 0,5 6 0,-16 0 0,16 0 0,4-9 0,15 6 0,-15-6 0,-4 9 0,-15 0 0,0 0 0,-1-7 0,16 6 0,4-15 0,15 14 0,-15-14 0,43-1 0,-35-2 0,38-8 0,-52 9 0,16-3 0,-26 6 0,8 4 0,-13-2 0,-13 5 0,7-6 0,1-1 0,7-6 0,15 2 0,32-24 0,-21 20 0,-13-2 0,3 1-633,34 13 633,-28-6 0,1 0 0,-2 10 0,2 1 0,13-2 0,-4-1 0,10-10 0,8 10 0,-34-8 0,-17 2 0,1 7 0,-1-4 0,1 4 633,-7 0-633,-1-5 0,-7 5 0,1-7 0,-1 1 0,-6-1 0,5 1 0,1-7 0,2-2 0,-2-5 0,6-1 0,-5 0 0,21-13 0,-19 17 0,2-31 0,-19 30 0,0-24 0,0 19 0,0 2 0,0 2 0,0 5 0,0-23 0,0 19 0,0-16 0,-6 19 0,4-6 0,-4 7 0,-1-5 0,6 11 0,-15-27 0,13 1 0,-15-21 0,15 0 0,-6-1 0,2 23 0,6-2 0,-6 5 0,-2-10 0,0 0 0,-8 4 0,2 15 0,7 0 0,-11-12 0,6-7 0,-12-12 0,-5-4 0,-9-6 0,7 21 0,-14-17 0,35 40 0,-14-11 0,23 17 0,-4 3 0,6-3 0,-6 5 0,4 1 0,-11-7 0,5 5 0,-13-5 0,5 6 0,-5 7 0,13-4 0,-5 4 0,-1-7 0,-8-6 0,6 5 0,-4-5 0,6 7 0,-2-1 0,-5 1 0,0-1 0,5 1 0,2-1 0,1 7 0,11-11 0,-17-3 0,9-9 0,-17 9 0,11 3 0,-5 11 0,7-7 0,-1 7 0,1-5 0,-1 12 0,1-12 0,-7 11 0,-17-4 0,5 6 0,-26 0 0,26 0 0,-26 0 0,26 0 0,-26-10 0,-21 8 0,31-3 0,-4 0-847,-12 5 1,-4 0 846,-13 2 0,-2-4 0,-3-6 0,1-2 0,15 3 0,0 0 0,-27-3 0,7 0 0,12 0-104,11 6 1,4-1 103,14-4 0,-1-2 0,29 5 0,-5-1 0,4-1 1675,1 0-1675,1 2 225,6 6-225,-5 0 0,-50 0 0,15 0 0,-40 0 0,47 0 0,-12 0 0,-1 0 0,-5 0 0,5 6 0,17 2 0,0 0 0,11 5 0,-27-12 0,12 6 0,-15 2 0,0-7 0,21 8 0,-1-4 0,21-4 0,-7 4 0,7-6 0,-21 0 0,17 0 0,-65 15 0,22-13 0,-9 0 0,12 2 0,-5 2 0,-3-2-1056,-16-2 0,-3-3 0,4 0 1056,15 1 0,3 0 0,3 0 0,-17 0 0,5 0-277,13 0 0,8 0 277,-13 0-68,-22 0 68,30 0 0,1-9 0,15 7 0,10-8 3055,11 10-3055,4 0 652,-21 0-652,-35 0 0,7 10-240,9-9 0,0 0 240,-8 8 0,-24-9 0,1 15 0,22-11 0,-7 11 0,41-15 0,11 6 0,-11-4 0,-10 4 0,0-6 563,4 0-563,22 0 0,-19 0 0,16 0 0,-10 0 0,14 0 0,6 0 0,1 0 0,-7 0 0,5 0 0,2-6 0,1 4 0,5-4 0,-13 6 0,-2-7 0,-5 5 0,-1-4 0,6 0 0,-4 4 0,11-4 0,-5 6 0,7 0 0,-1 0 0,1 0 0,-1 0 0,1 0 0,-7 0 0,5 0 0,-11 0 0,4-7 0,-5 6 0,-1-6 0,0 7 0,-15-9 0,11 6 0,-11-6 0,22 9 0,-6 0 0,6 0 0,-7 0 0,7 0 0,-21 0 0,23 0 0,-22 0 0,19 0 0,-21 0 0,11 0 0,-11 0 0,0 0 0,-35 0-1063,15 0 0,-6 0 1063,-14 0 0,-6 0-958,17 0 1,-4 0 0,-9 0 957,3 0 0,-10 0 0,-4 0 0,1 0 0,5 0-1071,-1 0 1,4 0 0,0 0 0,-5 0 1070,0 0 0,-7 0 0,0 0 0,6 0 0,13 0 0,-23 0 0,19 0 0,28 0 0,13 0 0,23 0 1297,7 0-1297,-1 0 2319,7-7-2319,-11 6 5663,9-6-5663,-17 7 0,5 0 0,-1 0 0,-4 0 0,5 7 0,-1-6 0,9 12 0,1 1 0,5 9 0,-13-1 0,-48 7 0,12-13 0,-5-4-1259,-6-2 0,-6 0 1259,3 2 0,-7 2 0,-1-2-1227,-1-2 1,-1-2 0,-2 1 1226,-6 6 0,-3 1 0,-10-1 0,19-5 0,-8-2 0,-6 0 0,-1 0 0,2 0 0,7 0-947,6 2 1,5 1 0,2-1 0,-3 0 0,-6-1 946,2-3 0,-7-1 0,-3-1 0,-2-1 0,1 0 0,3 1 0,4 0 0,-9 1 0,4 0 0,2 0 0,2 0 0,-1-2 0,3-2 0,0-2 0,2 0 0,-1 1 0,1 1-494,1 2 0,0 2 0,0 0 0,2 0 0,3-1 494,-4-3 0,2 0 0,3 0 0,1 1-120,-18 5 1,2 2 0,3-3 119,8-5 0,3-1 0,1-1 257,7 1 1,2 0 0,1 0-258,-21 0 0,3 0 1400,1 1 1,3-2-1401,13-6 0,2-1 0,-3 6 0,4 0 1422,12-5 1,3-1-1423,-45-1 2238,32 7-2238,-32-8 0,24 1 0,-24 6 0,0-6 0,44 9 0,0 0 0,-1-5 0,1 1 0,-28 1 0,-12-6 0,20 8 0,-5 2 0,2-1 0,-1 0 431,-6 0 1,0 0-432,16 1 0,4-2 0,12-6 0,-4-1 0,-17 6 0,-10 2 0,5-2 0,-3-5 0,-1-1-251,-5 7 1,-6 2-1,8-1 251,9 0 0,4 0 0,-15 0 0,3 0 0,28 0 0,3 0 75,-13 0 1,0 0-76,11 0 0,1 0 0,-1 1 0,2-2 409,-30-5-409,21-5 1090,26 2-1090,-26-10 2426,26 17-2426,-11-8 912,15 4-912,6 4 0,3-10 0,-1 3 0,-48-13 0,12 16 0,-5 1-1016,-7-10 0,-4 1 1016,-25 12 0,-1 0 0,27-13 0,3 0 0,1 13 0,2 0-120,9-5 1,6 0 119,-16-3 0,15 2 0,-3-1 0,4 2 0,-1 1 0,2-1 0,-2-1 0,-27-5 0,3 2 0,-2 4 0,23-9 0,3 2 0,7 12 0,17-11 0,5 12 0,-4-12 2005,11 11-2005,-5-4 266,-15-4-266,10 8 0,-65-22 0,50 13 0,-34-5 0,46 10 0,7-1 0,1 5 0,6-4 0,1 6 0,-1 0 0,1 0 0,-7 0 0,-17 0 0,-10 0 0,0 0 0,-24 0 0,36 0 0,-21 6 0,28 2 0,0 0 0,-6 5 0,11-5 0,-3 6 0,19 1 0,-5-7 0,11 4 0,-4-4 0,-1 7 0,6-1 0,-6 0 0,7 1 0,-6-7 0,4 4 0,-4-4 0,0 7 0,-3-1 0,1 0 0,-11 1 0,10-1 0,-12-6 0,6 5 0,1-12 0,-1 12 0,1-5 0,6 6 0,-5 1 0,5-1 0,-7-6 0,1-2 0,0-6 0,-1 0 0,1 0 0,-1-6 0,1 4 0,6-11 0,1 5 0,7-6 0,0-1 0,0 1 0,-6 6 0,-2 2 0,0-1 0,8 5 0,8-4 0,0 0 0,-2-2 0,-6-7 0,0 1 0,6 6 0,2-5 0,7 11 0,-1-4 0,-6-1 0,5 6 0,-5-6 0,6 7 0,7 0 0,-6 0 0,6 0 0,-6 0 0,-8-6 0,0-2 0,-7-7 0,6 1 0,2 6 0,7-5 0,-1 11 0,0-11 0,1 12 0,-1-6 0,7 7 0,-6 0 0,13 0 0,-13-6 0,6 4 0,-6-4 0,-1 6 0,-6-6 0,-15 4 0,-45-2 0,-21 1-1131,6 3 0,-1 0 1,-6 0-1,3 0 0,-20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7:32.8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61 24575,'0'-15'0,"13"1"0,-4-1 0,34 7 0,29 2 0,-11 5 0,12 2-1480,0-1 0,12 0 1,2 0-1,-5 0 1480,0 0 0,-4 0 0,5 0 0,5-1 0,7 0 0,-2 1 0,-11 2-551,9 5 1,-9 0 550,4-5 0,-6 0-64,-27 6 1,-4-1 63,30-7 0,-35 0 0,-15 0 3887,15 9-3887,-11-6 3067,4 6-3067,-3-9 193,-17 0-193,10 0 0,-12 0 0,-1 0 0,0 0 0,1-6 0,-1 4 0,7-4 0,-5 6 0,4 0 0,-5 0 0,-1 0 0,0 6 0,1 2 0,5 6 0,-4 7 0,-2-11 0,-7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7:43.1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15 858 24575,'-6'8'0,"4"4"0,-4-4 0,6 7 0,0-1 0,0 0 0,6-6 0,-4 5 0,11-11 0,-5 4 0,6-6 0,0 0 0,1 0 0,-1 0 0,0-6 0,22 4 0,-10-11 0,65-3 0,-4-24-851,-22 14 1,4 0 850,-2 1 0,0-2 0,5-17 0,3-1-1960,8 13 0,2 0 1960,-25 0 0,1-3 0,5 1 0,4 8 0,7 0 0,0 2 0,-6-1-791,-4-2 0,-5 0 1,5 1 790,30-2 0,6 0 0,-15 3-255,-31 1 1,-4 4 254,12 9 0,-4 2 1084,2-10-1084,-15 10 3447,-4-8-3447,0-1 0,4 0 3135,15 6-3135,0-7 836,13 1-836,-24-2 0,4 3 0,-27 4 0,-7 11 0,-1-11 0,-7 12 0,-6 1 0,5 1 0,-11 12 0,4-11 0,-6 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7:48.8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1 678 24575,'14'0'0,"1"6"0,-1 2 0,0 7 0,7-1 0,1-6 0,-6 5 0,10-12 0,-17 6 0,18-1 0,-11 2 0,5 6 0,0-6 0,-5 5 0,11-11 0,-11 10 0,11-10 0,-11 4 0,-2 1 0,-1-6 0,-5 6 0,6-7 0,0 0 0,1 0 0,-1 0 0,0 0 0,7-7 0,1-1 0,1-6 0,4-1 0,10-12 0,11-2 0,0-8 0,3-1 0,2 0-985,6-8 985,8 1 0,5 1-681,-21 23 1,1 1 680,13-12 0,4 1 0,-3 12 0,1 1 0,0-6 0,0-1 0,1 0 0,-2 2 0,-15 7 0,0 0 0,14-9 0,-4 3 0,10 9 0,22-2 0,0 0 0,-23 5 0,1-1 0,-7-1 0,-35 4 0,-13-5 0,3 12 917,-11-12-917,0 5 1429,5 0-1429,-12-5 0,12 5 0,-11-7 0,10 7 0,-10 8 0,11 2 0,16 23 0,-15-20 0,14 13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7:55.9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0 294 24575,'15'0'0,"-7"7"0,-2 1 0,0 12 0,2 2 0,13 7 0,1-7 0,1 6 0,-3-6 0,1 6 0,-5 1 0,5-7 0,-7-1 0,0-7 0,1 7 0,-1-5 0,0-2 0,-6-1 0,5-11 0,-5 10 0,6-10 0,1 11 0,-1-12 0,-6-1 0,5-1 0,-12-12 0,12 11 0,-11-11 0,10 5 0,-4-6 0,7 6 0,5-11 0,3 9 0,21-14 0,-12 3 0,28-11 0,-28 8 0,28-6 0,19 7 0,-23-3-273,5 2 1,0 0 272,-6-6 0,-9 9 0,3 1 0,42-11 0,-20 8 0,5-5 0,-17-2 0,-11 19 0,6-14 0,-8 17 0,-18-7 545,-7 7-545,0-5 0,-5 12 0,5-12 0,-7 11 0,0-4 0,-6-1 0,5 6 0,-5-6 0,6 7 0,0-6 0,1 4 0,-1-4 0,-6-1 0,5 6 0,-5-6 0,0 1 0,-2 4 0,-6-4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8:11.2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1322 10 24575,'-45'0'0,"3"0"0,13 0 0,1 0 0,-1 0 0,-15 0 0,11 0 0,-11 0 0,15 0 0,-15 0 0,11 0 0,-39 0 0,42 0 0,-19 0 0,29 0 0,-3 0 0,-6 0 0,7 0 0,-5 0 0,4 0 0,-6 0 0,1 0 0,-36 0 0,33 0 0,-24 0 0,40 0 0,1 0 0,-1 0 0,-6 6 0,-1 2 0,-1 0 0,2 5 0,7-12 0,0 12 0,6-5 0,-5 6 0,5 1 0,-7-1 0,-6 7 0,5 1 0,-5 0 0,7-1 0,-1-7 0,1 1 0,-1 6 0,7-6 0,2 6 0,6 0 0,-7-5 0,6 11 0,-6-11 0,7 4 0,0-5 0,-6 5 0,4-4 0,-4 11 0,6-4 0,-6-1 0,4 5 0,-4-11 0,6 5 0,0-1 0,0-4 0,0 11 0,0-11 0,0 5 0,-7 0 0,5-5 0,-4 4 0,6-5 0,0 5 0,0-4 0,-6 5 0,4 0 0,-4-5 0,6 4 0,0-5 0,0-1 0,0 0 0,0 7 0,-7-5 0,6 5 0,-6-7 0,7 0 0,0 1 0,0-1 0,0 0 0,0 7 0,0-5 0,0 11 0,0-11 0,6 5 0,-4-7 0,4 7 0,-6-5 0,0 4 0,7-5 0,-6-1 0,6 7 0,-1-5 0,-4 11 0,10-5 0,-4 0 0,7-1 0,-1-7 0,0 7 0,1-5 0,-1 5 0,0-7 0,-6 0 0,5-6 0,-5 5 0,6-5 0,1 6 0,-1 1 0,-6-1 0,11 0 0,-3 1 0,6-1 0,5 0 0,-11-6 0,11 5 0,-11-5 0,5 0 0,-7 5 0,1-12 0,-1 12 0,13-5 0,3 6 0,1 1 0,-4-7 0,-13-2 0,0 0 0,7-4 0,1 11 0,1-12 0,4 6 0,10-7 0,-4 0 0,11 0 0,-15 0 0,-1 6 0,-5-4 0,-3 4 0,1-6 0,48 0 0,-7 0 0,13 0 0,-27 0 0,-32 0 0,5 0 0,-7 0 0,1 0 0,-1 0 0,7 0 0,-5-6 0,26 4 0,-16-5 0,31-12 0,-25 8 0,3-16 0,-8 12 0,-11-6 0,5-1 0,-7-7 0,0 7 0,4-21 0,-10 17 0,8-18 0,-14 15 0,4 0 0,0 0 0,-4 1 0,14-17 0,-14-3 0,7 0 0,-9-39 0,0 47 0,0-32 0,0 43 0,0 0 0,-9-15 0,7 11 0,-17-26 0,1-21 0,-14 9 0,3-24 0,2 54 0,3-8 0,14 31 0,-3-9 0,13 12 0,0-6 0,0 5 0,-6-5 0,4 1 0,-10 4 0,10-5 0,-4 6 0,-1-6 0,6-1 0,-6 0 0,7 1 0,-6 6 0,-2 1 0,-7-1 0,7 1 0,-5 6 0,5-5 0,-6 5 0,-1-7 0,1 7 0,-1-4 0,-6 3 0,5-5 0,-5 6 0,7-5 0,6 5 0,2 0 0,6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8:19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24575,'36'0'0,"11"0"0,10 0 0,25 0 0,9 0-1925,-12 0 0,4 0 1,-1 0 1924,-10 0 0,-1-1 0,-2 2 0,34 7 0,-9-1 760,-40-6 0,-6 2-760,25 12 972,-15-15-972,-32 0 0,46 0 0,6 0 0,-22 0 0,11 0 0,-6 0 0,-40 0 0,-13 0 0,-2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8:40.5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2417 24575,'7'-8'0,"1"8"0,6 2 0,0 10 0,7-4 0,-5 0 0,11 5 0,-11-5 0,5 6 0,-7-6 0,0 5 0,1-11 0,-7 10 0,17 9 0,-7-3 0,17 9 0,-13-7 0,-1-4 0,6 18 0,-10-17 0,10 10 0,-19-12 0,11-1 0,-9 0 0,11 1 0,-13-1 0,4 0 0,3 1 0,1-1 0,4-6 0,1-2 0,17-15 0,12-7 0,10-7-2159,22-13 0,9-8 2159,-25 12 0,5-5 0,2-1 0,1 1-1222,3 0 0,1 1 0,2-2 1,1-1 1221,-6 1 0,1-3 0,1-1 0,2 1 0,0 1-747,2 2 0,2 0 0,1 2 0,0 0 0,0-1 747,0-1 0,1 1 0,-1 0 0,2 0 0,-1 0-355,3 0 0,0 2 0,1-1 0,2-1 1,1-1 354,-3-2 0,4-2 0,1-1 0,0 0 0,-3 3 0,-5 2-138,-5 6 0,-4 3 0,-3 1 0,2-1 1,2-3 137,0-1 0,2-3 0,2-1 0,-2 0 0,-3 2 0,-5 4 0,26-10 0,-7 5 0,-5 1 498,-15 7 0,-4 1 0,7-4-498,-2 0 0,8-3 0,2-2 0,-3 0 0,-10 2 0,-1-3 0,-9 1 0,8 0 387,17-2 0,11-1 0,-1 0 0,-14 3-387,1-13 0,-7 4 0,9 6 0,-1 4 955,-13 8 0,-4 2-955,-12 3 0,-3 1 4405,29-2-4405,-41 5 1551,-11 4-1551,-5-1 3360,7 1-3360,6-1 1135,-12 7-1135,5-4 0,-14 10 0,0-11 0,1 11 0,-1-4 0,-6 6 0,-2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8:45.2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2345 24575,'-8'-6'0,"1"11"0,7-4 0,0 13 0,0 7 0,0-5 0,7 5 0,1-7 0,6 7 0,0 1 0,1 7 0,11 15 0,-2-18 0,17 23 0,-11-32 0,6 10 0,-14-12 0,-1-1 0,-1 0 0,-4-6 0,5-1 0,-7-7 0,0 0 0,1 0 0,-1 0 0,-6-7 0,11-7 0,-9-9 0,10-6 0,1 7 0,1-5 0,23-2 0,2-7 0,-2 10 0,5-1-1142,-1-1 1,4 0 1141,8 2 0,8 0 0,-2 0-1376,22-12 0,3-1 1376,-16 11 0,4 0 0,0-2 0,-2-2 0,-1-2 0,1 0 0,2-3 0,2 1 0,-1-3-1084,-2-1 1,1-2-1,1-1 1084,8-2 0,2 0 0,-4-1 0,-15 6 0,-3-1 0,3-2 0,-2-1 0,5-4 0,-1 1 0,-3 2 0,3-1 0,-4 3 0,4-5 0,0-2 0,3-5 0,0 0 0,-5 5 0,-4 4 0,-5 4 0,3-2 0,13-8 0,3-2 0,-3 4-387,-17 14 1,-3 3 0,7-2 386,17-6 0,11-3 0,1 2 0,-9 3 0,-13 7 0,-6 3 0,4-2-84,8 0 1,6-3-1,-1 2 1,-13 5 83,2 1 0,-12 4 0,26-10 1907,-5 8-1907,-58 3 3361,3 7-3361,-13-1 1678,1 1-1678,5-1 2833,3-6-2833,27 2 0,-29-2 0,27 3 0,-39 10 0,12-5 0,-7 12 0,-6 1 0,-1 8 0,-7 0 0,0-2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9:21.1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28 24575,'56'9'0,"-5"-7"0,25 8 0,-28-10 0,43 0-2180,-4 15 2180,-9-13 0,9-1-772,-20 4 1,2 1-1,0-2 772,1-3 0,1-1 0,0-1 0,8 1 0,2 0 0,-5 0-443,14 0 0,-7 0 443,-22 0 0,-3 0 0,-3 0 0,-7 0 0,-12 0 1330,21 0-1330,-35 0 2915,5 0-2915,-11 0 1136,11 0-1136,-5 0 0,1 0 0,4 0 0,1 0 0,9 0 0,-7 0 0,4 0 0,-12 0 0,7 0 0,33 0 0,11 0 0,-23 0 0,2 0-321,29 0 0,-1 0 321,15 0 0,-47 0 0,11 0-128,33-15 128,-33 12 0,19-5 0,10 1-1131,-9 6 0,0 2 1131,11-1 0,1 0 0,-5 0 0,-7 0 0,16 0 0,-47 0 0,11 0 0,21 0 0,-16-7 0,2-1 0,-12 6 0,2 0-13,23-6 0,-4 1 13,-4 7 0,-10 0 0,4 0 0,-13 0 0,-2 0 0,37 0-53,-33 0 1,-4 0 52,1 0 2244,10 0-2244,-2 0 0,20 0 0,-14 1 0,1-2 0,28-5 0,-31 5 0,-7 0 0,-24-5 0,12 6 0,32 0 0,-36 0 0,51 9 664,-59-7-664,12 8 255,0-10-255,4 0 0,44-10 0,-22 8-276,-9-3 0,1 1 276,9 4 0,23 0 0,-46 0 0,-4 0 0,-15 0 0,15 0 0,-12 0 0,6 0 552,5 0-552,11 0 0,12 0 0,-12 0 0,-11 0 0,-27 0 0,11 0 0,-11 0 0,5 0 0,-1 0 0,-4 0 0,11 0 0,-4 0 0,-1 0 0,-2 6 0,1-4 0,-5 4 0,5-6 0,0 0 0,14 6 0,43-4 0,-25 4 0,38-6 0,-43 0 0,12 0 0,-19 0 0,-7 0 0,-20 0 0,0 0 0,1 0 0,-1 0 0,0 0 0,1 0 0,-1 0 0,0 0 0,7 0 0,-5 0 0,11 0 0,-11 0 0,5 0 0,-7 0 0,0 0 0,7 0 0,1 0 0,7 0 0,-7 0 0,12 0 0,-17 0 0,10 0 0,-12 0 0,-1 7 0,0-6 0,1 6 0,-1-7 0,-6 6 0,5-4 0,-5 4 0,6-6 0,0 0 0,1 6 0,-1-4 0,7 4 0,1-6 0,7 7 0,-7-6 0,-1 6 0,-7-7 0,-6 6 0,5-4 0,-12 10 0,6-10 0,-7 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9:26.5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24575,'13'20'0,"-3"-4"0,17 5 0,-11-7 0,4 1 0,-5-1 0,5 0 0,-4 1 0,11-1 0,-4 0 0,-1 1 0,-1-1 0,6 7 0,-10-12 0,4 10 0,-8-17 0,-5 11 0,6-12 0,-6 12 0,11-11 0,-16 10 0,10-4 0,-7 7 0,2-7 0,0 4 0,5-10 0,-5 4 0,6-6 0,1 0 0,5 0 0,3 0 0,5 0 0,1 0 0,46 0 0,-21 0 0,11 0-1696,16 1 0,18 0 0,7-1 0,-3-2 1696,-21-1 0,-2-3 0,2 0 0,2 1 0,4 0-757,4 3 1,5 1 0,3 1 0,0 0 0,0-1 0,-3-1 756,-9-1 0,0-2 0,-1 0 0,-1 0 0,-1 1 0,-1 1-607,9 2 0,-3 1 0,0 0 1,1 1-1,1-1 607,-8 1 0,1-1 0,2 1 0,-1-1 0,-1 0 0,-2-2-386,6-1 1,-2-2 0,-2-1 0,0 1 0,2 1 385,3 2 0,2 2 0,0 0 0,-3-1 0,-5-2 258,0-2 0,-4-2 0,-3 1 0,-3 1-258,9 4 0,-3 2 0,-7-1 1087,-4 0 1,-5 0-1088,-1 1 0,0-2 0,18-6 0,0-1 0,-7 6 0,1 1 1354,22-7 1,-1 1-1355,-27 6 0,-4 2 0,3-1 0,-2 0 2295,-13 0 0,-4 0-2295,31 0 2948,-36 0-2948,0 0 0,35 0 0,-30 1 0,4-2 495,14-6 0,0-1-495,-7 6 0,-5 0 0,28-13 1769,-11 15-1769,-40 0 68,6 0-68,2 0 0,-21 0 0,21 0 0,-24 0 0,4 0 0,-5 0 0,-14-6 0,-2 4 0,-20-11 0,-2 12 0,-18-12 0,15 11 0,-7-4 0,18 6 0,1 0 0,-1 0 0,1 0 0,-23 0 0,-4 0 0,-23 0 0,1 0-1696,0 0 0,27 0 0,8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2:30.6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1 982 24575,'0'-15'0,"6"7"0,8 2 0,9 6 0,21 0 0,-12 0 0,12 0 0,0 9 0,-11-7 0,26 8 0,-26-10 0,26 0 0,-11 0 0,0 0 0,-4 0 0,-15 6 0,-7-4 0,-1 4 0,-7-6 0,0 0 0,1 0 0,-1 6 0,7-4 0,-6 4 0,13-6 0,-6 0 0,0 0 0,5 0 0,-5 0 0,23 0 0,-13 0 0,12 0 0,-15-6 0,-7 4 0,5-4 0,-11 6 0,5 0 0,-7 0 0,0 0 0,1 0 0,-1-7 0,0 6 0,1-6 0,-1 7 0,0 0 0,1 0 0,-1 7 0,22-6 0,-10 6 0,34 2 0,-12-7 0,15 8 0,-15-10 0,42 15 0,-49-12 0,34 19 0,-40-21 0,-5 6 0,6-7 0,-8-7 0,-6 6 0,-1-6 0,-7 7 0,1-6 0,-1 4 0,0-4 0,1 6 0,-1 0 0,0 0 0,1-7 0,-1 6 0,0-6 0,1 1 0,-1 4 0,0-4 0,1 6 0,-1 0 0,0 0 0,1 0 0,-1 0 0,-6-7 0,-2-1 0,-6-6 0,0-1 0,0 1 0,0-1 0,7 7 0,-6-5 0,6 5 0,-7-6 0,0-1 0,0 1 0,0 0 0,0-1 0,0 1 0,0-1 0,6 1 0,-4-1 0,4 1 0,-6-1 0,0 1 0,0-1 0,0 1 0,0-1 0,6 7 0,-4-5 0,4 5 0,-6-12 0,0 4 0,0-5 0,7 6 0,-6 1 0,6-7 0,-7 5 0,0-5 0,0 7 0,0-1 0,0 1 0,0-1 0,0 1 0,0-1 0,0 1 0,0-1 0,0 1 0,0-1 0,6 1 0,-4-1 0,4 1 0,-6-1 0,0 1 0,0-1 0,0 1 0,0 0 0,0-1 0,0 1 0,0-1 0,0-6 0,0 5 0,0-5 0,-6 13 0,4-5 0,-11 5 0,5-6 0,0 0 0,-5 5 0,5-3 0,-6 10 0,-1-11 0,1 12 0,-1-6 0,1 7 0,-1 0 0,1 0 0,-7 0 0,-1-6 0,-22 4 0,-5-4 0,-14 6 0,21 0 0,0 0 0,19 0 0,1 0 0,-5 0 0,11 0 0,-5 0 0,6 0 0,-5 6 0,4-4 0,-5 4 0,6-6 0,1 0 0,-1 0 0,-6 0 0,5 0 0,-4 0 0,5-6 0,1 4 0,-1-5 0,1 7 0,-7 0 0,5 0 0,-11 0 0,4 0 0,1 0 0,-6 0 0,12 0 0,-4 0 0,-17 0 0,11 0 0,-18 0 0,21 0 0,3 0 0,-8 0 0,11 0 0,-11 0 0,14 0 0,-7 0 0,5 0 0,-27 0 0,17-6 0,-12 4 0,18-4 0,5 6 0,1 0 0,-1 0 0,1 0 0,-7 0 0,5 6 0,-5-4 0,0 4 0,5-6 0,-5 0 0,7 0 0,-1 0 0,1 0 0,-1 0 0,1 0 0,-1 0 0,1 0 0,-7 0 0,-1 0 0,-7 0 0,6 0 0,3 0 0,5 0 0,1 0 0,-1 0 0,1 0 0,-1 0 0,-6 0 0,5 0 0,-4 0 0,5-6 0,1 4 0,-1-4 0,1-1 0,-1 6 0,1-6 0,-1 7 0,1 0 0,-1 0 0,1 0 0,-1 0 0,1 0 0,-1 0 0,1 0 0,-1 0 0,1 0 0,0 7 0,-1-6 0,7 12 0,-5-11 0,12 10 0,-6-4 0,1 0 0,4 5 0,-4-5 0,6 6 0,0 1 0,0-1 0,0 7 0,0-5 0,0 4 0,0-5 0,0-1 0,0 0 0,0 1 0,0-1 0,0 0 0,0 1 0,0-1 0,0 0 0,0 1 0,0-1 0,0 0 0,0 1 0,0-1 0,0 0 0,6 1 0,-4-1 0,4 0 0,-6 1 0,0-1 0,0 0 0,0 1 0,0-1 0,6 0 0,-4 7 0,4-5 0,1 5 0,-6-7 0,6 0 0,-7 1 0,0 5 0,0-4 0,0 5 0,6-7 0,-4 1 0,4-1 0,-6 0 0,0 1 0,0-1 0,0 0 0,0 1 0,0-1 0,0 0 0,-6 1 0,4-1 0,-4 0 0,6 1 0,0-1 0,0 0 0,-7-6 0,5 5 0,-4-5 0,6 6 0,0 1 0,0-1 0,0 0 0,-13-12 0,4 3 0,-6-18 0,9 11 0,6-4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39:30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87 24575,'14'0'0,"0"-6"0,7 4 0,-5-4 0,11 6 0,-5-7 0,23 6 0,-13-6 0,12 7 0,-22 0 0,-1 0 0,0 0 0,-5 0 0,11 0 0,-5 0 0,7-6 0,-7 4 0,5-4 0,-11 6 0,11-7 0,-5 6 0,1-6 0,-3 7 0,-5 0 0,-1 0 0,0 0 0,1 0 0,-1 0 0,7 0 0,16 0 0,24 0 0,-10 0 0,-1 0 0,-29 0 0,-7 0 0,7 0 0,1 0 0,23 0 0,-13 0 0,6 0 0,-18 0 0,-5 0 0,-1 0 0,0 0 0,1 0 0,-1-6 0,7 4 0,-5-4 0,4 6 0,-5 0 0,-1 0 0,0 0 0,1 0 0,-1 0 0,7 0 0,16 0 0,11 0 0,0 0 0,-4 0 0,-15 0 0,-7 0 0,21 0 0,-24 0 0,17-7 0,-2 6 0,-15-6 0,21 7 0,-24 0 0,4 0 0,-5 0 0,-1 0 0,0 0 0,7 0 0,1 0 0,7 7 0,46-6 0,-6 6 0,29-7 0,-22 0 0,-28 0 0,11 0 0,33 0 0,-18 0-341,-4 0 1,-1 0 340,2 0 0,-8 0 0,0 0 0,8 0 0,19-2 0,6 4 0,-38 5 0,1 1-539,13-7 0,9-1 1,-9 2 538,-16 6 0,-2-1 0,24-6 0,1-2 0,-19 1 0,-5 0 0,36 0 0,-10 0 0,-53 0 0,-13 0 0,6 0 625,0 0-625,-5 0 1672,5 0-1672,-7 0 0,7 0 0,1 0 0,6 0 0,1 0 0,0 0 0,-1 0 0,1 0 0,0 0 0,6 0 0,-11 0 0,3 0 0,-13 0 0,7 0 0,-5 0 0,11 0 0,-11 0 0,4 0 0,-5 0 0,5 0 0,3 0 0,5 0 0,-5 0 0,-3 0 0,-5 0 0,5-6 0,3 4 0,-1-4 0,-1 6 0,-7 0 0,0 0 0,1 0 0,-1 0 0,0 0 0,7 0 0,-5 0 0,5 0 0,-1 0 0,-4 0 0,11 0 0,-11 0 0,5 0 0,-7 0 0,-6 6 0,-1 2 0,-7 6 0,0 1 0,0 5 0,0-10 0,0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0:07.4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94 24575,'0'-14'0,"0"-1"0,6 7 0,2 2 0,7-1 0,-1 6 0,7-12 0,1 11 0,22-4 0,4 6 0,12 0 0,-12 0 0,-7 0 0,-12 0 0,15 0 0,16 0 0,38 0-1228,-41 0 1,1 0 1227,10 0 0,-2 0 0,-13 0 0,-3 0 0,44-10 0,-46 8 0,12-8 0,-13 10 0,48 0-348,-44 0 1,0 0 347,1 0 0,-1 0 0,44 0 2012,-48 0-2012,13 0 0,-12 0 0,0 0 0,-4 0 0,31 15 0,12-11 0,-35 4 0,-1-1 0,28-7 0,-20 9 0,20-7 0,-7 8 0,22-10 0,-3 0 0,4 0-632,-34 0 0,3 0 632,9 0 0,8 0 0,-11 0 0,-16 0 0,-5 0 106,6 0 1,-3 0-107,15 0 0,-14 7 0,1 1 0,17-5 0,24 12 0,-32-15 0,0 0 0,1 0 0,-1 0 0,-15 0 0,-4 0 2063,-16 0-2063,1 0 126,0 0-126,15 0 0,4 0 0,-1 0 0,44 0 0,-4 0 0,-35 0 0,-1 0 0,28 0 0,-35 0 0,-22 0 0,21 10 0,-17-8 0,18 7 0,-15-9 0,-7 0 0,20 0 0,-15 0 0,60 0 0,-47-6 0,47 4 0,-54-4 0,26 6 0,-27 0 0,28 0 0,19 0 0,-28 0 0,1 0-369,-2 0 0,2 0 369,13 0 0,-4 0 0,-5 0 0,34 0 0,-57 0 0,26 0 0,-26 0 0,58 0 0,-36 0 0,25 0 738,-43-7-738,-16 6 0,0-6 0,-5 7 0,4 0 0,16 0 0,-9 0 0,17 0 0,-16 0 0,44 0 0,-17 0 0,37 0 0,-44 0 0,-4 0 0,-22 0 0,-1 0 0,-7 0 0,7 0 0,16 0 0,-11 0 0,10 0 0,-8 0 0,-11 0 0,10 0 0,-13 0 0,-6-6 0,-1 4 0,-7-4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0:24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1 143 24575,'14'-6'0,"-6"-2"0,11 0 0,12-8 0,2 14 0,5-8 0,-11 10 0,-18-6 0,10 4 0,-11-4 0,7 6 0,-1 0 0,0 0 0,20 0 0,-9 0 0,17 0 0,-20 0 0,20 0 0,0 0 0,21 0 0,32 0-646,-45 0 0,2 0 646,14 0 0,2 0 0,0 0 0,-2 0-146,-14 0 1,-2 0 145,45 0 0,-32 0 0,-15 0 0,-4-7 0,0 6 0,4-6 0,47 7 0,-24 0 350,-8 1 0,0-2-350,8-8 0,-10 8 0,4 0 0,-15-4 0,2 0-443,30 4 1,1 2 442,-27-1 0,-1 0 0,7 1 0,2-2 0,-4-8 0,6 0 0,8 6 0,7 3 0,-4-2 0,5-7 0,1 0 0,8 7 0,9 3 0,-15 0 0,-28-2 0,-4 2 0,27 6 0,2 1 0,-16-6 0,1 0 0,17 5 0,-2 1 0,-26-8 0,-2 0 0,12 4 0,-6 1 0,-12-3 0,-4 8 0,-15-10 0,-7 0 546,20 0-546,-16 0 1222,18 0-1222,-15 0 0,0 0 0,15 0 0,4-10 0,46 8 0,-23-8 0,9 10 0,-36 0 0,-16 0 0,1-6 0,0 4 0,-7-4 0,5 6 0,-11-7 0,5 6 0,-7-6 0,0 7 0,1 0 0,-14 0 0,-31 0 0,9 0 0,-22 7 0,29-6 0,-1 6 0,1-7 0,-1 0 0,7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0:29.5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1 148 24575,'29'0'0,"-1"0"0,1 0 0,0 0 0,-1 0 0,1 0 0,-7 6 0,21-4 0,-2 4 0,7-6 0,-4 0 0,-15 0 0,-1 0 0,1 7 0,0-6 0,-7 5 0,-1-6 0,-1 0 0,-4 0 0,11 0 0,-11 0 0,11 0 0,-4 0 0,34 7 0,-6 4 0,25-2 0,-13 9 0,0-15 0,-15 6 0,11-9 0,-11 0 0,0 0 0,-4 0 0,-22 0 0,6 0 0,-13 0 0,13 0 0,9 0 0,11 0 0,15 9 0,32-6 0,-39 12 0,13-13 0,-49 4 0,1-6 0,1 0 0,7 0 0,-7 0 0,5 0 0,39 0 0,-26 0 0,25 0 0,-44 0 0,0 0 0,-5 0 0,11 0 0,-5 0 0,22 0 0,35 0 0,-28 0 0,1 0 0,0 5 0,-2 0 0,23-3 0,-30 7 0,-27-9 0,26 10 0,0-8 0,52 8 0,-23-10 0,24 9 0,-54-7 0,2 8 0,-21-10 0,7 0 0,-7 0 0,-1 0 0,-1 0 0,-4 0 0,11 0 0,24 6 0,0-4 0,25 13 0,-13-12 0,0 15 0,29-15 0,-22 6 0,21-9 0,-27 0 0,-1 10 0,0-8 0,0 7 0,-15-9 0,12 0 0,-28 0 0,12 0 0,32 0 0,-21 0 0,40 0 0,-32 0 0,-15 0 0,12 0 0,-13 0 0,17 0 0,-1 0 0,32 0 0,-24 0 0,23 0 0,-31 0 0,-15 0 0,-4 0 0,-21 0 0,-3 0 0,23-9 0,-15 6 0,32-2 0,5 1 0,-18 4 0,6-3 0,-2 0 0,-23 1 0,-5-11 0,19 12 0,0-15 0,16 13 0,10 3-925,1-4 0,3-1 925,15-2 0,-1-1 0,-15 3 0,-8-3 0,17-16 0,-36 13 0,-16-2 0,1 12 0,15-15 0,4 4 1850,15 0-1850,-15 3 0,-10 9 0,-24-7 0,5 6 0,-3-12 0,13 11 0,-1-4 0,44 6 0,15-15-728,-24 14 1,4-2 727,1-12 0,-2 0 0,-14 14 0,-1-1 0,5-10 0,-5-1 0,-6 5 0,10-3 0,-33 4 0,0 1 0,5 4 1455,-4-4-1455,-1 6 0,-1-7 0,-1 6 0,-4-6 0,5 1 0,-7 4 0,1-4 0,-1 6 0,0 0 0,1 0 0,5-7 0,3 6 0,5-6 0,1 7 0,0 0 0,-1 0 0,1 0 0,0-6 0,-7 4 0,18-4 0,-15 6 0,63 0 0,-32 0 0,5 0 0,1 0 0,8 0 0,6 0 0,-17 0 0,21 0-595,-31 7 0,4 1 595,13-6 0,2-1 0,-1 7 0,0-1 0,1-7 0,-2 0 0,-14 5 0,-2 0-402,45-3 402,-1 7 0,-23-9 0,24 0 0,-47 0 0,11 10 0,-11-8 0,15 17 0,-15-17 0,-4 14 1165,-15-15-1165,15 15 427,-11-7-427,26 2 0,-11 5 0,15-5 0,13 7 0,-25-7 0,6 2 0,-28-11 0,27 10 0,-20-4 0,36 0 0,-24 8 0,15-14 0,-21 14 0,0-14 0,-19 4 0,5-6 0,1 6 0,0-4 0,-1 4 0,7-6 0,-5-6 0,-1 4 0,-2-4 0,-5 6 0,7 0 0,0 0 0,-7-7 0,5-1 0,-11 0 0,27-7 0,-2 12 0,22-6 0,-15 2 0,-10 6 0,4-15 0,-16 7 0,12-2 0,2-8 0,1 16 0,4-17 0,-1 12 0,0 0 0,-18 2 0,17 6 0,-6 0 0,-4 0 0,5-7 0,-11-1 0,-5 0 0,0 2 0,-1-1 0,0 6 0,-6-12 0,6 11 0,-6-11 0,-1 12 0,0-6 0,1 1 0,-1 4 0,7-11 0,-6 12 0,6-12 0,-6 11 0,-1-4 0,-6 0 0,5 4 0,-12-4 0,6 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1:08.8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1 238 24575,'0'-21'0,"6"-1"0,2 0 0,13-6 0,17 19 0,41-4 0,-8 13-1035,-10 0 0,4 0 1035,-13 0 0,-2 0 0,37 0-115,-24 0 0,-7 0 115,-16 0 0,47 0 0,-54 0 0,26 0 0,-11 0 0,47 15 0,-40-12 0,21 12 2044,-48-15-2044,1 0 256,-7 0-256,6 0 0,-13 0 0,13 0 0,-13 7 0,6-6 0,0 6 0,8-7 0,1 6 0,20-4 0,-2 13 0,0-12 0,11 6 0,-26-9 0,11 0 0,0 0 0,-18 0 0,16 0 0,-19 0 0,34 0 0,-22 0 0,16 0 0,2 0 0,2 0 0,6 0 0,4 0-295,-13 0 0,-1 0 295,0 0 0,0 0 0,44 0 0,0 0-632,-45 7 0,2 1 632,14-7 0,2 2 0,-3 10 0,4 3 0,27-4 0,1-2 0,-23 0 0,1-1 0,24 2 0,-5-4 0,-41-6 0,-4-2 0,46 1 0,-19 0 0,-25 0 0,21 0 551,-39 7-551,4-6 1303,-9 6-1303,-6-7 0,0 0 0,5 0 0,11 0 0,-6 0 0,12 0 0,13 0 0,26 0 0,-15 0 0,23 0 0,-43 0 0,0 0 0,11 0 0,-27 0 0,12 0 0,1 0 0,-13 0 0,59 0 0,-4 0-733,-22 0 1,4 0 732,-2 0 0,-1 0 0,3 0 0,-4 0-27,-12 0 0,-3 0 27,29 0 0,-7 0 0,-36 0 0,21 0 0,-13 0 1460,4 0-1460,-1 0 59,44-15-59,-50 5 0,34-7 0,-46 4 0,-1 5 0,-5 0 0,47-8 0,10 14-461,-16-10 0,3 0 461,-15 10 0,-2 0 0,29-13 0,-35 9 0,-15 4 0,0-4 0,-1 6 0,1 0 0,15-10 922,-12 8-922,28-7 0,-34 9 0,16 0 0,-4 0 0,-5 0 0,11-7 0,-16 5 0,1-4 0,0 6 0,-1 0 0,1 0 0,0 0 0,-1-6 0,16 4 0,36-4 0,-30 5 0,2 2-633,35-1 633,4 0 0,-59-7 0,41 6 0,-22-6 0,9 7 0,0 0 0,19 0 0,-8 0-279,-8 0 0,0 0 279,8 0 0,-8 0 0,0 0 0,8 0 0,24 0 615,-54 0-615,15 0 0,5 0 0,27 0-1042,6 0 1,6 0 1041,-30 0 0,1 0 0,26 1 0,3-2 0,-13-8 0,-1 0 0,1 7 0,-1-1 0,-2-6 0,-3 0-405,-12 8 1,-4 2 404,-13-1 0,-2 0 492,45 0-492,-32-9 0,1 6 0,30-6-237,-42 8 0,-1 2 237,36-1 0,4 0 1991,-59 0-1991,25 6 0,21-4 0,-9 4 178,-6-5 1,0-2-179,8 1 0,23 0-17,-30 0 17,-1-9 0,0 6 0,32-6 0,-24 9 0,8-6 538,-19 4-538,-13-4 0,48 6 0,-39 0 0,5-7 0,0-1 0,-5 4 0,38-11 0,-46 15 564,24 0-564,-36 0 17,14 0-17,-23 0 0,-11 0 0,11 0 0,-11 0 0,5 0 0,0 0 0,1 0 0,0 0 0,-1 0 0,0 0 0,-5 0 0,4 0 0,-5 0 0,5 0 0,3 0 0,-1 0 0,-1 0 0,-1 0 0,-4 0 0,5 0 0,0 0 0,-5 6 0,11-4 0,-11 4 0,4-6 0,-5 7 0,-1-6 0,0 6 0,1-7 0,-7 6 0,-2-4 0,-6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1:51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0 449 24575,'15'8'0,"5"4"0,-4-10 0,5 11 0,15-12 0,-10 12 0,33-11 0,-26 10 0,26-10 0,-11 4 0,16 4 0,-4-2 0,-13 3 0,10-4 0,-9-7 0,15 0 0,-15 0 0,12 0 0,-34 6 0,16-4 0,-4 4 0,10-6 0,15 9 0,13-6 0,-25 6 0,6-9 0,-35 6 0,5-4 0,8 4 0,12-6 0,-1 0 0,44 0 0,-49 0 0,49 0 0,-57 0 0,11 0 0,-15 0 0,-1 0 0,16-9 0,-11 7 0,39-8 0,-18 9 0,6 2-1167,14-1 0,6 0 1167,-12 0 0,2 0 0,-3 0 0,6 0 0,-4 0-126,-3 0 0,-6 0 126,3 0 0,-22 0 0,2-6 0,-21 4 0,7-4 2302,-1 6-2302,1 0 284,46 0-284,-34 0 0,50-10 0,-59 8 0,59-22 0,-35 20 0,4-4 0,6 1-551,-15 6 0,0 2 551,15 6 0,2 1 0,0-6 0,-2 0 0,-14 5 0,-2 0 0,45-7 0,-47 0 0,-11 0 0,-10 0 0,-4 0 0,-1 0 1102,18 0-1102,1 0 0,19 0 0,-12 0 0,-4 0 0,0 0 0,-18 0 0,32 0 0,-16 0 0,52 0-526,-27 0 1,0 0 525,28 0 0,-30-4 0,-8-1 0,-24 3 0,57-8 0,-2 10 0,4 0 0,9 0-1518,-12 0 1,-1 0 1517,-1 0 0,-5 0 0,-24 0 0,-9 0 0,-5 0 0,-22 0 887,-1 0-887,0 0 0,-5 0 0,4 0 3199,-5 0-3199,5 0 0,3 0 0,5 0 0,1 0 0,0 0 0,46 0 0,-35 0 0,36 0 0,-32 0 0,4 0 0,46 0-646,-44 0 1,3 0 645,14 0 0,0 0 0,-15 0 0,-2 0-393,45 0 393,-1 0 0,-44 0 0,2 0 0,-2 0 0,-21 0 0,21 0 0,-29 0 0,-7 0 0,7 0 1265,-5 0-1265,5 0 419,-7-6-419,0 4 0,1-4 0,-1 6 0,7 0 0,1 0 0,0 0 0,-1 0 0,-7 0 0,1 0 0,-1 0 0,-6-7 0,5 6 0,-12-12 0,12 11 0,-11-11 0,10 12 0,-10-12 0,11 11 0,-12-11 0,6 5 0,-1 0 0,-4-5 0,4 5 0,0 0 0,2-4 0,0 3 0,5-5 0,-5 0 0,6-1 0,1 1 0,-1-7 0,0 5 0,1-5 0,5 0 0,-4 5 0,-1-5 0,-3 13 0,-10-5 0,4 5 0,-6-6 0,7 6 0,-6-5 0,6 5 0,-7-7 0,0 1 0,0-1 0,0 1 0,0-7 0,0 5 0,0-5 0,0 7 0,-7 12 0,-1-3 0,-6 11 0,6 1 0,1-6 0,7 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1:54.7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24575,'14'0'0,"-6"6"0,5 2 0,-11 7 0,10-7 0,-10 11 0,11-16 0,-5 16 0,0-11 0,4 0 0,-10 5 0,11-12 0,-5 12 0,6-5 0,0 6 0,7 1 0,-5-1 0,5-6 0,-1 5 0,3-5 0,5 12 0,-5-10 0,-3 3 0,-5-7 0,5 2 0,-4 6 0,5-6 0,-7 5 0,1-11 0,-1 4 0,7-6 0,-5 6 0,11-4 0,-11 4 0,11-6 0,-12 7 0,6-6 0,-6 6 0,-1-7 0,0 0 0,1 0 0,-1 0 0,7 0 0,-6 0 0,6 0 0,-6 0 0,-1 0 0,0 0 0,1 0 0,-1 6 0,0-4 0,1 4 0,-1-6 0,0 0 0,-12 0 0,2 0 0,-10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1:57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44 24575,'6'-15'0,"2"7"0,6-5 0,1 12 0,-1-6 0,0 7 0,1 0 0,-1 0 0,0 0 0,7 0 0,-5 0 0,5 0 0,-7 0 0,0 0 0,1 0 0,-1 0 0,0 0 0,1 0 0,5 0 0,18 0 0,-5 7 0,11-6 0,-22 6 0,-1-7 0,-1 6 0,-4-4 0,5 4 0,-7-6 0,1 0 0,-1 0 0,7 0 0,1 0 0,7 6 0,-1-4 0,-5 4 0,4-6 0,-5 0 0,7 0 0,-1 7 0,16-6 0,-11 6 0,11-7 0,-22 0 0,-1 6 0,0-5 0,-5 6 0,4-7 0,1 0 0,-5 0 0,5 0 0,15 0 0,-4 0 0,7 0 0,-12 0 0,-12 0 0,5 0 0,-4 0 0,11 0 0,-4 0 0,5 0 0,-5 0 0,4 0 0,-11 0 0,4 0 0,-5 0 0,-1 0 0,0 0 0,1 0 0,-7 6 0,4-4 0,-4 4 0,7-6 0,5 0 0,-4 0 0,11 0 0,-11 0 0,11 0 0,-4 0 0,5 0 0,1 0 0,0 0 0,-1 0 0,-5 0 0,4 0 0,-11 0 0,4 0 0,-5 0 0,-1 0 0,-6-6 0,-2 11 0,1-10 0,-6 17 0,12-10 0,-11 11 0,10-12 0,-10 12 0,4-5 0,-6 6 0,0 1 0,0-1 0,0-6 0,0-2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00.1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15 200 24575,'0'14'0,"0"7"0,0-5 0,-6 11 0,4 11 0,-5 10 0,7 0 0,7-4 0,4 0 0,4-18 0,9 16 0,-2-26 0,0 5 0,21-4 0,-2-8 0,31-3 0,10-3 0,-24-2 0,2-2-566,12 2 0,9 1 0,-10-5 566,-14-6 0,-3-1 0,27 10 0,-5-4 0,-5-34-841,8 27 841,-25-24 0,-4-5 0,9 1-109,-8-4 0,-3-1 109,-3 5 0,-16 1 0,4 5 1602,-15 15-1602,9-9 906,-7 12-906,3 1 249,-1-1-249,20-2 0,31-7 0,-2 2-217,-7 5 0,-2 1 217,-6-3 0,35 2 0,-65 4 0,10 12 0,-15-6 0,-5 1 0,-2 4 0,-8-4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01.5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0 407 24575,'0'14'0,"0"1"0,0-1 0,0 0 0,0 1 0,0-1 0,0 0 0,0 1 0,6-1 0,2 0 0,7-6 0,-1 5 0,20 1 0,6 5 0,21-4 0,2 4 0,-3-18 0,6 0-1160,3 13 0,4 0 1160,-7-11 0,4-3 0,-1 1 0,17 9 0,1-2 0,14-6 0,-6-4-567,-39 2 0,-1 0 567,26 0 0,-5 0-358,-20 0 358,5 0 0,0 0 0,-6 0-7,40-9 7,-32-12 0,1-3 0,-1-16 0,17-18 1195,-13 18-1195,-12 1 0,1 1 0,15 3 0,-8 10 0,0 0 0,8-7 1118,24 15-1118,-18-2 0,0-1 0,9 3-595,-11-3 1,4-1 594,-15 4 0,-2 4 0,-8 6 0,2 0-480,42-15 0,-2 1 480,-9 15 439,-30-9 1,-12-1-440,-29 8 66,11 0-66,-11-5 1597,5 12-1597,-13-12 278,-2 5 0,-6 0 0,0 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2:3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7 587 24575,'-7'-8'0,"12"14"0,-10 4 0,12 10 0,-1-12 0,-4 5 0,4-5 0,-6 6 0,0 1 0,0-1 0,0 0 0,0 1 0,0-1 0,0 0 0,0 1 0,0-1 0,0 0 0,0 1 0,0-1 0,0 0 0,6-6 0,2 5 0,7-18 0,-1 3 0,-6-12 0,5-7 0,-5 5 0,6-5 0,0 0 0,1 5 0,21-7 0,-16 14 0,37-10 0,16 17 0,-2-8 0,24 1 0,-32 6-750,32-21 750,-39 20 0,34-11 0,-10 0 0,-25 5 0,36-16 0,-43-1 0,0 6 0,11-9 0,-11 12 750,0-6-750,-4-2 0,-15 4 0,-7 1 0,5 0 0,-11 11 0,5-15 0,12 15 0,-14-11 0,15 13 0,-14-5 0,-4 12 0,11-12 0,-4 11 0,5-10 0,-5 10 0,-3-11 0,-5 11 0,-1-10 0,0 4 0,7 0 0,1 1 0,-6 1 0,3 4 0,-11-4 0,7 6 0,5-7 0,-4 6 0,11-6 0,-11 1 0,5 4 0,-7-11 0,1 12 0,-1-12 0,0 5 0,1-7 0,-1 7 0,7 2 0,1-1 0,7 6 0,-1-6 0,-5 7 0,-3 0 0,-5 0 0,-1 0 0,0 0 0,1 0 0,-7-6 0,4 4 0,-4-4 0,13-1 0,-5 6 0,5-6 0,-7 7 0,0 0 0,1-6 0,-1 4 0,0-4 0,1 6 0,-1 0 0,0 0 0,1-7 0,-1 6 0,0-12 0,1 11 0,-1-4 0,0 6 0,1 0 0,-1 0 0,0 0 0,-6 6 0,-1-4 0,-7 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05.6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24575,'6'-8'0,"2"2"0,13 6 0,-6 0 0,13 0 0,-13 0 0,13 6 0,9-4 0,-11 10 0,32-10 0,-32 11 0,18-12 0,-15 6 0,0-7 0,-1 0 0,1 0 0,15 9 0,-11-7 0,26 17 0,-27-17 0,12 14 0,-15-14 0,-7 4 0,6-6 0,-6 0 0,0 0 0,-1 0 0,0 6 0,-6-4 0,6 4 0,-7-6 0,1 0 0,-1 0 0,7 0 0,-5 0 0,4 0 0,1 7 0,-5-6 0,5 6 0,-1-7 0,18 0 0,-5 0 0,4 0 0,-10 0 0,-11 0 0,5 0 0,0 6 0,-5-4 0,4 4 0,-5-6 0,-1 6 0,0-4 0,7 4 0,-5-6 0,5 0 0,-7 0 0,0 0 0,7 0 0,-5 0 0,5 0 0,-1 0 0,3 0 0,21 0 0,35 0 0,-23 0 0,34 0 0,-42 0 0,0 0 0,-10 7 0,-17-6 0,-7 6 0,0-7 0,1 0 0,-1 0 0,0 0 0,1 0 0,-1 0 0,0 0 0,1 0 0,-1 0 0,0 0 0,1 0 0,-1 0 0,0 0 0,1 0 0,-1 0 0,7 0 0,-6 0 0,6 0 0,-6 0 0,-8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31.6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12768 359 24575,'15'0'0,"-1"-7"0,0 6 0,-6-12 0,5 11 0,-11-10 0,10 10 0,-4-4 0,7 6 0,12-7 0,-3 5 0,11-4 0,-7 6 0,1 0 0,28-9 0,-22 6 0,22-6 0,-28 9 0,0 0 0,-1 0 0,16 0 0,4 0 0,47 0 0,-24 0 0,8 0 0,-35 0 0,-15 0 0,-7-7 0,-1 6 0,0-6 0,1 7 0,22 0 0,-12 0 0,28 0 0,-28 0 0,12 0 0,-15 7 0,0-6 0,40 21 0,-30-18 0,24 12 0,-20-7 0,-24-6 0,17 13 0,-15-8 0,-5 6 0,11 0 0,-5 7 0,1-5 0,4 5 0,-11-14 0,4 13 0,-12-11 0,5 12 0,-11-7 0,10 0 0,-10 1 0,4 6 0,1 1 0,-6 0 0,12-1 0,-5 0 0,0-6 0,5 13 0,-5-13 0,0 6 0,4 0 0,-10-5 0,11 11 0,-5-18 0,6 10 0,-6-11 0,11 7 0,-3 5 0,6-4 0,5 5 0,-4-7 0,-1 1 0,5 5 0,-5 3 0,1-1 0,4 5 0,-11-11 0,-2 11 0,-1-5 0,-12 13 0,6 11 0,-7-13 0,6 9 0,-4-4 0,4-6 0,-6 12 0,0-15 0,0 15 0,0-12 0,0 12 0,0 1 0,0 2 0,0-5 0,0 0 0,0-4 0,0-5 0,0 4 0,0-10 0,0-11 0,-6 5 0,-2 0 0,0-5 0,-5 4 0,5-5 0,-13 12 0,-2-10 0,-6 17 0,1-18 0,-17 17 0,-31 15 0,21-13 0,-17 10 0,28-18 0,-4-7 0,-47 1-423,44-15 1,-1-2 422,2 0 0,-2 1 0,-13 3 0,4 1 0,-11 4 0,-22 2 0,33-15 0,-5 0 0,-17 8 0,-4 2 0,-4-1 0,2 2-808,15 3 1,1 0 807,-4-5 0,1-2 0,15-4 0,-5 1 0,-25 6 0,-15 5 0,8-4 0,-1-8 0,2 3 0,9 9 0,-2 5 0,11-4 0,26-9 0,4-1 0,-14 2 0,0 1 0,12 4 0,-1-2-539,-14-8 1,-2-2 538,2 6 0,-2 1 0,-13 2 0,-3-2-895,-3-6-1,1 1 896,-3 6 0,4 0 0,23-9 0,6 0 652,-20 6-652,54-4 1416,1 4-1416,-15 3 1095,9-6-1095,-32 15 0,-20 0 0,30-12 0,-5 1 225,-27 10 0,-3-1-225,13-14 0,0 0 0,-14 15 0,4-1 0,-6-12 0,12 11 0,18-9 0,21-4 0,-13 1 0,-6 0-843,-32-3 843,22 0 0,-4 0 0,-6 0 0,3 0 0,-18 0 0,1 0 0,61 0 1638,5 0-1638,2 0 0,1 0 0,-18 0 920,-10 0-920,6 0 0,0 0 0,4 0 0,-23 0 0,10 0 0,-22-9 0,41 6 0,-12-6 0,-29-1 0,18-1 0,-21-1 0,16 2 0,12 1 0,7 7 0,-2-8 0,27 10 0,-11-6 0,-11 4 0,5-4 0,-11-1 0,15 6 0,0-12 0,7 11 0,-5-4 0,4 6 0,-21 0 0,-4 0 0,-47 0-403,44 0 0,0 0 403,0 0 0,-1 0 0,-11 0 0,0 0 0,12 0 0,-1 0 0,-14 0 0,-1 0 0,14-5 0,3 0 0,-45 3 0,0-8 0,24 10 0,-2 0 0,31 0 0,26-6 0,-5 4 0,6-4 0,1 6 806,-1 0-806,-6 0 0,5 0 0,-5 0 0,1 0 0,4 0 0,-24 0 0,14 0 0,-9 0 0,7 0 0,6 0 0,-13 0 0,4 0 0,-4 0 0,6 6 0,1-4 0,-1 4 0,-13-6 0,10 7 0,-3-6 0,14 12 0,-15-11 0,-6 4 0,-6-6 0,4 0 0,15 0 0,0 0 0,-15 0 0,-35 0 0,28-1 0,-1 2-369,2 4 0,-2-1 369,-13-3 0,4 1 0,-11 7-85,-22 0 85,30-6 0,-27 6 0,20-9 0,-5 0 0,17 0 0,10 0 0,-14 0 0,21 7 0,6-6 0,22 6 734,-1-7-734,1 0 89,-1 0-89,1 0 0,-35 9 0,4-7 0,-8 3 0,-2 0 0,0-5 0,-5 0 0,-3 0 0,-24 0 0,6 0 0,0 0 0,-13 0-404,16 0 1,5 0 403,17 0 0,-4-7 0,-6-1 0,16 1 0,1 1 0,-3-3 0,2 0 0,-20 0 0,28 9 0,26-7 0,-5 6 0,0-12 0,-1 11 807,-1-10-807,-4 10 0,-11-5 0,6 7 0,-56-9 0,1 7-229,38-8 0,-1 1 229,-45 6 0,47-12 0,10 13 0,18-4 0,5 6 0,-6-7 0,-1 6 458,-1-6-458,3 7 0,5 0 0,1-6 0,-1-2 0,-6 0 0,5-5 0,-11 5 0,11-7 0,-11 7 0,17-5 0,-62 12 0,29-15 0,-37 7 0,36-2 0,0-5 0,-17-2 0,10-2 0,-21-7 0,39 12 0,-11 4 0,15 5 0,0-1 0,7-1 0,-21 0 0,17 2 0,-65-9 0,4 11 0,-7-11 0,17 15 0,42 0 0,12 0 0,2 0 0,1 0 0,-3 0 0,-6 6 0,1-4 0,-17 4 0,-34 9 0,8-11 0,19-1 0,3-1 0,-1-4 0,6-7 0,23 9 0,0 0 0,5-7 0,-5 5 0,7-10 0,-1 10 0,-6-11 0,5 5 0,-5-6 0,7-1 0,-7 1 0,12-1 0,-11 1 0,-1-13 0,4 2 0,-32-16 0,29 11 0,-23 2 0,21 0 0,-7 6 0,0-7 0,0 7 0,7 1 0,1 6 0,13 1 0,-5-13 0,12 3 0,-6-27 0,7 18 0,0-5 0,0-2 0,7 15 0,-6-17 0,6 13 0,-7 1 0,-7-1 0,6-15 0,-6 11 0,7-27 0,0 12 0,0-15 0,0 15 0,-9-11 0,6 10 0,-6-14 0,-6-32 0,5 40 0,-7-21 0,4 47 0,12 7 0,-6 1 0,7 0 0,0 5 0,0-5 0,0 0 0,0-8 0,0-1 0,0-5 0,0 12 0,7-4 0,1 5 0,0-1 0,-2 2 0,0 7 0,-4-1 0,11 1 0,17-13 0,-4 10 0,33-13 0,-11 11 0,15-2 0,0 0 0,13 0 0,-28 8 0,2-1-797,6-1 1,3 2 796,23 4 0,2-1 0,-14-5 0,1 1-941,28 11 0,-1 2 941,-25-7 0,-4 1 0,-3 6 0,1 2 0,12-1 0,0 0 0,-9 0 0,2 0 0,12 1 0,5-2 0,7-7 0,4-2 0,-24 4 0,1 0 0,3-2 0,11-5 0,3-4 0,3 4-1115,-14 5 1,3 4 0,1 0-1,-1-1 1115,1-1 0,0 0 0,0 0 0,-2 2 0,-6 3 0,-2 1 0,1 1 0,3-1 0,16 0 0,5 0 0,0 0 0,-6 0 0,6 0 0,-5 0 0,2 0 0,-15 0 0,2 0 0,-1 0 0,-5 0-797,3 0 1,-5-1 0,-3 2 796,13 6 0,-3 1-17,-1-5 1,-3-2 16,-14-1 0,0 0 0,16-1 0,-1-2 0,-26-5 0,-2 1 510,11 7 0,-4 0-510,2-9 3959,1 6-3959,12-6 0,-10 9 0,10 0 0,-15-1 0,4 2 1153,6 8 0,0 0-1153,0-7 0,0 1 0,-5 6 0,-6 0 1531,3-9-1531,0 0 0,0 0 0,32 0 171,-39 6-171,-6-1 0,3 1 0,30 3-834,-28-4 1,5-1 833,21-3 0,3-2 0,-14 1 0,2 0 0,26 0 0,-3 0 0,-40 0 0,0 0 0,39 0 0,-3 0-1,-12 0 1,-15 0 0,-2 0-262,1 0 262,32-15 0,-24 11 0,24-10 0,-48 14 0,-2 0 1641,-17 0-1641,16 0 0,35 0 0,-7 0 141,6 0 1,1 0-142,0 0 0,-17 0 0,2 0 0,31 0 243,-40 0-243,36 0 0,-12 0 0,-8 0 0,24 0 0,-32 0 0,29 0 0,-42 0 0,1 0 0,48 0 0,-19 0 0,-21 0 1080,17 0-1080,-21 0 0,32 0 0,-54 0 51,26 0-51,-11 0 0,47 0 0,-24 0 0,8 0 0,-19 0 0,-34 0 0,16 6 0,-4-4 0,-12 4 0,10-6 0,-15 0 0,-5 0 0,11 0 0,-11 0 0,11 0 0,10 9 0,11-6 0,0 12 0,3-13 0,7 11 0,-16-12 0,15 12 0,-13-11 0,-18 10 0,45-10 0,-49 4 0,46 1 0,-48-6 0,35 15 0,-29-7 0,18 2 0,-22 1 0,21-10 0,-24 4 0,17-6 0,-8 0 0,-11 0 0,16 0 0,-10 0 0,5 7 0,16-6 0,-11 6 0,5-1 0,-11-4 0,-5 4 0,7-6 0,-7 0 0,5 0 0,-5 0 0,7 0 0,0 0 0,-1 0 0,1 0 0,12 0 0,-15 0 0,7 0 0,-18 0 0,-1 0 0,0 0 0,1 0 0,-1 6 0,0-4 0,7 4 0,-5-6 0,5 0 0,-7 0 0,0 0 0,7 0 0,-5 0 0,5 0 0,-7 0 0,7 0 0,-5 0 0,4 0 0,-5 0 0,-1 0 0,0 0 0,1 0 0,-1 0 0,0 0 0,7 7 0,-5-6 0,11 6 0,-11-7 0,5 0 0,-7 0 0,0 6 0,1-4 0,-1 4 0,7 0 0,-5-4 0,4 4 0,-5-6 0,-1 0 0,0 0 0,1 7 0,-1-6 0,0 6 0,1-7 0,5 0 0,-4 0 0,5 6 0,-7-4 0,1 10 0,-1-10 0,0 4 0,1-6 0,-8 7 0,6-6 0,-5 6 0,7-7 0,-1 0 0,0 0 0,-6 6 0,5-4 0,-12 4 0,6-6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34.4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0 24575,'0'5'0,"0"4"0,0 20 0,0 0 0,-7-7 0,6 18 0,-15 1 0,14-3 0,-8-2 0,10-15 0,0-5 0,-6 11 0,4-11 0,-4 5 0,6 0 0,0-6 0,0 13 0,0-13 0,0 0 0,0-9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36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15 101 24575,'0'-14'0,"-7"6"0,6-5 0,-6 5 0,7-6 0,0-1 0,7 1 0,1 6 0,6 1 0,0 7 0,0 0 0,7 0 0,17 0 0,16 0 0,11 0 0,-11 0 0,-16 0 0,-17 0 0,-7 0 0,0 0 0,1 0 0,-1 6 0,-6 2 0,-2 7 0,-6-1 0,0 0 0,0 1 0,-13 5 0,4-4 0,-12 5 0,6-7 0,1 1 0,6-1 0,-5 0 0,5 1 0,-7-1 0,7 0 0,-4 1 0,4-1 0,-1 0 0,-3 1 0,4-1 0,-13 0 0,5 1 0,-5-1 0,0 0 0,5-6 0,-5 5 0,7-5 0,-7 0 0,5 5 0,-5-5 0,6 0 0,1 4 0,6-4 0,-5 0 0,11 5 0,-4-5 0,6 6 0,0 1 0,6-7 0,2 4 0,7-10 0,-1 4 0,7 1 0,-5-6 0,4 6 0,-5-7 0,-1 6 0,0-4 0,1 4 0,5-6 0,3 6 0,5-4 0,16 4 0,-11 1 0,11-6 0,-28 12 0,3-11 0,-11 4 0,6 0 0,1-4 0,5 4 0,-4 1 0,-1-6 0,-9 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39.0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29 24575,'12'-14'0,"4"6"0,13 1 0,0 7 0,-1 0 0,-5 0 0,4 0 0,-11 0 0,4 0 0,-5 0 0,-1 0 0,13 7 0,-3-6 0,11 12 0,-6-11 0,-1 4 0,1 0 0,-7 2 0,-1 0 0,-13 5 0,5-5 0,-12 6 0,6 1 0,-7-1 0,0 0 0,0 1 0,0 12 0,0-10 0,0 10 0,0-6 0,0-5 0,-7 5 0,-1-14 0,-6 6 0,-7-5 0,-2 0 0,-21-1 0,12-7 0,-13 6 0,17-5 0,-1 6 0,6-7 0,3 0 0,-1 0 0,5 0 0,-5 0 0,0 0 0,-2 0 0,1 0 0,-5 0 0,11 0 0,-5 0 0,6 0 0,1 0 0,-1 0 0,-5 0 0,3 0 0,-3-7 0,5 6 0,1-6 0,6 1 0,1-2 0,14 0 0,0 1 0,8 7 0,-1 7 0,7-6 0,-5 6 0,4-1 0,17-4 0,35 19 0,0-17 0,0 10 0,-36-14 0,-21 7 0,-1-6 0,0 6 0,1-1 0,-1-4 0,0 4 0,-6 0 0,-1 2 0,-7 7 0,0-1 0,0 0 0,0 7 0,0-5 0,0 5 0,0-7 0,0 0 0,0 1 0,0-1 0,0 0 0,0 1 0,0-1 0,0 0 0,0 1 0,0 5 0,0-4 0,0 5 0,-7-7 0,6 1 0,-12-1 0,11 0 0,-11 1 0,5-7 0,-6-2 0,-1-6 0,1 0 0,-1 0 0,1 0 0,0 0 0,-1 0 0,1 0 0,-7 0 0,5-6 0,-5 4 0,6-4 0,7-1 0,-5 6 0,5-12 0,-6 11 0,0-4 0,-7-1 0,5 6 0,-5-12 0,6 11 0,7-11 0,-5 12 0,5-6 0,0 1 0,-5 4 0,12-11 0,-12 12 0,5-6 0,0 1 0,-5 4 0,11-4 0,-4 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42.1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 0 24575,'-8'7'0,"-5"1"0,12 6 0,-12 0 0,5 1 0,-7-1 0,1-6 0,6 5 0,-5-12 0,11 12 0,-4-5 0,6 6 0,-7-6 0,6 5 0,-6-5 0,7 6 0,0 1 0,0-1 0,0 0 0,0 1 0,0-1 0,-6 0 0,-2 1 0,-7-7 0,1-2 0,6 0 0,8-4 0,14 4 0,21-6 0,12 0 0,-1 0 0,-2 0 0,-16 0 0,1 0 0,0 0 0,-1 0 0,16 0 0,-11 0 0,5 0 0,-18 0 0,7 0 0,-9 0 0,9 0 0,-13 0 0,1 0 0,-1 0 0,-6-6 0,-2-2 0,1-7 0,-6 1 0,6-1 0,-7-5 0,6-3 0,-4-21 0,4 11 0,-6-4 0,0 9 0,6 19 0,-4-11 0,4 12 0,-6-6 0,0 12 0,0 10 0,0 8 0,0 5 0,0-7 0,0 0 0,0 1 0,-6-7 0,4 4 0,-4 3 0,6 22 0,-7-4 0,6 11 0,-15 0 0,14-18 0,-17 32 0,10-19 0,-2 8 0,4-12 0,7-14 0,0-7 0,0 1 0,-6-8 0,4 6 0,-11-11 0,12 11 0,-12-5 0,11 6 0,-10-6 0,10 5 0,-4-5 0,-1-1 0,5 6 0,-10-5 0,10 6 0,-11-6 0,5-1 0,-6-7 0,18 6-1696,84 14 0,-53-9 0,56 7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43.5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29 24575,'6'-14'0,"8"6"0,24 1 0,41 7 0,-8 0 0,24 0 0,-47 0 0,9 0 0,-26 0 0,4 0 0,-7 0 0,-6 0 0,7 0 0,-1 0 0,-6 0 0,-1 0 0,-19 0 0,-4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46.0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24575,'0'14'0,"0"0"0,0 1 0,0-1 0,0 0 0,0 1 0,0-1 0,0 0 0,0 1 0,0 5 0,0-4 0,0 5 0,7-13 0,1 5 0,6-12 0,0 6 0,1-7 0,5 0 0,18 0 0,-12 0 0,17 0 0,-21 0 0,0 0 0,5 0 0,-4-7 0,-1 5 0,5-4 0,-5 6 0,1 0 0,-3 0 0,1 0 0,-5 0 0,5 0 0,15 0 0,33 0 0,-14 0 0,17 0 0,-43 0 0,-7 0 0,-1 0 0,-7 0 0,-6 6 0,-1 2 0,-7 7 0,0-1 0,0 7 0,0-5 0,0 4 0,0-5 0,0 5 0,-7-4 0,6 5 0,-6-7 0,1 1 0,-2-1 0,0 0 0,-5 1 0,11-1 0,-11-6 0,12 5 0,-12-5 0,5 6 0,-7-6 0,1 11 0,-1-9 0,1 10 0,-1-12 0,7 11 0,-4-9 0,4 11 0,-7-1 0,1-4 0,-1-1 0,1-9 0,-1-6 0,-6 0 0,-1 0 0,-7-6 0,7 4 0,1-4 0,6 6 0,1-7 0,-1 5 0,1-4 0,-1 0 0,1 4 0,0-4 0,5-1 0,-3 6 0,10-12 0,-4 5 0,6-7 0,-7 20 0,6-8 0,-6 15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2:59.2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476 0 24575,'-14'8'0,"-7"-2"0,5-6 0,-5 0 0,6 7 0,1-6 0,-7 6 0,-1-7 0,-7 0 0,6 0 0,-4 6 0,11-4 0,-5 4 0,0 0 0,5 2 0,-5 0 0,13 5 0,-5-11 0,12 10 0,-12-10 0,11 11 0,-10-5 0,3 6 0,1 0 0,-4 7 0,10-5 0,-11 5 0,5-7 0,-6 0 0,6 1 0,1-1 0,7 0 0,0 1 0,0-1 0,0 0 0,0 1 0,0-1 0,0 0 0,0 1 0,0-1 0,0 0 0,0 1 0,0-1 0,0 0 0,0 1 0,0-1 0,0 0 0,6-6 0,-4 5 0,11-5 0,-5 0 0,6 5 0,0-12 0,1 12 0,5-5 0,-4 6 0,11-6 0,-11-1 0,5-1 0,-7-4 0,22 13 0,-16-12 0,23 6 0,-21-3 0,0-4 0,5 4 0,-4 1 0,-1-6 0,5 6 0,-11-7 0,5 0 0,-7 0 0,0 0 0,1 0 0,-1 0 0,-6-7 0,5 6 0,-12-12 0,12 5 0,-11-7 0,4 1 0,-6-1 0,0 1 0,0-1 0,0 1 0,0-1 0,0 1 0,-6 6 0,-2-5 0,-1 5 0,-3 0 0,4-5 0,0 5 0,1-6 0,7-1 0,0 1 0,0-1 0,0-6 0,0 5 0,-6 2 0,4 1 0,-11 11 0,5-4 0,-6-1 0,-1 6 0,1-12 0,-7 5 0,5 0 0,1-5 0,-4 11 0,9-10 0,-10 4 0,5 0 0,-6-5 0,5 11 0,-5-11 0,7 12 0,6-12 0,-5 11 0,5-4 0,-6-1 0,-1 6 0,1-6 0,-1 7 0,1 0 0,-1 0 0,-18 0 0,7 0 0,-16 0 0,20 0 0,1 0 0,13 0 0,2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3:01.1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24575,'14'0'0,"0"0"0,1 0 0,-1 0 0,0 0 0,1 6 0,5-4 0,3 4 0,-1 0 0,5-4 0,-11 4 0,5 1 0,-7-6 0,0 12 0,7-11 0,1 10 0,1-10 0,-3 4 0,-5 1 0,-7 1 0,-2 6 0,-6 0 0,0 1 0,0-1 0,0 0 0,0 1 0,0 5 0,-6-4 0,4 5 0,-11-7 0,5 1 0,-6 5 0,-1-4 0,7 5 0,2 0 0,6-5 0,-7 4 0,6-5 0,-6-1 0,7 0 0,0 1 0,0-1 0,0 0 0,0 1 0,0-1 0,0 0 0,0 1 0,0-1 0,0 0 0,0 1 0,0-1 0,-6 0 0,4 1 0,-4-1 0,6 0 0,-7-6 0,6 5 0,-6-5 0,7 0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3:46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517 575 24575,'0'15'0,"0"-1"0,0 0 0,-7 1 0,6 5 0,-6-4 0,7 5 0,0 0 0,0-5 0,7 11 0,-6-11 0,6 26 0,-1-16 0,-4 18 0,10-15 0,-1 15 0,-2-12 0,0 12 0,1 0 0,-8-11 0,7 26 0,-2-26 0,-6 26 0,6-11 0,-7-6 0,9 15 0,-7-30 0,8 17 0,-10-16 0,0-5 0,0 19 0,0-16 0,0 62 0,9-33 0,-6 21 0,6-32 0,-9-16 0,0 1 0,6 0 0,-4-1 0,4 1 0,1 0 0,-6-1 0,6-5 0,-7-3 0,0-5 0,0-1 0,0 0 0,6 1 0,-4-1 0,4 0 0,-6 1 0,0-1 0,0 0 0,0 1 0,0-1 0,0 0 0,0 1 0,0-1 0,0 0 0,0 7 0,0-5 0,0 5 0,0-7 0,0 0 0,6-6 0,-4 5 0,11-5 0,-12 6 0,12-6 0,-11 5 0,10-5 0,-4 6 0,7-6 0,-1 5 0,22-11 0,-10 10 0,65 5 0,-51-7 0,36 5 0,-54-15 0,5 6 0,-11-4 0,5 4 0,-1-6 0,-4 0 0,5 0 0,15 0 0,5 0 0,7 0 0,12 9 0,-12-6 0,15 6 0,0-9 0,0 0 0,-15-6 0,-4 4 0,32-4 0,11 6-486,-21 0 1,2 0 485,-15 0 0,-4 0 0,30 0-22,-35 0 22,32 0 0,-21 0 0,23-9 0,2-1-1245,-1 6 1245,-14-6 0,-4 2 0,-13 8 0,-4 0 0,-16 0 908,16 0-908,-11 0 22,26 0-22,-11 0 0,47 0 1308,-39 0-1308,-3 0 0,-3 0 0,-14 0 0,36 0 0,-19 8 0,5 2-1140,10-8 0,5 0 1140,-7 4 0,4 1 0,-1-2 0,18-4 0,-1-2 0,-2 1 0,-3 0-306,-11 0 0,-6 0 306,23 0 0,-18 0 0,-48 0 0,-7 0 0,0 0 2204,7 7-2204,1-6 688,1 6-688,4-7 0,8 0 0,-3 0 0,9 0 0,-12 0 0,-1 0 0,1 0 0,15 0 0,-18 0 0,32 0 0,-32-7 0,65 6 0,-4-6 0,-29 7 0,-1 0 0,26 0 0,-11 0 0,-24 0 0,15 0 0,0 0 0,32 0 0,-24 0 0,8 0 0,-20 0 0,-26 0 0,26 0 0,-11 0 0,0 0 0,-4 7 0,0-6 0,-11 6 0,11-7 0,13 0 0,-6 0 0,25 0 0,18 14 0,-23-10 0,24 11 0,-32-15 0,-15 0 0,12 1 0,2-2 0,2-8 0,-8 8 0,-2-1 0,-10-7 0,13-1 0,26 8-1122,-13-12 0,6 0 1122,11 11 0,-1 2 0,-13-9 0,-4 2-355,-4 7 1,-4 2 354,34-1 0,-46 0 0,4 0 0,29 0 0,1 0-544,-26 0 0,-3 0 544,3 0 0,-4 0 0,7 0 0,-12 0 2022,15 0-2022,13-10 0,-10 8 748,10-8-748,-12 1 0,30 7 223,-43-10 0,1-1-223,0 11 0,-2 1 0,29-21 0,-35 21 0,-15-6 0,15 7 0,4 0 0,0-6 825,11 4-825,-11-14 0,47 14 0,-38-10 0,1 0 0,-6 9 0,2 2-279,17-7 1,-4 1 278,4 7 0,9 0 0,-36 0 0,-22-6 0,5 4 0,-5-4 0,7-1 557,0 5-557,-7-4 0,5 6 0,-11 0 0,17-6 0,-15 4 0,9-4 0,-19-1 0,-2-1 0,-6-6 0,13-1 0,-3-6 0,32 2 0,-1-5 0,54-3 0,-24 4-1091,24 6 1091,-32 11 0,0 3 0,16 3-48,-23 0 0,-2 0 48,6 0 0,-28-7 0,28 6 0,19-6 0,-8 7-1246,6 0 1,3 0 1245,-25 0 0,1 0 0,27 0 0,-1 0 69,-30 0 0,-2 0-69,15 1 0,-4-2 84,10-8-84,24-3 0,-32 0 0,1 3 0,-1-1 0,31 8 0,-22-17-851,3 18 1,7 0 850,-12-13 0,2 0 0,12 12 0,5 0 0,9-17 0,0 1 0,-13 15 0,3 2 0,7-5 0,7-1 0,-3 2 0,-22 3 0,-4 3 0,4 0 54,23-1 1,4 0 0,-13 0-55,-16 0 0,-8 0 0,-1-4 0,-6-2 508,3-6-508,32 1 0,-24 1 0,8 4 0,-19 4 0,-12-4 1775,15 6-1775,0 0 0,0 0 0,32-15 0,-46 13 0,5 0 0,39-6 0,7 1 208,-9 6 0,-2 2-208,-2 0 0,-4-2 0,-15-3 0,-10-1 262,-10 2-262,-11-6 0,-10 9 0,11 0 0,10 0 0,47 0 0,-24 0 0,23 0 0,-30 0 0,-1 0 0,0 0 0,0 0 2032,-15 0-2032,12 0 0,-15 0 0,17 0 0,-16 0 0,-9-7 0,-16 6 0,-7-12 0,1 5 0,-7-13 0,-2 5 0,0-5 0,-4 7 0,11-1 0,-12-6 0,12 5 0,-11-11 0,10 5 0,-4-7 0,7 7 0,-7 1 0,4 0 0,-10-2 0,14-21 0,-14 12 0,14-13 0,-15 1 0,6 12 0,-7-13 0,0 17 0,0-17 0,0 13 0,0-25 0,0 9 0,0-12 0,0 12 0,0 3 0,0 17 0,0-1 0,0 0 0,0 0 0,-7 7 0,6 1 0,-12 7 0,-2-14 0,-1 4 0,-11-11 0,11 6 0,-43-31 0,35 23 0,-35-18 0,43 28 0,-5 11 0,13-5 0,-11 1 0,9 3 0,-11-3 0,13 5 0,-5 1 0,5-7 0,-6 5 0,6-11 0,-5 4 0,11-6 0,-11 7 0,12 1 0,-6 7 0,1 6 0,4-5 0,-17 11 0,16-11 0,-23 12 0,10-12 0,-12 11 0,-1-4 0,0 6 0,0-7 0,-15 6 0,-1-12 0,-18 11 0,24-4 0,-4 6 0,27 0 0,-5 0 0,0-7 0,-1 6 0,0-6 0,1 7 0,6 0 0,1 7 0,-1-6 0,1 6 0,-1-1 0,1-4 0,-1 4 0,-5 0 0,-3-4 0,-6 4 0,7-6 0,-5 0 0,11 0 0,-27 10 0,-30-8 0,2 7 0,-15-9 0,47 0 0,5 0 0,12 0 0,-23 0 0,19 0 0,-63 15 0,61-11 0,-46 11 0,52-15 0,-7 0 0,-15 0 0,-4 0 0,0 0 0,-25 9 0,37-7 0,-36 8 0,27-4 0,-3-4 0,-9 4 0,25 1 0,-28-6 0,27 6 0,-4-7 0,16 0 0,6 0 0,1 0 0,-7 0 0,-1 0 0,-7 0 0,0 0 0,0 0 0,7 0 0,-5 0 0,4 0 0,1 0 0,1 0 0,6 0 0,1 0 0,-7 0 0,5 0 0,-5 0 0,0 0 0,-1 0 0,-22 0 0,11 0 0,-26 0 0,26 0 0,-27 0 0,34 0 0,-32 0 0,-15 0 0,24 0 0,-4 0-370,-14 0 0,0 0 370,15-1 0,1 2 0,-12 6 0,0 0 0,12-5 0,-1 0 0,-15 6 0,0-1 0,14-7 0,4 0 0,-31 6 0,30-4 0,26 4 0,-10-6 0,12 0 0,-7 0 740,0 0-740,7 0 0,-6 0 0,12 0 0,-4 0 0,-1 0 0,5 0 0,-12 0 0,6 0 0,-7 0 0,0 0 0,1 0 0,-1 0 0,-28 0 0,6 0 0,-16 1 0,-5-2-946,18-6 1,-3-1 945,-40 6 0,-3 1 0,30-7 0,-1 1-1138,-27 6 1,-1 2 1137,12-1 0,1 0 0,19 0 0,-1 0 0,-2 0 0,-9 0 0,-3 1 0,7-2 0,-2-4 0,4 0 0,-10 5 0,9-2 0,19-8 0,16 10 0,-10 0 0,29 0 1660,-23 0-1660,27-6 2506,-11 4-2506,5-4 0,-1 6 0,-4 0 0,4-6 0,-21 4 0,12-4 0,-28 6 0,-16 0 0,26-8 0,-2 1-726,-47 3 726,36-11 0,0 0 0,11 13 0,1 0 0,0-4 0,-1-2 0,-12-1 0,2 3 0,-9 2 0,11-4 0,-6 1 0,0 6 0,-2 2-1443,-16 0 1,-5-2 1442,12-4 0,-5-3 0,5 1 0,-16-3 0,5 0-520,9-2 1,8 0 519,-5-3 0,47 15 0,7-7 582,1 6-582,7-6 2807,-1 7-2807,1 0 1261,-1 0-1261,1 0 0,-1 0 0,-21 0 0,10 0 0,-18 0 0,15 0 0,6 0 0,-4 7 0,5-6 0,-7 12 0,6-11 0,3 10 0,12-4 0,-5 0 0,5-1 0,-7-1 0,1 2 0,-7 0 0,5 5 0,-5-12 0,0 12 0,5-5 0,-11 6 0,11-6 0,-5-1 0,6-1 0,-5-4 0,4 4 0,-12-6 0,12 0 0,-5 0 0,7 0 0,-7 0 0,5 6 0,-5-4 0,0 4 0,-1 1 0,-7-6 0,0 12 0,7-11 0,-5 4 0,4-6 0,1 6 0,-5-4 0,4 11 0,1-12 0,-5 6 0,4-1 0,1 2 0,-5 0 0,10 5 0,-10-5 0,5-1 0,-7 6 0,0-5 0,0 0 0,7 5 0,-5-12 0,4 12 0,-5-11 0,5 4 0,-19-6 0,15 7 0,-32-6 0,26 6 0,-58-7 0,35 9 0,-6-9 0,-2 2 0,-7 17 0,-8-17 0,34 14 0,1-14 0,-4 13 0,-46-12 0,29 9 0,-1 0 0,11-10 0,0 0 0,-8 4 0,3 2 0,-3 2 0,-1-8 0,1 8 0,15-10 0,-12 0 0,28 0 0,-28 0 0,12 0 0,-15 0 0,-1 0 0,1 0 0,-28 0 0,20 0-701,10 0 0,-1 0 701,-9 0 0,-24 0-499,0 0 499,24 0 0,8 0 0,0 0 0,-8 0 0,-24 0 0,47 0 0,4 6 0,-28-4 0,-15 4-398,-12-6 398,4 0 0,47 0 1336,-12 0-1336,28 0 524,-28 0-524,28 0 0,-13 6 0,17-4 439,-1 4-439,0-6 0,7 0 0,1 0 0,0 0 0,-1 0 0,-7 0 0,0 0 0,0-6 0,0 4 0,-15-4 0,11 6 0,-11-7 0,0 6 0,11-6 0,-26-2 0,4 8 0,-1-1 0,-8-7 0,2 8 0,2 2 0,12-1-737,-47-15 737,44 6 0,0 0 0,-1-1 0,1 1 0,-44-6 0,47 9 0,-11 4 0,26-4 0,-11 6 0,15-7 0,0 6 737,1-6-737,5 7 0,2 0 0,1 0 0,-3 0 0,-6 0 0,0 0 0,-15 0 0,-4 0 0,7 0 0,4 0 0,23 0 0,0 0 0,-1 0 0,1 0 0,-1 0 0,-6 0 0,-1 0 0,-22 0 0,11 0 0,-27 0 0,12-9 0,-15 6 0,-32-21 0,24 20-1044,11-9 1,-6-3 1043,-17 3 0,1 1 0,23 3 0,-1-2 0,-12-2 0,-8-2 0,12 5 0,-11 5 0,14-9 0,4 1 0,13 10 0,3-6 0,17 2 0,5 6 0,2-6 0,7 7 2087,-1 0-2087,1 0 0,0 0 0,-1 0 0,1 0 0,-1 0 0,7 7 0,2 1 0,6 6 0,0 0 0,0 1 0,0-1 0,0 0 0,0 1 0,0-1 0,0 0 0,0 1 0,6-1 0,-4 0 0,4 1 0,-6-1 0,0 0 0,0 1 0,0-1 0,0 0 0,0 1 0,0-1 0,0 0 0,0 1 0,0-1 0,0 0 0,0 1 0,0-1 0,6 7 0,-4-5 0,11 4 0,-5-5 0,6 5 0,-6-4 0,5 5 0,-12-7 0,12 1 0,-11-1 0,10 0 0,-4-6 0,7 5 0,-1-11 0,0 10 0,7 3 0,1-6 0,1 4 0,-3-7 0,1 2 0,-5 7 0,5-7 0,-13 4 0,4-10 0,-4 4 0,7 1 0,-1-6 0,0 12 0,7-11 0,-5 10 0,5-10 0,-7 11 0,7-12 0,-5 12 0,11-11 0,-11 10 0,-2-4 0,-1 0 0,-12 5 0,6-5 0,-1 0 0,-4 5 0,4-5 0,-6 6 0,6 0 0,2-6 0,7-1 0,-1-7 0,-6-7 0,-2-1 0,-6-6 0,7-1 0,-6 1 0,6-1 0,-7 1 0,6-1 0,-4 1 0,4-1 0,-6 1 0,0-1 0,0 1 0,0 0 0,0-1 0,0 1 0,0-1 0,-7 1 0,6-1 0,-6 1 0,1 6 0,4-5 0,-4 5 0,6-7 0,0 1 0,0-1 0,0 1 0,0-1 0,0 1 0,0 0 0,-6 5 0,4-3 0,-11 4 0,11-7 0,-4 1 0,0 6 0,4-5 0,-4 5 0,-1-7 0,5 1 0,-4-1 0,0 7 0,4-5 0,-4 5 0,6-6 0,0-1 0,0 1 0,0-1 0,-7 1 0,-1 0 0,-6-1 0,-1 1 0,1 6 0,-7-5 0,5 5 0,-5 0 0,7 1 0,5 1 0,-3 11 0,10-4 0,-4 13 0,-1 1 0,6-1 0,-12 7 0,11-5 0,-4 4 0,6-5 0,0-1 0,-7 0 0,6 1 0,-6-1 0,7 0 0,0 1 0,0-1 0,0 0 0,0 1 0,0-1 0,0 0 0,0 1 0,0-1 0,0 0 0,0 1 0,0-1 0,7-6 0,-6 5 0,5-5 0,-6 6 0,0 0 0,0 1 0,0-1 0,0 0 0,7 1 0,-6-1 0,6 0 0,-7 1 0,6-7 0,-4 4 0,4-4 0,-6 7 0,0-1 0,0 0 0,0 1 0,0-1 0,0 0 0,0 1 0,0-1 0,7-6 0,-6 5 0,5-5 0,-6 6 0,7 0 0,-6 1 0,6-1 0,-7 0 0,6 1 0,-4-1 0,11 0 0,-12 1 0,12-1 0,-12 0 0,12 1 0,-11-1 0,11 0 0,-6 1 0,8 5 0,-1-4 0,0-1 0,1-3 0,-1-4 0,0 7 0,-6-1 0,5-6 0,-5 5 0,6-5 0,1 6 0,-7 0 0,4 1 0,-10-1 0,4 0 0,-6 1 0,7-7 0,-6 4 0,6-4 0,-7 7 0,0-1 0,0 0 0,0 1 0,0-1 0,0 0 0,0 1 0,6-7 0,-4 4 0,4-4 0,-6 7 0,0-1 0,0 7 0,0-5 0,0 4 0,0-5 0,0-1 0,0 0 0,0 1 0,0-1 0,0 0 0,-6-6 0,4 5 0,-4-5 0,6 6 0,0 1 0,0-1 0,0 0 0,0 1 0,0-1 0,0 0 0,0 1 0,0-1 0,0 0 0,0 1 0,0-1 0,0 0 0,-7-6 0,6 5 0,-6-5 0,1 6 0,4 1 0,-4-1 0,6 0 0,0 1 0,-7-8 0,6 6 0,-6-5 0,7 7 0,0 5 0,-6-4 0,4 5 0,-4-7 0,6 0 0,-7-6 0,6 5 0,-6-5 0,7 13 0,0-5 0,0 4 0,0-5 0,7-7 0,-6 5 0,12-6 0,-5 1 0,6 5 0,-6-5 0,5 0 0,-11 5 0,10-12 0,-4 12 0,7-5 0,-1 6 0,0-6 0,-6 5 0,5-5 0,-5 6 0,6-6 0,1-1 0,-7-1 0,4-4 0,-10 10 0,4-10 0,-6 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3:02.0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24575,'63'0'0,"1"0"0,-16 0 0,-11 0 0,-16 0 0,-7 0 0,-6 0 0,-1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3:09.4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0 484 24575,'0'-14'0,"7"6"0,-6 8 0,12 1 0,-5 12 0,6-11 0,-6 10 0,5-4 0,-5 7 0,0-1 0,5 0 0,-5 7 0,0-5 0,4-2 0,-4-1 0,0-5 0,5 0 0,-11 5 0,10-12 0,9-7 0,-3-4 0,9-11 0,-7 7 0,-4-1 0,24-12 0,-14 3 0,30-8 0,-23 4 0,26-3 0,-26 0 0,11-3 0,-15 11 0,5-19 0,-4 22 0,-1-17 0,-9 23 0,-12-1 0,5 1 0,-5 0 0,6-1 0,-6 1 0,5-1 0,-5 7 0,6-5 0,1 5 0,-1-6 0,7-1 0,1 1 0,0 6 0,5-12 0,-17 11 0,9-6 0,-17 2 0,10 12 0,3 1 0,7 8 0,41 13 0,12 6-485,-24-3 0,1-1 485,22 1 0,-4 0 0,-9 6 0,-55-30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3:22.4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0 609 24575,'7'-8'0,"-6"-5"0,12 12 0,-5-6 0,0 1 0,5-2 0,-5-7 0,0 1 0,4 6 0,-4-5 0,13 5 0,1-13 0,22-7 0,36-5 0,-7 12 0,19-1-1357,-10 5 0,17-3 0,7 0 1,0 1-1,-8 4 1357,-2 4 0,-5 3 0,1 0 0,6-3 0,-9-2 0,8-4 0,3 0 0,-1-1 0,-6 3 0,-9 3-780,16 3 1,-11 3-1,-3-2 780,-5-5 0,-2-2 0,-3 0-391,21-5 1,-8 2 390,-25 7 0,-6 0 0,23-10 0,-54 19 5239,-17-11-5239,3 25-766,-13-3 1,0 7 0,0-3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3:24.2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0 372 24575,'0'-15'0,"0"1"0,0-1 0,0 1 0,13-7 0,3 5 0,59-13 0,12 4-535,-20 8 1,0 0 534,-15 2 0,-1 2 0,43-4 0,-31 11 0,0 2 0,-9 5 0,3-2 0,41-7 0,0-2 0,-42 5 0,-4-1 0,5-3 0,-4-2 0,4-4 0,-25 12 0,28-16 0,-15 11 1069,17-3-1069,-1 4 0,2-2 0,-15 6 0,-10-6 0,-30 9 0,-36 6-1696,1 2 0,-8 0 0,22-1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3:25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0 446 24575,'96'-18'0,"0"1"0,-1 0 0,1-1 0,-29 0 0,-8-2 0,10 0 0,19 3 0,16-1 0,5 0 0,-9 1 0,-20-1-500,-11-7 1,-12 2 499,3 13 0,-13 1 327,-31-4-327,3 11 166,-11-11-166,6 12 0,-6-12 0,5 11 506,1-4-506,2-1 0,58-9 0,-25 6 0,31-12 0,-21 21 0,-11-15 0,13 7 0,-21-2 0,0 5 0,-17-1 0,-1 6 0,33-6 0,-32 7 0,19 7 0,-35 1 0,-7 6 0,0-6 0,0-2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3:27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0 456 24575,'0'-14'0,"6"-1"0,15-6 0,3 5 0,58-13 0,5 4 0,-37 11 0,2 0 0,10-1 0,-1 3 0,-10 5 0,0 2-604,13 1 0,2-1 604,2-2 0,-2-1 0,-15 2 0,0-1 0,27-2 0,2 1-1346,-11 3 0,4 0 1346,1 0 0,6-1 0,1-3 0,1-4 0,0-4 0,-2 1 0,-8 1 0,-2 0 0,1 0 0,6-2 0,1 2 0,-5 2-64,-1 4 0,-3 3 64,20-2 0,-6 1 0,6 4 0,-14-12 0,-54 21 1031,-7 8-1031,-6 9 0,-2-7 0,-6-4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06.5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138 1 24575,'0'28'0,"0"1"0,-7 0 0,6-1 0,-6-5 0,7 4 0,0-5 0,-9 22 0,6 4 0,-6 0 0,9 11 0,0-33 0,0 32 0,-6-38 0,4 16 0,-4 0 0,6-16 0,0 22 0,0-19 0,0 5 0,-7 7 0,6-11 0,-6 10 0,7-12 0,0 0 0,0-1 0,0 0 0,0-5 0,0 4 0,-6-12 0,4-14 0,-4-4 0,6-11 0,0 1 0,-7-3 0,-1-6 0,-13 0 0,12 7 0,-4 8 0,13 7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07.9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155 1 24575,'-9'36'0,"7"-10"0,-8 18 0,1 13 0,6-21 0,-6 36 0,3-40 0,4 6 0,-4-11 0,6 11 0,-15 41 0,11-8-301,-3-8 1,-1 0 300,-1 8 0,6 24 0,-6-47 0,9-4 0,0-16 0,0-5 0,0-3 0,0 1 601,-7 1-601,6 7 0,-6-7 0,7-1 0,0-7 0,0-12 0,-6-17 0,4-2 0,-4-11 0,6 14 0,-7-7 0,6 5 0,-6-11 0,7-8 0,0 15 0,0-5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10.2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901 115 24575,'0'15'0,"-12"-7"0,-4-8 0,-28-11 0,11-5 0,-11-8 0,0 5 0,-2-2 0,-1 10 0,5-2 0,13 11 0,1-4 0,5-1 0,2 6 0,7-6 0,-1 7 0,1 0 0,-1 0 0,1 0 0,-1 0 0,1 0 0,-1 0 0,-5 7 0,3-6 0,-3 6 0,5-7 0,1 0 0,-1 0 0,1 6 0,6 2 0,-5 0 0,5 5 0,0-5 0,1 6 0,1 0 0,4 1 0,-4-1 0,-1 7 0,6-5 0,-6 4 0,1-5 0,4-1 0,-4 0 0,6 1 0,0-1 0,-7 0 0,6 1 0,-6-1 0,7 7 0,-6-5 0,4 4 0,-4 7 0,12-9 0,2 9 0,7-13 0,-1 1 0,7-7 0,60 19 0,-22-12 0,-5 2 0,0-1 0,9-5 0,-22-1 0,2-10 0,-27 6 0,5-4 0,-1 4 0,-4-6 0,11 0 0,-11 0 0,11 0 0,-5 0 0,1 7 0,-3-6 0,-5 6 0,-1-7 0,0 6 0,7-5 0,-5 12 0,5-11 0,-7 11 0,0-12 0,1 12 0,-7-5 0,11 13 0,-10-6 0,12 6 0,-13-6 0,5-1 0,-12 0 0,6 1 0,-7-1 0,0 0 0,0 1 0,0-1 0,-7 0 0,6 0 0,-12 1 0,5-1 0,-7-6 0,1 5 0,-1 1 0,-5-4 0,-3 2 0,-6-12 0,-20 5 0,-5 0 0,-9-3 0,8 3 0,2 0 0,9-5 0,22 0 0,1 0 0,6 0 0,1 0 0,-1 0 0,1 0 0,-1 0 0,-5 0 0,4 0 0,-12 0 0,-9 0 0,-56-15 0,41 11 0,-35-11 0,64 9 0,1-2 0,1 0 0,7-5 0,-1 11 0,7-11 0,2 12 0,6-6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12.1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598 0 24575,'0'15'0,"0"5"0,0 9 0,-6-5 0,4 3 0,-11-13 0,5 7 0,0 1 0,-11 7 0,9-7 0,-11 5 0,13-11 0,-11 5 0,9 0 0,-17 1 0,11 0 0,-26 2 0,15-3 0,-17-2 0,22-4 0,-6-3 0,6-10 0,-7 11 0,7-12 0,1 6 0,0-7 0,5 0 0,-5 0 0,0 0 0,5 0 0,2-7 0,1 6 0,5-6 0,-6 7-1696,-1-6 0,7 4 0,2-4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24:24.4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1 24575,'0'14'0,"0"0"0,0 1 0,0-1 0,0 0 0,0 0 0,0 1 0,0-1 0,-6 7 0,4-5 0,-4 4 0,6-5 0,0 6 0,-7-6 0,6 6 0,-6-7 0,7 7 0,0-5 0,0 11 0,0-5 0,0 7 0,0-7 0,0 5 0,0-11 0,0 11 0,0-4 0,0-1 0,0 5 0,0-5 0,7 1 0,1-3 0,0-5 0,4-1 0,-4-6 0,0 5 0,-1-5 0,-7 6 0,0 7 0,0-5 0,0 4 0,0 1 0,6-5 0,-4 5 0,4-7 0,-6 7 0,0-5 0,0 4 0,0-5 0,0-1 0,0 0 0,0 1 0,0-1 0,0 0 0,0 1 0,0-1 0,0 0 0,0 1 0,6-7 0,-4 4 0,4-4 0,-6 7 0,0-1 0,0 0 0,0 1 0,0-1 0,0 0 0,7 1 0,-6-1 0,6 0 0,-7 1 0,0-1 0,0 0 0,0 7 0,-7-11 0,-1 9 0,0-18 0,2 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13.5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24575,'0'14'0,"0"1"0,0-1 0,0 0 0,0 1 0,0-1 0,0 0 0,0 1 0,0-1 0,6 0 0,-4 1 0,10-1 0,-10 7 0,11-5 0,7 17 0,4-9 0,11 5 0,-12-2 0,-3-18 0,-12 10 0,5-17 0,-11 11 0,10-12 0,-10 12 0,11-5 0,-12 6 0,12 7 0,-11-5 0,10-2 0,-10 5 0,11-9 0,-12 11 0,12-14 0,-11 6 0,17-5 0,-3 7 0,6-8 0,5 6 0,39 8 0,-27-10 0,27 7 0,-45-18 0,-7 0 0,0 7 0,1-6 0,-1 6 0,-6-7 0,-2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39.3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178 2896 24575,'-14'-8'0,"0"1"0,5 1 0,3-2 0,12-7 0,2 7 0,13 2 0,1-1 0,7 6 0,-7-6 0,21 7 0,-17-6 0,33 4 0,9-2 0,3 2 0,15 11 0,-15-9 0,-3 3 0,-9 15 0,-11-6 0,15 9 0,32-9 0,-24 7 0,24-17 0,-32 17 0,32-2 0,-24-4 0,-18-5 0,1-1 0,12-7 0,10 0 0,19 0 0,-46 7 0,4 1 0,41-6 0,6-1-1461,-11 7 0,2-1 1461,-16-6 0,4-1 0,-1-1-1165,0 2 0,0 0 0,2-3 1165,10-3 0,2-3 0,1-1-835,-15 3 0,1 1 1,0-2-1,0-2 835,1-6 0,0-4 0,-2 0 0,-2 3 0,9 5 0,-4 2 0,-3-3-211,-8-7 0,-2-3 0,-9 7 211,28 12 1679,-12-12-1679,-53 15 2926,12-7-2926,-10 6 4574,11-12-4574,-13 11 1210,-1-11-1210,15 2 0,5 3 0,23-11 0,30-13-724,-44 16 1,3 0 723,12-7 0,3-2 0,7-4 0,-3 3-109,18-5 109,-2-6 0,-65 24 0,-3 11 0,-5-11 0,-1 12 1438,-6-12-1438,-2 5 118,-6-7-118,0 1 0,0-1 0,0 1 0,0-7 0,0 5 0,-6-5 0,-2 0 0,0-17 0,-5 6 0,11-12 0,-19-32 0,11 36 0,-6-19 0,1-5-557,4-23 557,-5 38 0,-1-4-747,5-26 0,1 0 747,-7 25 0,-2-2 0,2-15 0,1-9 0,0 6 0,-2-1 0,1 1 0,-8-23 0,3 0 0,13 28 0,2 4 0,0 14 0,1 0-316,-4-20 1,1 3 315,-5-6 0,-9-19 0,15 49 498,2 15-498,6 7 1483,-6-5-1483,1 11 701,-2-5-701,-13 6 0,-2-5 0,-5 3 0,-8-10 0,6 11 0,-5 2 0,6-6 0,0 11 0,0-12 0,1 6 0,-1 7 0,-15 2 0,17 0 0,-31 4 0,32-4 0,-46 6 0,36 0 0,-36 0 0,39 6 0,-27-4 0,0 20 0,-7-9 0,6 11 0,17-6 0,15-4 0,-15 3 0,11 5 0,-26 9 0,11 5 0,2-9 0,-3-1 0,-22 10 0,-9 9 0,23-20 0,25-3 0,-25-7 0,25-3 0,-28-10 0,-19 19 0,28-18 0,-1-2 0,1 7 0,0-1 0,-44-7 0,32 0 0,15 0 0,3 0 0,-12 0 0,-25 0-899,27 1 0,-6-2 899,-21-8 0,-1 0 0,28 6 0,0 1-177,-26-8 0,7 2 177,19 8 0,-11 0 0,39 0 0,5 0 0,-7 0 1764,-15 9-1764,11-6 388,-11 6-388,21-9 0,3 6 0,5-4 0,-6 4 0,5-6 0,-5 0 0,-15 0 0,10 0 0,-34 10 0,34-8 0,-17 7 0,27-9 0,-11 0 0,5 0 0,-1 0 0,-10 0 0,9-6 0,-5 4 0,1-4 0,6 6 0,-7 0 0,7 0 0,-6 0 0,12 0 0,-26 0 0,0 0 0,-21 9 0,-1-6 0,16 12 0,4-13 0,15 4 0,13 1 0,-3-6 0,11 12 0,-6-5 0,-1 0 0,1-2 0,-1-6 0,7 7 0,2 1 0,6 6 0,-7 0 0,6 1 0,-6-1 0,1 7 0,-2-5 0,0 11 0,-5-11 0,5 4 0,-13 1 0,5-5 0,-5 5 0,7-1 0,6 3 0,1 5 0,1-6 0,4-1 0,-4 0 0,-1-5 0,6 11 0,-6 11 0,7-6 0,0 27 0,0-26 0,0 33 0,0-39 0,0 16 0,0-22 0,0 1 0,0 13 0,0-5 0,0 5 0,-6-6 0,4 0 0,-4-1 0,6 1 0,-7 0 0,6-1 0,-15 16 0,14-11 0,-14 11 0,8 13 0,0-22 0,-5 22 0,11-13 0,-4-11 0,6 17 0,0-20 0,0 5 0,0-12 0,-7-9 0,6 5 0,-6-3 0,7 28 0,0-18 0,0 10 0,-6-15 0,4-5 0,-4 17 0,6-9 0,-7 5 0,6-2 0,-6-11 0,7 4 0,0-5 0,0-1 0,-6-6 0,4 5 0,-4-5 0,6 13 0,-7-6 0,6 6 0,-12-7 0,11 1 0,-4-1 0,6 0 0,-7 1 0,6-1 0,-6 0 0,1-6 0,4 5 0,-10 8 0,10-4 0,-5 10 0,1-19 0,4 5 0,-10-11 0,10 10 0,-11-10 0,12 11 0,-12-12 0,11-1 0,-4-8 0,6 7 0,-7 9-1696,6 14 0,-6-6 0,7-3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54.08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1 156 24575,'14'-6'0,"7"4"0,-5-4 0,26 6 0,-16 0 0,18 0 0,-15 0 0,0 0 0,15-10 0,-12 8 0,12-14 0,-15 14 0,0-4 0,-1 6 0,1 0 0,-7 0 0,21 0 0,-17-6 0,11 4 0,6-4 0,-23 6 0,22 0 0,-26 0 0,11 0 0,11 0 0,-6 0 0,28 0 0,-12 0 0,-1 0 0,13 0 0,-12 0 0,-7 0 0,2 0 0,7 0 0,-14 6 0,36-4 0,-40 4 0,6-6 0,-17 0 0,-7 0 0,0 0 0,1 0 0,5 0 0,-4 0 0,11 6 0,-4-4 0,5 4 0,1-6 0,0 0 0,-1 0 0,1 0 0,-7 0 0,5 0 0,-11 0 0,11 0 0,2 0 0,1 0 0,5 0 0,-12 0 0,4 0 0,-5 0 0,22 0 0,-11 0 0,11 0 0,-22 0 0,-1 0 0,-7 0 0,7-6 0,16-5 0,-4-4 0,11 4 0,-22 4 0,5 7 0,-11 0 0,5 0 0,-7 0 0,1 0 0,5 0 0,-4 0 0,5 0 0,-7-6 0,7 4 0,17-4 0,9 6 0,48-15 0,-24 11 0,8-11 0,-35 15 0,-15 0 0,15-9 0,-11 6 0,26-6 0,-11 9 0,15 0 0,32 0 0,-24 0 0,23 0 0,-30 0 0,-16 0 0,-4 0 0,-16 0 0,1 0 0,15 0 0,-12 0 0,59 0 0,-7 0 0,-19 7 0,3 1 0,-3-7 0,-3 1 0,25 13-513,-28-14 0,1-2 513,27 1-693,-6 9 0,3 0 693,-28-7 0,-2 1 0,11 11 0,-4-1 0,2-10 0,-21 13 0,0-15 0,-26 5 952,11-6-952,-11 0 1460,11 0-1460,-11 0 0,5 0 0,0 0 0,1 0 0,7 0 0,-7 0 0,5 0 0,-11 0 0,11 0 0,-11 0 0,5 0 0,-1 0 0,3 0 0,5 7 0,16-6 0,-11 12 0,11-5 0,0 0 0,-18 5 0,10-12 0,-22 6 0,1-7 0,-1 0 0,0 0 0,1 0 0,-7-7 0,4 6 0,-4-6 0,7 7 0,-1 0 0,7 0 0,-5 0 0,17 0 0,-15 0 0,9 0 0,-13 0 0,0 0 0,1 0 0,-1 0 0,0 0 0,-6 7-1696,-1 1 0,-7 0 0,0-2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57.1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88 24575,'8'-7'0,"4"6"0,-4-6 0,0 1 0,5 4 0,-5-4 0,0-1 0,5 6 0,-5-6 0,6 7 0,0 0 0,1 0 0,-1 0 0,0 0 0,1 0 0,-1 0 0,0 0 0,1 0 0,-1 0 0,0 0 0,1 0 0,5 0 0,3 0 0,5 0 0,1 0 0,0 7 0,-1-6 0,1 6 0,-7-7 0,5 0 0,-11 0 0,11 0 0,-4 0 0,33 0 0,-5 0 0,4 6 0,-19-4 0,-22 4 0,0-6 0,1 0 0,-1 0 0,7 0 0,1 0 0,22 0 0,-5 0 0,7 0 0,4 0 0,-17 0 0,11 0 0,-22 0 0,-1 0 0,-1 0 0,-4 0 0,11 0 0,-11 0 0,5 0 0,6 0 0,-10 0 0,11-6 0,-14 4 0,7-4 0,7 6 0,2 0 0,6 0 0,-14 0 0,-1 0 0,-7 0 0,0 0 0,1 0 0,-1 0 0,0 0 0,1 0 0,-1 0 0,0 0 0,1 0 0,-1 0 0,7 0 0,1 0 0,6 0 0,1 0 0,-7 0 0,6 0 0,-13 0 0,13 0 0,-6 0 0,6 0 0,1 0 0,-7 0 0,-1 0 0,-7 0 0,1 0 0,-1 0 0,-6-7 0,11 6 0,-3-6 0,6 7 0,-1 0 0,-7 0 0,1 0 0,-1 0 0,0 0 0,1-6 0,-1 4 0,0-4 0,1 6 0,-1 0 0,0 0 0,7 0 0,1 0 0,1 0 0,-3 0 0,1-7 0,-5 6 0,5-6 0,-7 7 0,0 0 0,1 0 0,-1 0 0,0-6 0,1 4 0,-1-4 0,0 6 0,1 6 0,-7-4 0,-2 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5:00.10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1757 24575,'15'0'0,"-1"0"0,-6 7 0,5-6 0,-6 6 0,1-1 0,5-5 0,-11 12 0,11-11 0,1-9 0,30-32 0,11-14 0,-3 10 0,3-4-985,-2-7 0,2-8 1,-1 3 984,-6 9 0,0 2 0,-3 0 0,15-18 0,-7-4-910,-9-17 1,-4 0 909,-6 24 0,-5-1 0,-12 0 0,-5-6 0,-1 7 0,4 6 0,-1 3-119,0-11 1,2 4 118,14-2 0,-1-32 0,0 26 0,-6-9 0,-15 42 0,5 16 2608,-12 5-2608,12 1 2094,-11-1-2094,10 7 308,-10 8-308,4 14 0,-6 2 0,0 5 0,0-7 0,0-6 0,0-1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3:40.40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37 94 24575,'-6'-14'0,"4"-1"0,-11 7 0,5 2 0,0-1 0,8 6 0,61-21 0,-9 19 0,8 3-1132,3-5 0,7-1 0,2 2 1132,6 2 0,4 2 0,2 2-857,-9 2 0,3 2 0,0 1 0,-3-2 857,11-4 0,-4-1 0,2 4 0,6 8 0,2 4 0,-7-4 0,5-9 0,-7-1 0,-14 7 0,-4 0-49,-3-8 0,-7-2 49,-1 1 0,13 0 0,-38-7 2695,-1 6-2695,7-6 4080,-11 7-4080,3-6 147,-12 4-147,-1-4 0,0 6 0,1 0 0,-1-6 0,0 4 0,1 8 0,-7 10 0,-2 0 0,-6-3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18.8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1 386 24575,'14'14'0,"7"1"0,-5-1 0,11 0 0,-5 7 0,7-5 0,6 5 0,-5-7 0,20 3 0,-17-8 0,4 0 0,6-18 0,-17-6 0,33-17 0,-20-13 0,6 6 0,-8-52 0,-14 51 0,0-49 0,-9 64 0,-6-9 0,5 20 0,-12-1 0,19 1 0,-11 6 0,18-5 0,-11 5 0,11-7 0,-11 7 0,5-5 0,-7 12 0,0-12 0,-6 11 0,-1-4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3:43.32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92 24575,'29'-7'0,"-1"5"0,48-4 0,11-9-2298,-12 12 1,15 2 2297,-4-2 0,14-1 0,4-1 0,-4 3-1350,-12 1 1,-3 1-1,2 0 1,5 1 1349,-11-1 0,4 0 0,3 0 0,0 0 0,-2 0 0,-6 0 0,12 0 0,-5 0 0,-3 0 0,-1 0 116,13 0 1,-3 0-1,-7 0-116,4 0 0,-7 0-234,-18 0 0,-4 0 234,33 0 0,-42 0 0,-1 0 0,36 0 1404,-18 0-1404,-48 0 5355,6 0-5355,-10 0 2467,17-7-2467,-12 6 886,22-6-886,32 7 0,-21-6 0,17 4 0,-50-4 0,-1 6 0,-7 0 0,1 0 0,-1 0 0,0 0 0,1 0 0,5 0 0,-4 0 0,5 0 0,-13-7 0,-2 6 0,-6-6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3:45.7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24575,'15'0'0,"5"0"0,15 7 0,-3 1 0,25 9 0,22 6-409,-31-9 1,7 0 408,23-1 0,13-1 0,-4 0-1542,10 7 0,2-1 1542,-3-9 0,6-3 0,-5 2 0,-27 3 0,-3 3 0,0-3-1095,10-1 0,2-2 0,1-1 1095,9 0 0,1 0 0,7 2 0,-20 2 0,6 2 0,2 0 0,-2 0 0,-6-2 0,18-2 0,-6-3 0,1 4 0,12 6 0,1 4 0,-20-3 0,-4 0 0,-41-8 412,-18-9-412,-5 0 2717,-1 0-2717,0 0 4057,1 0-4057,-1 0 0,0 0 0,-6 0 0,-1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22:44:20.32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0 307 24575,'0'36'0,"0"15"0,0-19 0,0 12 0,0-22 0,0-1 0,13-6 0,-3-8 0,32 0 0,-16-7 0,12 0 0,-11 0 0,11-10 0,41-7 0,-8-5 0,-23 4 0,-1 0 0,16-6 0,0-16 0,0 7 0,1-9 0,-1-1-306,-16 16 0,0 1 306,25-9 0,7-4 0,-35 15 0,-9 2 0,-5-1 0,-1 2 0,-8 7 0,-1 6 612,-10-5-612,3 5 0,-13 0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Compensação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Prof. Gilberto Shinyashiki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E5870F1-C839-4B45-BC80-0F603A2DBB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45104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C367EE-174F-45D9-8CC4-9589110D9D95}" type="slidenum">
              <a:rPr lang="pt-BR" altLang="pt-BR" sz="1300">
                <a:latin typeface="Times New Roman" pitchFamily="18" charset="0"/>
              </a:rPr>
              <a:pPr/>
              <a:t>1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6A8F08-6747-4620-A769-C49D8155B3A7}" type="slidenum">
              <a:rPr lang="pt-BR" altLang="pt-BR" sz="1300">
                <a:latin typeface="Times New Roman" pitchFamily="18" charset="0"/>
              </a:rPr>
              <a:pPr/>
              <a:t>19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03EA3-3B74-4C04-BC21-C35233F09762}" type="slidenum">
              <a:rPr lang="pt-BR" altLang="pt-BR" sz="1300">
                <a:latin typeface="Times New Roman" pitchFamily="18" charset="0"/>
              </a:rPr>
              <a:pPr/>
              <a:t>20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50C4AD-0F79-4F19-8874-539CADC6CCB7}" type="slidenum">
              <a:rPr lang="pt-BR" altLang="pt-BR" sz="1300">
                <a:latin typeface="Times New Roman" pitchFamily="18" charset="0"/>
              </a:rPr>
              <a:pPr/>
              <a:t>21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EC11FB-25F5-4CCD-9542-84A1FF6C0E32}" type="slidenum">
              <a:rPr lang="pt-BR" altLang="pt-BR" sz="1300">
                <a:latin typeface="Times New Roman" pitchFamily="18" charset="0"/>
              </a:rPr>
              <a:pPr/>
              <a:t>22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ADBD89-FF6B-41E3-9A39-226D16ED765B}" type="slidenum">
              <a:rPr lang="pt-BR" altLang="pt-BR" sz="1300">
                <a:latin typeface="Times New Roman" pitchFamily="18" charset="0"/>
              </a:rPr>
              <a:pPr/>
              <a:t>2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58B718-FA91-4B25-910F-765D3B2973F1}" type="slidenum">
              <a:rPr lang="pt-BR" altLang="pt-BR" sz="1300">
                <a:latin typeface="Times New Roman" pitchFamily="18" charset="0"/>
              </a:rPr>
              <a:pPr/>
              <a:t>3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EC4B15-2AF3-4B97-B30F-CC537331306A}" type="slidenum">
              <a:rPr lang="pt-BR" altLang="pt-BR" sz="1300">
                <a:latin typeface="Times New Roman" pitchFamily="18" charset="0"/>
              </a:rPr>
              <a:pPr/>
              <a:t>13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929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80A539-7FCD-446A-956E-DFA91DE2991C}" type="slidenum">
              <a:rPr lang="pt-BR" altLang="pt-BR" sz="1300">
                <a:latin typeface="Times New Roman" pitchFamily="18" charset="0"/>
              </a:rPr>
              <a:pPr/>
              <a:t>14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117071-DD39-4692-9186-5854AC14B94F}" type="slidenum">
              <a:rPr lang="pt-BR" altLang="pt-BR" sz="1300">
                <a:latin typeface="Times New Roman" pitchFamily="18" charset="0"/>
              </a:rPr>
              <a:pPr/>
              <a:t>15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3E42B5-D47D-4BD3-A324-C67C65A82986}" type="slidenum">
              <a:rPr lang="pt-BR" altLang="pt-BR" sz="1300">
                <a:latin typeface="Times New Roman" pitchFamily="18" charset="0"/>
              </a:rPr>
              <a:pPr/>
              <a:t>16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83775B-6AFA-4052-BC8C-C71BBB97C335}" type="slidenum">
              <a:rPr lang="pt-BR" altLang="pt-BR" sz="1300">
                <a:latin typeface="Times New Roman" pitchFamily="18" charset="0"/>
              </a:rPr>
              <a:pPr/>
              <a:t>17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Compensação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1300">
                <a:latin typeface="Times New Roman" pitchFamily="18" charset="0"/>
              </a:rPr>
              <a:t>Prof. Gilberto Shinyashiki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0A034C-44D8-4F9A-9B5A-1D1CE311B80E}" type="slidenum">
              <a:rPr lang="pt-BR" altLang="pt-BR" sz="1300">
                <a:latin typeface="Times New Roman" pitchFamily="18" charset="0"/>
              </a:rPr>
              <a:pPr/>
              <a:t>18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DC3125-B9DD-4917-B17E-A8CF611D5B2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4293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428B6-9122-48C2-8322-B853AB4066B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1722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DC76-6641-4503-A25D-CBF106EEDB2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2381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FA9C-53DB-483A-923E-5204AEFC9B2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2390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649D9-87C2-4850-BAC8-925737C121D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481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FB716-F773-475D-B25F-EE1A6D27865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2581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25FE-2C9C-4CD5-884E-EB6E7EE1D67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364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883C-8698-40D6-A5F8-54550159427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355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79A1-F161-42C7-9938-166E3FD275A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2282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07E76-5998-466C-A2DD-6751883C110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1078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E1A2-A4F1-4EF6-BA2B-72044EFB63F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350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5AF3B-0AB6-496B-A40E-2F013568802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1156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1B348300-7EAC-448C-AF0B-5379735BA1D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45.xml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12" Type="http://schemas.openxmlformats.org/officeDocument/2006/relationships/image" Target="../media/image47.png"/><Relationship Id="rId2" Type="http://schemas.openxmlformats.org/officeDocument/2006/relationships/image" Target="../media/image42.tiff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customXml" Target="../ink/ink44.xml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customXml" Target="../ink/ink43.xml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52.xml"/><Relationship Id="rId3" Type="http://schemas.openxmlformats.org/officeDocument/2006/relationships/customXml" Target="../ink/ink47.xml"/><Relationship Id="rId7" Type="http://schemas.openxmlformats.org/officeDocument/2006/relationships/customXml" Target="../ink/ink49.xml"/><Relationship Id="rId12" Type="http://schemas.openxmlformats.org/officeDocument/2006/relationships/image" Target="../media/image55.png"/><Relationship Id="rId2" Type="http://schemas.openxmlformats.org/officeDocument/2006/relationships/image" Target="../media/image50.tiff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customXml" Target="../ink/ink51.xml"/><Relationship Id="rId5" Type="http://schemas.openxmlformats.org/officeDocument/2006/relationships/customXml" Target="../ink/ink48.xml"/><Relationship Id="rId15" Type="http://schemas.openxmlformats.org/officeDocument/2006/relationships/customXml" Target="../ink/ink53.xm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customXml" Target="../ink/ink50.xml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customXml" Target="../ink/ink55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customXml" Target="../ink/ink61.xml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" Type="http://schemas.openxmlformats.org/officeDocument/2006/relationships/customXml" Target="../ink/ink56.xml"/><Relationship Id="rId21" Type="http://schemas.openxmlformats.org/officeDocument/2006/relationships/customXml" Target="../ink/ink65.xml"/><Relationship Id="rId7" Type="http://schemas.openxmlformats.org/officeDocument/2006/relationships/customXml" Target="../ink/ink58.xml"/><Relationship Id="rId12" Type="http://schemas.openxmlformats.org/officeDocument/2006/relationships/image" Target="../media/image65.png"/><Relationship Id="rId17" Type="http://schemas.openxmlformats.org/officeDocument/2006/relationships/customXml" Target="../ink/ink63.xml"/><Relationship Id="rId25" Type="http://schemas.openxmlformats.org/officeDocument/2006/relationships/customXml" Target="../ink/ink67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7.png"/><Relationship Id="rId20" Type="http://schemas.openxmlformats.org/officeDocument/2006/relationships/image" Target="../media/image69.png"/><Relationship Id="rId29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customXml" Target="../ink/ink60.xml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5" Type="http://schemas.openxmlformats.org/officeDocument/2006/relationships/customXml" Target="../ink/ink57.xml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28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customXml" Target="../ink/ink64.xml"/><Relationship Id="rId31" Type="http://schemas.openxmlformats.org/officeDocument/2006/relationships/customXml" Target="../ink/ink70.xml"/><Relationship Id="rId4" Type="http://schemas.openxmlformats.org/officeDocument/2006/relationships/image" Target="../media/image61.png"/><Relationship Id="rId9" Type="http://schemas.openxmlformats.org/officeDocument/2006/relationships/customXml" Target="../ink/ink59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Relationship Id="rId27" Type="http://schemas.openxmlformats.org/officeDocument/2006/relationships/customXml" Target="../ink/ink68.xml"/><Relationship Id="rId30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21" Type="http://schemas.openxmlformats.org/officeDocument/2006/relationships/customXml" Target="../ink/ink80.xml"/><Relationship Id="rId42" Type="http://schemas.openxmlformats.org/officeDocument/2006/relationships/image" Target="../media/image95.png"/><Relationship Id="rId47" Type="http://schemas.openxmlformats.org/officeDocument/2006/relationships/customXml" Target="../ink/ink93.xml"/><Relationship Id="rId63" Type="http://schemas.openxmlformats.org/officeDocument/2006/relationships/customXml" Target="../ink/ink101.xml"/><Relationship Id="rId68" Type="http://schemas.openxmlformats.org/officeDocument/2006/relationships/image" Target="../media/image108.png"/><Relationship Id="rId84" Type="http://schemas.openxmlformats.org/officeDocument/2006/relationships/image" Target="../media/image116.png"/><Relationship Id="rId16" Type="http://schemas.openxmlformats.org/officeDocument/2006/relationships/image" Target="../media/image82.png"/><Relationship Id="rId11" Type="http://schemas.openxmlformats.org/officeDocument/2006/relationships/customXml" Target="../ink/ink75.xml"/><Relationship Id="rId32" Type="http://schemas.openxmlformats.org/officeDocument/2006/relationships/image" Target="../media/image90.png"/><Relationship Id="rId37" Type="http://schemas.openxmlformats.org/officeDocument/2006/relationships/customXml" Target="../ink/ink88.xml"/><Relationship Id="rId53" Type="http://schemas.openxmlformats.org/officeDocument/2006/relationships/customXml" Target="../ink/ink96.xml"/><Relationship Id="rId58" Type="http://schemas.openxmlformats.org/officeDocument/2006/relationships/image" Target="../media/image103.png"/><Relationship Id="rId74" Type="http://schemas.openxmlformats.org/officeDocument/2006/relationships/image" Target="../media/image111.png"/><Relationship Id="rId79" Type="http://schemas.openxmlformats.org/officeDocument/2006/relationships/customXml" Target="../ink/ink109.xml"/><Relationship Id="rId5" Type="http://schemas.openxmlformats.org/officeDocument/2006/relationships/customXml" Target="../ink/ink72.xml"/><Relationship Id="rId61" Type="http://schemas.openxmlformats.org/officeDocument/2006/relationships/customXml" Target="../ink/ink100.xml"/><Relationship Id="rId82" Type="http://schemas.openxmlformats.org/officeDocument/2006/relationships/image" Target="../media/image115.png"/><Relationship Id="rId19" Type="http://schemas.openxmlformats.org/officeDocument/2006/relationships/customXml" Target="../ink/ink79.xml"/><Relationship Id="rId14" Type="http://schemas.openxmlformats.org/officeDocument/2006/relationships/image" Target="../media/image81.png"/><Relationship Id="rId22" Type="http://schemas.openxmlformats.org/officeDocument/2006/relationships/image" Target="../media/image85.png"/><Relationship Id="rId27" Type="http://schemas.openxmlformats.org/officeDocument/2006/relationships/customXml" Target="../ink/ink83.xml"/><Relationship Id="rId30" Type="http://schemas.openxmlformats.org/officeDocument/2006/relationships/image" Target="../media/image89.png"/><Relationship Id="rId35" Type="http://schemas.openxmlformats.org/officeDocument/2006/relationships/customXml" Target="../ink/ink87.xml"/><Relationship Id="rId43" Type="http://schemas.openxmlformats.org/officeDocument/2006/relationships/customXml" Target="../ink/ink91.xml"/><Relationship Id="rId48" Type="http://schemas.openxmlformats.org/officeDocument/2006/relationships/image" Target="../media/image98.png"/><Relationship Id="rId56" Type="http://schemas.openxmlformats.org/officeDocument/2006/relationships/image" Target="../media/image102.png"/><Relationship Id="rId64" Type="http://schemas.openxmlformats.org/officeDocument/2006/relationships/image" Target="../media/image106.png"/><Relationship Id="rId69" Type="http://schemas.openxmlformats.org/officeDocument/2006/relationships/customXml" Target="../ink/ink104.xml"/><Relationship Id="rId77" Type="http://schemas.openxmlformats.org/officeDocument/2006/relationships/customXml" Target="../ink/ink108.xml"/><Relationship Id="rId8" Type="http://schemas.openxmlformats.org/officeDocument/2006/relationships/image" Target="../media/image78.png"/><Relationship Id="rId51" Type="http://schemas.openxmlformats.org/officeDocument/2006/relationships/customXml" Target="../ink/ink95.xml"/><Relationship Id="rId72" Type="http://schemas.openxmlformats.org/officeDocument/2006/relationships/image" Target="../media/image110.png"/><Relationship Id="rId80" Type="http://schemas.openxmlformats.org/officeDocument/2006/relationships/image" Target="../media/image114.png"/><Relationship Id="rId3" Type="http://schemas.openxmlformats.org/officeDocument/2006/relationships/customXml" Target="../ink/ink71.xml"/><Relationship Id="rId12" Type="http://schemas.openxmlformats.org/officeDocument/2006/relationships/image" Target="../media/image80.png"/><Relationship Id="rId17" Type="http://schemas.openxmlformats.org/officeDocument/2006/relationships/customXml" Target="../ink/ink78.xml"/><Relationship Id="rId25" Type="http://schemas.openxmlformats.org/officeDocument/2006/relationships/customXml" Target="../ink/ink82.xml"/><Relationship Id="rId33" Type="http://schemas.openxmlformats.org/officeDocument/2006/relationships/customXml" Target="../ink/ink86.xml"/><Relationship Id="rId38" Type="http://schemas.openxmlformats.org/officeDocument/2006/relationships/image" Target="../media/image93.png"/><Relationship Id="rId46" Type="http://schemas.openxmlformats.org/officeDocument/2006/relationships/image" Target="../media/image97.png"/><Relationship Id="rId59" Type="http://schemas.openxmlformats.org/officeDocument/2006/relationships/customXml" Target="../ink/ink99.xml"/><Relationship Id="rId67" Type="http://schemas.openxmlformats.org/officeDocument/2006/relationships/customXml" Target="../ink/ink103.xml"/><Relationship Id="rId20" Type="http://schemas.openxmlformats.org/officeDocument/2006/relationships/image" Target="../media/image84.png"/><Relationship Id="rId41" Type="http://schemas.openxmlformats.org/officeDocument/2006/relationships/customXml" Target="../ink/ink90.xml"/><Relationship Id="rId54" Type="http://schemas.openxmlformats.org/officeDocument/2006/relationships/image" Target="../media/image101.png"/><Relationship Id="rId62" Type="http://schemas.openxmlformats.org/officeDocument/2006/relationships/image" Target="../media/image105.png"/><Relationship Id="rId70" Type="http://schemas.openxmlformats.org/officeDocument/2006/relationships/image" Target="../media/image109.png"/><Relationship Id="rId75" Type="http://schemas.openxmlformats.org/officeDocument/2006/relationships/customXml" Target="../ink/ink107.xml"/><Relationship Id="rId83" Type="http://schemas.openxmlformats.org/officeDocument/2006/relationships/customXml" Target="../ink/ink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5" Type="http://schemas.openxmlformats.org/officeDocument/2006/relationships/customXml" Target="../ink/ink77.xml"/><Relationship Id="rId23" Type="http://schemas.openxmlformats.org/officeDocument/2006/relationships/customXml" Target="../ink/ink81.xml"/><Relationship Id="rId28" Type="http://schemas.openxmlformats.org/officeDocument/2006/relationships/image" Target="../media/image88.png"/><Relationship Id="rId36" Type="http://schemas.openxmlformats.org/officeDocument/2006/relationships/image" Target="../media/image92.png"/><Relationship Id="rId49" Type="http://schemas.openxmlformats.org/officeDocument/2006/relationships/customXml" Target="../ink/ink94.xml"/><Relationship Id="rId57" Type="http://schemas.openxmlformats.org/officeDocument/2006/relationships/customXml" Target="../ink/ink98.xml"/><Relationship Id="rId10" Type="http://schemas.openxmlformats.org/officeDocument/2006/relationships/image" Target="../media/image79.png"/><Relationship Id="rId31" Type="http://schemas.openxmlformats.org/officeDocument/2006/relationships/customXml" Target="../ink/ink85.xml"/><Relationship Id="rId44" Type="http://schemas.openxmlformats.org/officeDocument/2006/relationships/image" Target="../media/image96.png"/><Relationship Id="rId52" Type="http://schemas.openxmlformats.org/officeDocument/2006/relationships/image" Target="../media/image100.png"/><Relationship Id="rId60" Type="http://schemas.openxmlformats.org/officeDocument/2006/relationships/image" Target="../media/image104.png"/><Relationship Id="rId65" Type="http://schemas.openxmlformats.org/officeDocument/2006/relationships/customXml" Target="../ink/ink102.xml"/><Relationship Id="rId73" Type="http://schemas.openxmlformats.org/officeDocument/2006/relationships/customXml" Target="../ink/ink106.xml"/><Relationship Id="rId78" Type="http://schemas.openxmlformats.org/officeDocument/2006/relationships/image" Target="../media/image113.png"/><Relationship Id="rId81" Type="http://schemas.openxmlformats.org/officeDocument/2006/relationships/customXml" Target="../ink/ink110.xml"/><Relationship Id="rId4" Type="http://schemas.openxmlformats.org/officeDocument/2006/relationships/image" Target="../media/image76.png"/><Relationship Id="rId9" Type="http://schemas.openxmlformats.org/officeDocument/2006/relationships/customXml" Target="../ink/ink74.xml"/><Relationship Id="rId13" Type="http://schemas.openxmlformats.org/officeDocument/2006/relationships/customXml" Target="../ink/ink76.xml"/><Relationship Id="rId18" Type="http://schemas.openxmlformats.org/officeDocument/2006/relationships/image" Target="../media/image83.png"/><Relationship Id="rId39" Type="http://schemas.openxmlformats.org/officeDocument/2006/relationships/customXml" Target="../ink/ink89.xml"/><Relationship Id="rId34" Type="http://schemas.openxmlformats.org/officeDocument/2006/relationships/image" Target="../media/image91.png"/><Relationship Id="rId50" Type="http://schemas.openxmlformats.org/officeDocument/2006/relationships/image" Target="../media/image99.png"/><Relationship Id="rId55" Type="http://schemas.openxmlformats.org/officeDocument/2006/relationships/customXml" Target="../ink/ink97.xml"/><Relationship Id="rId76" Type="http://schemas.openxmlformats.org/officeDocument/2006/relationships/image" Target="../media/image112.png"/><Relationship Id="rId7" Type="http://schemas.openxmlformats.org/officeDocument/2006/relationships/customXml" Target="../ink/ink73.xml"/><Relationship Id="rId71" Type="http://schemas.openxmlformats.org/officeDocument/2006/relationships/customXml" Target="../ink/ink105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84.xml"/><Relationship Id="rId24" Type="http://schemas.openxmlformats.org/officeDocument/2006/relationships/image" Target="../media/image86.png"/><Relationship Id="rId40" Type="http://schemas.openxmlformats.org/officeDocument/2006/relationships/image" Target="../media/image94.png"/><Relationship Id="rId45" Type="http://schemas.openxmlformats.org/officeDocument/2006/relationships/customXml" Target="../ink/ink92.xml"/><Relationship Id="rId66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customXml" Target="../ink/ink117.xml"/><Relationship Id="rId3" Type="http://schemas.openxmlformats.org/officeDocument/2006/relationships/customXml" Target="../ink/ink112.xml"/><Relationship Id="rId7" Type="http://schemas.openxmlformats.org/officeDocument/2006/relationships/customXml" Target="../ink/ink114.xml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customXml" Target="../ink/ink116.xml"/><Relationship Id="rId5" Type="http://schemas.openxmlformats.org/officeDocument/2006/relationships/customXml" Target="../ink/ink113.xml"/><Relationship Id="rId10" Type="http://schemas.openxmlformats.org/officeDocument/2006/relationships/image" Target="../media/image120.png"/><Relationship Id="rId4" Type="http://schemas.openxmlformats.org/officeDocument/2006/relationships/image" Target="../media/image117.png"/><Relationship Id="rId9" Type="http://schemas.openxmlformats.org/officeDocument/2006/relationships/customXml" Target="../ink/ink115.xml"/><Relationship Id="rId1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3.xml"/><Relationship Id="rId18" Type="http://schemas.openxmlformats.org/officeDocument/2006/relationships/image" Target="../media/image130.png"/><Relationship Id="rId26" Type="http://schemas.openxmlformats.org/officeDocument/2006/relationships/image" Target="../media/image134.png"/><Relationship Id="rId39" Type="http://schemas.openxmlformats.org/officeDocument/2006/relationships/customXml" Target="../ink/ink136.xml"/><Relationship Id="rId21" Type="http://schemas.openxmlformats.org/officeDocument/2006/relationships/customXml" Target="../ink/ink127.xml"/><Relationship Id="rId34" Type="http://schemas.openxmlformats.org/officeDocument/2006/relationships/image" Target="../media/image138.png"/><Relationship Id="rId42" Type="http://schemas.openxmlformats.org/officeDocument/2006/relationships/image" Target="../media/image142.png"/><Relationship Id="rId47" Type="http://schemas.openxmlformats.org/officeDocument/2006/relationships/customXml" Target="../ink/ink140.xml"/><Relationship Id="rId50" Type="http://schemas.openxmlformats.org/officeDocument/2006/relationships/image" Target="../media/image146.png"/><Relationship Id="rId7" Type="http://schemas.openxmlformats.org/officeDocument/2006/relationships/customXml" Target="../ink/ink12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9.png"/><Relationship Id="rId29" Type="http://schemas.openxmlformats.org/officeDocument/2006/relationships/customXml" Target="../ink/ink131.xml"/><Relationship Id="rId11" Type="http://schemas.openxmlformats.org/officeDocument/2006/relationships/customXml" Target="../ink/ink122.xml"/><Relationship Id="rId24" Type="http://schemas.openxmlformats.org/officeDocument/2006/relationships/image" Target="../media/image133.png"/><Relationship Id="rId32" Type="http://schemas.openxmlformats.org/officeDocument/2006/relationships/image" Target="../media/image137.png"/><Relationship Id="rId37" Type="http://schemas.openxmlformats.org/officeDocument/2006/relationships/customXml" Target="../ink/ink135.xml"/><Relationship Id="rId40" Type="http://schemas.openxmlformats.org/officeDocument/2006/relationships/image" Target="../media/image141.png"/><Relationship Id="rId45" Type="http://schemas.openxmlformats.org/officeDocument/2006/relationships/customXml" Target="../ink/ink139.xml"/><Relationship Id="rId5" Type="http://schemas.openxmlformats.org/officeDocument/2006/relationships/customXml" Target="../ink/ink119.xml"/><Relationship Id="rId15" Type="http://schemas.openxmlformats.org/officeDocument/2006/relationships/customXml" Target="../ink/ink124.xml"/><Relationship Id="rId23" Type="http://schemas.openxmlformats.org/officeDocument/2006/relationships/customXml" Target="../ink/ink128.xml"/><Relationship Id="rId28" Type="http://schemas.openxmlformats.org/officeDocument/2006/relationships/image" Target="../media/image135.png"/><Relationship Id="rId36" Type="http://schemas.openxmlformats.org/officeDocument/2006/relationships/image" Target="../media/image139.png"/><Relationship Id="rId49" Type="http://schemas.openxmlformats.org/officeDocument/2006/relationships/customXml" Target="../ink/ink141.xml"/><Relationship Id="rId10" Type="http://schemas.openxmlformats.org/officeDocument/2006/relationships/image" Target="../media/image126.png"/><Relationship Id="rId19" Type="http://schemas.openxmlformats.org/officeDocument/2006/relationships/customXml" Target="../ink/ink126.xml"/><Relationship Id="rId31" Type="http://schemas.openxmlformats.org/officeDocument/2006/relationships/customXml" Target="../ink/ink132.xml"/><Relationship Id="rId44" Type="http://schemas.openxmlformats.org/officeDocument/2006/relationships/image" Target="../media/image143.png"/><Relationship Id="rId4" Type="http://schemas.openxmlformats.org/officeDocument/2006/relationships/image" Target="../media/image123.png"/><Relationship Id="rId9" Type="http://schemas.openxmlformats.org/officeDocument/2006/relationships/customXml" Target="../ink/ink121.xml"/><Relationship Id="rId14" Type="http://schemas.openxmlformats.org/officeDocument/2006/relationships/image" Target="../media/image128.png"/><Relationship Id="rId22" Type="http://schemas.openxmlformats.org/officeDocument/2006/relationships/image" Target="../media/image132.png"/><Relationship Id="rId27" Type="http://schemas.openxmlformats.org/officeDocument/2006/relationships/customXml" Target="../ink/ink130.xml"/><Relationship Id="rId30" Type="http://schemas.openxmlformats.org/officeDocument/2006/relationships/image" Target="../media/image136.png"/><Relationship Id="rId35" Type="http://schemas.openxmlformats.org/officeDocument/2006/relationships/customXml" Target="../ink/ink134.xml"/><Relationship Id="rId43" Type="http://schemas.openxmlformats.org/officeDocument/2006/relationships/customXml" Target="../ink/ink138.xml"/><Relationship Id="rId48" Type="http://schemas.openxmlformats.org/officeDocument/2006/relationships/image" Target="../media/image145.png"/><Relationship Id="rId8" Type="http://schemas.openxmlformats.org/officeDocument/2006/relationships/image" Target="../media/image125.png"/><Relationship Id="rId3" Type="http://schemas.openxmlformats.org/officeDocument/2006/relationships/customXml" Target="../ink/ink118.xml"/><Relationship Id="rId12" Type="http://schemas.openxmlformats.org/officeDocument/2006/relationships/image" Target="../media/image127.png"/><Relationship Id="rId17" Type="http://schemas.openxmlformats.org/officeDocument/2006/relationships/customXml" Target="../ink/ink125.xml"/><Relationship Id="rId25" Type="http://schemas.openxmlformats.org/officeDocument/2006/relationships/customXml" Target="../ink/ink129.xml"/><Relationship Id="rId33" Type="http://schemas.openxmlformats.org/officeDocument/2006/relationships/customXml" Target="../ink/ink133.xml"/><Relationship Id="rId38" Type="http://schemas.openxmlformats.org/officeDocument/2006/relationships/image" Target="../media/image140.png"/><Relationship Id="rId46" Type="http://schemas.openxmlformats.org/officeDocument/2006/relationships/image" Target="../media/image144.png"/><Relationship Id="rId20" Type="http://schemas.openxmlformats.org/officeDocument/2006/relationships/image" Target="../media/image131.png"/><Relationship Id="rId41" Type="http://schemas.openxmlformats.org/officeDocument/2006/relationships/customXml" Target="../ink/ink1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customXml" Target="../ink/ink147.xml"/><Relationship Id="rId18" Type="http://schemas.openxmlformats.org/officeDocument/2006/relationships/image" Target="../media/image154.png"/><Relationship Id="rId26" Type="http://schemas.openxmlformats.org/officeDocument/2006/relationships/image" Target="../media/image158.png"/><Relationship Id="rId3" Type="http://schemas.openxmlformats.org/officeDocument/2006/relationships/customXml" Target="../ink/ink142.xml"/><Relationship Id="rId21" Type="http://schemas.openxmlformats.org/officeDocument/2006/relationships/customXml" Target="../ink/ink151.xml"/><Relationship Id="rId7" Type="http://schemas.openxmlformats.org/officeDocument/2006/relationships/customXml" Target="../ink/ink144.xml"/><Relationship Id="rId12" Type="http://schemas.openxmlformats.org/officeDocument/2006/relationships/image" Target="../media/image151.png"/><Relationship Id="rId17" Type="http://schemas.openxmlformats.org/officeDocument/2006/relationships/customXml" Target="../ink/ink149.xml"/><Relationship Id="rId25" Type="http://schemas.openxmlformats.org/officeDocument/2006/relationships/customXml" Target="../ink/ink153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3.png"/><Relationship Id="rId20" Type="http://schemas.openxmlformats.org/officeDocument/2006/relationships/image" Target="../media/image155.png"/><Relationship Id="rId29" Type="http://schemas.openxmlformats.org/officeDocument/2006/relationships/customXml" Target="../ink/ink1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.png"/><Relationship Id="rId11" Type="http://schemas.openxmlformats.org/officeDocument/2006/relationships/customXml" Target="../ink/ink146.xml"/><Relationship Id="rId24" Type="http://schemas.openxmlformats.org/officeDocument/2006/relationships/image" Target="../media/image157.png"/><Relationship Id="rId5" Type="http://schemas.openxmlformats.org/officeDocument/2006/relationships/customXml" Target="../ink/ink143.xml"/><Relationship Id="rId15" Type="http://schemas.openxmlformats.org/officeDocument/2006/relationships/customXml" Target="../ink/ink148.xml"/><Relationship Id="rId23" Type="http://schemas.openxmlformats.org/officeDocument/2006/relationships/customXml" Target="../ink/ink152.xml"/><Relationship Id="rId28" Type="http://schemas.openxmlformats.org/officeDocument/2006/relationships/image" Target="../media/image159.png"/><Relationship Id="rId10" Type="http://schemas.openxmlformats.org/officeDocument/2006/relationships/image" Target="../media/image150.png"/><Relationship Id="rId19" Type="http://schemas.openxmlformats.org/officeDocument/2006/relationships/customXml" Target="../ink/ink150.xml"/><Relationship Id="rId4" Type="http://schemas.openxmlformats.org/officeDocument/2006/relationships/image" Target="../media/image147.png"/><Relationship Id="rId9" Type="http://schemas.openxmlformats.org/officeDocument/2006/relationships/customXml" Target="../ink/ink145.xml"/><Relationship Id="rId14" Type="http://schemas.openxmlformats.org/officeDocument/2006/relationships/image" Target="../media/image152.png"/><Relationship Id="rId22" Type="http://schemas.openxmlformats.org/officeDocument/2006/relationships/image" Target="../media/image156.png"/><Relationship Id="rId27" Type="http://schemas.openxmlformats.org/officeDocument/2006/relationships/customXml" Target="../ink/ink154.xml"/><Relationship Id="rId30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1.xml"/><Relationship Id="rId18" Type="http://schemas.openxmlformats.org/officeDocument/2006/relationships/image" Target="../media/image168.png"/><Relationship Id="rId26" Type="http://schemas.openxmlformats.org/officeDocument/2006/relationships/image" Target="../media/image172.png"/><Relationship Id="rId39" Type="http://schemas.openxmlformats.org/officeDocument/2006/relationships/customXml" Target="../ink/ink174.xml"/><Relationship Id="rId21" Type="http://schemas.openxmlformats.org/officeDocument/2006/relationships/customXml" Target="../ink/ink165.xml"/><Relationship Id="rId34" Type="http://schemas.openxmlformats.org/officeDocument/2006/relationships/image" Target="../media/image176.png"/><Relationship Id="rId42" Type="http://schemas.openxmlformats.org/officeDocument/2006/relationships/image" Target="../media/image180.png"/><Relationship Id="rId47" Type="http://schemas.openxmlformats.org/officeDocument/2006/relationships/customXml" Target="../ink/ink178.xml"/><Relationship Id="rId50" Type="http://schemas.openxmlformats.org/officeDocument/2006/relationships/image" Target="../media/image184.png"/><Relationship Id="rId7" Type="http://schemas.openxmlformats.org/officeDocument/2006/relationships/customXml" Target="../ink/ink158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7.png"/><Relationship Id="rId29" Type="http://schemas.openxmlformats.org/officeDocument/2006/relationships/customXml" Target="../ink/ink169.xml"/><Relationship Id="rId11" Type="http://schemas.openxmlformats.org/officeDocument/2006/relationships/customXml" Target="../ink/ink160.xml"/><Relationship Id="rId24" Type="http://schemas.openxmlformats.org/officeDocument/2006/relationships/image" Target="../media/image171.png"/><Relationship Id="rId32" Type="http://schemas.openxmlformats.org/officeDocument/2006/relationships/image" Target="../media/image175.png"/><Relationship Id="rId37" Type="http://schemas.openxmlformats.org/officeDocument/2006/relationships/customXml" Target="../ink/ink173.xml"/><Relationship Id="rId40" Type="http://schemas.openxmlformats.org/officeDocument/2006/relationships/image" Target="../media/image179.png"/><Relationship Id="rId45" Type="http://schemas.openxmlformats.org/officeDocument/2006/relationships/customXml" Target="../ink/ink177.xml"/><Relationship Id="rId53" Type="http://schemas.openxmlformats.org/officeDocument/2006/relationships/customXml" Target="../ink/ink181.xml"/><Relationship Id="rId5" Type="http://schemas.openxmlformats.org/officeDocument/2006/relationships/customXml" Target="../ink/ink157.xml"/><Relationship Id="rId10" Type="http://schemas.openxmlformats.org/officeDocument/2006/relationships/image" Target="../media/image164.png"/><Relationship Id="rId19" Type="http://schemas.openxmlformats.org/officeDocument/2006/relationships/customXml" Target="../ink/ink164.xml"/><Relationship Id="rId31" Type="http://schemas.openxmlformats.org/officeDocument/2006/relationships/customXml" Target="../ink/ink170.xml"/><Relationship Id="rId44" Type="http://schemas.openxmlformats.org/officeDocument/2006/relationships/image" Target="../media/image181.png"/><Relationship Id="rId52" Type="http://schemas.openxmlformats.org/officeDocument/2006/relationships/image" Target="../media/image185.png"/><Relationship Id="rId4" Type="http://schemas.openxmlformats.org/officeDocument/2006/relationships/image" Target="../media/image161.png"/><Relationship Id="rId9" Type="http://schemas.openxmlformats.org/officeDocument/2006/relationships/customXml" Target="../ink/ink159.xml"/><Relationship Id="rId14" Type="http://schemas.openxmlformats.org/officeDocument/2006/relationships/image" Target="../media/image166.png"/><Relationship Id="rId22" Type="http://schemas.openxmlformats.org/officeDocument/2006/relationships/image" Target="../media/image170.png"/><Relationship Id="rId27" Type="http://schemas.openxmlformats.org/officeDocument/2006/relationships/customXml" Target="../ink/ink168.xml"/><Relationship Id="rId30" Type="http://schemas.openxmlformats.org/officeDocument/2006/relationships/image" Target="../media/image174.png"/><Relationship Id="rId35" Type="http://schemas.openxmlformats.org/officeDocument/2006/relationships/customXml" Target="../ink/ink172.xml"/><Relationship Id="rId43" Type="http://schemas.openxmlformats.org/officeDocument/2006/relationships/customXml" Target="../ink/ink176.xml"/><Relationship Id="rId48" Type="http://schemas.openxmlformats.org/officeDocument/2006/relationships/image" Target="../media/image183.png"/><Relationship Id="rId8" Type="http://schemas.openxmlformats.org/officeDocument/2006/relationships/image" Target="../media/image163.png"/><Relationship Id="rId51" Type="http://schemas.openxmlformats.org/officeDocument/2006/relationships/customXml" Target="../ink/ink180.xml"/><Relationship Id="rId3" Type="http://schemas.openxmlformats.org/officeDocument/2006/relationships/customXml" Target="../ink/ink156.xml"/><Relationship Id="rId12" Type="http://schemas.openxmlformats.org/officeDocument/2006/relationships/image" Target="../media/image165.png"/><Relationship Id="rId17" Type="http://schemas.openxmlformats.org/officeDocument/2006/relationships/customXml" Target="../ink/ink163.xml"/><Relationship Id="rId25" Type="http://schemas.openxmlformats.org/officeDocument/2006/relationships/customXml" Target="../ink/ink167.xml"/><Relationship Id="rId33" Type="http://schemas.openxmlformats.org/officeDocument/2006/relationships/customXml" Target="../ink/ink171.xml"/><Relationship Id="rId38" Type="http://schemas.openxmlformats.org/officeDocument/2006/relationships/image" Target="../media/image178.png"/><Relationship Id="rId46" Type="http://schemas.openxmlformats.org/officeDocument/2006/relationships/image" Target="../media/image182.png"/><Relationship Id="rId20" Type="http://schemas.openxmlformats.org/officeDocument/2006/relationships/image" Target="../media/image169.png"/><Relationship Id="rId41" Type="http://schemas.openxmlformats.org/officeDocument/2006/relationships/customXml" Target="../ink/ink175.xml"/><Relationship Id="rId54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5" Type="http://schemas.openxmlformats.org/officeDocument/2006/relationships/customXml" Target="../ink/ink162.xml"/><Relationship Id="rId23" Type="http://schemas.openxmlformats.org/officeDocument/2006/relationships/customXml" Target="../ink/ink166.xml"/><Relationship Id="rId28" Type="http://schemas.openxmlformats.org/officeDocument/2006/relationships/image" Target="../media/image173.png"/><Relationship Id="rId36" Type="http://schemas.openxmlformats.org/officeDocument/2006/relationships/image" Target="../media/image177.png"/><Relationship Id="rId49" Type="http://schemas.openxmlformats.org/officeDocument/2006/relationships/customXml" Target="../ink/ink1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8.xml"/><Relationship Id="rId18" Type="http://schemas.openxmlformats.org/officeDocument/2006/relationships/image" Target="../media/image194.png"/><Relationship Id="rId26" Type="http://schemas.openxmlformats.org/officeDocument/2006/relationships/image" Target="../media/image198.png"/><Relationship Id="rId39" Type="http://schemas.openxmlformats.org/officeDocument/2006/relationships/customXml" Target="../ink/ink201.xml"/><Relationship Id="rId21" Type="http://schemas.openxmlformats.org/officeDocument/2006/relationships/customXml" Target="../ink/ink192.xml"/><Relationship Id="rId34" Type="http://schemas.openxmlformats.org/officeDocument/2006/relationships/image" Target="../media/image202.png"/><Relationship Id="rId7" Type="http://schemas.openxmlformats.org/officeDocument/2006/relationships/customXml" Target="../ink/ink185.xml"/><Relationship Id="rId12" Type="http://schemas.openxmlformats.org/officeDocument/2006/relationships/image" Target="../media/image191.png"/><Relationship Id="rId17" Type="http://schemas.openxmlformats.org/officeDocument/2006/relationships/customXml" Target="../ink/ink190.xml"/><Relationship Id="rId25" Type="http://schemas.openxmlformats.org/officeDocument/2006/relationships/customXml" Target="../ink/ink194.xml"/><Relationship Id="rId33" Type="http://schemas.openxmlformats.org/officeDocument/2006/relationships/customXml" Target="../ink/ink198.xml"/><Relationship Id="rId38" Type="http://schemas.openxmlformats.org/officeDocument/2006/relationships/image" Target="../media/image20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3.png"/><Relationship Id="rId20" Type="http://schemas.openxmlformats.org/officeDocument/2006/relationships/image" Target="../media/image195.png"/><Relationship Id="rId29" Type="http://schemas.openxmlformats.org/officeDocument/2006/relationships/customXml" Target="../ink/ink19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8.png"/><Relationship Id="rId11" Type="http://schemas.openxmlformats.org/officeDocument/2006/relationships/customXml" Target="../ink/ink187.xml"/><Relationship Id="rId24" Type="http://schemas.openxmlformats.org/officeDocument/2006/relationships/image" Target="../media/image197.png"/><Relationship Id="rId32" Type="http://schemas.openxmlformats.org/officeDocument/2006/relationships/image" Target="../media/image201.png"/><Relationship Id="rId37" Type="http://schemas.openxmlformats.org/officeDocument/2006/relationships/customXml" Target="../ink/ink200.xml"/><Relationship Id="rId40" Type="http://schemas.openxmlformats.org/officeDocument/2006/relationships/image" Target="../media/image205.png"/><Relationship Id="rId5" Type="http://schemas.openxmlformats.org/officeDocument/2006/relationships/customXml" Target="../ink/ink184.xml"/><Relationship Id="rId15" Type="http://schemas.openxmlformats.org/officeDocument/2006/relationships/customXml" Target="../ink/ink189.xml"/><Relationship Id="rId23" Type="http://schemas.openxmlformats.org/officeDocument/2006/relationships/customXml" Target="../ink/ink193.xml"/><Relationship Id="rId28" Type="http://schemas.openxmlformats.org/officeDocument/2006/relationships/image" Target="../media/image199.png"/><Relationship Id="rId36" Type="http://schemas.openxmlformats.org/officeDocument/2006/relationships/image" Target="../media/image203.png"/><Relationship Id="rId10" Type="http://schemas.openxmlformats.org/officeDocument/2006/relationships/image" Target="../media/image190.png"/><Relationship Id="rId19" Type="http://schemas.openxmlformats.org/officeDocument/2006/relationships/customXml" Target="../ink/ink191.xml"/><Relationship Id="rId31" Type="http://schemas.openxmlformats.org/officeDocument/2006/relationships/customXml" Target="../ink/ink197.xml"/><Relationship Id="rId4" Type="http://schemas.openxmlformats.org/officeDocument/2006/relationships/image" Target="../media/image187.png"/><Relationship Id="rId9" Type="http://schemas.openxmlformats.org/officeDocument/2006/relationships/customXml" Target="../ink/ink186.xml"/><Relationship Id="rId14" Type="http://schemas.openxmlformats.org/officeDocument/2006/relationships/image" Target="../media/image192.png"/><Relationship Id="rId22" Type="http://schemas.openxmlformats.org/officeDocument/2006/relationships/image" Target="../media/image196.png"/><Relationship Id="rId27" Type="http://schemas.openxmlformats.org/officeDocument/2006/relationships/customXml" Target="../ink/ink195.xml"/><Relationship Id="rId30" Type="http://schemas.openxmlformats.org/officeDocument/2006/relationships/image" Target="../media/image200.png"/><Relationship Id="rId35" Type="http://schemas.openxmlformats.org/officeDocument/2006/relationships/customXml" Target="../ink/ink199.xml"/><Relationship Id="rId8" Type="http://schemas.openxmlformats.org/officeDocument/2006/relationships/image" Target="../media/image189.png"/><Relationship Id="rId3" Type="http://schemas.openxmlformats.org/officeDocument/2006/relationships/customXml" Target="../ink/ink1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customXml" Target="../ink/ink207.xml"/><Relationship Id="rId18" Type="http://schemas.openxmlformats.org/officeDocument/2006/relationships/image" Target="../media/image213.png"/><Relationship Id="rId26" Type="http://schemas.openxmlformats.org/officeDocument/2006/relationships/image" Target="../media/image217.png"/><Relationship Id="rId3" Type="http://schemas.openxmlformats.org/officeDocument/2006/relationships/customXml" Target="../ink/ink202.xml"/><Relationship Id="rId21" Type="http://schemas.openxmlformats.org/officeDocument/2006/relationships/customXml" Target="../ink/ink211.xml"/><Relationship Id="rId7" Type="http://schemas.openxmlformats.org/officeDocument/2006/relationships/customXml" Target="../ink/ink204.xml"/><Relationship Id="rId12" Type="http://schemas.openxmlformats.org/officeDocument/2006/relationships/image" Target="../media/image210.png"/><Relationship Id="rId17" Type="http://schemas.openxmlformats.org/officeDocument/2006/relationships/customXml" Target="../ink/ink209.xml"/><Relationship Id="rId25" Type="http://schemas.openxmlformats.org/officeDocument/2006/relationships/customXml" Target="../ink/ink213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2.png"/><Relationship Id="rId20" Type="http://schemas.openxmlformats.org/officeDocument/2006/relationships/image" Target="../media/image2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7.png"/><Relationship Id="rId11" Type="http://schemas.openxmlformats.org/officeDocument/2006/relationships/customXml" Target="../ink/ink206.xml"/><Relationship Id="rId24" Type="http://schemas.openxmlformats.org/officeDocument/2006/relationships/image" Target="../media/image216.png"/><Relationship Id="rId5" Type="http://schemas.openxmlformats.org/officeDocument/2006/relationships/customXml" Target="../ink/ink203.xml"/><Relationship Id="rId15" Type="http://schemas.openxmlformats.org/officeDocument/2006/relationships/customXml" Target="../ink/ink208.xml"/><Relationship Id="rId23" Type="http://schemas.openxmlformats.org/officeDocument/2006/relationships/customXml" Target="../ink/ink212.xml"/><Relationship Id="rId28" Type="http://schemas.openxmlformats.org/officeDocument/2006/relationships/image" Target="../media/image218.png"/><Relationship Id="rId10" Type="http://schemas.openxmlformats.org/officeDocument/2006/relationships/image" Target="../media/image209.png"/><Relationship Id="rId19" Type="http://schemas.openxmlformats.org/officeDocument/2006/relationships/customXml" Target="../ink/ink210.xml"/><Relationship Id="rId4" Type="http://schemas.openxmlformats.org/officeDocument/2006/relationships/image" Target="../media/image206.png"/><Relationship Id="rId9" Type="http://schemas.openxmlformats.org/officeDocument/2006/relationships/customXml" Target="../ink/ink205.xml"/><Relationship Id="rId14" Type="http://schemas.openxmlformats.org/officeDocument/2006/relationships/image" Target="../media/image211.png"/><Relationship Id="rId22" Type="http://schemas.openxmlformats.org/officeDocument/2006/relationships/image" Target="../media/image215.png"/><Relationship Id="rId27" Type="http://schemas.openxmlformats.org/officeDocument/2006/relationships/customXml" Target="../ink/ink2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customXml" Target="../ink/ink215.xml"/><Relationship Id="rId7" Type="http://schemas.openxmlformats.org/officeDocument/2006/relationships/customXml" Target="../ink/ink2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customXml" Target="../ink/ink216.xml"/><Relationship Id="rId10" Type="http://schemas.openxmlformats.org/officeDocument/2006/relationships/image" Target="../media/image222.png"/><Relationship Id="rId4" Type="http://schemas.openxmlformats.org/officeDocument/2006/relationships/image" Target="../media/image219.png"/><Relationship Id="rId9" Type="http://schemas.openxmlformats.org/officeDocument/2006/relationships/customXml" Target="../ink/ink21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customXml" Target="../ink/ink23.xml"/><Relationship Id="rId21" Type="http://schemas.openxmlformats.org/officeDocument/2006/relationships/customXml" Target="../ink/ink14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9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22.xml"/><Relationship Id="rId40" Type="http://schemas.openxmlformats.org/officeDocument/2006/relationships/image" Target="../media/image23.png"/><Relationship Id="rId45" Type="http://schemas.openxmlformats.org/officeDocument/2006/relationships/customXml" Target="../ink/ink26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4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customXml" Target="../ink/ink8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7.xml"/><Relationship Id="rId30" Type="http://schemas.openxmlformats.org/officeDocument/2006/relationships/image" Target="../media/image18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8" Type="http://schemas.openxmlformats.org/officeDocument/2006/relationships/image" Target="../media/image7.png"/><Relationship Id="rId3" Type="http://schemas.openxmlformats.org/officeDocument/2006/relationships/customXml" Target="../ink/ink5.xml"/><Relationship Id="rId12" Type="http://schemas.openxmlformats.org/officeDocument/2006/relationships/image" Target="../media/image9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20" Type="http://schemas.openxmlformats.org/officeDocument/2006/relationships/image" Target="../media/image13.png"/><Relationship Id="rId41" Type="http://schemas.openxmlformats.org/officeDocument/2006/relationships/customXml" Target="../ink/ink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9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5" Type="http://schemas.openxmlformats.org/officeDocument/2006/relationships/image" Target="../media/image38.png"/><Relationship Id="rId4" Type="http://schemas.openxmlformats.org/officeDocument/2006/relationships/customXml" Target="../ink/ink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latin typeface="Georgia" pitchFamily="18" charset="0"/>
              </a:rPr>
              <a:t>Benefícios</a:t>
            </a:r>
          </a:p>
        </p:txBody>
      </p:sp>
      <p:sp>
        <p:nvSpPr>
          <p:cNvPr id="3075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Salário indireto = benefícios concedidos ao colaborador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0570C-1884-4CF5-A0C2-AFBCDA6A2297}" type="slidenum">
              <a:rPr lang="pt-BR" altLang="en-US"/>
              <a:pPr>
                <a:defRPr/>
              </a:pPr>
              <a:t>1</a:t>
            </a:fld>
            <a:endParaRPr lang="pt-B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7760251" cy="68727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8D5D916-ADCB-234A-A994-0FA2593F4A33}"/>
                  </a:ext>
                </a:extLst>
              </p14:cNvPr>
              <p14:cNvContentPartPr/>
              <p14:nvPr/>
            </p14:nvContentPartPr>
            <p14:xfrm>
              <a:off x="8219400" y="4857500"/>
              <a:ext cx="331920" cy="3981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8D5D916-ADCB-234A-A994-0FA2593F4A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1400" y="4839860"/>
                <a:ext cx="36756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E5F99144-5186-2149-A463-C3B037DF96CF}"/>
                  </a:ext>
                </a:extLst>
              </p14:cNvPr>
              <p14:cNvContentPartPr/>
              <p14:nvPr/>
            </p14:nvContentPartPr>
            <p14:xfrm>
              <a:off x="7705320" y="4223540"/>
              <a:ext cx="574200" cy="38700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E5F99144-5186-2149-A463-C3B037DF96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7320" y="4205540"/>
                <a:ext cx="6098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FE8D32D-7993-D945-984A-171D70FFA520}"/>
                  </a:ext>
                </a:extLst>
              </p14:cNvPr>
              <p14:cNvContentPartPr/>
              <p14:nvPr/>
            </p14:nvContentPartPr>
            <p14:xfrm>
              <a:off x="7825920" y="6019220"/>
              <a:ext cx="411120" cy="3348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FE8D32D-7993-D945-984A-171D70FFA5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08280" y="6001580"/>
                <a:ext cx="44676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8155089C-DB3C-AC49-9CFA-4DB0C70085B2}"/>
                  </a:ext>
                </a:extLst>
              </p14:cNvPr>
              <p14:cNvContentPartPr/>
              <p14:nvPr/>
            </p14:nvContentPartPr>
            <p14:xfrm>
              <a:off x="7759320" y="5500100"/>
              <a:ext cx="468360" cy="20988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8155089C-DB3C-AC49-9CFA-4DB0C70085B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41680" y="5482100"/>
                <a:ext cx="5040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E9CA1716-63D1-FF4E-BE6C-069D1BD2DDD9}"/>
                  </a:ext>
                </a:extLst>
              </p14:cNvPr>
              <p14:cNvContentPartPr/>
              <p14:nvPr/>
            </p14:nvContentPartPr>
            <p14:xfrm>
              <a:off x="7762560" y="4878380"/>
              <a:ext cx="328680" cy="2199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E9CA1716-63D1-FF4E-BE6C-069D1BD2DDD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4560" y="4860740"/>
                <a:ext cx="3643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A79FB537-B5C9-5D42-B1FF-520511CD53CA}"/>
                  </a:ext>
                </a:extLst>
              </p14:cNvPr>
              <p14:cNvContentPartPr/>
              <p14:nvPr/>
            </p14:nvContentPartPr>
            <p14:xfrm>
              <a:off x="7704960" y="3160460"/>
              <a:ext cx="304200" cy="32220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A79FB537-B5C9-5D42-B1FF-520511CD53C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86960" y="3142460"/>
                <a:ext cx="3398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9CB098D5-DB20-8145-96C2-3DDC104DDB02}"/>
                  </a:ext>
                </a:extLst>
              </p14:cNvPr>
              <p14:cNvContentPartPr/>
              <p14:nvPr/>
            </p14:nvContentPartPr>
            <p14:xfrm>
              <a:off x="7411560" y="2640980"/>
              <a:ext cx="633960" cy="34128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9CB098D5-DB20-8145-96C2-3DDC104DDB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93920" y="2622980"/>
                <a:ext cx="669600" cy="3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78756" y="332656"/>
            <a:ext cx="6117580" cy="58507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494F8154-3E0E-524D-9244-9D8C20066010}"/>
                  </a:ext>
                </a:extLst>
              </p14:cNvPr>
              <p14:cNvContentPartPr/>
              <p14:nvPr/>
            </p14:nvContentPartPr>
            <p14:xfrm>
              <a:off x="2959440" y="3047060"/>
              <a:ext cx="606960" cy="680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494F8154-3E0E-524D-9244-9D8C200660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1440" y="3029420"/>
                <a:ext cx="6426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3F8D2B82-09D6-B747-8C01-72C2F63E2570}"/>
                  </a:ext>
                </a:extLst>
              </p14:cNvPr>
              <p14:cNvContentPartPr/>
              <p14:nvPr/>
            </p14:nvContentPartPr>
            <p14:xfrm>
              <a:off x="4418160" y="2244260"/>
              <a:ext cx="814680" cy="37728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3F8D2B82-09D6-B747-8C01-72C2F63E25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0520" y="2226260"/>
                <a:ext cx="85032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2830A749-1A1C-984B-A175-D1DE5C079C71}"/>
              </a:ext>
            </a:extLst>
          </p:cNvPr>
          <p:cNvGrpSpPr/>
          <p:nvPr/>
        </p:nvGrpSpPr>
        <p:grpSpPr>
          <a:xfrm>
            <a:off x="5991720" y="2845100"/>
            <a:ext cx="1023840" cy="255240"/>
            <a:chOff x="5991720" y="2845100"/>
            <a:chExt cx="10238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CE8EC621-5126-9949-9C8D-F725F232DE8D}"/>
                    </a:ext>
                  </a:extLst>
                </p14:cNvPr>
                <p14:cNvContentPartPr/>
                <p14:nvPr/>
              </p14:nvContentPartPr>
              <p14:xfrm>
                <a:off x="5991720" y="2845100"/>
                <a:ext cx="222120" cy="25524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CE8EC621-5126-9949-9C8D-F725F232DE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74080" y="2827100"/>
                  <a:ext cx="257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D127AF1D-0243-884F-A39F-064047264847}"/>
                    </a:ext>
                  </a:extLst>
                </p14:cNvPr>
                <p14:cNvContentPartPr/>
                <p14:nvPr/>
              </p14:nvContentPartPr>
              <p14:xfrm>
                <a:off x="6213120" y="2930420"/>
                <a:ext cx="802440" cy="4104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D127AF1D-0243-884F-A39F-06404726484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95480" y="2912780"/>
                  <a:ext cx="83808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354B540E-0013-CB46-AA1C-5F11A9B510AE}"/>
                  </a:ext>
                </a:extLst>
              </p14:cNvPr>
              <p14:cNvContentPartPr/>
              <p14:nvPr/>
            </p14:nvContentPartPr>
            <p14:xfrm>
              <a:off x="7188360" y="4814300"/>
              <a:ext cx="1007280" cy="34488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354B540E-0013-CB46-AA1C-5F11A9B510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70720" y="4796660"/>
                <a:ext cx="10429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8D6CEBBF-ECB2-5E4B-A660-815635C0F05B}"/>
                  </a:ext>
                </a:extLst>
              </p14:cNvPr>
              <p14:cNvContentPartPr/>
              <p14:nvPr/>
            </p14:nvContentPartPr>
            <p14:xfrm>
              <a:off x="6527400" y="4743380"/>
              <a:ext cx="902880" cy="30096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8D6CEBBF-ECB2-5E4B-A660-815635C0F05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09760" y="4725380"/>
                <a:ext cx="9385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1C14063F-D86B-7848-AD59-03BDB3428940}"/>
                  </a:ext>
                </a:extLst>
              </p14:cNvPr>
              <p14:cNvContentPartPr/>
              <p14:nvPr/>
            </p14:nvContentPartPr>
            <p14:xfrm>
              <a:off x="6340560" y="5629340"/>
              <a:ext cx="644400" cy="23796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1C14063F-D86B-7848-AD59-03BDB342894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2560" y="5611700"/>
                <a:ext cx="68004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24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27016"/>
            <a:ext cx="4824536" cy="68259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5DD1826-EEAB-B541-9F50-A54409739DA7}"/>
                  </a:ext>
                </a:extLst>
              </p14:cNvPr>
              <p14:cNvContentPartPr/>
              <p14:nvPr/>
            </p14:nvContentPartPr>
            <p14:xfrm>
              <a:off x="2281200" y="618860"/>
              <a:ext cx="591120" cy="6278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5DD1826-EEAB-B541-9F50-A54409739D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3200" y="601220"/>
                <a:ext cx="6267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4B22801E-8352-5E41-9423-97BEB7F3293D}"/>
                  </a:ext>
                </a:extLst>
              </p14:cNvPr>
              <p14:cNvContentPartPr/>
              <p14:nvPr/>
            </p14:nvContentPartPr>
            <p14:xfrm>
              <a:off x="3661080" y="3229940"/>
              <a:ext cx="574560" cy="1296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4B22801E-8352-5E41-9423-97BEB7F329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3440" y="3211940"/>
                <a:ext cx="6102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>
                <a:latin typeface="Georgia" pitchFamily="18" charset="0"/>
              </a:rPr>
              <a:t>Questões chaves na Administração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pt-BR" altLang="pt-BR" sz="2000" dirty="0">
                <a:latin typeface="Georgia" pitchFamily="18" charset="0"/>
              </a:rPr>
              <a:t>quem deve ser protegido ou beneficiado</a:t>
            </a:r>
          </a:p>
          <a:p>
            <a:pPr eaLnBrk="1" hangingPunct="1"/>
            <a:r>
              <a:rPr lang="pt-BR" altLang="pt-BR" sz="2000" dirty="0">
                <a:latin typeface="Georgia" pitchFamily="18" charset="0"/>
              </a:rPr>
              <a:t>diferenciação</a:t>
            </a:r>
          </a:p>
          <a:p>
            <a:pPr eaLnBrk="1" hangingPunct="1"/>
            <a:r>
              <a:rPr lang="pt-BR" altLang="pt-BR" sz="2000" dirty="0">
                <a:latin typeface="Georgia" pitchFamily="18" charset="0"/>
              </a:rPr>
              <a:t>período de experiência</a:t>
            </a:r>
          </a:p>
          <a:p>
            <a:pPr eaLnBrk="1" hangingPunct="1"/>
            <a:r>
              <a:rPr lang="pt-BR" altLang="pt-BR" sz="2000" dirty="0">
                <a:latin typeface="Georgia" pitchFamily="18" charset="0"/>
              </a:rPr>
              <a:t>dependentes</a:t>
            </a:r>
          </a:p>
          <a:p>
            <a:pPr eaLnBrk="1" hangingPunct="1"/>
            <a:r>
              <a:rPr lang="pt-BR" altLang="pt-BR" sz="2000" dirty="0">
                <a:latin typeface="Georgia" pitchFamily="18" charset="0"/>
              </a:rPr>
              <a:t>Aposentados, viúvas  e dependentes</a:t>
            </a:r>
          </a:p>
          <a:p>
            <a:pPr eaLnBrk="1" hangingPunct="1"/>
            <a:r>
              <a:rPr lang="pt-BR" altLang="pt-BR" sz="2000" dirty="0">
                <a:latin typeface="Georgia" pitchFamily="18" charset="0"/>
              </a:rPr>
              <a:t>incapacidade temporária ou permanente</a:t>
            </a:r>
          </a:p>
          <a:p>
            <a:pPr eaLnBrk="1" hangingPunct="1"/>
            <a:r>
              <a:rPr lang="pt-BR" altLang="pt-BR" sz="2000" dirty="0">
                <a:latin typeface="Georgia" pitchFamily="18" charset="0"/>
              </a:rPr>
              <a:t>demissão, greve, licença</a:t>
            </a:r>
            <a:endParaRPr lang="pt-BR" altLang="pt-BR" sz="2400" dirty="0">
              <a:latin typeface="Georgia" pitchFamily="18" charset="0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A97A-D1A4-4642-8E76-6112C68E4684}" type="slidenum">
              <a:rPr lang="pt-BR" altLang="en-US"/>
              <a:pPr>
                <a:defRPr/>
              </a:pPr>
              <a:t>13</a:t>
            </a:fld>
            <a:endParaRPr lang="pt-B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CFAC1B6-DAA5-0944-AD1F-145CB95B9937}"/>
                  </a:ext>
                </a:extLst>
              </p14:cNvPr>
              <p14:cNvContentPartPr/>
              <p14:nvPr/>
            </p14:nvContentPartPr>
            <p14:xfrm>
              <a:off x="4168680" y="266780"/>
              <a:ext cx="2469600" cy="10148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CFAC1B6-DAA5-0944-AD1F-145CB95B99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0680" y="248780"/>
                <a:ext cx="2505240" cy="10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00722CAA-7F92-DA4A-A847-AE356314CF5B}"/>
                  </a:ext>
                </a:extLst>
              </p14:cNvPr>
              <p14:cNvContentPartPr/>
              <p14:nvPr/>
            </p14:nvContentPartPr>
            <p14:xfrm>
              <a:off x="5460720" y="914420"/>
              <a:ext cx="1978200" cy="98064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00722CAA-7F92-DA4A-A847-AE356314CF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2720" y="896780"/>
                <a:ext cx="201384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4585E9B1-478E-9E49-A4CB-7ADA18E51647}"/>
                  </a:ext>
                </a:extLst>
              </p14:cNvPr>
              <p14:cNvContentPartPr/>
              <p14:nvPr/>
            </p14:nvContentPartPr>
            <p14:xfrm>
              <a:off x="2582880" y="2011340"/>
              <a:ext cx="2914200" cy="4176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4585E9B1-478E-9E49-A4CB-7ADA18E516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65240" y="1993700"/>
                <a:ext cx="2949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5C3D0C1F-8EB9-784D-9981-35B8D5A04B36}"/>
                  </a:ext>
                </a:extLst>
              </p14:cNvPr>
              <p14:cNvContentPartPr/>
              <p14:nvPr/>
            </p14:nvContentPartPr>
            <p14:xfrm>
              <a:off x="2530320" y="2174060"/>
              <a:ext cx="2575080" cy="11952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5C3D0C1F-8EB9-784D-9981-35B8D5A04B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12320" y="2156420"/>
                <a:ext cx="26107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F2102672-BEC5-EF4E-BBBD-932D80F5FAF5}"/>
                  </a:ext>
                </a:extLst>
              </p14:cNvPr>
              <p14:cNvContentPartPr/>
              <p14:nvPr/>
            </p14:nvContentPartPr>
            <p14:xfrm>
              <a:off x="722760" y="2281340"/>
              <a:ext cx="1788120" cy="4320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F2102672-BEC5-EF4E-BBBD-932D80F5FA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5120" y="2263340"/>
                <a:ext cx="18237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6F791B1F-FAD6-E04C-9E12-56C3BB860888}"/>
                  </a:ext>
                </a:extLst>
              </p14:cNvPr>
              <p14:cNvContentPartPr/>
              <p14:nvPr/>
            </p14:nvContentPartPr>
            <p14:xfrm>
              <a:off x="933360" y="2732780"/>
              <a:ext cx="2486880" cy="3960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6F791B1F-FAD6-E04C-9E12-56C3BB8608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5720" y="2714780"/>
                <a:ext cx="25225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E183A9BA-B2A7-7C4E-90C1-67ADAB3D2FE3}"/>
                  </a:ext>
                </a:extLst>
              </p14:cNvPr>
              <p14:cNvContentPartPr/>
              <p14:nvPr/>
            </p14:nvContentPartPr>
            <p14:xfrm>
              <a:off x="934800" y="3068300"/>
              <a:ext cx="1777680" cy="5184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E183A9BA-B2A7-7C4E-90C1-67ADAB3D2F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7160" y="3050300"/>
                <a:ext cx="18133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9A354CC-0425-7B45-935E-F7B615C08A58}"/>
                  </a:ext>
                </a:extLst>
              </p14:cNvPr>
              <p14:cNvContentPartPr/>
              <p14:nvPr/>
            </p14:nvContentPartPr>
            <p14:xfrm>
              <a:off x="710160" y="3398060"/>
              <a:ext cx="4387680" cy="14760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9A354CC-0425-7B45-935E-F7B615C08A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2520" y="3380420"/>
                <a:ext cx="4423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5BA5746F-2F58-7A40-87B6-AA7AE347B665}"/>
                  </a:ext>
                </a:extLst>
              </p14:cNvPr>
              <p14:cNvContentPartPr/>
              <p14:nvPr/>
            </p14:nvContentPartPr>
            <p14:xfrm>
              <a:off x="899160" y="3758420"/>
              <a:ext cx="4682880" cy="11844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5BA5746F-2F58-7A40-87B6-AA7AE347B6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1520" y="3740420"/>
                <a:ext cx="4718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AFA6D2DA-3E12-B648-B946-96F5F9816B28}"/>
                  </a:ext>
                </a:extLst>
              </p14:cNvPr>
              <p14:cNvContentPartPr/>
              <p14:nvPr/>
            </p14:nvContentPartPr>
            <p14:xfrm>
              <a:off x="935520" y="4047500"/>
              <a:ext cx="2804040" cy="21816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AFA6D2DA-3E12-B648-B946-96F5F9816B2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7520" y="4029500"/>
                <a:ext cx="28396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CC20CFAE-74F3-BC46-9338-553BEC73474C}"/>
                  </a:ext>
                </a:extLst>
              </p14:cNvPr>
              <p14:cNvContentPartPr/>
              <p14:nvPr/>
            </p14:nvContentPartPr>
            <p14:xfrm>
              <a:off x="774960" y="4124180"/>
              <a:ext cx="302040" cy="12420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CC20CFAE-74F3-BC46-9338-553BEC73474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7320" y="4106180"/>
                <a:ext cx="3376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0DE9A355-2805-1142-A521-157B936081A9}"/>
                  </a:ext>
                </a:extLst>
              </p14:cNvPr>
              <p14:cNvContentPartPr/>
              <p14:nvPr/>
            </p14:nvContentPartPr>
            <p14:xfrm>
              <a:off x="2025600" y="4133180"/>
              <a:ext cx="687960" cy="6732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0DE9A355-2805-1142-A521-157B936081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7960" y="4115180"/>
                <a:ext cx="72360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6C84587-13AE-7444-8FF1-295D291F3D96}"/>
              </a:ext>
            </a:extLst>
          </p:cNvPr>
          <p:cNvGrpSpPr/>
          <p:nvPr/>
        </p:nvGrpSpPr>
        <p:grpSpPr>
          <a:xfrm>
            <a:off x="2641920" y="4521260"/>
            <a:ext cx="1313280" cy="550800"/>
            <a:chOff x="2641920" y="4521260"/>
            <a:chExt cx="131328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B38EF421-C3FC-1745-98F6-0BD55148AEC9}"/>
                    </a:ext>
                  </a:extLst>
                </p14:cNvPr>
                <p14:cNvContentPartPr/>
                <p14:nvPr/>
              </p14:nvContentPartPr>
              <p14:xfrm>
                <a:off x="2641920" y="4521260"/>
                <a:ext cx="776520" cy="23148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B38EF421-C3FC-1745-98F6-0BD55148AE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23920" y="4503620"/>
                  <a:ext cx="812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19415FF-C5F8-AF4B-87A8-16B4A7C6B806}"/>
                    </a:ext>
                  </a:extLst>
                </p14:cNvPr>
                <p14:cNvContentPartPr/>
                <p14:nvPr/>
              </p14:nvContentPartPr>
              <p14:xfrm>
                <a:off x="2659920" y="4822940"/>
                <a:ext cx="1295280" cy="24912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19415FF-C5F8-AF4B-87A8-16B4A7C6B80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41920" y="4804940"/>
                  <a:ext cx="133092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E92D354E-E73D-A840-BC94-27D655A71FA5}"/>
                  </a:ext>
                </a:extLst>
              </p14:cNvPr>
              <p14:cNvContentPartPr/>
              <p14:nvPr/>
            </p14:nvContentPartPr>
            <p14:xfrm>
              <a:off x="2867280" y="4154780"/>
              <a:ext cx="798120" cy="6192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E92D354E-E73D-A840-BC94-27D655A71FA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49640" y="4137140"/>
                <a:ext cx="833760" cy="9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400">
                <a:latin typeface="Georgia" pitchFamily="18" charset="0"/>
              </a:rPr>
              <a:t>Questões chaves na Administração (cont.)</a:t>
            </a:r>
            <a:endParaRPr lang="pt-BR" altLang="pt-BR" sz="3800">
              <a:latin typeface="Georgia" pitchFamily="18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pt-BR" altLang="pt-BR" sz="2400" dirty="0">
              <a:latin typeface="Georgia" pitchFamily="18" charset="0"/>
            </a:endParaRPr>
          </a:p>
          <a:p>
            <a:pPr eaLnBrk="1" hangingPunct="1"/>
            <a:r>
              <a:rPr lang="pt-BR" altLang="pt-BR" sz="2400" dirty="0">
                <a:latin typeface="Georgia" pitchFamily="18" charset="0"/>
              </a:rPr>
              <a:t>Quanta escolha deve ter o empregado?</a:t>
            </a:r>
          </a:p>
          <a:p>
            <a:pPr marL="742950" lvl="1" indent="-285750" eaLnBrk="1" hangingPunct="1"/>
            <a:r>
              <a:rPr lang="pt-BR" altLang="pt-BR" sz="2000" dirty="0">
                <a:latin typeface="Georgia" pitchFamily="18" charset="0"/>
              </a:rPr>
              <a:t>empregado médio ou escolha</a:t>
            </a:r>
          </a:p>
          <a:p>
            <a:pPr marL="415925" indent="-285750" eaLnBrk="1" hangingPunct="1"/>
            <a:r>
              <a:rPr lang="pt-BR" altLang="pt-BR" sz="2400" dirty="0">
                <a:latin typeface="Georgia" pitchFamily="18" charset="0"/>
              </a:rPr>
              <a:t>A questão é mais ou escolher? 70% dos empregados dispostos a pagar para tem mais escolha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D0A72-2BA7-481E-B6CB-9F621501E5FE}" type="slidenum">
              <a:rPr lang="pt-BR" altLang="en-US"/>
              <a:pPr>
                <a:defRPr/>
              </a:pPr>
              <a:t>14</a:t>
            </a:fld>
            <a:endParaRPr lang="pt-B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250AAD4E-9275-2247-9394-F63D0D62F0DA}"/>
                  </a:ext>
                </a:extLst>
              </p14:cNvPr>
              <p14:cNvContentPartPr/>
              <p14:nvPr/>
            </p14:nvContentPartPr>
            <p14:xfrm>
              <a:off x="718080" y="1950860"/>
              <a:ext cx="5369040" cy="10022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250AAD4E-9275-2247-9394-F63D0D62F0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080" y="1933220"/>
                <a:ext cx="5404680" cy="10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D5C6EBCC-38F8-3A43-8519-11B58616D379}"/>
              </a:ext>
            </a:extLst>
          </p:cNvPr>
          <p:cNvGrpSpPr/>
          <p:nvPr/>
        </p:nvGrpSpPr>
        <p:grpSpPr>
          <a:xfrm>
            <a:off x="1758840" y="4213100"/>
            <a:ext cx="172800" cy="492120"/>
            <a:chOff x="1758840" y="4213100"/>
            <a:chExt cx="17280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CEAEBD8A-44FE-8E4C-B7C8-CB7D36637BDD}"/>
                    </a:ext>
                  </a:extLst>
                </p14:cNvPr>
                <p14:cNvContentPartPr/>
                <p14:nvPr/>
              </p14:nvContentPartPr>
              <p14:xfrm>
                <a:off x="1805640" y="4213100"/>
                <a:ext cx="18360" cy="16236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CEAEBD8A-44FE-8E4C-B7C8-CB7D36637B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8000" y="4195100"/>
                  <a:ext cx="54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7111F48B-3074-374D-8BD1-235E920DC30F}"/>
                    </a:ext>
                  </a:extLst>
                </p14:cNvPr>
                <p14:cNvContentPartPr/>
                <p14:nvPr/>
              </p14:nvContentPartPr>
              <p14:xfrm>
                <a:off x="1758840" y="4477700"/>
                <a:ext cx="172800" cy="22752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7111F48B-3074-374D-8BD1-235E920DC3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40840" y="4459700"/>
                  <a:ext cx="20844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9D17418E-A124-2E41-AF43-6A39F948E71A}"/>
                  </a:ext>
                </a:extLst>
              </p14:cNvPr>
              <p14:cNvContentPartPr/>
              <p14:nvPr/>
            </p14:nvContentPartPr>
            <p14:xfrm>
              <a:off x="1670640" y="4851020"/>
              <a:ext cx="225720" cy="27540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9D17418E-A124-2E41-AF43-6A39F948E7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52640" y="4833020"/>
                <a:ext cx="26136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7761E9F-E22B-F34B-852D-835C0BA42ADD}"/>
              </a:ext>
            </a:extLst>
          </p:cNvPr>
          <p:cNvGrpSpPr/>
          <p:nvPr/>
        </p:nvGrpSpPr>
        <p:grpSpPr>
          <a:xfrm>
            <a:off x="1559400" y="5232980"/>
            <a:ext cx="282240" cy="652680"/>
            <a:chOff x="1559400" y="5232980"/>
            <a:chExt cx="282240" cy="65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7B940576-8285-6242-B520-C6341EABBE6A}"/>
                    </a:ext>
                  </a:extLst>
                </p14:cNvPr>
                <p14:cNvContentPartPr/>
                <p14:nvPr/>
              </p14:nvContentPartPr>
              <p14:xfrm>
                <a:off x="1603680" y="5232980"/>
                <a:ext cx="225000" cy="2664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7B940576-8285-6242-B520-C6341EABBE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86040" y="5214980"/>
                  <a:ext cx="260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A9BA7D54-E4C9-F64B-9A07-81B32628506C}"/>
                    </a:ext>
                  </a:extLst>
                </p14:cNvPr>
                <p14:cNvContentPartPr/>
                <p14:nvPr/>
              </p14:nvContentPartPr>
              <p14:xfrm>
                <a:off x="1599720" y="5607020"/>
                <a:ext cx="225720" cy="1080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A9BA7D54-E4C9-F64B-9A07-81B3262850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82080" y="5589020"/>
                  <a:ext cx="261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C67E4833-0B81-6C47-9A18-0FDD7CAE669E}"/>
                    </a:ext>
                  </a:extLst>
                </p14:cNvPr>
                <p14:cNvContentPartPr/>
                <p14:nvPr/>
              </p14:nvContentPartPr>
              <p14:xfrm>
                <a:off x="1559400" y="5643020"/>
                <a:ext cx="282240" cy="24264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C67E4833-0B81-6C47-9A18-0FDD7CAE66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41400" y="5625380"/>
                  <a:ext cx="31788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4F0A3E1-B298-6F4D-99F6-A12A278D0004}"/>
              </a:ext>
            </a:extLst>
          </p:cNvPr>
          <p:cNvGrpSpPr/>
          <p:nvPr/>
        </p:nvGrpSpPr>
        <p:grpSpPr>
          <a:xfrm>
            <a:off x="1526640" y="6005900"/>
            <a:ext cx="214560" cy="549720"/>
            <a:chOff x="1526640" y="6005900"/>
            <a:chExt cx="214560" cy="5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F6FA8CB8-B7F6-FA48-8241-B2290FE3BE66}"/>
                    </a:ext>
                  </a:extLst>
                </p14:cNvPr>
                <p14:cNvContentPartPr/>
                <p14:nvPr/>
              </p14:nvContentPartPr>
              <p14:xfrm>
                <a:off x="1527720" y="6005900"/>
                <a:ext cx="213480" cy="2350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F6FA8CB8-B7F6-FA48-8241-B2290FE3BE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10080" y="5987900"/>
                  <a:ext cx="249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667BFBB-D4E3-B14E-BFD4-6D66880FC453}"/>
                    </a:ext>
                  </a:extLst>
                </p14:cNvPr>
                <p14:cNvContentPartPr/>
                <p14:nvPr/>
              </p14:nvContentPartPr>
              <p14:xfrm>
                <a:off x="1526640" y="6312620"/>
                <a:ext cx="129240" cy="24300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667BFBB-D4E3-B14E-BFD4-6D66880FC4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09000" y="6294980"/>
                  <a:ext cx="164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273C501D-1775-4147-B21E-75673623FA3F}"/>
                    </a:ext>
                  </a:extLst>
                </p14:cNvPr>
                <p14:cNvContentPartPr/>
                <p14:nvPr/>
              </p14:nvContentPartPr>
              <p14:xfrm>
                <a:off x="1588560" y="6482180"/>
                <a:ext cx="94320" cy="36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273C501D-1775-4147-B21E-75673623FA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70560" y="6464540"/>
                  <a:ext cx="1299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37B2C744-C804-4B44-8C4C-A7C285C617C6}"/>
                  </a:ext>
                </a:extLst>
              </p14:cNvPr>
              <p14:cNvContentPartPr/>
              <p14:nvPr/>
            </p14:nvContentPartPr>
            <p14:xfrm>
              <a:off x="3238800" y="2354780"/>
              <a:ext cx="518040" cy="22860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37B2C744-C804-4B44-8C4C-A7C285C617C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20800" y="2337140"/>
                <a:ext cx="5536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DEE5DC1E-3ADD-F44E-AB0C-3DF2DDC7893A}"/>
                  </a:ext>
                </a:extLst>
              </p14:cNvPr>
              <p14:cNvContentPartPr/>
              <p14:nvPr/>
            </p14:nvContentPartPr>
            <p14:xfrm>
              <a:off x="2025600" y="4366100"/>
              <a:ext cx="1007280" cy="21960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DEE5DC1E-3ADD-F44E-AB0C-3DF2DDC7893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7600" y="4348100"/>
                <a:ext cx="10429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D787939F-E91B-1448-AFD8-D689236DFBD4}"/>
                  </a:ext>
                </a:extLst>
              </p14:cNvPr>
              <p14:cNvContentPartPr/>
              <p14:nvPr/>
            </p14:nvContentPartPr>
            <p14:xfrm>
              <a:off x="1941000" y="5235860"/>
              <a:ext cx="592920" cy="13392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D787939F-E91B-1448-AFD8-D689236DFBD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23000" y="5218220"/>
                <a:ext cx="628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1471CD11-53BA-AA46-B683-FC39DC9493B5}"/>
                  </a:ext>
                </a:extLst>
              </p14:cNvPr>
              <p14:cNvContentPartPr/>
              <p14:nvPr/>
            </p14:nvContentPartPr>
            <p14:xfrm>
              <a:off x="1877280" y="5933540"/>
              <a:ext cx="728640" cy="160560"/>
            </p14:xfrm>
          </p:contentPart>
        </mc:Choice>
        <mc:Fallback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1471CD11-53BA-AA46-B683-FC39DC9493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59280" y="5915540"/>
                <a:ext cx="7642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A118EBBF-744E-0F4C-AB97-E18D3E93AE47}"/>
                  </a:ext>
                </a:extLst>
              </p14:cNvPr>
              <p14:cNvContentPartPr/>
              <p14:nvPr/>
            </p14:nvContentPartPr>
            <p14:xfrm>
              <a:off x="1902120" y="4848140"/>
              <a:ext cx="957600" cy="164520"/>
            </p14:xfrm>
          </p:contentPart>
        </mc:Choice>
        <mc:Fallback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A118EBBF-744E-0F4C-AB97-E18D3E93AE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84120" y="4830500"/>
                <a:ext cx="99324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Agrupar 51">
            <a:extLst>
              <a:ext uri="{FF2B5EF4-FFF2-40B4-BE49-F238E27FC236}">
                <a16:creationId xmlns:a16="http://schemas.microsoft.com/office/drawing/2014/main" id="{A095751F-CD59-2144-AD7B-8AF4E1D61B41}"/>
              </a:ext>
            </a:extLst>
          </p:cNvPr>
          <p:cNvGrpSpPr/>
          <p:nvPr/>
        </p:nvGrpSpPr>
        <p:grpSpPr>
          <a:xfrm>
            <a:off x="3830640" y="3540620"/>
            <a:ext cx="1883160" cy="1081440"/>
            <a:chOff x="3830640" y="3540620"/>
            <a:chExt cx="1883160" cy="10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56FFDF87-7D3F-0E4A-A216-2CD8CF52CCBE}"/>
                    </a:ext>
                  </a:extLst>
                </p14:cNvPr>
                <p14:cNvContentPartPr/>
                <p14:nvPr/>
              </p14:nvContentPartPr>
              <p14:xfrm>
                <a:off x="4000920" y="3939140"/>
                <a:ext cx="49680" cy="32328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56FFDF87-7D3F-0E4A-A216-2CD8CF52CC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83280" y="3921500"/>
                  <a:ext cx="853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ABFA320F-DA89-4B4A-A58B-FDA0747EDAF9}"/>
                    </a:ext>
                  </a:extLst>
                </p14:cNvPr>
                <p14:cNvContentPartPr/>
                <p14:nvPr/>
              </p14:nvContentPartPr>
              <p14:xfrm>
                <a:off x="4171200" y="3944900"/>
                <a:ext cx="56160" cy="41148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ABFA320F-DA89-4B4A-A58B-FDA0747EDAF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53200" y="3927260"/>
                  <a:ext cx="918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89AF3FC-E896-C04A-A40A-B0A777605984}"/>
                    </a:ext>
                  </a:extLst>
                </p14:cNvPr>
                <p14:cNvContentPartPr/>
                <p14:nvPr/>
              </p14:nvContentPartPr>
              <p14:xfrm>
                <a:off x="3931800" y="3975500"/>
                <a:ext cx="367920" cy="3394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89AF3FC-E896-C04A-A40A-B0A7776059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14160" y="3957500"/>
                  <a:ext cx="403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DBEA951B-51DB-DD44-A903-014BD2AA3CC7}"/>
                    </a:ext>
                  </a:extLst>
                </p14:cNvPr>
                <p14:cNvContentPartPr/>
                <p14:nvPr/>
              </p14:nvContentPartPr>
              <p14:xfrm>
                <a:off x="4646400" y="4139660"/>
                <a:ext cx="215280" cy="1677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DBEA951B-51DB-DD44-A903-014BD2AA3C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28760" y="4121660"/>
                  <a:ext cx="250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E6A3CBEC-9075-2546-BECB-EAFB073313BA}"/>
                    </a:ext>
                  </a:extLst>
                </p14:cNvPr>
                <p14:cNvContentPartPr/>
                <p14:nvPr/>
              </p14:nvContentPartPr>
              <p14:xfrm>
                <a:off x="4728840" y="4182140"/>
                <a:ext cx="221400" cy="22716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E6A3CBEC-9075-2546-BECB-EAFB073313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11200" y="4164500"/>
                  <a:ext cx="257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AA4820E1-FBAF-5E42-A55F-6961651E03C0}"/>
                    </a:ext>
                  </a:extLst>
                </p14:cNvPr>
                <p14:cNvContentPartPr/>
                <p14:nvPr/>
              </p14:nvContentPartPr>
              <p14:xfrm>
                <a:off x="3830640" y="3540620"/>
                <a:ext cx="1883160" cy="108144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AA4820E1-FBAF-5E42-A55F-6961651E03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12640" y="3522980"/>
                  <a:ext cx="1918800" cy="11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56EE43C3-B9C7-2049-AEE4-3FADBC725303}"/>
                  </a:ext>
                </a:extLst>
              </p14:cNvPr>
              <p14:cNvContentPartPr/>
              <p14:nvPr/>
            </p14:nvContentPartPr>
            <p14:xfrm>
              <a:off x="1093560" y="3208700"/>
              <a:ext cx="2115360" cy="65520"/>
            </p14:xfrm>
          </p:contentPart>
        </mc:Choice>
        <mc:Fallback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56EE43C3-B9C7-2049-AEE4-3FADBC72530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75920" y="3191060"/>
                <a:ext cx="21510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EFC36CF4-34E2-2845-B912-89968738444A}"/>
                  </a:ext>
                </a:extLst>
              </p14:cNvPr>
              <p14:cNvContentPartPr/>
              <p14:nvPr/>
            </p14:nvContentPartPr>
            <p14:xfrm>
              <a:off x="3877080" y="3255140"/>
              <a:ext cx="906480" cy="31680"/>
            </p14:xfrm>
          </p:contentPart>
        </mc:Choice>
        <mc:Fallback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EFC36CF4-34E2-2845-B912-89968738444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59440" y="3237500"/>
                <a:ext cx="9421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4C71799C-2E9A-B940-9E9B-88B881068C5B}"/>
                  </a:ext>
                </a:extLst>
              </p14:cNvPr>
              <p14:cNvContentPartPr/>
              <p14:nvPr/>
            </p14:nvContentPartPr>
            <p14:xfrm>
              <a:off x="7002600" y="2280620"/>
              <a:ext cx="411840" cy="646200"/>
            </p14:xfrm>
          </p:contentPart>
        </mc:Choice>
        <mc:Fallback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4C71799C-2E9A-B940-9E9B-88B881068C5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84600" y="2262620"/>
                <a:ext cx="447480" cy="68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Agrupar 58">
            <a:extLst>
              <a:ext uri="{FF2B5EF4-FFF2-40B4-BE49-F238E27FC236}">
                <a16:creationId xmlns:a16="http://schemas.microsoft.com/office/drawing/2014/main" id="{5D520CEE-F2CE-7649-9331-2646D8528D40}"/>
              </a:ext>
            </a:extLst>
          </p:cNvPr>
          <p:cNvGrpSpPr/>
          <p:nvPr/>
        </p:nvGrpSpPr>
        <p:grpSpPr>
          <a:xfrm>
            <a:off x="633480" y="3895580"/>
            <a:ext cx="2565360" cy="2702520"/>
            <a:chOff x="633480" y="3895580"/>
            <a:chExt cx="2565360" cy="270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15B5862-BE2F-5C49-869A-911A3DCBA4F2}"/>
                    </a:ext>
                  </a:extLst>
                </p14:cNvPr>
                <p14:cNvContentPartPr/>
                <p14:nvPr/>
              </p14:nvContentPartPr>
              <p14:xfrm>
                <a:off x="1467600" y="4300580"/>
                <a:ext cx="810360" cy="3852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15B5862-BE2F-5C49-869A-911A3DCBA4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49600" y="4282940"/>
                  <a:ext cx="846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25D1590F-A769-224F-A9B5-9814AC553BC1}"/>
                    </a:ext>
                  </a:extLst>
                </p14:cNvPr>
                <p14:cNvContentPartPr/>
                <p14:nvPr/>
              </p14:nvContentPartPr>
              <p14:xfrm>
                <a:off x="2032440" y="4895300"/>
                <a:ext cx="297000" cy="19836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25D1590F-A769-224F-A9B5-9814AC553BC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14800" y="4877660"/>
                  <a:ext cx="332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F339C95D-B7F1-6344-AE12-AD7ECFDBCFF2}"/>
                    </a:ext>
                  </a:extLst>
                </p14:cNvPr>
                <p14:cNvContentPartPr/>
                <p14:nvPr/>
              </p14:nvContentPartPr>
              <p14:xfrm>
                <a:off x="1361040" y="5720060"/>
                <a:ext cx="1246680" cy="3312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F339C95D-B7F1-6344-AE12-AD7ECFDBCF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43040" y="5702060"/>
                  <a:ext cx="1282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3FC6F37E-77B0-BD49-AFA8-4700FEEA0F99}"/>
                    </a:ext>
                  </a:extLst>
                </p14:cNvPr>
                <p14:cNvContentPartPr/>
                <p14:nvPr/>
              </p14:nvContentPartPr>
              <p14:xfrm>
                <a:off x="1397040" y="6443300"/>
                <a:ext cx="1083240" cy="15480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3FC6F37E-77B0-BD49-AFA8-4700FEEA0F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79040" y="6425300"/>
                  <a:ext cx="1118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1B29149F-959B-FB41-B868-16DECEDDEE4D}"/>
                    </a:ext>
                  </a:extLst>
                </p14:cNvPr>
                <p14:cNvContentPartPr/>
                <p14:nvPr/>
              </p14:nvContentPartPr>
              <p14:xfrm>
                <a:off x="1990680" y="5293820"/>
                <a:ext cx="432720" cy="19512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1B29149F-959B-FB41-B868-16DECEDDEE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72680" y="5276180"/>
                  <a:ext cx="468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9AD2EF8F-0291-994C-91B1-90931E634B34}"/>
                    </a:ext>
                  </a:extLst>
                </p14:cNvPr>
                <p14:cNvContentPartPr/>
                <p14:nvPr/>
              </p14:nvContentPartPr>
              <p14:xfrm>
                <a:off x="2007960" y="5481020"/>
                <a:ext cx="922320" cy="3315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9AD2EF8F-0291-994C-91B1-90931E634B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89960" y="5463380"/>
                  <a:ext cx="957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5A7E225B-5C0B-ED49-9743-712DFB2EC80B}"/>
                    </a:ext>
                  </a:extLst>
                </p14:cNvPr>
                <p14:cNvContentPartPr/>
                <p14:nvPr/>
              </p14:nvContentPartPr>
              <p14:xfrm>
                <a:off x="2100120" y="5925980"/>
                <a:ext cx="882000" cy="26064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5A7E225B-5C0B-ED49-9743-712DFB2EC80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82480" y="5908340"/>
                  <a:ext cx="9176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B9BF2A9D-8E06-054D-994D-D0A89727F629}"/>
                    </a:ext>
                  </a:extLst>
                </p14:cNvPr>
                <p14:cNvContentPartPr/>
                <p14:nvPr/>
              </p14:nvContentPartPr>
              <p14:xfrm>
                <a:off x="1901040" y="6241700"/>
                <a:ext cx="1297800" cy="3423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B9BF2A9D-8E06-054D-994D-D0A89727F6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83400" y="6223700"/>
                  <a:ext cx="13334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CA870E4B-60C2-8241-98FF-65003A42521D}"/>
                    </a:ext>
                  </a:extLst>
                </p14:cNvPr>
                <p14:cNvContentPartPr/>
                <p14:nvPr/>
              </p14:nvContentPartPr>
              <p14:xfrm>
                <a:off x="1092120" y="5893220"/>
                <a:ext cx="183960" cy="40212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CA870E4B-60C2-8241-98FF-65003A42521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4120" y="5875580"/>
                  <a:ext cx="2196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A4104794-78DA-6B4D-A42E-F475BCB04756}"/>
                    </a:ext>
                  </a:extLst>
                </p14:cNvPr>
                <p14:cNvContentPartPr/>
                <p14:nvPr/>
              </p14:nvContentPartPr>
              <p14:xfrm>
                <a:off x="1082040" y="4731140"/>
                <a:ext cx="594000" cy="62280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A4104794-78DA-6B4D-A42E-F475BCB0475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4400" y="4713140"/>
                  <a:ext cx="62964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9B9C9369-755D-CC4C-87EE-CFA420B87B2E}"/>
                    </a:ext>
                  </a:extLst>
                </p14:cNvPr>
                <p14:cNvContentPartPr/>
                <p14:nvPr/>
              </p14:nvContentPartPr>
              <p14:xfrm>
                <a:off x="1326480" y="4173140"/>
                <a:ext cx="271800" cy="4129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9B9C9369-755D-CC4C-87EE-CFA420B87B2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08480" y="4155500"/>
                  <a:ext cx="3074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70D27AFF-57A2-4D44-9763-4A187E3FAF84}"/>
                    </a:ext>
                  </a:extLst>
                </p14:cNvPr>
                <p14:cNvContentPartPr/>
                <p14:nvPr/>
              </p14:nvContentPartPr>
              <p14:xfrm>
                <a:off x="2036400" y="3895580"/>
                <a:ext cx="222840" cy="28044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70D27AFF-57A2-4D44-9763-4A187E3FAF8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18400" y="3877580"/>
                  <a:ext cx="258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52941F16-AAA0-CE45-80FC-8D70CE1CA213}"/>
                    </a:ext>
                  </a:extLst>
                </p14:cNvPr>
                <p14:cNvContentPartPr/>
                <p14:nvPr/>
              </p14:nvContentPartPr>
              <p14:xfrm>
                <a:off x="2061600" y="4318220"/>
                <a:ext cx="366840" cy="26604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52941F16-AAA0-CE45-80FC-8D70CE1CA21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43600" y="4300580"/>
                  <a:ext cx="402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97AB237D-815A-3F4E-B041-8E1909C6E854}"/>
                    </a:ext>
                  </a:extLst>
                </p14:cNvPr>
                <p14:cNvContentPartPr/>
                <p14:nvPr/>
              </p14:nvContentPartPr>
              <p14:xfrm>
                <a:off x="1658040" y="4036340"/>
                <a:ext cx="414000" cy="46188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97AB237D-815A-3F4E-B041-8E1909C6E8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40400" y="4018700"/>
                  <a:ext cx="44964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3647AA3C-28F3-2C49-904A-E691CFFE1C4E}"/>
                    </a:ext>
                  </a:extLst>
                </p14:cNvPr>
                <p14:cNvContentPartPr/>
                <p14:nvPr/>
              </p14:nvContentPartPr>
              <p14:xfrm>
                <a:off x="633480" y="5271500"/>
                <a:ext cx="897840" cy="40608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3647AA3C-28F3-2C49-904A-E691CFFE1C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5840" y="5253860"/>
                  <a:ext cx="933480" cy="44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3EBA608B-F1E3-7443-923D-C1C54307FC74}"/>
                  </a:ext>
                </a:extLst>
              </p14:cNvPr>
              <p14:cNvContentPartPr/>
              <p14:nvPr/>
            </p14:nvContentPartPr>
            <p14:xfrm>
              <a:off x="662640" y="5774780"/>
              <a:ext cx="848520" cy="370800"/>
            </p14:xfrm>
          </p:contentPart>
        </mc:Choice>
        <mc:Fallback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3EBA608B-F1E3-7443-923D-C1C54307FC7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4640" y="5757140"/>
                <a:ext cx="88416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81DC8769-42DF-7242-BBBB-70CF81A02652}"/>
                  </a:ext>
                </a:extLst>
              </p14:cNvPr>
              <p14:cNvContentPartPr/>
              <p14:nvPr/>
            </p14:nvContentPartPr>
            <p14:xfrm>
              <a:off x="1929840" y="4782620"/>
              <a:ext cx="1658880" cy="125280"/>
            </p14:xfrm>
          </p:contentPart>
        </mc:Choice>
        <mc:Fallback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81DC8769-42DF-7242-BBBB-70CF81A0265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12200" y="4764620"/>
                <a:ext cx="1694520" cy="16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latin typeface="Georgia" pitchFamily="18" charset="0"/>
              </a:rPr>
              <a:t>Vantagens da Flexibilidade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2600">
                <a:latin typeface="Georgia" pitchFamily="18" charset="0"/>
              </a:rPr>
              <a:t>Satisfaz necessidades</a:t>
            </a:r>
          </a:p>
          <a:p>
            <a:pPr eaLnBrk="1" hangingPunct="1"/>
            <a:r>
              <a:rPr lang="pt-BR" altLang="pt-BR" sz="2600">
                <a:latin typeface="Georgia" pitchFamily="18" charset="0"/>
              </a:rPr>
              <a:t>Ajuda a satisfazer necessidades que se alteram ou mudança no perfil da força de trabalho</a:t>
            </a:r>
          </a:p>
          <a:p>
            <a:pPr eaLnBrk="1" hangingPunct="1"/>
            <a:r>
              <a:rPr lang="pt-BR" altLang="pt-BR" sz="2600">
                <a:latin typeface="Georgia" pitchFamily="18" charset="0"/>
              </a:rPr>
              <a:t>Aumenta o envolvimento e compreensão dos benefícios</a:t>
            </a:r>
          </a:p>
          <a:p>
            <a:pPr eaLnBrk="1" hangingPunct="1"/>
            <a:r>
              <a:rPr lang="pt-BR" altLang="pt-BR" sz="2600">
                <a:latin typeface="Georgia" pitchFamily="18" charset="0"/>
              </a:rPr>
              <a:t>Faz a introdução de novos benefícios ser menos custosa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E9CFD-AE5E-493C-BAFD-ED2BB6072037}" type="slidenum">
              <a:rPr lang="pt-BR" altLang="en-US"/>
              <a:pPr>
                <a:defRPr/>
              </a:pPr>
              <a:t>15</a:t>
            </a:fld>
            <a:endParaRPr lang="pt-B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72CC5CB-7227-2647-A7B7-8E82D46BDACA}"/>
                  </a:ext>
                </a:extLst>
              </p14:cNvPr>
              <p14:cNvContentPartPr/>
              <p14:nvPr/>
            </p14:nvContentPartPr>
            <p14:xfrm>
              <a:off x="4121520" y="1447580"/>
              <a:ext cx="1428480" cy="5238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72CC5CB-7227-2647-A7B7-8E82D46BD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3880" y="1429940"/>
                <a:ext cx="146412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58F39914-F94A-4345-8E2F-070D69B7CEAE}"/>
                  </a:ext>
                </a:extLst>
              </p14:cNvPr>
              <p14:cNvContentPartPr/>
              <p14:nvPr/>
            </p14:nvContentPartPr>
            <p14:xfrm>
              <a:off x="6413640" y="2487620"/>
              <a:ext cx="1254960" cy="7380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58F39914-F94A-4345-8E2F-070D69B7CE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6000" y="2469980"/>
                <a:ext cx="12906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62A6B0ED-BB27-654B-8892-6B09873280D4}"/>
                  </a:ext>
                </a:extLst>
              </p14:cNvPr>
              <p14:cNvContentPartPr/>
              <p14:nvPr/>
            </p14:nvContentPartPr>
            <p14:xfrm>
              <a:off x="923280" y="2898380"/>
              <a:ext cx="5814000" cy="11268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62A6B0ED-BB27-654B-8892-6B09873280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5280" y="2880740"/>
                <a:ext cx="58496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C209E09-35AD-224A-92A8-4F22FDAC1B6F}"/>
                  </a:ext>
                </a:extLst>
              </p14:cNvPr>
              <p14:cNvContentPartPr/>
              <p14:nvPr/>
            </p14:nvContentPartPr>
            <p14:xfrm>
              <a:off x="4915680" y="3399140"/>
              <a:ext cx="2534040" cy="5580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C209E09-35AD-224A-92A8-4F22FDAC1B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97680" y="3381500"/>
                <a:ext cx="25696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630D7DA-A0DA-F94C-825A-058B535DEBDB}"/>
                  </a:ext>
                </a:extLst>
              </p14:cNvPr>
              <p14:cNvContentPartPr/>
              <p14:nvPr/>
            </p14:nvContentPartPr>
            <p14:xfrm>
              <a:off x="971160" y="3789380"/>
              <a:ext cx="2115360" cy="13068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630D7DA-A0DA-F94C-825A-058B535DEB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3160" y="3771380"/>
                <a:ext cx="21510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6A6AF694-C1D2-F14F-B6A9-52367FA40467}"/>
                  </a:ext>
                </a:extLst>
              </p14:cNvPr>
              <p14:cNvContentPartPr/>
              <p14:nvPr/>
            </p14:nvContentPartPr>
            <p14:xfrm>
              <a:off x="7923840" y="3951020"/>
              <a:ext cx="38520" cy="100440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6A6AF694-C1D2-F14F-B6A9-52367FA404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06200" y="3933020"/>
                <a:ext cx="74160" cy="104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latin typeface="Georgia" pitchFamily="18" charset="0"/>
              </a:rPr>
              <a:t>Desvantagens da Flexibilidade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2400" dirty="0">
                <a:latin typeface="Georgia" pitchFamily="18" charset="0"/>
              </a:rPr>
              <a:t>Empregado pode fazer escolha inadequada e ficar descoberto</a:t>
            </a:r>
          </a:p>
          <a:p>
            <a:pPr eaLnBrk="1" hangingPunct="1"/>
            <a:r>
              <a:rPr lang="pt-BR" altLang="pt-BR" sz="2400" dirty="0">
                <a:latin typeface="Georgia" pitchFamily="18" charset="0"/>
              </a:rPr>
              <a:t>Custo dos benefícios e administrativos aumentam</a:t>
            </a:r>
          </a:p>
          <a:p>
            <a:pPr eaLnBrk="1" hangingPunct="1"/>
            <a:r>
              <a:rPr lang="pt-BR" altLang="pt-BR" sz="2400" dirty="0">
                <a:latin typeface="Georgia" pitchFamily="18" charset="0"/>
              </a:rPr>
              <a:t>Empregados escolhem benefícios que usam e os custos do uso aumentam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16AE9-11FF-4A20-80DF-1062131E47B2}" type="slidenum">
              <a:rPr lang="pt-BR" altLang="en-US"/>
              <a:pPr>
                <a:defRPr/>
              </a:pPr>
              <a:t>16</a:t>
            </a:fld>
            <a:endParaRPr lang="pt-B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57AB0A5E-106E-994D-B88B-3C5AACA80E53}"/>
                  </a:ext>
                </a:extLst>
              </p14:cNvPr>
              <p14:cNvContentPartPr/>
              <p14:nvPr/>
            </p14:nvContentPartPr>
            <p14:xfrm>
              <a:off x="7646280" y="2207180"/>
              <a:ext cx="485640" cy="5306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57AB0A5E-106E-994D-B88B-3C5AACA80E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8280" y="2189180"/>
                <a:ext cx="52128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AE28C7A3-1380-364F-A845-8FF2DC7A6C1E}"/>
                  </a:ext>
                </a:extLst>
              </p14:cNvPr>
              <p14:cNvContentPartPr/>
              <p14:nvPr/>
            </p14:nvContentPartPr>
            <p14:xfrm>
              <a:off x="4313040" y="4098980"/>
              <a:ext cx="190080" cy="15768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AE28C7A3-1380-364F-A845-8FF2DC7A6C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5400" y="4080980"/>
                <a:ext cx="225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DED4981E-09C3-2746-856A-0D3A3095D392}"/>
                  </a:ext>
                </a:extLst>
              </p14:cNvPr>
              <p14:cNvContentPartPr/>
              <p14:nvPr/>
            </p14:nvContentPartPr>
            <p14:xfrm>
              <a:off x="1400280" y="4520900"/>
              <a:ext cx="4731480" cy="51048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DED4981E-09C3-2746-856A-0D3A3095D3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2640" y="4503260"/>
                <a:ext cx="4767120" cy="54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997E2CF-5EB2-6D41-B07A-4FA91771D190}"/>
              </a:ext>
            </a:extLst>
          </p:cNvPr>
          <p:cNvGrpSpPr/>
          <p:nvPr/>
        </p:nvGrpSpPr>
        <p:grpSpPr>
          <a:xfrm>
            <a:off x="1965120" y="5190860"/>
            <a:ext cx="3153240" cy="673200"/>
            <a:chOff x="1965120" y="5190860"/>
            <a:chExt cx="315324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2E92B993-5494-DF4D-AA9D-9D16593F6C81}"/>
                    </a:ext>
                  </a:extLst>
                </p14:cNvPr>
                <p14:cNvContentPartPr/>
                <p14:nvPr/>
              </p14:nvContentPartPr>
              <p14:xfrm>
                <a:off x="1965120" y="5190860"/>
                <a:ext cx="607680" cy="51192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2E92B993-5494-DF4D-AA9D-9D16593F6C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47120" y="5172860"/>
                  <a:ext cx="6433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E1B38C3-0795-9446-8469-BE3DCBE9F1DB}"/>
                    </a:ext>
                  </a:extLst>
                </p14:cNvPr>
                <p14:cNvContentPartPr/>
                <p14:nvPr/>
              </p14:nvContentPartPr>
              <p14:xfrm>
                <a:off x="2101920" y="5490020"/>
                <a:ext cx="594720" cy="4248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E1B38C3-0795-9446-8469-BE3DCBE9F1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83920" y="5472020"/>
                  <a:ext cx="630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B4DBF472-2DFC-F843-9368-3951F7F5EB35}"/>
                    </a:ext>
                  </a:extLst>
                </p14:cNvPr>
                <p14:cNvContentPartPr/>
                <p14:nvPr/>
              </p14:nvContentPartPr>
              <p14:xfrm>
                <a:off x="3089040" y="5505860"/>
                <a:ext cx="153360" cy="1584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B4DBF472-2DFC-F843-9368-3951F7F5EB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71040" y="5488220"/>
                  <a:ext cx="189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2EF232F0-E777-C24C-988F-0B31BCF1EEC6}"/>
                    </a:ext>
                  </a:extLst>
                </p14:cNvPr>
                <p14:cNvContentPartPr/>
                <p14:nvPr/>
              </p14:nvContentPartPr>
              <p14:xfrm>
                <a:off x="3734880" y="5249540"/>
                <a:ext cx="271080" cy="47628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2EF232F0-E777-C24C-988F-0B31BCF1EE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16880" y="5231900"/>
                  <a:ext cx="3067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C0B2A9F9-BB8C-C041-8E20-FDC0AA568BB1}"/>
                    </a:ext>
                  </a:extLst>
                </p14:cNvPr>
                <p14:cNvContentPartPr/>
                <p14:nvPr/>
              </p14:nvContentPartPr>
              <p14:xfrm>
                <a:off x="4232040" y="5413340"/>
                <a:ext cx="256680" cy="25344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C0B2A9F9-BB8C-C041-8E20-FDC0AA568B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14400" y="5395700"/>
                  <a:ext cx="292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B44DEDC-D6F8-3D45-9B60-FD45D427A812}"/>
                    </a:ext>
                  </a:extLst>
                </p14:cNvPr>
                <p14:cNvContentPartPr/>
                <p14:nvPr/>
              </p14:nvContentPartPr>
              <p14:xfrm>
                <a:off x="4631280" y="5460860"/>
                <a:ext cx="206640" cy="26064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B44DEDC-D6F8-3D45-9B60-FD45D427A8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13280" y="5442860"/>
                  <a:ext cx="242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72398B07-3D2A-E046-8EDF-3314E923DBF0}"/>
                    </a:ext>
                  </a:extLst>
                </p14:cNvPr>
                <p14:cNvContentPartPr/>
                <p14:nvPr/>
              </p14:nvContentPartPr>
              <p14:xfrm>
                <a:off x="3697080" y="5819780"/>
                <a:ext cx="1421280" cy="4428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72398B07-3D2A-E046-8EDF-3314E923DB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79440" y="5802140"/>
                  <a:ext cx="145692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709DC359-EEFB-C14A-9AFD-BB3E2D6BAFF1}"/>
                  </a:ext>
                </a:extLst>
              </p14:cNvPr>
              <p14:cNvContentPartPr/>
              <p14:nvPr/>
            </p14:nvContentPartPr>
            <p14:xfrm>
              <a:off x="5713440" y="2128700"/>
              <a:ext cx="413280" cy="388080"/>
            </p14:xfrm>
          </p:contentPart>
        </mc:Choice>
        <mc:Fallback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709DC359-EEFB-C14A-9AFD-BB3E2D6BAFF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95800" y="2110700"/>
                <a:ext cx="44892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5E6ACF8-72D6-C645-A910-6CBC39C24AF1}"/>
              </a:ext>
            </a:extLst>
          </p:cNvPr>
          <p:cNvGrpSpPr/>
          <p:nvPr/>
        </p:nvGrpSpPr>
        <p:grpSpPr>
          <a:xfrm>
            <a:off x="1986360" y="3835460"/>
            <a:ext cx="2525400" cy="550440"/>
            <a:chOff x="1986360" y="3835460"/>
            <a:chExt cx="252540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7C791930-5A16-4F4F-9DF0-280E957B9EFB}"/>
                    </a:ext>
                  </a:extLst>
                </p14:cNvPr>
                <p14:cNvContentPartPr/>
                <p14:nvPr/>
              </p14:nvContentPartPr>
              <p14:xfrm>
                <a:off x="1986360" y="3883340"/>
                <a:ext cx="195840" cy="50256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7C791930-5A16-4F4F-9DF0-280E957B9E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68360" y="3865700"/>
                  <a:ext cx="2314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D14912C6-9A73-0844-85D6-C20C7BD143F6}"/>
                    </a:ext>
                  </a:extLst>
                </p14:cNvPr>
                <p14:cNvContentPartPr/>
                <p14:nvPr/>
              </p14:nvContentPartPr>
              <p14:xfrm>
                <a:off x="2024160" y="4219580"/>
                <a:ext cx="124200" cy="2124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D14912C6-9A73-0844-85D6-C20C7BD143F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06520" y="4201940"/>
                  <a:ext cx="159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C839C1D3-CF35-9946-B9F4-01C20F0A49AE}"/>
                    </a:ext>
                  </a:extLst>
                </p14:cNvPr>
                <p14:cNvContentPartPr/>
                <p14:nvPr/>
              </p14:nvContentPartPr>
              <p14:xfrm>
                <a:off x="2549040" y="4192580"/>
                <a:ext cx="356040" cy="280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C839C1D3-CF35-9946-B9F4-01C20F0A49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31400" y="4174580"/>
                  <a:ext cx="391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F6CB0AC3-B1D1-DE47-A2E9-76594918E2A3}"/>
                    </a:ext>
                  </a:extLst>
                </p14:cNvPr>
                <p14:cNvContentPartPr/>
                <p14:nvPr/>
              </p14:nvContentPartPr>
              <p14:xfrm>
                <a:off x="3248520" y="3835460"/>
                <a:ext cx="248760" cy="3834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F6CB0AC3-B1D1-DE47-A2E9-76594918E2A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30880" y="3817460"/>
                  <a:ext cx="2844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C32EEC4F-3684-6F4C-96E3-1ED41E95FD8C}"/>
                    </a:ext>
                  </a:extLst>
                </p14:cNvPr>
                <p14:cNvContentPartPr/>
                <p14:nvPr/>
              </p14:nvContentPartPr>
              <p14:xfrm>
                <a:off x="3647040" y="4197620"/>
                <a:ext cx="360" cy="1080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C32EEC4F-3684-6F4C-96E3-1ED41E95FD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29040" y="4179620"/>
                  <a:ext cx="36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CFAF5F40-887E-8343-99D3-C793C09CFDAC}"/>
                    </a:ext>
                  </a:extLst>
                </p14:cNvPr>
                <p14:cNvContentPartPr/>
                <p14:nvPr/>
              </p14:nvContentPartPr>
              <p14:xfrm>
                <a:off x="3734520" y="4039940"/>
                <a:ext cx="144720" cy="1929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CFAF5F40-887E-8343-99D3-C793C09CFDA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16880" y="4022300"/>
                  <a:ext cx="180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4A440A15-CADD-EA40-A88B-3D652073B997}"/>
                    </a:ext>
                  </a:extLst>
                </p14:cNvPr>
                <p14:cNvContentPartPr/>
                <p14:nvPr/>
              </p14:nvContentPartPr>
              <p14:xfrm>
                <a:off x="4000200" y="4055060"/>
                <a:ext cx="175680" cy="18540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4A440A15-CADD-EA40-A88B-3D652073B9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82200" y="4037420"/>
                  <a:ext cx="21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84E197C5-A241-B145-900E-4214EE46A15C}"/>
                    </a:ext>
                  </a:extLst>
                </p14:cNvPr>
                <p14:cNvContentPartPr/>
                <p14:nvPr/>
              </p14:nvContentPartPr>
              <p14:xfrm>
                <a:off x="4336080" y="4061900"/>
                <a:ext cx="175680" cy="9324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84E197C5-A241-B145-900E-4214EE46A1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18080" y="4044260"/>
                  <a:ext cx="21132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2C117780-1570-8541-BDE6-5259583D72C6}"/>
                  </a:ext>
                </a:extLst>
              </p14:cNvPr>
              <p14:cNvContentPartPr/>
              <p14:nvPr/>
            </p14:nvContentPartPr>
            <p14:xfrm>
              <a:off x="3319080" y="3322100"/>
              <a:ext cx="56880" cy="315720"/>
            </p14:xfrm>
          </p:contentPart>
        </mc:Choice>
        <mc:Fallback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2C117780-1570-8541-BDE6-5259583D72C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01080" y="3304100"/>
                <a:ext cx="925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98141966-369D-2C42-8B40-0210F75D38A7}"/>
                  </a:ext>
                </a:extLst>
              </p14:cNvPr>
              <p14:cNvContentPartPr/>
              <p14:nvPr/>
            </p14:nvContentPartPr>
            <p14:xfrm>
              <a:off x="2786640" y="2892620"/>
              <a:ext cx="4059360" cy="424440"/>
            </p14:xfrm>
          </p:contentPart>
        </mc:Choice>
        <mc:Fallback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98141966-369D-2C42-8B40-0210F75D38A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68640" y="2874620"/>
                <a:ext cx="409500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DF524A8C-8CE3-B340-A287-35A73801592E}"/>
                  </a:ext>
                </a:extLst>
              </p14:cNvPr>
              <p14:cNvContentPartPr/>
              <p14:nvPr/>
            </p14:nvContentPartPr>
            <p14:xfrm>
              <a:off x="5858160" y="2826380"/>
              <a:ext cx="995760" cy="356760"/>
            </p14:xfrm>
          </p:contentPart>
        </mc:Choice>
        <mc:Fallback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DF524A8C-8CE3-B340-A287-35A73801592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840160" y="2808380"/>
                <a:ext cx="10314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61B9BAEE-03E9-6247-A358-1AF84BD2284C}"/>
                  </a:ext>
                </a:extLst>
              </p14:cNvPr>
              <p14:cNvContentPartPr/>
              <p14:nvPr/>
            </p14:nvContentPartPr>
            <p14:xfrm>
              <a:off x="7457640" y="3273140"/>
              <a:ext cx="800280" cy="88560"/>
            </p14:xfrm>
          </p:contentPart>
        </mc:Choice>
        <mc:Fallback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61B9BAEE-03E9-6247-A358-1AF84BD2284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40000" y="3255500"/>
                <a:ext cx="8359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3B10AC30-3BA8-E04D-8793-1B8A68A11BED}"/>
                  </a:ext>
                </a:extLst>
              </p14:cNvPr>
              <p14:cNvContentPartPr/>
              <p14:nvPr/>
            </p14:nvContentPartPr>
            <p14:xfrm>
              <a:off x="937320" y="3634220"/>
              <a:ext cx="2431800" cy="62280"/>
            </p14:xfrm>
          </p:contentPart>
        </mc:Choice>
        <mc:Fallback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3B10AC30-3BA8-E04D-8793-1B8A68A11BE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19320" y="3616220"/>
                <a:ext cx="2467440" cy="9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969DE-67B8-404C-87F4-D88EEEB20C48}" type="slidenum">
              <a:rPr lang="pt-BR" altLang="en-US"/>
              <a:pPr>
                <a:defRPr/>
              </a:pPr>
              <a:t>17</a:t>
            </a:fld>
            <a:endParaRPr lang="pt-BR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381000"/>
            <a:ext cx="8637587" cy="519113"/>
          </a:xfrm>
        </p:spPr>
        <p:txBody>
          <a:bodyPr/>
          <a:lstStyle/>
          <a:p>
            <a:pPr eaLnBrk="1" hangingPunct="1"/>
            <a:r>
              <a:rPr lang="pt-BR" altLang="pt-BR" sz="2600">
                <a:latin typeface="Georgia" pitchFamily="18" charset="0"/>
              </a:rPr>
              <a:t>Fatores influenciando a escolha do pacote de benefícios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3276600" cy="4303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latin typeface="Times New Roman" pitchFamily="18" charset="0"/>
              </a:rPr>
              <a:t>Empregador</a:t>
            </a:r>
            <a:r>
              <a:rPr lang="pt-BR" altLang="pt-BR" sz="24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Relação com os custos da compensação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Custos dos benefícios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Ofertas dos concorrentes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Papel na atração, retenção e motivação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Exigências legais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4713288" y="1371600"/>
            <a:ext cx="3094037" cy="339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latin typeface="Times New Roman" pitchFamily="18" charset="0"/>
              </a:rPr>
              <a:t>Empregado</a:t>
            </a:r>
            <a:r>
              <a:rPr lang="pt-BR" altLang="pt-BR" sz="24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Equidade: justiça histórica e em relação com o que os outros recebem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>
                <a:latin typeface="Times New Roman" pitchFamily="18" charset="0"/>
              </a:rPr>
              <a:t>Necessidades ligadas a idade, estado civil, sexo e dependentes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2819400" y="5562600"/>
            <a:ext cx="288448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latin typeface="Times New Roman" pitchFamily="18" charset="0"/>
              </a:rPr>
              <a:t>Pacote de Benefícios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D0995580-39B6-E845-8CAF-FAF2B03FEAF5}"/>
                  </a:ext>
                </a:extLst>
              </p14:cNvPr>
              <p14:cNvContentPartPr/>
              <p14:nvPr/>
            </p14:nvContentPartPr>
            <p14:xfrm>
              <a:off x="2873760" y="2197100"/>
              <a:ext cx="1159920" cy="1875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D0995580-39B6-E845-8CAF-FAF2B03FEA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5760" y="2179100"/>
                <a:ext cx="11955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1CC67BA6-7AFA-AA4C-9EC5-54C25315DC2E}"/>
                  </a:ext>
                </a:extLst>
              </p14:cNvPr>
              <p14:cNvContentPartPr/>
              <p14:nvPr/>
            </p14:nvContentPartPr>
            <p14:xfrm>
              <a:off x="2894280" y="2214020"/>
              <a:ext cx="960840" cy="21708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1CC67BA6-7AFA-AA4C-9EC5-54C25315DC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6280" y="2196020"/>
                <a:ext cx="9964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9ADEEBBE-BC97-9B44-95D3-F56EFD84C2B4}"/>
                  </a:ext>
                </a:extLst>
              </p14:cNvPr>
              <p14:cNvContentPartPr/>
              <p14:nvPr/>
            </p14:nvContentPartPr>
            <p14:xfrm>
              <a:off x="3518160" y="2725580"/>
              <a:ext cx="878760" cy="3297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9ADEEBBE-BC97-9B44-95D3-F56EFD84C2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0520" y="2707940"/>
                <a:ext cx="914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5C7B854E-CD90-F04A-9E0A-1E9B1997B2B5}"/>
                  </a:ext>
                </a:extLst>
              </p14:cNvPr>
              <p14:cNvContentPartPr/>
              <p14:nvPr/>
            </p14:nvContentPartPr>
            <p14:xfrm>
              <a:off x="2358240" y="3269180"/>
              <a:ext cx="1698120" cy="4755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5C7B854E-CD90-F04A-9E0A-1E9B1997B2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0240" y="3251180"/>
                <a:ext cx="173376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71F918B-13B0-2345-83F6-0B909C28BCA9}"/>
                  </a:ext>
                </a:extLst>
              </p14:cNvPr>
              <p14:cNvContentPartPr/>
              <p14:nvPr/>
            </p14:nvContentPartPr>
            <p14:xfrm>
              <a:off x="344040" y="4107980"/>
              <a:ext cx="2979000" cy="88812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71F918B-13B0-2345-83F6-0B909C28BC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040" y="4090340"/>
                <a:ext cx="301464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3FA75560-3CB0-2D48-9A48-705FCF809728}"/>
                  </a:ext>
                </a:extLst>
              </p14:cNvPr>
              <p14:cNvContentPartPr/>
              <p14:nvPr/>
            </p14:nvContentPartPr>
            <p14:xfrm>
              <a:off x="3078960" y="4892060"/>
              <a:ext cx="1183680" cy="46656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3FA75560-3CB0-2D48-9A48-705FCF8097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1320" y="4874060"/>
                <a:ext cx="12193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4BE27F5F-258F-C445-B38C-6502483A0458}"/>
                  </a:ext>
                </a:extLst>
              </p14:cNvPr>
              <p14:cNvContentPartPr/>
              <p14:nvPr/>
            </p14:nvContentPartPr>
            <p14:xfrm>
              <a:off x="4841520" y="1797500"/>
              <a:ext cx="1535400" cy="7956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4BE27F5F-258F-C445-B38C-6502483A04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3520" y="1779860"/>
                <a:ext cx="1571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6AFBBF13-DFEE-0E45-BFAA-2F9BEFD289DC}"/>
                  </a:ext>
                </a:extLst>
              </p14:cNvPr>
              <p14:cNvContentPartPr/>
              <p14:nvPr/>
            </p14:nvContentPartPr>
            <p14:xfrm>
              <a:off x="5002440" y="2377460"/>
              <a:ext cx="972360" cy="4680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6AFBBF13-DFEE-0E45-BFAA-2F9BEFD289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4440" y="2359820"/>
                <a:ext cx="10080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FAD0E47F-0BAB-0243-B89E-5BF7DC3E5F63}"/>
                  </a:ext>
                </a:extLst>
              </p14:cNvPr>
              <p14:cNvContentPartPr/>
              <p14:nvPr/>
            </p14:nvContentPartPr>
            <p14:xfrm>
              <a:off x="6714600" y="2374580"/>
              <a:ext cx="789120" cy="95976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FAD0E47F-0BAB-0243-B89E-5BF7DC3E5F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96960" y="2356940"/>
                <a:ext cx="824760" cy="9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5CD382E-88CD-F34C-B26A-79ABA2AF8E3D}"/>
              </a:ext>
            </a:extLst>
          </p:cNvPr>
          <p:cNvGrpSpPr/>
          <p:nvPr/>
        </p:nvGrpSpPr>
        <p:grpSpPr>
          <a:xfrm>
            <a:off x="5028000" y="3953900"/>
            <a:ext cx="2549880" cy="567720"/>
            <a:chOff x="5028000" y="3953900"/>
            <a:chExt cx="2549880" cy="56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B55422BA-4751-3B49-A025-10EFDE21B208}"/>
                    </a:ext>
                  </a:extLst>
                </p14:cNvPr>
                <p14:cNvContentPartPr/>
                <p14:nvPr/>
              </p14:nvContentPartPr>
              <p14:xfrm>
                <a:off x="5028000" y="3953900"/>
                <a:ext cx="1538280" cy="6732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B55422BA-4751-3B49-A025-10EFDE21B2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10360" y="3935900"/>
                  <a:ext cx="1573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7D8DFE7E-3079-CC45-B40D-9854A4D9F1D4}"/>
                    </a:ext>
                  </a:extLst>
                </p14:cNvPr>
                <p14:cNvContentPartPr/>
                <p14:nvPr/>
              </p14:nvContentPartPr>
              <p14:xfrm>
                <a:off x="5358120" y="4029860"/>
                <a:ext cx="361080" cy="1742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7D8DFE7E-3079-CC45-B40D-9854A4D9F1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40480" y="4011860"/>
                  <a:ext cx="396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5A89A1E5-7322-6D4F-8154-D545D8714950}"/>
                    </a:ext>
                  </a:extLst>
                </p14:cNvPr>
                <p14:cNvContentPartPr/>
                <p14:nvPr/>
              </p14:nvContentPartPr>
              <p14:xfrm>
                <a:off x="6878400" y="4038860"/>
                <a:ext cx="699480" cy="18828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5A89A1E5-7322-6D4F-8154-D545D87149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60760" y="4020860"/>
                  <a:ext cx="735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82853B78-9ABE-C94D-964C-09F2B764D682}"/>
                    </a:ext>
                  </a:extLst>
                </p14:cNvPr>
                <p14:cNvContentPartPr/>
                <p14:nvPr/>
              </p14:nvContentPartPr>
              <p14:xfrm>
                <a:off x="5323560" y="4206260"/>
                <a:ext cx="597600" cy="31536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82853B78-9ABE-C94D-964C-09F2B764D6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05920" y="4188620"/>
                  <a:ext cx="633240" cy="3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B7C019F0-0A51-C44F-A8BE-CE4BE3E7A4D8}"/>
                  </a:ext>
                </a:extLst>
              </p14:cNvPr>
              <p14:cNvContentPartPr/>
              <p14:nvPr/>
            </p14:nvContentPartPr>
            <p14:xfrm>
              <a:off x="7250280" y="4340180"/>
              <a:ext cx="784800" cy="27000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B7C019F0-0A51-C44F-A8BE-CE4BE3E7A4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32640" y="4322180"/>
                <a:ext cx="820440" cy="30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10046-C8DA-4A87-90C1-01B9C7FAA488}" type="slidenum">
              <a:rPr lang="pt-BR" altLang="en-US"/>
              <a:pPr>
                <a:defRPr/>
              </a:pPr>
              <a:t>18</a:t>
            </a:fld>
            <a:endParaRPr lang="pt-BR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637588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400">
                <a:latin typeface="Georgia" pitchFamily="18" charset="0"/>
              </a:rPr>
              <a:t>Questões chaves na Administração (cont.)</a:t>
            </a:r>
            <a:endParaRPr lang="pt-BR" altLang="pt-BR" sz="3800">
              <a:latin typeface="Georgia" pitchFamily="18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53400" cy="4191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pt-BR" altLang="pt-BR" sz="2800" dirty="0">
                <a:latin typeface="Georgia" pitchFamily="18" charset="0"/>
              </a:rPr>
              <a:t>Como os benefícios devem ser financiados?</a:t>
            </a:r>
          </a:p>
          <a:p>
            <a:pPr marL="742950" lvl="1" indent="-285750" eaLnBrk="1" hangingPunct="1"/>
            <a:r>
              <a:rPr lang="pt-BR" altLang="pt-BR" sz="2400" b="1" dirty="0">
                <a:latin typeface="Georgia" pitchFamily="18" charset="0"/>
              </a:rPr>
              <a:t>não contributivo - empregador paga custo total</a:t>
            </a:r>
            <a:endParaRPr lang="pt-BR" altLang="pt-BR" sz="2400" dirty="0">
              <a:latin typeface="Georgia" pitchFamily="18" charset="0"/>
            </a:endParaRPr>
          </a:p>
          <a:p>
            <a:pPr marL="1143000" lvl="2" indent="-228600" eaLnBrk="1" hangingPunct="1"/>
            <a:r>
              <a:rPr lang="pt-BR" altLang="pt-BR" sz="2000" dirty="0">
                <a:latin typeface="Georgia" pitchFamily="18" charset="0"/>
              </a:rPr>
              <a:t>vantagem de compra, pressão do sindicato, facilidade de administração</a:t>
            </a:r>
          </a:p>
          <a:p>
            <a:pPr marL="742950" lvl="1" indent="-285750" eaLnBrk="1" hangingPunct="1"/>
            <a:r>
              <a:rPr lang="pt-BR" altLang="pt-BR" sz="2400" b="1" dirty="0">
                <a:latin typeface="Georgia" pitchFamily="18" charset="0"/>
              </a:rPr>
              <a:t>contributivo - custos partilhados</a:t>
            </a:r>
            <a:r>
              <a:rPr lang="pt-BR" altLang="pt-BR" sz="2400" dirty="0">
                <a:latin typeface="Georgia" pitchFamily="18" charset="0"/>
              </a:rPr>
              <a:t> </a:t>
            </a:r>
          </a:p>
          <a:p>
            <a:pPr marL="1143000" lvl="2" indent="-228600" eaLnBrk="1" hangingPunct="1"/>
            <a:r>
              <a:rPr lang="pt-BR" altLang="pt-BR" sz="2000" dirty="0">
                <a:latin typeface="Georgia" pitchFamily="18" charset="0"/>
              </a:rPr>
              <a:t>mais coberturas, maior valorização do beneficio, menos abusos</a:t>
            </a:r>
          </a:p>
          <a:p>
            <a:pPr marL="742950" lvl="1" indent="-285750" eaLnBrk="1" hangingPunct="1"/>
            <a:r>
              <a:rPr lang="pt-BR" altLang="pt-BR" sz="2400" b="1" dirty="0">
                <a:latin typeface="Georgia" pitchFamily="18" charset="0"/>
              </a:rPr>
              <a:t>empregado financia</a:t>
            </a:r>
            <a:r>
              <a:rPr lang="pt-BR" altLang="pt-BR" sz="2400" dirty="0">
                <a:latin typeface="Georgia" pitchFamily="18" charset="0"/>
              </a:rPr>
              <a:t> - </a:t>
            </a:r>
          </a:p>
          <a:p>
            <a:pPr marL="1143000" lvl="2" indent="-228600" eaLnBrk="1" hangingPunct="1"/>
            <a:r>
              <a:rPr lang="pt-BR" altLang="pt-BR" sz="2000" dirty="0">
                <a:latin typeface="Georgia" pitchFamily="18" charset="0"/>
              </a:rPr>
              <a:t>planos opcionais e incluir novos benefícios</a:t>
            </a:r>
            <a:endParaRPr lang="pt-BR" altLang="pt-BR" sz="2400" dirty="0">
              <a:latin typeface="Georgia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74246FE3-8976-9D47-AFE9-43D724D5CA6B}"/>
                  </a:ext>
                </a:extLst>
              </p14:cNvPr>
              <p14:cNvContentPartPr/>
              <p14:nvPr/>
            </p14:nvContentPartPr>
            <p14:xfrm>
              <a:off x="4056000" y="1793900"/>
              <a:ext cx="3574080" cy="1857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74246FE3-8976-9D47-AFE9-43D724D5CA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8000" y="1775900"/>
                <a:ext cx="36097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5AE8B147-1D1B-9B48-A06F-61B8A0854B0F}"/>
                  </a:ext>
                </a:extLst>
              </p14:cNvPr>
              <p14:cNvContentPartPr/>
              <p14:nvPr/>
            </p14:nvContentPartPr>
            <p14:xfrm>
              <a:off x="1303440" y="2255060"/>
              <a:ext cx="2591280" cy="17208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5AE8B147-1D1B-9B48-A06F-61B8A0854B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5800" y="2237060"/>
                <a:ext cx="26269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05E2A8C-1C0D-F44F-9E82-A2085CF26315}"/>
                  </a:ext>
                </a:extLst>
              </p14:cNvPr>
              <p14:cNvContentPartPr/>
              <p14:nvPr/>
            </p14:nvContentPartPr>
            <p14:xfrm>
              <a:off x="3601680" y="2380700"/>
              <a:ext cx="908640" cy="40392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05E2A8C-1C0D-F44F-9E82-A2085CF263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3680" y="2362700"/>
                <a:ext cx="9442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92A70A8-50B7-0F46-9E0B-5929689A9013}"/>
                  </a:ext>
                </a:extLst>
              </p14:cNvPr>
              <p14:cNvContentPartPr/>
              <p14:nvPr/>
            </p14:nvContentPartPr>
            <p14:xfrm>
              <a:off x="3639120" y="2509580"/>
              <a:ext cx="955080" cy="33588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92A70A8-50B7-0F46-9E0B-5929689A90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1120" y="2491580"/>
                <a:ext cx="9907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99439BF8-E14D-B94B-8509-3809884368DB}"/>
                  </a:ext>
                </a:extLst>
              </p14:cNvPr>
              <p14:cNvContentPartPr/>
              <p14:nvPr/>
            </p14:nvContentPartPr>
            <p14:xfrm>
              <a:off x="5567640" y="2406620"/>
              <a:ext cx="1056240" cy="37368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99439BF8-E14D-B94B-8509-3809884368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9640" y="2388980"/>
                <a:ext cx="1091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4D4F6139-5FFA-E34C-9E7E-C988A9DCF909}"/>
                  </a:ext>
                </a:extLst>
              </p14:cNvPr>
              <p14:cNvContentPartPr/>
              <p14:nvPr/>
            </p14:nvContentPartPr>
            <p14:xfrm>
              <a:off x="6651240" y="3021500"/>
              <a:ext cx="1154160" cy="3492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4D4F6139-5FFA-E34C-9E7E-C988A9DCF90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33600" y="3003500"/>
                <a:ext cx="1189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C3AF967F-B8F6-E74E-9E9A-A016CBB1A53A}"/>
                  </a:ext>
                </a:extLst>
              </p14:cNvPr>
              <p14:cNvContentPartPr/>
              <p14:nvPr/>
            </p14:nvContentPartPr>
            <p14:xfrm>
              <a:off x="1607280" y="3311660"/>
              <a:ext cx="1615320" cy="4464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C3AF967F-B8F6-E74E-9E9A-A016CBB1A5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89640" y="3293660"/>
                <a:ext cx="1650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F981C1EA-95BF-5349-B588-16D67126C46D}"/>
                  </a:ext>
                </a:extLst>
              </p14:cNvPr>
              <p14:cNvContentPartPr/>
              <p14:nvPr/>
            </p14:nvContentPartPr>
            <p14:xfrm>
              <a:off x="1258440" y="3764900"/>
              <a:ext cx="2007720" cy="5652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F981C1EA-95BF-5349-B588-16D67126C46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40440" y="3746900"/>
                <a:ext cx="2043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88F135A0-A563-2C4A-9CDB-5343DAFD3520}"/>
                  </a:ext>
                </a:extLst>
              </p14:cNvPr>
              <p14:cNvContentPartPr/>
              <p14:nvPr/>
            </p14:nvContentPartPr>
            <p14:xfrm>
              <a:off x="4011720" y="3650420"/>
              <a:ext cx="2407320" cy="13572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88F135A0-A563-2C4A-9CDB-5343DAFD352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94080" y="3632420"/>
                <a:ext cx="2442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190508E1-9490-FD42-84EB-373FD1F38B77}"/>
                  </a:ext>
                </a:extLst>
              </p14:cNvPr>
              <p14:cNvContentPartPr/>
              <p14:nvPr/>
            </p14:nvContentPartPr>
            <p14:xfrm>
              <a:off x="1641480" y="4104740"/>
              <a:ext cx="1839600" cy="4464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190508E1-9490-FD42-84EB-373FD1F38B7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23480" y="4087100"/>
                <a:ext cx="18752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215CA2D7-9964-C047-93E6-BF3BB5E3B76A}"/>
                  </a:ext>
                </a:extLst>
              </p14:cNvPr>
              <p14:cNvContentPartPr/>
              <p14:nvPr/>
            </p14:nvContentPartPr>
            <p14:xfrm>
              <a:off x="3740640" y="3779300"/>
              <a:ext cx="3429720" cy="61020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215CA2D7-9964-C047-93E6-BF3BB5E3B76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3000" y="3761660"/>
                <a:ext cx="346536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CA0C7A48-1AF9-B049-9BE8-BA37ADAEECD4}"/>
                  </a:ext>
                </a:extLst>
              </p14:cNvPr>
              <p14:cNvContentPartPr/>
              <p14:nvPr/>
            </p14:nvContentPartPr>
            <p14:xfrm>
              <a:off x="1156920" y="4394900"/>
              <a:ext cx="3319920" cy="55692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CA0C7A48-1AF9-B049-9BE8-BA37ADAEECD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8920" y="4376900"/>
                <a:ext cx="335556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D7968413-4287-7441-ADE4-3E56628541B1}"/>
                  </a:ext>
                </a:extLst>
              </p14:cNvPr>
              <p14:cNvContentPartPr/>
              <p14:nvPr/>
            </p14:nvContentPartPr>
            <p14:xfrm>
              <a:off x="1646880" y="5274020"/>
              <a:ext cx="1878120" cy="13068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D7968413-4287-7441-ADE4-3E56628541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29240" y="5256380"/>
                <a:ext cx="191376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6CF2C68-8ED0-1E43-9D7B-65796998E926}"/>
              </a:ext>
            </a:extLst>
          </p:cNvPr>
          <p:cNvGrpSpPr/>
          <p:nvPr/>
        </p:nvGrpSpPr>
        <p:grpSpPr>
          <a:xfrm>
            <a:off x="1320360" y="5464460"/>
            <a:ext cx="2666880" cy="712080"/>
            <a:chOff x="1320360" y="5464460"/>
            <a:chExt cx="2666880" cy="71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31912FBA-B495-FE42-9654-743CF97BAD09}"/>
                    </a:ext>
                  </a:extLst>
                </p14:cNvPr>
                <p14:cNvContentPartPr/>
                <p14:nvPr/>
              </p14:nvContentPartPr>
              <p14:xfrm>
                <a:off x="1320360" y="5557340"/>
                <a:ext cx="320040" cy="29736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31912FBA-B495-FE42-9654-743CF97BAD0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02360" y="5539340"/>
                  <a:ext cx="3556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502B73A-5558-444D-93E3-9B0ECF67E92B}"/>
                    </a:ext>
                  </a:extLst>
                </p14:cNvPr>
                <p14:cNvContentPartPr/>
                <p14:nvPr/>
              </p14:nvContentPartPr>
              <p14:xfrm>
                <a:off x="1393440" y="5731940"/>
                <a:ext cx="153000" cy="183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502B73A-5558-444D-93E3-9B0ECF67E9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75800" y="5713940"/>
                  <a:ext cx="188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6470DE3D-AA9A-3F41-A05A-21AC81452B0B}"/>
                    </a:ext>
                  </a:extLst>
                </p14:cNvPr>
                <p14:cNvContentPartPr/>
                <p14:nvPr/>
              </p14:nvContentPartPr>
              <p14:xfrm>
                <a:off x="1713120" y="5559860"/>
                <a:ext cx="166320" cy="4150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6470DE3D-AA9A-3F41-A05A-21AC81452B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95480" y="5542220"/>
                  <a:ext cx="2019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FF19E195-0386-7B40-8866-E30DA15995E0}"/>
                    </a:ext>
                  </a:extLst>
                </p14:cNvPr>
                <p14:cNvContentPartPr/>
                <p14:nvPr/>
              </p14:nvContentPartPr>
              <p14:xfrm>
                <a:off x="1610160" y="5750300"/>
                <a:ext cx="260640" cy="4716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FF19E195-0386-7B40-8866-E30DA15995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92520" y="5732300"/>
                  <a:ext cx="296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D37E95AC-BC11-3241-9515-9F6A400CF8D6}"/>
                    </a:ext>
                  </a:extLst>
                </p14:cNvPr>
                <p14:cNvContentPartPr/>
                <p14:nvPr/>
              </p14:nvContentPartPr>
              <p14:xfrm>
                <a:off x="2022720" y="5545820"/>
                <a:ext cx="218520" cy="43200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D37E95AC-BC11-3241-9515-9F6A400CF8D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05080" y="5527820"/>
                  <a:ext cx="254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882C834A-C716-3A4D-B4F3-213BC2B78D26}"/>
                    </a:ext>
                  </a:extLst>
                </p14:cNvPr>
                <p14:cNvContentPartPr/>
                <p14:nvPr/>
              </p14:nvContentPartPr>
              <p14:xfrm>
                <a:off x="2343120" y="5607380"/>
                <a:ext cx="369360" cy="45504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882C834A-C716-3A4D-B4F3-213BC2B78D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25480" y="5589740"/>
                  <a:ext cx="4050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246CC96B-EDA8-224E-A25F-87EE58785CC3}"/>
                    </a:ext>
                  </a:extLst>
                </p14:cNvPr>
                <p14:cNvContentPartPr/>
                <p14:nvPr/>
              </p14:nvContentPartPr>
              <p14:xfrm>
                <a:off x="2830200" y="5464460"/>
                <a:ext cx="262800" cy="71208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246CC96B-EDA8-224E-A25F-87EE58785CC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12200" y="5446820"/>
                  <a:ext cx="29844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E1160819-9A63-5347-90D3-AB424B6E8C74}"/>
                    </a:ext>
                  </a:extLst>
                </p14:cNvPr>
                <p14:cNvContentPartPr/>
                <p14:nvPr/>
              </p14:nvContentPartPr>
              <p14:xfrm>
                <a:off x="2886720" y="5900780"/>
                <a:ext cx="165240" cy="3132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E1160819-9A63-5347-90D3-AB424B6E8C7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69080" y="5882780"/>
                  <a:ext cx="200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430CD8E3-3C77-D44B-8CC6-9AC3F3CF2AF6}"/>
                    </a:ext>
                  </a:extLst>
                </p14:cNvPr>
                <p14:cNvContentPartPr/>
                <p14:nvPr/>
              </p14:nvContentPartPr>
              <p14:xfrm>
                <a:off x="3140880" y="5654180"/>
                <a:ext cx="299520" cy="37188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430CD8E3-3C77-D44B-8CC6-9AC3F3CF2A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23240" y="5636540"/>
                  <a:ext cx="3351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9065A6AB-B466-1549-A319-08DA621381D9}"/>
                    </a:ext>
                  </a:extLst>
                </p14:cNvPr>
                <p14:cNvContentPartPr/>
                <p14:nvPr/>
              </p14:nvContentPartPr>
              <p14:xfrm>
                <a:off x="3549840" y="5739860"/>
                <a:ext cx="44640" cy="30528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9065A6AB-B466-1549-A319-08DA621381D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32200" y="5722220"/>
                  <a:ext cx="802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7121E36D-A9B2-2E4A-83EF-BBD80D14A8DA}"/>
                    </a:ext>
                  </a:extLst>
                </p14:cNvPr>
                <p14:cNvContentPartPr/>
                <p14:nvPr/>
              </p14:nvContentPartPr>
              <p14:xfrm>
                <a:off x="3753600" y="5725820"/>
                <a:ext cx="233640" cy="35892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7121E36D-A9B2-2E4A-83EF-BBD80D14A8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35960" y="5708180"/>
                  <a:ext cx="2692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3B763C0B-52E1-EC49-A2AD-0398B5C48C97}"/>
                    </a:ext>
                  </a:extLst>
                </p14:cNvPr>
                <p14:cNvContentPartPr/>
                <p14:nvPr/>
              </p14:nvContentPartPr>
              <p14:xfrm>
                <a:off x="3843960" y="5925980"/>
                <a:ext cx="124200" cy="313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3B763C0B-52E1-EC49-A2AD-0398B5C48C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26320" y="5907980"/>
                  <a:ext cx="15984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140D5ADE-0848-724E-B7AD-4103D4CC95D4}"/>
                  </a:ext>
                </a:extLst>
              </p14:cNvPr>
              <p14:cNvContentPartPr/>
              <p14:nvPr/>
            </p14:nvContentPartPr>
            <p14:xfrm>
              <a:off x="3601320" y="4808540"/>
              <a:ext cx="3040560" cy="561600"/>
            </p14:xfrm>
          </p:contentPart>
        </mc:Choice>
        <mc:Fallback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140D5ADE-0848-724E-B7AD-4103D4CC95D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83320" y="4790900"/>
                <a:ext cx="3076200" cy="59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>
                <a:latin typeface="Georgia" pitchFamily="18" charset="0"/>
              </a:rPr>
              <a:t>Benefícios nos EUA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pt-BR" altLang="pt-BR" sz="2800" dirty="0">
                <a:latin typeface="Georgia" pitchFamily="18" charset="0"/>
              </a:rPr>
              <a:t>Dados do Bureau </a:t>
            </a:r>
            <a:r>
              <a:rPr lang="pt-BR" altLang="pt-BR" sz="2800" dirty="0" err="1">
                <a:latin typeface="Georgia" pitchFamily="18" charset="0"/>
              </a:rPr>
              <a:t>of</a:t>
            </a:r>
            <a:r>
              <a:rPr lang="pt-BR" altLang="pt-BR" sz="2800" dirty="0">
                <a:latin typeface="Georgia" pitchFamily="18" charset="0"/>
              </a:rPr>
              <a:t> Labor </a:t>
            </a:r>
            <a:r>
              <a:rPr lang="pt-BR" altLang="pt-BR" sz="2800" dirty="0" err="1">
                <a:latin typeface="Georgia" pitchFamily="18" charset="0"/>
              </a:rPr>
              <a:t>Statistics</a:t>
            </a:r>
            <a:r>
              <a:rPr lang="pt-BR" altLang="pt-BR" sz="2800" dirty="0">
                <a:latin typeface="Georgia" pitchFamily="18" charset="0"/>
              </a:rPr>
              <a:t> (1993-4)</a:t>
            </a:r>
          </a:p>
          <a:p>
            <a:pPr eaLnBrk="1" hangingPunct="1"/>
            <a:r>
              <a:rPr lang="pt-BR" altLang="pt-BR" sz="2800" dirty="0">
                <a:latin typeface="Georgia" pitchFamily="18" charset="0"/>
              </a:rPr>
              <a:t>Pequenas, médias e grandes empresas</a:t>
            </a:r>
          </a:p>
          <a:p>
            <a:pPr eaLnBrk="1" hangingPunct="1"/>
            <a:r>
              <a:rPr lang="pt-BR" altLang="pt-BR" sz="2800" dirty="0">
                <a:latin typeface="Georgia" pitchFamily="18" charset="0"/>
              </a:rPr>
              <a:t>Setor privado e público</a:t>
            </a:r>
          </a:p>
          <a:p>
            <a:pPr eaLnBrk="1" hangingPunct="1"/>
            <a:r>
              <a:rPr lang="pt-BR" altLang="pt-BR" sz="2800" dirty="0">
                <a:latin typeface="Georgia" pitchFamily="18" charset="0"/>
              </a:rPr>
              <a:t>População 98 milhões de empregados</a:t>
            </a:r>
          </a:p>
          <a:p>
            <a:pPr eaLnBrk="1" hangingPunct="1"/>
            <a:r>
              <a:rPr lang="pt-BR" altLang="pt-BR" sz="2800" dirty="0">
                <a:latin typeface="Georgia" pitchFamily="18" charset="0"/>
              </a:rPr>
              <a:t>78 milhões de empregados tempo integral e 20, tempo parcial.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3B4E2-53B8-457A-A57F-BE945EADCAF4}" type="slidenum">
              <a:rPr lang="pt-BR" altLang="en-US"/>
              <a:pPr>
                <a:defRPr/>
              </a:pPr>
              <a:t>19</a:t>
            </a:fld>
            <a:endParaRPr lang="pt-B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2EC4CCB-13E3-C64D-99FB-4BAD7ADC5404}"/>
                  </a:ext>
                </a:extLst>
              </p14:cNvPr>
              <p14:cNvContentPartPr/>
              <p14:nvPr/>
            </p14:nvContentPartPr>
            <p14:xfrm>
              <a:off x="3572880" y="4516940"/>
              <a:ext cx="360" cy="108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2EC4CCB-13E3-C64D-99FB-4BAD7ADC54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880" y="4498940"/>
                <a:ext cx="36000" cy="4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74795-9A4C-4625-8A6C-764F9C8D500B}" type="slidenum">
              <a:rPr lang="pt-BR" altLang="en-US"/>
              <a:pPr>
                <a:defRPr/>
              </a:pPr>
              <a:t>2</a:t>
            </a:fld>
            <a:endParaRPr lang="pt-BR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398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>
                <a:latin typeface="Georgia" pitchFamily="18" charset="0"/>
              </a:rPr>
              <a:t>Valor dos Benefícios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>
                <a:latin typeface="Georgia" pitchFamily="18" charset="0"/>
              </a:rPr>
              <a:t>1 trilhão de dólares nos EUA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>
                <a:latin typeface="Georgia" pitchFamily="18" charset="0"/>
              </a:rPr>
              <a:t>Assistência Médica custa $2.851 por empregado por ano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>
                <a:latin typeface="Georgia" pitchFamily="18" charset="0"/>
              </a:rPr>
              <a:t>Empregados valorizam?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pt-BR" altLang="pt-BR" sz="2200" dirty="0">
                <a:latin typeface="Georgia" pitchFamily="18" charset="0"/>
              </a:rPr>
              <a:t>Lembram de 15% do pacote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pt-BR" altLang="pt-BR" sz="2200" dirty="0">
                <a:latin typeface="Georgia" pitchFamily="18" charset="0"/>
              </a:rPr>
              <a:t>46% estimam custo em 15% e 89% em menos de 30%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BCF1E6B-0DBE-C24C-B006-7C11F30EB85B}"/>
                  </a:ext>
                </a:extLst>
              </p14:cNvPr>
              <p14:cNvContentPartPr/>
              <p14:nvPr/>
            </p14:nvContentPartPr>
            <p14:xfrm>
              <a:off x="4354633" y="2706736"/>
              <a:ext cx="1616760" cy="40932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BCF1E6B-0DBE-C24C-B006-7C11F30EB8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6993" y="2689096"/>
                <a:ext cx="16524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ECD8CB76-04BC-D443-A3B2-E1CF49927463}"/>
                  </a:ext>
                </a:extLst>
              </p14:cNvPr>
              <p14:cNvContentPartPr/>
              <p14:nvPr/>
            </p14:nvContentPartPr>
            <p14:xfrm>
              <a:off x="1235233" y="3581896"/>
              <a:ext cx="3773880" cy="10080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ECD8CB76-04BC-D443-A3B2-E1CF499274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7233" y="3563896"/>
                <a:ext cx="3809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118650AB-F505-E248-AA1F-03B50BB31389}"/>
                  </a:ext>
                </a:extLst>
              </p14:cNvPr>
              <p14:cNvContentPartPr/>
              <p14:nvPr/>
            </p14:nvContentPartPr>
            <p14:xfrm>
              <a:off x="1225873" y="3625456"/>
              <a:ext cx="3633840" cy="42336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118650AB-F505-E248-AA1F-03B50BB313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8233" y="3607456"/>
                <a:ext cx="36694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9059573D-1B42-1E4A-BD27-63E4ACB3F88C}"/>
                  </a:ext>
                </a:extLst>
              </p14:cNvPr>
              <p14:cNvContentPartPr/>
              <p14:nvPr/>
            </p14:nvContentPartPr>
            <p14:xfrm>
              <a:off x="5087593" y="3586936"/>
              <a:ext cx="2973960" cy="49068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9059573D-1B42-1E4A-BD27-63E4ACB3F8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9593" y="3568936"/>
                <a:ext cx="3009600" cy="52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7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42D3A-B4BF-4020-BDBB-CC95C0AF3DCA}" type="slidenum">
              <a:rPr lang="pt-BR" altLang="en-US"/>
              <a:pPr>
                <a:defRPr/>
              </a:pPr>
              <a:t>20</a:t>
            </a:fld>
            <a:endParaRPr lang="pt-BR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304800"/>
            <a:ext cx="8637587" cy="62388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2100">
                <a:latin typeface="Georgia" pitchFamily="18" charset="0"/>
              </a:rPr>
              <a:t>Tabela 1 - Porcentagem de empregados participando de alguns benefícios</a:t>
            </a:r>
          </a:p>
        </p:txBody>
      </p:sp>
      <p:graphicFrame>
        <p:nvGraphicFramePr>
          <p:cNvPr id="262449" name="Group 3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14454"/>
              </p:ext>
            </p:extLst>
          </p:nvPr>
        </p:nvGraphicFramePr>
        <p:xfrm>
          <a:off x="323528" y="1268760"/>
          <a:ext cx="8534400" cy="4417060"/>
        </p:xfrm>
        <a:graphic>
          <a:graphicData uri="http://schemas.openxmlformats.org/drawingml/2006/table">
            <a:tbl>
              <a:tblPr/>
              <a:tblGrid>
                <a:gridCol w="369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Privado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Integral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Feriados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Férias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Licenças particulares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Licenças doenças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Licença familiar (não paga)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Seguro Acidente e doença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Seguro longo prazo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Seguro Saúde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Seguro odontológico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Seguro Vida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Previdência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91C4710-97DB-4C43-B182-163E620B7995}"/>
                  </a:ext>
                </a:extLst>
              </p14:cNvPr>
              <p14:cNvContentPartPr/>
              <p14:nvPr/>
            </p14:nvContentPartPr>
            <p14:xfrm>
              <a:off x="1741560" y="177500"/>
              <a:ext cx="3537360" cy="6069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91C4710-97DB-4C43-B182-163E620B79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3560" y="159500"/>
                <a:ext cx="357300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B767CDD4-82CA-8149-914D-AAA2F4F29059}"/>
                  </a:ext>
                </a:extLst>
              </p14:cNvPr>
              <p14:cNvContentPartPr/>
              <p14:nvPr/>
            </p14:nvContentPartPr>
            <p14:xfrm>
              <a:off x="5237520" y="1638020"/>
              <a:ext cx="262800" cy="26388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B767CDD4-82CA-8149-914D-AAA2F4F290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9520" y="1620380"/>
                <a:ext cx="2984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394F84B-9493-9A44-834A-97F80DB1D930}"/>
                  </a:ext>
                </a:extLst>
              </p14:cNvPr>
              <p14:cNvContentPartPr/>
              <p14:nvPr/>
            </p14:nvContentPartPr>
            <p14:xfrm>
              <a:off x="1489560" y="1839260"/>
              <a:ext cx="776520" cy="1260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394F84B-9493-9A44-834A-97F80DB1D9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1920" y="1821260"/>
                <a:ext cx="812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93B99233-CCE2-624B-9374-E71C403C699D}"/>
                  </a:ext>
                </a:extLst>
              </p14:cNvPr>
              <p14:cNvContentPartPr/>
              <p14:nvPr/>
            </p14:nvContentPartPr>
            <p14:xfrm>
              <a:off x="4543440" y="1583660"/>
              <a:ext cx="484560" cy="3978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93B99233-CCE2-624B-9374-E71C403C69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5440" y="1566020"/>
                <a:ext cx="5202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67C2D5C-2B36-6048-84E1-184C9E951026}"/>
                  </a:ext>
                </a:extLst>
              </p14:cNvPr>
              <p14:cNvContentPartPr/>
              <p14:nvPr/>
            </p14:nvContentPartPr>
            <p14:xfrm>
              <a:off x="6232920" y="1627220"/>
              <a:ext cx="469800" cy="35460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67C2D5C-2B36-6048-84E1-184C9E9510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15280" y="1609220"/>
                <a:ext cx="5054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745B24B6-0FB7-CB41-8B3E-29A75F707D6D}"/>
                  </a:ext>
                </a:extLst>
              </p14:cNvPr>
              <p14:cNvContentPartPr/>
              <p14:nvPr/>
            </p14:nvContentPartPr>
            <p14:xfrm>
              <a:off x="7861560" y="1934660"/>
              <a:ext cx="389880" cy="2304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745B24B6-0FB7-CB41-8B3E-29A75F707D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43920" y="1916660"/>
                <a:ext cx="4255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8021513-23A5-4B40-9B9E-FCA805229783}"/>
                  </a:ext>
                </a:extLst>
              </p14:cNvPr>
              <p14:cNvContentPartPr/>
              <p14:nvPr/>
            </p14:nvContentPartPr>
            <p14:xfrm>
              <a:off x="5022600" y="2134820"/>
              <a:ext cx="371880" cy="1083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8021513-23A5-4B40-9B9E-FCA8052297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04600" y="2117180"/>
                <a:ext cx="407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CC67D82C-F9BD-4D42-8B94-333BF9C8F67E}"/>
                  </a:ext>
                </a:extLst>
              </p14:cNvPr>
              <p14:cNvContentPartPr/>
              <p14:nvPr/>
            </p14:nvContentPartPr>
            <p14:xfrm>
              <a:off x="5008560" y="2774900"/>
              <a:ext cx="343080" cy="23220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CC67D82C-F9BD-4D42-8B94-333BF9C8F6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90920" y="2757260"/>
                <a:ext cx="3787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5DF27D1C-E9FF-E040-9659-83982450296B}"/>
                  </a:ext>
                </a:extLst>
              </p14:cNvPr>
              <p14:cNvContentPartPr/>
              <p14:nvPr/>
            </p14:nvContentPartPr>
            <p14:xfrm>
              <a:off x="5047800" y="3532340"/>
              <a:ext cx="313560" cy="13680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5DF27D1C-E9FF-E040-9659-8398245029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30160" y="3514340"/>
                <a:ext cx="3492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B5006D43-DED0-EE4A-AE2C-402BE64CBDC9}"/>
                  </a:ext>
                </a:extLst>
              </p14:cNvPr>
              <p14:cNvContentPartPr/>
              <p14:nvPr/>
            </p14:nvContentPartPr>
            <p14:xfrm>
              <a:off x="5110080" y="3928700"/>
              <a:ext cx="306720" cy="14004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B5006D43-DED0-EE4A-AE2C-402BE64CBDC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2440" y="3910700"/>
                <a:ext cx="3423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8013B666-73B4-FC46-9F01-BC9D43351CF7}"/>
                  </a:ext>
                </a:extLst>
              </p14:cNvPr>
              <p14:cNvContentPartPr/>
              <p14:nvPr/>
            </p14:nvContentPartPr>
            <p14:xfrm>
              <a:off x="5151480" y="4302380"/>
              <a:ext cx="316080" cy="14184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8013B666-73B4-FC46-9F01-BC9D43351CF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33480" y="4284740"/>
                <a:ext cx="3517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7B9B34C1-5985-F743-B639-B4DFA1234133}"/>
                  </a:ext>
                </a:extLst>
              </p14:cNvPr>
              <p14:cNvContentPartPr/>
              <p14:nvPr/>
            </p14:nvContentPartPr>
            <p14:xfrm>
              <a:off x="5238600" y="4667780"/>
              <a:ext cx="481320" cy="18864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7B9B34C1-5985-F743-B639-B4DFA123413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0600" y="4649780"/>
                <a:ext cx="5169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6BC30FF9-5BF4-DF4B-BCAE-5028F127FF77}"/>
                  </a:ext>
                </a:extLst>
              </p14:cNvPr>
              <p14:cNvContentPartPr/>
              <p14:nvPr/>
            </p14:nvContentPartPr>
            <p14:xfrm>
              <a:off x="5152920" y="5104100"/>
              <a:ext cx="178200" cy="17172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6BC30FF9-5BF4-DF4B-BCAE-5028F127FF7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35280" y="5086460"/>
                <a:ext cx="2138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540BE8A8-049B-CD46-86DF-83439EA50F29}"/>
                  </a:ext>
                </a:extLst>
              </p14:cNvPr>
              <p14:cNvContentPartPr/>
              <p14:nvPr/>
            </p14:nvContentPartPr>
            <p14:xfrm>
              <a:off x="5164440" y="5422700"/>
              <a:ext cx="254520" cy="14004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540BE8A8-049B-CD46-86DF-83439EA50F2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46800" y="5404700"/>
                <a:ext cx="29016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C7DBCCE-3DD8-B042-B280-974753A3E456}"/>
              </a:ext>
            </a:extLst>
          </p:cNvPr>
          <p:cNvGrpSpPr/>
          <p:nvPr/>
        </p:nvGrpSpPr>
        <p:grpSpPr>
          <a:xfrm>
            <a:off x="6635400" y="714620"/>
            <a:ext cx="2102040" cy="5043960"/>
            <a:chOff x="6635400" y="714620"/>
            <a:chExt cx="2102040" cy="50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ACD5D515-F254-554E-AD27-D2BA1D2B76D2}"/>
                    </a:ext>
                  </a:extLst>
                </p14:cNvPr>
                <p14:cNvContentPartPr/>
                <p14:nvPr/>
              </p14:nvContentPartPr>
              <p14:xfrm>
                <a:off x="6635400" y="2183060"/>
                <a:ext cx="456120" cy="1170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ACD5D515-F254-554E-AD27-D2BA1D2B76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7400" y="2165060"/>
                  <a:ext cx="491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8034443E-B968-0448-84C1-E838DCBD4D09}"/>
                    </a:ext>
                  </a:extLst>
                </p14:cNvPr>
                <p14:cNvContentPartPr/>
                <p14:nvPr/>
              </p14:nvContentPartPr>
              <p14:xfrm>
                <a:off x="8431080" y="2162540"/>
                <a:ext cx="249120" cy="12492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8034443E-B968-0448-84C1-E838DCBD4D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13080" y="2144540"/>
                  <a:ext cx="284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F2928C3E-57E7-B54F-9208-7D46E317EA26}"/>
                    </a:ext>
                  </a:extLst>
                </p14:cNvPr>
                <p14:cNvContentPartPr/>
                <p14:nvPr/>
              </p14:nvContentPartPr>
              <p14:xfrm>
                <a:off x="6695520" y="2857700"/>
                <a:ext cx="296640" cy="15840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F2928C3E-57E7-B54F-9208-7D46E317EA2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77520" y="2839700"/>
                  <a:ext cx="332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3896269B-4092-1B48-A93F-1A47993491DC}"/>
                    </a:ext>
                  </a:extLst>
                </p14:cNvPr>
                <p14:cNvContentPartPr/>
                <p14:nvPr/>
              </p14:nvContentPartPr>
              <p14:xfrm>
                <a:off x="8410920" y="2853020"/>
                <a:ext cx="326520" cy="16452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3896269B-4092-1B48-A93F-1A47993491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93280" y="2835020"/>
                  <a:ext cx="362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621CADD0-29F6-104D-807C-954ADC96CD53}"/>
                    </a:ext>
                  </a:extLst>
                </p14:cNvPr>
                <p14:cNvContentPartPr/>
                <p14:nvPr/>
              </p14:nvContentPartPr>
              <p14:xfrm>
                <a:off x="7384920" y="714620"/>
                <a:ext cx="1301760" cy="504396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621CADD0-29F6-104D-807C-954ADC96CD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67280" y="696980"/>
                  <a:ext cx="1337400" cy="5079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3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8EC0D-A06A-4049-80EF-ECD3D7956E00}" type="slidenum">
              <a:rPr lang="pt-BR" altLang="en-US"/>
              <a:pPr>
                <a:defRPr/>
              </a:pPr>
              <a:t>21</a:t>
            </a:fld>
            <a:endParaRPr lang="pt-BR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8636000" cy="62388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2500">
                <a:latin typeface="Georgia" pitchFamily="18" charset="0"/>
              </a:rPr>
              <a:t>Tabela 2 - Nº de dias proporcionados aos participantes de algumas licenças</a:t>
            </a:r>
          </a:p>
        </p:txBody>
      </p:sp>
      <p:graphicFrame>
        <p:nvGraphicFramePr>
          <p:cNvPr id="264323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18314"/>
              </p:ext>
            </p:extLst>
          </p:nvPr>
        </p:nvGraphicFramePr>
        <p:xfrm>
          <a:off x="539552" y="1484784"/>
          <a:ext cx="8077200" cy="4357688"/>
        </p:xfrm>
        <a:graphic>
          <a:graphicData uri="http://schemas.openxmlformats.org/drawingml/2006/table">
            <a:tbl>
              <a:tblPr/>
              <a:tblGrid>
                <a:gridCol w="346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Licença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Privado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Integral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Feriados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Férias por tempo de serviço: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Depois de 1 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Depois de 10 anos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Depois de 15 anos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Depois de 20 anos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Licença particular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Licença funeral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71A1176-D33D-3A4C-89E3-CF699439F387}"/>
                  </a:ext>
                </a:extLst>
              </p14:cNvPr>
              <p14:cNvContentPartPr/>
              <p14:nvPr/>
            </p14:nvContentPartPr>
            <p14:xfrm>
              <a:off x="5011080" y="2142380"/>
              <a:ext cx="268560" cy="1566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71A1176-D33D-3A4C-89E3-CF699439F3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3080" y="2124740"/>
                <a:ext cx="3042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75BE6BF9-D88B-754F-82B0-31E83689900F}"/>
                  </a:ext>
                </a:extLst>
              </p14:cNvPr>
              <p14:cNvContentPartPr/>
              <p14:nvPr/>
            </p14:nvContentPartPr>
            <p14:xfrm>
              <a:off x="6487080" y="2155340"/>
              <a:ext cx="350280" cy="20520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75BE6BF9-D88B-754F-82B0-31E8368990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9440" y="2137700"/>
                <a:ext cx="3859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5A4E55D-7237-3B45-92EF-6F356C8C73E5}"/>
                  </a:ext>
                </a:extLst>
              </p14:cNvPr>
              <p14:cNvContentPartPr/>
              <p14:nvPr/>
            </p14:nvContentPartPr>
            <p14:xfrm>
              <a:off x="8135520" y="2207180"/>
              <a:ext cx="468000" cy="14040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5A4E55D-7237-3B45-92EF-6F356C8C73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17880" y="2189180"/>
                <a:ext cx="5036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B3FCFA6E-CA68-944C-B836-5AB14E2ED41E}"/>
                  </a:ext>
                </a:extLst>
              </p14:cNvPr>
              <p14:cNvContentPartPr/>
              <p14:nvPr/>
            </p14:nvContentPartPr>
            <p14:xfrm>
              <a:off x="566520" y="2919620"/>
              <a:ext cx="3031560" cy="1011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B3FCFA6E-CA68-944C-B836-5AB14E2ED4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8520" y="2901620"/>
                <a:ext cx="30672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09796B9F-A20D-D144-B624-E542AA039604}"/>
                  </a:ext>
                </a:extLst>
              </p14:cNvPr>
              <p14:cNvContentPartPr/>
              <p14:nvPr/>
            </p14:nvContentPartPr>
            <p14:xfrm>
              <a:off x="1559400" y="3361340"/>
              <a:ext cx="767880" cy="3060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09796B9F-A20D-D144-B624-E542AA0396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1400" y="3343340"/>
                <a:ext cx="803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C3416721-5537-514F-A500-80BE14705376}"/>
                  </a:ext>
                </a:extLst>
              </p14:cNvPr>
              <p14:cNvContentPartPr/>
              <p14:nvPr/>
            </p14:nvContentPartPr>
            <p14:xfrm>
              <a:off x="4516440" y="3269900"/>
              <a:ext cx="722520" cy="903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C3416721-5537-514F-A500-80BE1470537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98440" y="3251900"/>
                <a:ext cx="7581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F7C2DC0B-621C-0442-89AC-DB3477415FC1}"/>
                  </a:ext>
                </a:extLst>
              </p14:cNvPr>
              <p14:cNvContentPartPr/>
              <p14:nvPr/>
            </p14:nvContentPartPr>
            <p14:xfrm>
              <a:off x="5955720" y="3307340"/>
              <a:ext cx="708120" cy="5220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F7C2DC0B-621C-0442-89AC-DB3477415F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37720" y="3289340"/>
                <a:ext cx="7437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5E3CBDE6-B5BE-2F4C-9929-A5C35B261861}"/>
                  </a:ext>
                </a:extLst>
              </p14:cNvPr>
              <p14:cNvContentPartPr/>
              <p14:nvPr/>
            </p14:nvContentPartPr>
            <p14:xfrm>
              <a:off x="7535760" y="3308060"/>
              <a:ext cx="674280" cy="6228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5E3CBDE6-B5BE-2F4C-9929-A5C35B2618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17760" y="3290420"/>
                <a:ext cx="7099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6D97FE23-09F9-3C4B-8EE9-E71A94382EF1}"/>
                  </a:ext>
                </a:extLst>
              </p14:cNvPr>
              <p14:cNvContentPartPr/>
              <p14:nvPr/>
            </p14:nvContentPartPr>
            <p14:xfrm>
              <a:off x="1568040" y="3886940"/>
              <a:ext cx="1312200" cy="3060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6D97FE23-09F9-3C4B-8EE9-E71A94382EF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0040" y="3868940"/>
                <a:ext cx="1347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0A0191BB-B0B6-094A-9ECC-CE70AEE728E9}"/>
                  </a:ext>
                </a:extLst>
              </p14:cNvPr>
              <p14:cNvContentPartPr/>
              <p14:nvPr/>
            </p14:nvContentPartPr>
            <p14:xfrm>
              <a:off x="4447320" y="3718460"/>
              <a:ext cx="808200" cy="5148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0A0191BB-B0B6-094A-9ECC-CE70AEE728E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29320" y="3700820"/>
                <a:ext cx="843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519768A3-AC7F-904E-A88C-306590AA007F}"/>
                  </a:ext>
                </a:extLst>
              </p14:cNvPr>
              <p14:cNvContentPartPr/>
              <p14:nvPr/>
            </p14:nvContentPartPr>
            <p14:xfrm>
              <a:off x="5922960" y="3740060"/>
              <a:ext cx="738720" cy="2376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519768A3-AC7F-904E-A88C-306590AA007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04960" y="3722060"/>
                <a:ext cx="7743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EB076C7E-0177-0043-B23C-219F4F3E8E8B}"/>
                  </a:ext>
                </a:extLst>
              </p14:cNvPr>
              <p14:cNvContentPartPr/>
              <p14:nvPr/>
            </p14:nvContentPartPr>
            <p14:xfrm>
              <a:off x="7432080" y="3770300"/>
              <a:ext cx="1308960" cy="7740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EB076C7E-0177-0043-B23C-219F4F3E8E8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4080" y="3752660"/>
                <a:ext cx="1344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9E6D1BC7-C010-CF45-A061-6505CA68BEB1}"/>
                  </a:ext>
                </a:extLst>
              </p14:cNvPr>
              <p14:cNvContentPartPr/>
              <p14:nvPr/>
            </p14:nvContentPartPr>
            <p14:xfrm>
              <a:off x="4421760" y="4572020"/>
              <a:ext cx="787680" cy="4140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9E6D1BC7-C010-CF45-A061-6505CA68BE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04120" y="4554380"/>
                <a:ext cx="823320" cy="7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4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2838D-7DEF-4E98-A0EA-49474D86082C}" type="slidenum">
              <a:rPr lang="pt-BR" altLang="en-US"/>
              <a:pPr>
                <a:defRPr/>
              </a:pPr>
              <a:t>22</a:t>
            </a:fld>
            <a:endParaRPr lang="pt-BR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2100" dirty="0">
                <a:latin typeface="Georgia" pitchFamily="18" charset="0"/>
              </a:rPr>
              <a:t>Tabela 3 - Porcentagem de participantes com benefícios por fonte de financiamento do empregador</a:t>
            </a:r>
          </a:p>
        </p:txBody>
      </p:sp>
      <p:graphicFrame>
        <p:nvGraphicFramePr>
          <p:cNvPr id="266352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62307"/>
              </p:ext>
            </p:extLst>
          </p:nvPr>
        </p:nvGraphicFramePr>
        <p:xfrm>
          <a:off x="107504" y="914443"/>
          <a:ext cx="8856984" cy="6004518"/>
        </p:xfrm>
        <a:graphic>
          <a:graphicData uri="http://schemas.openxmlformats.org/drawingml/2006/table">
            <a:tbl>
              <a:tblPr/>
              <a:tblGrid>
                <a:gridCol w="522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Benefícios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Privado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Integral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Parcial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Seguro Acidente e doença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Parcial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Seguro Doença longo prazo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Parcial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Assistência Médica – cobertura do empregado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Assistência Médica – cobertura da família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Parcial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Assistência Odontológica – cobertura do empregado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Assistência Odontológica – cobertura da família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Parcial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Seguro de Vida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Parcial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Pensão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Parcial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2AB0393D-0BD9-9342-B1F6-820412E92394}"/>
                  </a:ext>
                </a:extLst>
              </p14:cNvPr>
              <p14:cNvContentPartPr/>
              <p14:nvPr/>
            </p14:nvContentPartPr>
            <p14:xfrm>
              <a:off x="2155920" y="1415900"/>
              <a:ext cx="360" cy="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2AB0393D-0BD9-9342-B1F6-820412E923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8280" y="13982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B0DA8566-2393-8347-BE09-B91D207A7AD5}"/>
                  </a:ext>
                </a:extLst>
              </p14:cNvPr>
              <p14:cNvContentPartPr/>
              <p14:nvPr/>
            </p14:nvContentPartPr>
            <p14:xfrm>
              <a:off x="5628480" y="1537580"/>
              <a:ext cx="183240" cy="14112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B0DA8566-2393-8347-BE09-B91D207A7A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0480" y="1519940"/>
                <a:ext cx="2188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DAD8C274-F033-A744-B269-1C3BDA5E46FD}"/>
                  </a:ext>
                </a:extLst>
              </p14:cNvPr>
              <p14:cNvContentPartPr/>
              <p14:nvPr/>
            </p14:nvContentPartPr>
            <p14:xfrm>
              <a:off x="6950040" y="1499780"/>
              <a:ext cx="243000" cy="16380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DAD8C274-F033-A744-B269-1C3BDA5E46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2040" y="1482140"/>
                <a:ext cx="2786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721E3C7A-F2F5-3D46-BDBD-1D7A8F976AAF}"/>
                  </a:ext>
                </a:extLst>
              </p14:cNvPr>
              <p14:cNvContentPartPr/>
              <p14:nvPr/>
            </p14:nvContentPartPr>
            <p14:xfrm>
              <a:off x="8227320" y="1429580"/>
              <a:ext cx="321480" cy="2268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721E3C7A-F2F5-3D46-BDBD-1D7A8F976A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09680" y="1411940"/>
                <a:ext cx="357120" cy="26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Compensação - Prof. Gilberto Shinyashiki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9F506-5F4C-4820-A8ED-54E37DC55ADC}" type="slidenum">
              <a:rPr lang="pt-BR" altLang="en-US"/>
              <a:pPr>
                <a:defRPr/>
              </a:pPr>
              <a:t>3</a:t>
            </a:fld>
            <a:endParaRPr lang="pt-BR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398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800">
                <a:latin typeface="Georgia" pitchFamily="18" charset="0"/>
              </a:rPr>
              <a:t>Questões chaves no Planejamento e Desenho</a:t>
            </a:r>
            <a:endParaRPr lang="pt-BR" altLang="pt-BR">
              <a:latin typeface="Georgia" pitchFamily="18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08963" cy="464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pt-BR" altLang="pt-BR" sz="2400" dirty="0">
                <a:latin typeface="Georgia" pitchFamily="18" charset="0"/>
              </a:rPr>
              <a:t>Qual é o papel relativo dos benefícios no pacote total de compensação?</a:t>
            </a:r>
          </a:p>
          <a:p>
            <a:pPr marL="742950" lvl="1" indent="-285750" eaLnBrk="1" hangingPunct="1"/>
            <a:r>
              <a:rPr lang="pt-BR" altLang="pt-BR" sz="2000" dirty="0">
                <a:latin typeface="Georgia" pitchFamily="18" charset="0"/>
              </a:rPr>
              <a:t>atrair, creche</a:t>
            </a:r>
          </a:p>
          <a:p>
            <a:pPr eaLnBrk="1" hangingPunct="1"/>
            <a:r>
              <a:rPr lang="pt-BR" altLang="pt-BR" sz="2400" dirty="0">
                <a:latin typeface="Georgia" pitchFamily="18" charset="0"/>
              </a:rPr>
              <a:t>Como lidar com o </a:t>
            </a:r>
            <a:r>
              <a:rPr lang="pt-BR" altLang="pt-BR" sz="2400" dirty="0" err="1">
                <a:latin typeface="Georgia" pitchFamily="18" charset="0"/>
              </a:rPr>
              <a:t>turnover</a:t>
            </a:r>
            <a:r>
              <a:rPr lang="pt-BR" altLang="pt-BR" sz="2400" dirty="0">
                <a:latin typeface="Georgia" pitchFamily="18" charset="0"/>
              </a:rPr>
              <a:t> indesejável?</a:t>
            </a:r>
          </a:p>
          <a:p>
            <a:pPr marL="742950" lvl="1" indent="-285750" eaLnBrk="1" hangingPunct="1"/>
            <a:r>
              <a:rPr lang="pt-BR" altLang="pt-BR" sz="2000" dirty="0">
                <a:latin typeface="Georgia" pitchFamily="18" charset="0"/>
              </a:rPr>
              <a:t>tempo de casa</a:t>
            </a:r>
          </a:p>
          <a:p>
            <a:pPr eaLnBrk="1" hangingPunct="1"/>
            <a:r>
              <a:rPr lang="pt-BR" altLang="pt-BR" sz="2400" dirty="0">
                <a:latin typeface="Georgia" pitchFamily="18" charset="0"/>
              </a:rPr>
              <a:t>Competitividade e</a:t>
            </a:r>
          </a:p>
          <a:p>
            <a:pPr marL="742950" lvl="1" indent="-285750" eaLnBrk="1" hangingPunct="1"/>
            <a:r>
              <a:rPr lang="pt-BR" altLang="pt-BR" sz="2000" dirty="0">
                <a:latin typeface="Georgia" pitchFamily="18" charset="0"/>
              </a:rPr>
              <a:t>pesquisa.</a:t>
            </a:r>
          </a:p>
          <a:p>
            <a:pPr eaLnBrk="1" hangingPunct="1"/>
            <a:r>
              <a:rPr lang="pt-BR" altLang="pt-BR" sz="2400" dirty="0">
                <a:latin typeface="Georgia" pitchFamily="18" charset="0"/>
              </a:rPr>
              <a:t>Adequação dos benefícios</a:t>
            </a:r>
          </a:p>
          <a:p>
            <a:pPr marL="742950" lvl="1" indent="-285750" eaLnBrk="1" hangingPunct="1"/>
            <a:r>
              <a:rPr lang="pt-BR" altLang="pt-BR" sz="2000" dirty="0">
                <a:latin typeface="Georgia" pitchFamily="18" charset="0"/>
              </a:rPr>
              <a:t>adequação é definida como a responsabilidade financeira do empregado com e sem um benefício em particular</a:t>
            </a:r>
          </a:p>
          <a:p>
            <a:pPr eaLnBrk="1" hangingPunct="1"/>
            <a:r>
              <a:rPr lang="pt-BR" altLang="pt-BR" sz="2400" dirty="0">
                <a:latin typeface="Georgia" pitchFamily="18" charset="0"/>
              </a:rPr>
              <a:t>Custo-eficácia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F349A2E-1159-E445-A856-D9EF0373D61E}"/>
                  </a:ext>
                </a:extLst>
              </p14:cNvPr>
              <p14:cNvContentPartPr/>
              <p14:nvPr/>
            </p14:nvContentPartPr>
            <p14:xfrm>
              <a:off x="767400" y="1566740"/>
              <a:ext cx="8028000" cy="137772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F349A2E-1159-E445-A856-D9EF0373D6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760" y="1548740"/>
                <a:ext cx="8063640" cy="14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12C2DF27-CFA3-B843-8BDA-9DEC092013B6}"/>
                  </a:ext>
                </a:extLst>
              </p14:cNvPr>
              <p14:cNvContentPartPr/>
              <p14:nvPr/>
            </p14:nvContentPartPr>
            <p14:xfrm>
              <a:off x="1256280" y="2477540"/>
              <a:ext cx="792000" cy="38052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12C2DF27-CFA3-B843-8BDA-9DEC092013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8640" y="2459540"/>
                <a:ext cx="82764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4C3FF92-1942-E948-8EB2-4169842E263F}"/>
                  </a:ext>
                </a:extLst>
              </p14:cNvPr>
              <p14:cNvContentPartPr/>
              <p14:nvPr/>
            </p14:nvContentPartPr>
            <p14:xfrm>
              <a:off x="2806440" y="2393300"/>
              <a:ext cx="916560" cy="30636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4C3FF92-1942-E948-8EB2-4169842E26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8440" y="2375660"/>
                <a:ext cx="9522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7C65ACC-3D22-8D48-9860-9201D1F6FEDA}"/>
                  </a:ext>
                </a:extLst>
              </p14:cNvPr>
              <p14:cNvContentPartPr/>
              <p14:nvPr/>
            </p14:nvContentPartPr>
            <p14:xfrm>
              <a:off x="573360" y="2790740"/>
              <a:ext cx="6228360" cy="9489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7C65ACC-3D22-8D48-9860-9201D1F6FE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720" y="2772740"/>
                <a:ext cx="626400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9A4E416-8BCB-2D49-A0BD-D1CA4872F365}"/>
                  </a:ext>
                </a:extLst>
              </p14:cNvPr>
              <p14:cNvContentPartPr/>
              <p14:nvPr/>
            </p14:nvContentPartPr>
            <p14:xfrm>
              <a:off x="2963040" y="3276020"/>
              <a:ext cx="36360" cy="45432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9A4E416-8BCB-2D49-A0BD-D1CA4872F36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45040" y="3258380"/>
                <a:ext cx="720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3F3FC9EB-4074-AA41-BD4D-5F590E24D45D}"/>
                  </a:ext>
                </a:extLst>
              </p14:cNvPr>
              <p14:cNvContentPartPr/>
              <p14:nvPr/>
            </p14:nvContentPartPr>
            <p14:xfrm>
              <a:off x="3202800" y="3322100"/>
              <a:ext cx="343080" cy="23688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3F3FC9EB-4074-AA41-BD4D-5F590E24D4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4800" y="3304100"/>
                <a:ext cx="3787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B6273098-8755-364C-854C-FDCCAC5597FA}"/>
                  </a:ext>
                </a:extLst>
              </p14:cNvPr>
              <p14:cNvContentPartPr/>
              <p14:nvPr/>
            </p14:nvContentPartPr>
            <p14:xfrm>
              <a:off x="3603840" y="3361340"/>
              <a:ext cx="388080" cy="20988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B6273098-8755-364C-854C-FDCCAC5597F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85840" y="3343340"/>
                <a:ext cx="4237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48CA99E8-A7A1-AB40-8A2E-16CC1656BF7A}"/>
                  </a:ext>
                </a:extLst>
              </p14:cNvPr>
              <p14:cNvContentPartPr/>
              <p14:nvPr/>
            </p14:nvContentPartPr>
            <p14:xfrm>
              <a:off x="4764840" y="3310940"/>
              <a:ext cx="129240" cy="21888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48CA99E8-A7A1-AB40-8A2E-16CC1656BF7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7200" y="3293300"/>
                <a:ext cx="1648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ABC4B676-F3B7-BA42-ABD9-9139158BEF19}"/>
                  </a:ext>
                </a:extLst>
              </p14:cNvPr>
              <p14:cNvContentPartPr/>
              <p14:nvPr/>
            </p14:nvContentPartPr>
            <p14:xfrm>
              <a:off x="5367840" y="2768060"/>
              <a:ext cx="1694880" cy="65844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ABC4B676-F3B7-BA42-ABD9-9139158BEF1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9840" y="2750060"/>
                <a:ext cx="173052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58736738-DAFB-6F4D-9F0A-7C9E9F972B85}"/>
                  </a:ext>
                </a:extLst>
              </p14:cNvPr>
              <p14:cNvContentPartPr/>
              <p14:nvPr/>
            </p14:nvContentPartPr>
            <p14:xfrm>
              <a:off x="1276440" y="3210140"/>
              <a:ext cx="1683360" cy="26316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58736738-DAFB-6F4D-9F0A-7C9E9F972B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8440" y="3192140"/>
                <a:ext cx="1719000" cy="29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581C9EE-3F60-B94D-B236-499B28C00826}"/>
              </a:ext>
            </a:extLst>
          </p:cNvPr>
          <p:cNvGrpSpPr/>
          <p:nvPr/>
        </p:nvGrpSpPr>
        <p:grpSpPr>
          <a:xfrm>
            <a:off x="3535800" y="3228140"/>
            <a:ext cx="1459080" cy="680040"/>
            <a:chOff x="3535800" y="3228140"/>
            <a:chExt cx="1459080" cy="68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8BDDCDEA-47C7-D24A-A434-129B4A4F19A7}"/>
                    </a:ext>
                  </a:extLst>
                </p14:cNvPr>
                <p14:cNvContentPartPr/>
                <p14:nvPr/>
              </p14:nvContentPartPr>
              <p14:xfrm>
                <a:off x="4218000" y="3228140"/>
                <a:ext cx="222120" cy="3099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8BDDCDEA-47C7-D24A-A434-129B4A4F19A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0360" y="3210140"/>
                  <a:ext cx="257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D6D93AAD-8DE6-3E4F-AE02-25245DBBE5CD}"/>
                    </a:ext>
                  </a:extLst>
                </p14:cNvPr>
                <p14:cNvContentPartPr/>
                <p14:nvPr/>
              </p14:nvContentPartPr>
              <p14:xfrm>
                <a:off x="4247520" y="3381500"/>
                <a:ext cx="144720" cy="3168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D6D93AAD-8DE6-3E4F-AE02-25245DBBE5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29520" y="3363500"/>
                  <a:ext cx="18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B52D311-5F9A-8A4D-82D7-4313D4D36302}"/>
                    </a:ext>
                  </a:extLst>
                </p14:cNvPr>
                <p14:cNvContentPartPr/>
                <p14:nvPr/>
              </p14:nvContentPartPr>
              <p14:xfrm>
                <a:off x="4520760" y="3349820"/>
                <a:ext cx="69120" cy="55836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B52D311-5F9A-8A4D-82D7-4313D4D3630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03120" y="3332180"/>
                  <a:ext cx="1047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28A3218D-0EC5-8C41-B54D-28D06B8F816E}"/>
                    </a:ext>
                  </a:extLst>
                </p14:cNvPr>
                <p14:cNvContentPartPr/>
                <p14:nvPr/>
              </p14:nvContentPartPr>
              <p14:xfrm>
                <a:off x="4536960" y="3339020"/>
                <a:ext cx="130320" cy="23400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28A3218D-0EC5-8C41-B54D-28D06B8F81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9320" y="3321020"/>
                  <a:ext cx="165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A7D3A561-53D6-C849-8675-153A45A1B0BC}"/>
                    </a:ext>
                  </a:extLst>
                </p14:cNvPr>
                <p14:cNvContentPartPr/>
                <p14:nvPr/>
              </p14:nvContentPartPr>
              <p14:xfrm>
                <a:off x="3535800" y="3438740"/>
                <a:ext cx="1459080" cy="46404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A7D3A561-53D6-C849-8675-153A45A1B0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18160" y="3420740"/>
                  <a:ext cx="1494720" cy="49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4E96A554-8DD0-3D41-AE3F-8EF8430ED7C8}"/>
                  </a:ext>
                </a:extLst>
              </p14:cNvPr>
              <p14:cNvContentPartPr/>
              <p14:nvPr/>
            </p14:nvContentPartPr>
            <p14:xfrm>
              <a:off x="2387400" y="4050380"/>
              <a:ext cx="180360" cy="470520"/>
            </p14:xfrm>
          </p:contentPart>
        </mc:Choice>
        <mc:Fallback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4E96A554-8DD0-3D41-AE3F-8EF8430ED7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69760" y="4032740"/>
                <a:ext cx="2160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00DD0338-257D-5744-87B6-7458F3481880}"/>
                  </a:ext>
                </a:extLst>
              </p14:cNvPr>
              <p14:cNvContentPartPr/>
              <p14:nvPr/>
            </p14:nvContentPartPr>
            <p14:xfrm>
              <a:off x="2436720" y="4027700"/>
              <a:ext cx="1092240" cy="279720"/>
            </p14:xfrm>
          </p:contentPart>
        </mc:Choice>
        <mc:Fallback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00DD0338-257D-5744-87B6-7458F348188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18720" y="4010060"/>
                <a:ext cx="1127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F5DBB28E-DDDB-C24C-BE0F-8DDF28700921}"/>
                  </a:ext>
                </a:extLst>
              </p14:cNvPr>
              <p14:cNvContentPartPr/>
              <p14:nvPr/>
            </p14:nvContentPartPr>
            <p14:xfrm>
              <a:off x="928680" y="4779380"/>
              <a:ext cx="3637800" cy="109080"/>
            </p14:xfrm>
          </p:contentPart>
        </mc:Choice>
        <mc:Fallback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F5DBB28E-DDDB-C24C-BE0F-8DDF2870092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10680" y="4761740"/>
                <a:ext cx="3673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D7B7CBAC-00B5-9E48-A5F9-8FC73E17F7C9}"/>
                  </a:ext>
                </a:extLst>
              </p14:cNvPr>
              <p14:cNvContentPartPr/>
              <p14:nvPr/>
            </p14:nvContentPartPr>
            <p14:xfrm>
              <a:off x="2687640" y="5481020"/>
              <a:ext cx="1139040" cy="78480"/>
            </p14:xfrm>
          </p:contentPart>
        </mc:Choice>
        <mc:Fallback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D7B7CBAC-00B5-9E48-A5F9-8FC73E17F7C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69640" y="5463020"/>
                <a:ext cx="1174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16A8BE0A-B3D8-5849-A8E1-DB581E6A7792}"/>
                  </a:ext>
                </a:extLst>
              </p14:cNvPr>
              <p14:cNvContentPartPr/>
              <p14:nvPr/>
            </p14:nvContentPartPr>
            <p14:xfrm>
              <a:off x="887640" y="5957300"/>
              <a:ext cx="1941120" cy="96120"/>
            </p14:xfrm>
          </p:contentPart>
        </mc:Choice>
        <mc:Fallback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16A8BE0A-B3D8-5849-A8E1-DB581E6A779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9640" y="5939300"/>
                <a:ext cx="19767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E1058B8F-BE69-724B-BDC7-09AD3078806A}"/>
                  </a:ext>
                </a:extLst>
              </p14:cNvPr>
              <p14:cNvContentPartPr/>
              <p14:nvPr/>
            </p14:nvContentPartPr>
            <p14:xfrm>
              <a:off x="886200" y="5842820"/>
              <a:ext cx="10800" cy="154080"/>
            </p14:xfrm>
          </p:contentPart>
        </mc:Choice>
        <mc:Fallback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E1058B8F-BE69-724B-BDC7-09AD3078806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8200" y="5824820"/>
                <a:ext cx="464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74C999B0-73D2-4848-92E7-B59E92C112A3}"/>
                  </a:ext>
                </a:extLst>
              </p14:cNvPr>
              <p14:cNvContentPartPr/>
              <p14:nvPr/>
            </p14:nvContentPartPr>
            <p14:xfrm>
              <a:off x="2793480" y="5852180"/>
              <a:ext cx="10800" cy="135720"/>
            </p14:xfrm>
          </p:contentPart>
        </mc:Choice>
        <mc:Fallback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74C999B0-73D2-4848-92E7-B59E92C112A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75480" y="5834180"/>
                <a:ext cx="46440" cy="17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</a:t>
            </a:r>
            <a:r>
              <a:rPr lang="en-US" dirty="0" err="1"/>
              <a:t>preocupações</a:t>
            </a:r>
            <a:r>
              <a:rPr lang="en-US" dirty="0"/>
              <a:t> </a:t>
            </a:r>
            <a:r>
              <a:rPr lang="en-US" dirty="0" err="1"/>
              <a:t>financeiras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recorrentes</a:t>
            </a:r>
            <a:r>
              <a:rPr lang="en-US" dirty="0"/>
              <a:t> entre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brasileiros</a:t>
            </a:r>
            <a:r>
              <a:rPr lang="en-US" dirty="0"/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6591" y="2278547"/>
          <a:ext cx="7958758" cy="2895268"/>
        </p:xfrm>
        <a:graphic>
          <a:graphicData uri="http://schemas.openxmlformats.org/drawingml/2006/table">
            <a:tbl>
              <a:tblPr/>
              <a:tblGrid>
                <a:gridCol w="688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652">
                <a:tc>
                  <a:txBody>
                    <a:bodyPr/>
                    <a:lstStyle/>
                    <a:p>
                      <a:r>
                        <a:rPr lang="en-US" sz="2100" dirty="0" err="1">
                          <a:effectLst/>
                          <a:latin typeface="Arial" charset="0"/>
                        </a:rPr>
                        <a:t>Ter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dinheiro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suficiente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para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pagar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a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educação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dos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filhos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endParaRPr lang="en-US" sz="3300" dirty="0">
                        <a:effectLst/>
                      </a:endParaRPr>
                    </a:p>
                  </a:txBody>
                  <a:tcPr marL="68580" marR="68580" marT="34290" marB="34290" anchor="ctr">
                    <a:lnL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49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effectLst/>
                          <a:latin typeface="Arial" charset="0"/>
                        </a:rPr>
                        <a:t>68% </a:t>
                      </a:r>
                      <a:endParaRPr lang="en-US" sz="3300">
                        <a:effectLst/>
                      </a:endParaRPr>
                    </a:p>
                  </a:txBody>
                  <a:tcPr marL="68580" marR="68580" marT="34290" marB="34290" anchor="ctr">
                    <a:lnL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49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 err="1">
                          <a:effectLst/>
                          <a:latin typeface="Arial" charset="0"/>
                        </a:rPr>
                        <a:t>Ter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dinheiro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suficiente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para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pagar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contas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durante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uma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perda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de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renda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Arial" charset="0"/>
                        </a:rPr>
                        <a:t>súbita</a:t>
                      </a:r>
                      <a:r>
                        <a:rPr lang="en-US" sz="2100" dirty="0">
                          <a:effectLst/>
                          <a:latin typeface="Arial" charset="0"/>
                        </a:rPr>
                        <a:t> </a:t>
                      </a:r>
                      <a:endParaRPr lang="en-US" sz="3300" dirty="0">
                        <a:effectLst/>
                      </a:endParaRPr>
                    </a:p>
                  </a:txBody>
                  <a:tcPr marL="68580" marR="68580" marT="34290" marB="34290" anchor="ctr">
                    <a:lnL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effectLst/>
                          <a:latin typeface="Arial" charset="0"/>
                        </a:rPr>
                        <a:t>67% </a:t>
                      </a:r>
                      <a:endParaRPr lang="en-US" sz="3300">
                        <a:effectLst/>
                      </a:endParaRPr>
                    </a:p>
                  </a:txBody>
                  <a:tcPr marL="68580" marR="68580" marT="34290" marB="34290" anchor="ctr">
                    <a:lnL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652">
                <a:tc>
                  <a:txBody>
                    <a:bodyPr/>
                    <a:lstStyle/>
                    <a:p>
                      <a:r>
                        <a:rPr lang="en-US" sz="2100">
                          <a:effectLst/>
                          <a:latin typeface="Arial" charset="0"/>
                        </a:rPr>
                        <a:t>Ter mais tempo com a família </a:t>
                      </a:r>
                      <a:endParaRPr lang="en-US" sz="3300">
                        <a:effectLst/>
                      </a:endParaRPr>
                    </a:p>
                  </a:txBody>
                  <a:tcPr marL="68580" marR="68580" marT="34290" marB="34290" anchor="ctr">
                    <a:lnL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effectLst/>
                          <a:latin typeface="Arial" charset="0"/>
                        </a:rPr>
                        <a:t>65% </a:t>
                      </a:r>
                      <a:endParaRPr lang="en-US" sz="3300" dirty="0">
                        <a:effectLst/>
                      </a:endParaRPr>
                    </a:p>
                  </a:txBody>
                  <a:tcPr marL="68580" marR="68580" marT="34290" marB="34290" anchor="ctr">
                    <a:lnL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652">
                <a:tc>
                  <a:txBody>
                    <a:bodyPr/>
                    <a:lstStyle/>
                    <a:p>
                      <a:r>
                        <a:rPr lang="en-US" sz="2100">
                          <a:effectLst/>
                          <a:latin typeface="Arial" charset="0"/>
                        </a:rPr>
                        <a:t>Ter dinheiro suficiente para pagar as despesas </a:t>
                      </a:r>
                      <a:endParaRPr lang="en-US" sz="3300">
                        <a:effectLst/>
                      </a:endParaRPr>
                    </a:p>
                  </a:txBody>
                  <a:tcPr marL="68580" marR="68580" marT="34290" marB="34290" anchor="ctr">
                    <a:lnL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effectLst/>
                          <a:latin typeface="Arial" charset="0"/>
                        </a:rPr>
                        <a:t>65% </a:t>
                      </a:r>
                      <a:endParaRPr lang="en-US" sz="3300" dirty="0">
                        <a:effectLst/>
                      </a:endParaRPr>
                    </a:p>
                  </a:txBody>
                  <a:tcPr marL="68580" marR="68580" marT="34290" marB="34290" anchor="ctr">
                    <a:lnL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652">
                <a:tc>
                  <a:txBody>
                    <a:bodyPr/>
                    <a:lstStyle/>
                    <a:p>
                      <a:r>
                        <a:rPr lang="en-US" sz="2100">
                          <a:effectLst/>
                          <a:latin typeface="Arial" charset="0"/>
                        </a:rPr>
                        <a:t>Ter um convênio médico adequado </a:t>
                      </a:r>
                      <a:endParaRPr lang="en-US" sz="3300">
                        <a:effectLst/>
                      </a:endParaRPr>
                    </a:p>
                  </a:txBody>
                  <a:tcPr marL="68580" marR="68580" marT="34290" marB="34290" anchor="ctr">
                    <a:lnL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effectLst/>
                          <a:latin typeface="Arial" charset="0"/>
                        </a:rPr>
                        <a:t>62% </a:t>
                      </a:r>
                      <a:endParaRPr lang="en-US" sz="3300" dirty="0">
                        <a:effectLst/>
                      </a:endParaRPr>
                    </a:p>
                  </a:txBody>
                  <a:tcPr marL="68580" marR="68580" marT="34290" marB="34290" anchor="ctr">
                    <a:lnL w="50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46835" y="5518548"/>
            <a:ext cx="553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Estudo</a:t>
            </a:r>
            <a:r>
              <a:rPr lang="en-US" sz="1200" dirty="0"/>
              <a:t> </a:t>
            </a:r>
            <a:r>
              <a:rPr lang="en-US" sz="1200" dirty="0" err="1"/>
              <a:t>Internacional</a:t>
            </a:r>
            <a:r>
              <a:rPr lang="en-US" sz="1200" dirty="0"/>
              <a:t> de </a:t>
            </a:r>
            <a:r>
              <a:rPr lang="en-US" sz="1200" dirty="0" err="1"/>
              <a:t>Tendências</a:t>
            </a:r>
            <a:r>
              <a:rPr lang="en-US" sz="1200" dirty="0"/>
              <a:t> de </a:t>
            </a:r>
            <a:r>
              <a:rPr lang="en-US" sz="1200" dirty="0" err="1"/>
              <a:t>Benefícios</a:t>
            </a:r>
            <a:r>
              <a:rPr lang="en-US" sz="1200" dirty="0"/>
              <a:t> para </a:t>
            </a:r>
            <a:r>
              <a:rPr lang="en-US" sz="1200" dirty="0" err="1"/>
              <a:t>Funcionários</a:t>
            </a:r>
            <a:r>
              <a:rPr lang="en-US" sz="1200" dirty="0"/>
              <a:t> 2011 - MetLife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DCDA5391-5E85-D14E-A103-5E6D51087627}"/>
                  </a:ext>
                </a:extLst>
              </p14:cNvPr>
              <p14:cNvContentPartPr/>
              <p14:nvPr/>
            </p14:nvContentPartPr>
            <p14:xfrm>
              <a:off x="8135160" y="2364140"/>
              <a:ext cx="399240" cy="28116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DCDA5391-5E85-D14E-A103-5E6D510876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7520" y="2346500"/>
                <a:ext cx="4348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3813D91-15AB-4244-B924-9199EAFE9A00}"/>
                  </a:ext>
                </a:extLst>
              </p14:cNvPr>
              <p14:cNvContentPartPr/>
              <p14:nvPr/>
            </p14:nvContentPartPr>
            <p14:xfrm>
              <a:off x="8019960" y="2942660"/>
              <a:ext cx="537480" cy="43884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3813D91-15AB-4244-B924-9199EAFE9A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2320" y="2924660"/>
                <a:ext cx="57312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9FCDA07C-9A12-C842-9F67-6D1DD7EE2449}"/>
                  </a:ext>
                </a:extLst>
              </p14:cNvPr>
              <p14:cNvContentPartPr/>
              <p14:nvPr/>
            </p14:nvContentPartPr>
            <p14:xfrm>
              <a:off x="8201760" y="3539900"/>
              <a:ext cx="456120" cy="3027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9FCDA07C-9A12-C842-9F67-6D1DD7EE24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3760" y="3522260"/>
                <a:ext cx="4917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F63FD55-14F2-5E45-8611-46909BFB9A86}"/>
                  </a:ext>
                </a:extLst>
              </p14:cNvPr>
              <p14:cNvContentPartPr/>
              <p14:nvPr/>
            </p14:nvContentPartPr>
            <p14:xfrm>
              <a:off x="8165760" y="4097180"/>
              <a:ext cx="597240" cy="26208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F63FD55-14F2-5E45-8611-46909BFB9A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7760" y="4079540"/>
                <a:ext cx="632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E31C7C2D-E94E-834D-BDDD-AED85844E271}"/>
                  </a:ext>
                </a:extLst>
              </p14:cNvPr>
              <p14:cNvContentPartPr/>
              <p14:nvPr/>
            </p14:nvContentPartPr>
            <p14:xfrm>
              <a:off x="8147400" y="4748060"/>
              <a:ext cx="464760" cy="18864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E31C7C2D-E94E-834D-BDDD-AED85844E2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29400" y="4730060"/>
                <a:ext cx="50040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Benefícios</a:t>
            </a:r>
            <a:r>
              <a:rPr lang="en-US" dirty="0"/>
              <a:t> e </a:t>
            </a:r>
            <a:r>
              <a:rPr lang="en-US" dirty="0" err="1"/>
              <a:t>aposentadoria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705"/>
            <a:ext cx="7886700" cy="4509245"/>
          </a:xfrm>
        </p:spPr>
        <p:txBody>
          <a:bodyPr>
            <a:norm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relação</a:t>
            </a:r>
            <a:r>
              <a:rPr lang="en-US" sz="2400" dirty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/>
              <a:t>benefícios</a:t>
            </a:r>
            <a:r>
              <a:rPr lang="en-US" sz="2400" dirty="0"/>
              <a:t> </a:t>
            </a:r>
            <a:r>
              <a:rPr lang="en-US" sz="2400" dirty="0" err="1"/>
              <a:t>solicitados</a:t>
            </a:r>
            <a:r>
              <a:rPr lang="en-US" sz="2400" dirty="0"/>
              <a:t> </a:t>
            </a:r>
            <a:r>
              <a:rPr lang="en-US" sz="2400" dirty="0" err="1"/>
              <a:t>pelos</a:t>
            </a:r>
            <a:r>
              <a:rPr lang="en-US" sz="2400" dirty="0"/>
              <a:t> </a:t>
            </a:r>
            <a:r>
              <a:rPr lang="en-US" sz="2400" dirty="0" err="1"/>
              <a:t>trabalhadores</a:t>
            </a:r>
            <a:r>
              <a:rPr lang="en-US" sz="2400" dirty="0"/>
              <a:t> </a:t>
            </a:r>
            <a:r>
              <a:rPr lang="en-US" sz="2400" dirty="0" err="1"/>
              <a:t>brasileiros</a:t>
            </a:r>
            <a:r>
              <a:rPr lang="en-US" sz="2400" dirty="0"/>
              <a:t>, o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pedido</a:t>
            </a:r>
            <a:r>
              <a:rPr lang="en-US" sz="2400" dirty="0"/>
              <a:t> é o </a:t>
            </a:r>
            <a:r>
              <a:rPr lang="en-US" sz="2400" dirty="0" err="1"/>
              <a:t>convênio</a:t>
            </a:r>
            <a:r>
              <a:rPr lang="en-US" sz="2400" dirty="0"/>
              <a:t> </a:t>
            </a:r>
            <a:r>
              <a:rPr lang="en-US" sz="2400" dirty="0" err="1"/>
              <a:t>médico</a:t>
            </a:r>
            <a:r>
              <a:rPr lang="en-US" sz="2400" dirty="0"/>
              <a:t>, com 90%. </a:t>
            </a:r>
          </a:p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seguida</a:t>
            </a:r>
            <a:r>
              <a:rPr lang="en-US" sz="2400" dirty="0"/>
              <a:t>, </a:t>
            </a:r>
            <a:r>
              <a:rPr lang="en-US" sz="2400" dirty="0" err="1"/>
              <a:t>aparece</a:t>
            </a:r>
            <a:r>
              <a:rPr lang="en-US" sz="2400" dirty="0"/>
              <a:t> </a:t>
            </a:r>
            <a:r>
              <a:rPr lang="en-US" sz="2400" dirty="0" err="1"/>
              <a:t>seguro</a:t>
            </a:r>
            <a:r>
              <a:rPr lang="en-US" sz="2400" dirty="0"/>
              <a:t> de </a:t>
            </a:r>
            <a:r>
              <a:rPr lang="en-US" sz="2400" dirty="0" err="1"/>
              <a:t>vida</a:t>
            </a:r>
            <a:r>
              <a:rPr lang="en-US" sz="2400" dirty="0"/>
              <a:t>, </a:t>
            </a:r>
            <a:r>
              <a:rPr lang="en-US" sz="2400" dirty="0" err="1"/>
              <a:t>planos</a:t>
            </a:r>
            <a:r>
              <a:rPr lang="en-US" sz="2400" dirty="0"/>
              <a:t> </a:t>
            </a:r>
            <a:r>
              <a:rPr lang="en-US" sz="2400" dirty="0" err="1"/>
              <a:t>odontológicos</a:t>
            </a:r>
            <a:r>
              <a:rPr lang="en-US" sz="2400" dirty="0"/>
              <a:t> e check-up. </a:t>
            </a:r>
          </a:p>
          <a:p>
            <a:r>
              <a:rPr lang="en-US" sz="2400" dirty="0"/>
              <a:t>Já do </a:t>
            </a:r>
            <a:r>
              <a:rPr lang="en-US" sz="2400" dirty="0" err="1"/>
              <a:t>ponto</a:t>
            </a:r>
            <a:r>
              <a:rPr lang="en-US" sz="2400" dirty="0"/>
              <a:t> de vista das </a:t>
            </a:r>
            <a:r>
              <a:rPr lang="en-US" sz="2400" dirty="0" err="1"/>
              <a:t>empresas</a:t>
            </a:r>
            <a:r>
              <a:rPr lang="en-US" sz="2400" dirty="0"/>
              <a:t>, 83% </a:t>
            </a:r>
            <a:r>
              <a:rPr lang="en-US" sz="2400" dirty="0" err="1"/>
              <a:t>consideram</a:t>
            </a:r>
            <a:r>
              <a:rPr lang="en-US" sz="2400" dirty="0"/>
              <a:t> </a:t>
            </a:r>
            <a:r>
              <a:rPr lang="en-US" sz="2400" dirty="0" err="1"/>
              <a:t>manter</a:t>
            </a:r>
            <a:r>
              <a:rPr lang="en-US" sz="2400" dirty="0"/>
              <a:t> o </a:t>
            </a:r>
            <a:r>
              <a:rPr lang="en-US" sz="2400" dirty="0" err="1"/>
              <a:t>trabalhador</a:t>
            </a:r>
            <a:r>
              <a:rPr lang="en-US" sz="2400" dirty="0"/>
              <a:t> </a:t>
            </a:r>
            <a:r>
              <a:rPr lang="en-US" sz="2400" dirty="0" err="1"/>
              <a:t>satisfeito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o principal </a:t>
            </a:r>
            <a:r>
              <a:rPr lang="en-US" sz="2400" dirty="0" err="1"/>
              <a:t>objetivo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oferecer</a:t>
            </a:r>
            <a:r>
              <a:rPr lang="en-US" sz="2400" dirty="0"/>
              <a:t> </a:t>
            </a:r>
            <a:r>
              <a:rPr lang="en-US" sz="2400" dirty="0" err="1"/>
              <a:t>benefícios</a:t>
            </a:r>
            <a:r>
              <a:rPr lang="en-US" sz="2400" dirty="0"/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094B2144-C579-1342-9C6B-6A658043F0AB}"/>
                  </a:ext>
                </a:extLst>
              </p14:cNvPr>
              <p14:cNvContentPartPr/>
              <p14:nvPr/>
            </p14:nvContentPartPr>
            <p14:xfrm>
              <a:off x="6884880" y="1732700"/>
              <a:ext cx="1552680" cy="5385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094B2144-C579-1342-9C6B-6A658043F0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880" y="1714700"/>
                <a:ext cx="15883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1AEB21F4-DA32-D845-8FBD-EB82433B6159}"/>
                  </a:ext>
                </a:extLst>
              </p14:cNvPr>
              <p14:cNvContentPartPr/>
              <p14:nvPr/>
            </p14:nvContentPartPr>
            <p14:xfrm>
              <a:off x="1082400" y="2632700"/>
              <a:ext cx="1166760" cy="651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1AEB21F4-DA32-D845-8FBD-EB82433B61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4760" y="2615060"/>
                <a:ext cx="120240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BDFC3480-DEDB-8E4D-8C7B-FA2842231BFF}"/>
              </a:ext>
            </a:extLst>
          </p:cNvPr>
          <p:cNvGrpSpPr/>
          <p:nvPr/>
        </p:nvGrpSpPr>
        <p:grpSpPr>
          <a:xfrm>
            <a:off x="7422000" y="2696780"/>
            <a:ext cx="221400" cy="449280"/>
            <a:chOff x="7422000" y="2696780"/>
            <a:chExt cx="22140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ABF24DD2-1838-7244-ACDA-78F4B44931BB}"/>
                    </a:ext>
                  </a:extLst>
                </p14:cNvPr>
                <p14:cNvContentPartPr/>
                <p14:nvPr/>
              </p14:nvContentPartPr>
              <p14:xfrm>
                <a:off x="7422000" y="2696780"/>
                <a:ext cx="221400" cy="28944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ABF24DD2-1838-7244-ACDA-78F4B44931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04360" y="2679140"/>
                  <a:ext cx="2570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8099D505-87C9-F445-ABA1-A6F712BFB451}"/>
                    </a:ext>
                  </a:extLst>
                </p14:cNvPr>
                <p14:cNvContentPartPr/>
                <p14:nvPr/>
              </p14:nvContentPartPr>
              <p14:xfrm>
                <a:off x="7549080" y="3140660"/>
                <a:ext cx="360" cy="540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8099D505-87C9-F445-ABA1-A6F712BFB4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31080" y="3122660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AAA5792D-8E74-3F49-BCB8-A069723BCB44}"/>
                  </a:ext>
                </a:extLst>
              </p14:cNvPr>
              <p14:cNvContentPartPr/>
              <p14:nvPr/>
            </p14:nvContentPartPr>
            <p14:xfrm>
              <a:off x="5997840" y="3755540"/>
              <a:ext cx="619920" cy="10044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AAA5792D-8E74-3F49-BCB8-A069723BCB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9840" y="3737540"/>
                <a:ext cx="65556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68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Benefícios</a:t>
            </a:r>
            <a:r>
              <a:rPr lang="en-US" dirty="0"/>
              <a:t> e </a:t>
            </a:r>
            <a:r>
              <a:rPr lang="en-US" dirty="0" err="1"/>
              <a:t>aposentadoria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705"/>
            <a:ext cx="7886700" cy="450924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75% dos </a:t>
            </a:r>
            <a:r>
              <a:rPr lang="en-US" sz="2000" dirty="0" err="1"/>
              <a:t>trabalhadores</a:t>
            </a:r>
            <a:r>
              <a:rPr lang="en-US" sz="2000" dirty="0"/>
              <a:t> </a:t>
            </a:r>
            <a:r>
              <a:rPr lang="en-US" sz="2000" dirty="0" err="1"/>
              <a:t>brasileiros</a:t>
            </a:r>
            <a:r>
              <a:rPr lang="en-US" sz="2000" dirty="0"/>
              <a:t> </a:t>
            </a:r>
            <a:r>
              <a:rPr lang="en-US" sz="2000" dirty="0" err="1"/>
              <a:t>dizem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estão</a:t>
            </a:r>
            <a:r>
              <a:rPr lang="en-US" sz="2000" dirty="0"/>
              <a:t>, "</a:t>
            </a:r>
            <a:r>
              <a:rPr lang="en-US" sz="2000" dirty="0" err="1"/>
              <a:t>extremamente</a:t>
            </a:r>
            <a:r>
              <a:rPr lang="en-US" sz="2000" dirty="0"/>
              <a:t> </a:t>
            </a:r>
            <a:r>
              <a:rPr lang="en-US" sz="2000" dirty="0" err="1"/>
              <a:t>preocupados</a:t>
            </a:r>
            <a:r>
              <a:rPr lang="en-US" sz="2000" dirty="0"/>
              <a:t>‟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conseguir</a:t>
            </a:r>
            <a:r>
              <a:rPr lang="en-US" sz="2000" dirty="0"/>
              <a:t> </a:t>
            </a:r>
            <a:r>
              <a:rPr lang="en-US" sz="2000" dirty="0" err="1"/>
              <a:t>pagar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gastos</a:t>
            </a:r>
            <a:r>
              <a:rPr lang="en-US" sz="2000" dirty="0"/>
              <a:t> do </a:t>
            </a:r>
            <a:r>
              <a:rPr lang="en-US" sz="2000" dirty="0" err="1"/>
              <a:t>convênio</a:t>
            </a:r>
            <a:r>
              <a:rPr lang="en-US" sz="2000" dirty="0"/>
              <a:t> </a:t>
            </a:r>
            <a:r>
              <a:rPr lang="en-US" sz="2000" dirty="0" err="1"/>
              <a:t>médico</a:t>
            </a:r>
            <a:r>
              <a:rPr lang="en-US" sz="2000" dirty="0"/>
              <a:t> com o </a:t>
            </a:r>
            <a:r>
              <a:rPr lang="en-US" sz="2000" dirty="0" err="1"/>
              <a:t>dinheiro</a:t>
            </a:r>
            <a:r>
              <a:rPr lang="en-US" sz="2000" dirty="0"/>
              <a:t> da </a:t>
            </a:r>
            <a:r>
              <a:rPr lang="en-US" sz="2000" dirty="0" err="1"/>
              <a:t>aposentadoria</a:t>
            </a:r>
            <a:r>
              <a:rPr lang="en-US" sz="2000" dirty="0"/>
              <a:t>; </a:t>
            </a:r>
            <a:endParaRPr lang="en-US" sz="20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sz="2000" dirty="0"/>
              <a:t>69% </a:t>
            </a:r>
            <a:r>
              <a:rPr lang="en-US" sz="2000" dirty="0" err="1"/>
              <a:t>temem</a:t>
            </a:r>
            <a:r>
              <a:rPr lang="en-US" sz="2000" dirty="0"/>
              <a:t> </a:t>
            </a:r>
            <a:r>
              <a:rPr lang="en-US" sz="2000" dirty="0" err="1"/>
              <a:t>não</a:t>
            </a:r>
            <a:r>
              <a:rPr lang="en-US" sz="2000" dirty="0"/>
              <a:t> </a:t>
            </a:r>
            <a:r>
              <a:rPr lang="en-US" sz="2000" dirty="0" err="1"/>
              <a:t>conseguir</a:t>
            </a:r>
            <a:r>
              <a:rPr lang="en-US" sz="2000" dirty="0"/>
              <a:t> se </a:t>
            </a:r>
            <a:r>
              <a:rPr lang="en-US" sz="2000" dirty="0" err="1"/>
              <a:t>sustentar</a:t>
            </a:r>
            <a:r>
              <a:rPr lang="en-US" sz="2000" dirty="0"/>
              <a:t> com o </a:t>
            </a:r>
            <a:r>
              <a:rPr lang="en-US" sz="2000" dirty="0" err="1"/>
              <a:t>salário</a:t>
            </a:r>
            <a:r>
              <a:rPr lang="en-US" sz="2000" dirty="0"/>
              <a:t> da </a:t>
            </a:r>
            <a:r>
              <a:rPr lang="en-US" sz="2000" dirty="0" err="1"/>
              <a:t>aposentadoria</a:t>
            </a:r>
            <a:r>
              <a:rPr lang="en-US" sz="2000" dirty="0"/>
              <a:t>; </a:t>
            </a:r>
            <a:endParaRPr lang="en-US" sz="20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sz="2000" dirty="0"/>
              <a:t>63% </a:t>
            </a:r>
            <a:r>
              <a:rPr lang="en-US" sz="2000" dirty="0" err="1"/>
              <a:t>preocupam</a:t>
            </a:r>
            <a:r>
              <a:rPr lang="en-US" sz="2000" dirty="0"/>
              <a:t>-se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recursos</a:t>
            </a:r>
            <a:r>
              <a:rPr lang="en-US" sz="2000" dirty="0"/>
              <a:t> </a:t>
            </a:r>
            <a:r>
              <a:rPr lang="en-US" sz="2000" dirty="0" err="1"/>
              <a:t>financeiros</a:t>
            </a:r>
            <a:r>
              <a:rPr lang="en-US" sz="2000" dirty="0"/>
              <a:t> </a:t>
            </a:r>
            <a:r>
              <a:rPr lang="en-US" sz="2000" dirty="0" err="1"/>
              <a:t>suficientes</a:t>
            </a:r>
            <a:r>
              <a:rPr lang="en-US" sz="2000" dirty="0"/>
              <a:t> para </a:t>
            </a:r>
            <a:r>
              <a:rPr lang="en-US" sz="2000" dirty="0" err="1"/>
              <a:t>cuidar</a:t>
            </a:r>
            <a:r>
              <a:rPr lang="en-US" sz="2000" dirty="0"/>
              <a:t> dos </a:t>
            </a:r>
            <a:r>
              <a:rPr lang="en-US" sz="2000" dirty="0" err="1"/>
              <a:t>pais</a:t>
            </a:r>
            <a:r>
              <a:rPr lang="en-US" sz="2000" dirty="0"/>
              <a:t> e </a:t>
            </a:r>
            <a:r>
              <a:rPr lang="en-US" sz="2000" dirty="0" err="1"/>
              <a:t>parentes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terceira</a:t>
            </a:r>
            <a:r>
              <a:rPr lang="en-US" sz="2000" dirty="0"/>
              <a:t> </a:t>
            </a:r>
            <a:r>
              <a:rPr lang="en-US" sz="2000" dirty="0" err="1"/>
              <a:t>idade</a:t>
            </a:r>
            <a:r>
              <a:rPr lang="en-US" sz="2000" dirty="0"/>
              <a:t>. </a:t>
            </a:r>
            <a:endParaRPr lang="en-US" sz="20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sz="2000" dirty="0"/>
              <a:t>Outro dado </a:t>
            </a:r>
            <a:r>
              <a:rPr lang="en-US" sz="2000" dirty="0" err="1"/>
              <a:t>importante</a:t>
            </a:r>
            <a:r>
              <a:rPr lang="en-US" sz="2000" dirty="0"/>
              <a:t> é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trabalhadores</a:t>
            </a:r>
            <a:r>
              <a:rPr lang="en-US" sz="2000" dirty="0"/>
              <a:t> </a:t>
            </a:r>
            <a:r>
              <a:rPr lang="en-US" sz="2000" dirty="0" err="1"/>
              <a:t>pretendem</a:t>
            </a:r>
            <a:r>
              <a:rPr lang="en-US" sz="2000" dirty="0"/>
              <a:t> se </a:t>
            </a:r>
            <a:r>
              <a:rPr lang="en-US" sz="2000" dirty="0" err="1"/>
              <a:t>aposentar</a:t>
            </a:r>
            <a:r>
              <a:rPr lang="en-US" sz="2000" dirty="0"/>
              <a:t> </a:t>
            </a:r>
            <a:r>
              <a:rPr lang="en-US" sz="2000" dirty="0" err="1"/>
              <a:t>aos</a:t>
            </a:r>
            <a:r>
              <a:rPr lang="en-US" sz="2000" dirty="0"/>
              <a:t> 56 </a:t>
            </a:r>
            <a:r>
              <a:rPr lang="en-US" sz="2000" dirty="0" err="1"/>
              <a:t>anos</a:t>
            </a:r>
            <a:r>
              <a:rPr lang="en-US" sz="2000" dirty="0"/>
              <a:t>, </a:t>
            </a:r>
            <a:r>
              <a:rPr lang="en-US" sz="2000" dirty="0" err="1"/>
              <a:t>apesar</a:t>
            </a:r>
            <a:r>
              <a:rPr lang="en-US" sz="2000" dirty="0"/>
              <a:t> da </a:t>
            </a:r>
            <a:r>
              <a:rPr lang="en-US" sz="2000" dirty="0" err="1"/>
              <a:t>longevidade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aumentado</a:t>
            </a:r>
            <a:r>
              <a:rPr lang="en-US" sz="2000" dirty="0"/>
              <a:t> no </a:t>
            </a:r>
            <a:r>
              <a:rPr lang="en-US" sz="2000" dirty="0" err="1"/>
              <a:t>país</a:t>
            </a:r>
            <a:r>
              <a:rPr lang="en-US" sz="20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000" dirty="0" err="1"/>
              <a:t>Mesmo</a:t>
            </a:r>
            <a:r>
              <a:rPr lang="en-US" sz="2000" dirty="0"/>
              <a:t> </a:t>
            </a:r>
            <a:r>
              <a:rPr lang="en-US" sz="2000" dirty="0" err="1"/>
              <a:t>assim</a:t>
            </a:r>
            <a:r>
              <a:rPr lang="en-US" sz="2000" dirty="0"/>
              <a:t>, </a:t>
            </a:r>
            <a:r>
              <a:rPr lang="en-US" sz="2000" dirty="0" err="1"/>
              <a:t>apenas</a:t>
            </a:r>
            <a:r>
              <a:rPr lang="en-US" sz="2000" dirty="0"/>
              <a:t> um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quatro</a:t>
            </a:r>
            <a:r>
              <a:rPr lang="en-US" sz="2000" dirty="0"/>
              <a:t> </a:t>
            </a:r>
            <a:r>
              <a:rPr lang="en-US" sz="2000" dirty="0" err="1"/>
              <a:t>trabalhadores</a:t>
            </a:r>
            <a:r>
              <a:rPr lang="en-US" sz="2000" dirty="0"/>
              <a:t> </a:t>
            </a:r>
            <a:r>
              <a:rPr lang="en-US" sz="2000" dirty="0" err="1"/>
              <a:t>possui</a:t>
            </a:r>
            <a:r>
              <a:rPr lang="en-US" sz="2000" dirty="0"/>
              <a:t> um </a:t>
            </a:r>
            <a:r>
              <a:rPr lang="en-US" sz="2000" dirty="0" err="1"/>
              <a:t>plano</a:t>
            </a:r>
            <a:r>
              <a:rPr lang="en-US" sz="2000" dirty="0"/>
              <a:t> de </a:t>
            </a:r>
            <a:r>
              <a:rPr lang="en-US" sz="2000" dirty="0" err="1"/>
              <a:t>previdência</a:t>
            </a:r>
            <a:r>
              <a:rPr lang="en-US" sz="2000" dirty="0"/>
              <a:t> </a:t>
            </a:r>
            <a:r>
              <a:rPr lang="en-US" sz="2000" dirty="0" err="1"/>
              <a:t>privada</a:t>
            </a:r>
            <a:r>
              <a:rPr lang="en-US" sz="2000" dirty="0"/>
              <a:t>. </a:t>
            </a:r>
            <a:endParaRPr lang="en-US" sz="2000" dirty="0">
              <a:effectLst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A47A89C-7EFF-6941-A6BD-99D72DB2FBB9}"/>
                  </a:ext>
                </a:extLst>
              </p14:cNvPr>
              <p14:cNvContentPartPr/>
              <p14:nvPr/>
            </p14:nvContentPartPr>
            <p14:xfrm>
              <a:off x="839040" y="3975860"/>
              <a:ext cx="1003680" cy="11307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A47A89C-7EFF-6941-A6BD-99D72DB2FB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040" y="3958220"/>
                <a:ext cx="1039320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5A94FCE1-D509-954A-9399-92C00DA0D2AA}"/>
                  </a:ext>
                </a:extLst>
              </p14:cNvPr>
              <p14:cNvContentPartPr/>
              <p14:nvPr/>
            </p14:nvContentPartPr>
            <p14:xfrm>
              <a:off x="2652720" y="4642940"/>
              <a:ext cx="627480" cy="1119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5A94FCE1-D509-954A-9399-92C00DA0D2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4720" y="4624940"/>
                <a:ext cx="663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E9895FD2-AADE-A44C-9470-DBA4D8AE0F1C}"/>
                  </a:ext>
                </a:extLst>
              </p14:cNvPr>
              <p14:cNvContentPartPr/>
              <p14:nvPr/>
            </p14:nvContentPartPr>
            <p14:xfrm>
              <a:off x="1212000" y="5720060"/>
              <a:ext cx="3864960" cy="16380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E9895FD2-AADE-A44C-9470-DBA4D8AE0F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4000" y="5702060"/>
                <a:ext cx="3900600" cy="1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23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benefícios</a:t>
            </a:r>
            <a:r>
              <a:rPr lang="en-US" dirty="0"/>
              <a:t> </a:t>
            </a:r>
            <a:r>
              <a:rPr lang="en-US" dirty="0" err="1"/>
              <a:t>oferecidos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no </a:t>
            </a:r>
            <a:r>
              <a:rPr lang="en-US" dirty="0" err="1"/>
              <a:t>Brasil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Guia</a:t>
            </a:r>
            <a:r>
              <a:rPr lang="en-US" dirty="0"/>
              <a:t> </a:t>
            </a:r>
            <a:r>
              <a:rPr lang="en-US" dirty="0" err="1"/>
              <a:t>Salarial</a:t>
            </a:r>
            <a:r>
              <a:rPr lang="en-US" dirty="0"/>
              <a:t> Hays/</a:t>
            </a:r>
            <a:r>
              <a:rPr lang="en-US" dirty="0" err="1"/>
              <a:t>Insper</a:t>
            </a:r>
            <a:r>
              <a:rPr lang="en-US" dirty="0"/>
              <a:t> 2014 </a:t>
            </a:r>
            <a:r>
              <a:rPr lang="en-US" sz="1050" dirty="0"/>
              <a:t>(8500 </a:t>
            </a:r>
            <a:r>
              <a:rPr lang="en-US" sz="1050" dirty="0" err="1"/>
              <a:t>pessoas</a:t>
            </a:r>
            <a:r>
              <a:rPr lang="en-US" sz="1050" dirty="0"/>
              <a:t> </a:t>
            </a:r>
            <a:r>
              <a:rPr lang="en-US" sz="1050" dirty="0" err="1"/>
              <a:t>entrevistadas</a:t>
            </a:r>
            <a:r>
              <a:rPr lang="en-US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000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67706" y="857251"/>
            <a:ext cx="71081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2547938"/>
            <a:ext cx="65722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10253"/>
      </p:ext>
    </p:extLst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1081</TotalTime>
  <Words>1066</Words>
  <Application>Microsoft Macintosh PowerPoint</Application>
  <PresentationFormat>Apresentação na tela (4:3)</PresentationFormat>
  <Paragraphs>338</Paragraphs>
  <Slides>22</Slides>
  <Notes>13</Notes>
  <HiddenSlides>6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Garamond</vt:lpstr>
      <vt:lpstr>Georgia</vt:lpstr>
      <vt:lpstr>Times New Roman</vt:lpstr>
      <vt:lpstr>Wingdings</vt:lpstr>
      <vt:lpstr>Borda</vt:lpstr>
      <vt:lpstr>Benefícios</vt:lpstr>
      <vt:lpstr>Valor dos Benefícios</vt:lpstr>
      <vt:lpstr>Questões chaves no Planejamento e Desenho</vt:lpstr>
      <vt:lpstr>As preocupações financeiras mais recorrentes entre os brasileiros: </vt:lpstr>
      <vt:lpstr>Benefícios e aposentadoria </vt:lpstr>
      <vt:lpstr>Benefícios e aposentadoria </vt:lpstr>
      <vt:lpstr>Os benefícios oferecidos pelas empresas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Questões chaves na Administração</vt:lpstr>
      <vt:lpstr>Questões chaves na Administração (cont.)</vt:lpstr>
      <vt:lpstr>Vantagens da Flexibilidade</vt:lpstr>
      <vt:lpstr>Desvantagens da Flexibilidade</vt:lpstr>
      <vt:lpstr>Fatores influenciando a escolha do pacote de benefícios</vt:lpstr>
      <vt:lpstr>Questões chaves na Administração (cont.)</vt:lpstr>
      <vt:lpstr>Benefícios nos EUA</vt:lpstr>
      <vt:lpstr>Tabela 1 - Porcentagem de empregados participando de alguns benefícios</vt:lpstr>
      <vt:lpstr>Tabela 2 - Nº de dias proporcionados aos participantes de algumas licenças</vt:lpstr>
      <vt:lpstr>Tabela 3 - Porcentagem de participantes com benefícios por fonte de financiamento do empregador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remuneração e o indivíduo</dc:title>
  <dc:creator>.</dc:creator>
  <cp:lastModifiedBy>Gilberto Tadeu Shinyashiki</cp:lastModifiedBy>
  <cp:revision>24</cp:revision>
  <dcterms:created xsi:type="dcterms:W3CDTF">1999-09-29T03:05:01Z</dcterms:created>
  <dcterms:modified xsi:type="dcterms:W3CDTF">2020-05-28T01:24:11Z</dcterms:modified>
</cp:coreProperties>
</file>