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0.jpg" ContentType="image/pn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69" r:id="rId2"/>
    <p:sldId id="270" r:id="rId3"/>
    <p:sldId id="311" r:id="rId4"/>
    <p:sldId id="312" r:id="rId5"/>
    <p:sldId id="336" r:id="rId6"/>
    <p:sldId id="310" r:id="rId7"/>
    <p:sldId id="309" r:id="rId8"/>
    <p:sldId id="335" r:id="rId9"/>
    <p:sldId id="318" r:id="rId10"/>
    <p:sldId id="319" r:id="rId11"/>
    <p:sldId id="320" r:id="rId12"/>
    <p:sldId id="317" r:id="rId13"/>
    <p:sldId id="314" r:id="rId14"/>
    <p:sldId id="315" r:id="rId15"/>
    <p:sldId id="316" r:id="rId16"/>
    <p:sldId id="337" r:id="rId17"/>
    <p:sldId id="323" r:id="rId18"/>
    <p:sldId id="321" r:id="rId19"/>
    <p:sldId id="326" r:id="rId20"/>
    <p:sldId id="327" r:id="rId21"/>
    <p:sldId id="322" r:id="rId22"/>
    <p:sldId id="324" r:id="rId23"/>
    <p:sldId id="332" r:id="rId24"/>
    <p:sldId id="325" r:id="rId25"/>
    <p:sldId id="333" r:id="rId26"/>
    <p:sldId id="328" r:id="rId27"/>
    <p:sldId id="334" r:id="rId28"/>
  </p:sldIdLst>
  <p:sldSz cx="12192000" cy="6858000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1C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3B4464-A830-4919-AA0D-A37F0027ED91}" v="92" dt="2020-02-21T20:23:37.670"/>
  </p1510:revLst>
</p1510:revInfo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7" d="100"/>
          <a:sy n="67" d="100"/>
        </p:scale>
        <p:origin x="8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o iacono" userId="cc0d413db32cffc3" providerId="LiveId" clId="{443B4464-A830-4919-AA0D-A37F0027ED91}"/>
    <pc:docChg chg="undo custSel mod addSld delSld modSld sldOrd">
      <pc:chgData name="antonio iacono" userId="cc0d413db32cffc3" providerId="LiveId" clId="{443B4464-A830-4919-AA0D-A37F0027ED91}" dt="2020-02-21T20:50:29.539" v="458" actId="47"/>
      <pc:docMkLst>
        <pc:docMk/>
      </pc:docMkLst>
      <pc:sldChg chg="addSp delSp modSp mod ord">
        <pc:chgData name="antonio iacono" userId="cc0d413db32cffc3" providerId="LiveId" clId="{443B4464-A830-4919-AA0D-A37F0027ED91}" dt="2020-02-21T19:24:40.973" v="149" actId="14100"/>
        <pc:sldMkLst>
          <pc:docMk/>
          <pc:sldMk cId="3087750139" sldId="309"/>
        </pc:sldMkLst>
        <pc:spChg chg="del">
          <ac:chgData name="antonio iacono" userId="cc0d413db32cffc3" providerId="LiveId" clId="{443B4464-A830-4919-AA0D-A37F0027ED91}" dt="2020-02-21T19:10:11.943" v="20" actId="478"/>
          <ac:spMkLst>
            <pc:docMk/>
            <pc:sldMk cId="3087750139" sldId="309"/>
            <ac:spMk id="4" creationId="{284BA0F9-2D09-419A-9A6C-55C246168B1F}"/>
          </ac:spMkLst>
        </pc:spChg>
        <pc:spChg chg="mod">
          <ac:chgData name="antonio iacono" userId="cc0d413db32cffc3" providerId="LiveId" clId="{443B4464-A830-4919-AA0D-A37F0027ED91}" dt="2020-02-21T19:24:40.973" v="149" actId="14100"/>
          <ac:spMkLst>
            <pc:docMk/>
            <pc:sldMk cId="3087750139" sldId="309"/>
            <ac:spMk id="11" creationId="{09FFAEA2-D761-498C-A42A-AB03AC03F4AD}"/>
          </ac:spMkLst>
        </pc:spChg>
        <pc:picChg chg="del">
          <ac:chgData name="antonio iacono" userId="cc0d413db32cffc3" providerId="LiveId" clId="{443B4464-A830-4919-AA0D-A37F0027ED91}" dt="2020-02-21T19:09:43.766" v="1" actId="478"/>
          <ac:picMkLst>
            <pc:docMk/>
            <pc:sldMk cId="3087750139" sldId="309"/>
            <ac:picMk id="9" creationId="{8D10C57E-4D45-44D8-8BB9-CDA01FB3F17A}"/>
          </ac:picMkLst>
        </pc:picChg>
        <pc:picChg chg="add mod">
          <ac:chgData name="antonio iacono" userId="cc0d413db32cffc3" providerId="LiveId" clId="{443B4464-A830-4919-AA0D-A37F0027ED91}" dt="2020-02-21T19:22:36.109" v="146" actId="1076"/>
          <ac:picMkLst>
            <pc:docMk/>
            <pc:sldMk cId="3087750139" sldId="309"/>
            <ac:picMk id="1026" creationId="{B85D8747-290D-4BF3-B49B-4CBE92AAADDA}"/>
          </ac:picMkLst>
        </pc:picChg>
        <pc:picChg chg="del">
          <ac:chgData name="antonio iacono" userId="cc0d413db32cffc3" providerId="LiveId" clId="{443B4464-A830-4919-AA0D-A37F0027ED91}" dt="2020-02-21T19:10:09.389" v="19" actId="478"/>
          <ac:picMkLst>
            <pc:docMk/>
            <pc:sldMk cId="3087750139" sldId="309"/>
            <ac:picMk id="2050" creationId="{D372EE38-5976-4F0A-A1B4-E514E41E9697}"/>
          </ac:picMkLst>
        </pc:picChg>
      </pc:sldChg>
      <pc:sldChg chg="modSp mod">
        <pc:chgData name="antonio iacono" userId="cc0d413db32cffc3" providerId="LiveId" clId="{443B4464-A830-4919-AA0D-A37F0027ED91}" dt="2020-02-21T19:38:25.392" v="154" actId="20577"/>
        <pc:sldMkLst>
          <pc:docMk/>
          <pc:sldMk cId="1052757471" sldId="326"/>
        </pc:sldMkLst>
        <pc:spChg chg="mod">
          <ac:chgData name="antonio iacono" userId="cc0d413db32cffc3" providerId="LiveId" clId="{443B4464-A830-4919-AA0D-A37F0027ED91}" dt="2020-02-21T19:38:21.036" v="151" actId="20577"/>
          <ac:spMkLst>
            <pc:docMk/>
            <pc:sldMk cId="1052757471" sldId="326"/>
            <ac:spMk id="7" creationId="{BE924203-1A5E-4EB6-B075-75CBFC0ECD09}"/>
          </ac:spMkLst>
        </pc:spChg>
        <pc:spChg chg="mod">
          <ac:chgData name="antonio iacono" userId="cc0d413db32cffc3" providerId="LiveId" clId="{443B4464-A830-4919-AA0D-A37F0027ED91}" dt="2020-02-21T19:38:25.392" v="154" actId="20577"/>
          <ac:spMkLst>
            <pc:docMk/>
            <pc:sldMk cId="1052757471" sldId="326"/>
            <ac:spMk id="17" creationId="{EA1C56C6-B6EF-4183-B9B0-97E965A4CA63}"/>
          </ac:spMkLst>
        </pc:spChg>
      </pc:sldChg>
      <pc:sldChg chg="modSp mod">
        <pc:chgData name="antonio iacono" userId="cc0d413db32cffc3" providerId="LiveId" clId="{443B4464-A830-4919-AA0D-A37F0027ED91}" dt="2020-02-21T19:38:48.508" v="160" actId="20577"/>
        <pc:sldMkLst>
          <pc:docMk/>
          <pc:sldMk cId="223821563" sldId="327"/>
        </pc:sldMkLst>
        <pc:spChg chg="mod">
          <ac:chgData name="antonio iacono" userId="cc0d413db32cffc3" providerId="LiveId" clId="{443B4464-A830-4919-AA0D-A37F0027ED91}" dt="2020-02-21T19:38:41.025" v="157" actId="20577"/>
          <ac:spMkLst>
            <pc:docMk/>
            <pc:sldMk cId="223821563" sldId="327"/>
            <ac:spMk id="7" creationId="{BE924203-1A5E-4EB6-B075-75CBFC0ECD09}"/>
          </ac:spMkLst>
        </pc:spChg>
        <pc:spChg chg="mod">
          <ac:chgData name="antonio iacono" userId="cc0d413db32cffc3" providerId="LiveId" clId="{443B4464-A830-4919-AA0D-A37F0027ED91}" dt="2020-02-21T19:38:48.508" v="160" actId="20577"/>
          <ac:spMkLst>
            <pc:docMk/>
            <pc:sldMk cId="223821563" sldId="327"/>
            <ac:spMk id="12" creationId="{04D30CD2-4A36-48E5-BF67-393D7FB4B4BA}"/>
          </ac:spMkLst>
        </pc:spChg>
      </pc:sldChg>
      <pc:sldChg chg="modSp mod modAnim">
        <pc:chgData name="antonio iacono" userId="cc0d413db32cffc3" providerId="LiveId" clId="{443B4464-A830-4919-AA0D-A37F0027ED91}" dt="2020-02-21T19:55:24.332" v="184" actId="115"/>
        <pc:sldMkLst>
          <pc:docMk/>
          <pc:sldMk cId="2198487971" sldId="328"/>
        </pc:sldMkLst>
        <pc:spChg chg="mod">
          <ac:chgData name="antonio iacono" userId="cc0d413db32cffc3" providerId="LiveId" clId="{443B4464-A830-4919-AA0D-A37F0027ED91}" dt="2020-02-21T19:55:24.332" v="184" actId="115"/>
          <ac:spMkLst>
            <pc:docMk/>
            <pc:sldMk cId="2198487971" sldId="328"/>
            <ac:spMk id="4" creationId="{D50076F7-FFF8-4B9C-A27A-5BA271A20E4E}"/>
          </ac:spMkLst>
        </pc:spChg>
      </pc:sldChg>
      <pc:sldChg chg="modAnim">
        <pc:chgData name="antonio iacono" userId="cc0d413db32cffc3" providerId="LiveId" clId="{443B4464-A830-4919-AA0D-A37F0027ED91}" dt="2020-02-21T19:49:39.139" v="165"/>
        <pc:sldMkLst>
          <pc:docMk/>
          <pc:sldMk cId="187328363" sldId="332"/>
        </pc:sldMkLst>
      </pc:sldChg>
      <pc:sldChg chg="modSp mod">
        <pc:chgData name="antonio iacono" userId="cc0d413db32cffc3" providerId="LiveId" clId="{443B4464-A830-4919-AA0D-A37F0027ED91}" dt="2020-02-21T19:53:00.570" v="171" actId="115"/>
        <pc:sldMkLst>
          <pc:docMk/>
          <pc:sldMk cId="4153834466" sldId="333"/>
        </pc:sldMkLst>
        <pc:spChg chg="mod">
          <ac:chgData name="antonio iacono" userId="cc0d413db32cffc3" providerId="LiveId" clId="{443B4464-A830-4919-AA0D-A37F0027ED91}" dt="2020-02-21T19:53:00.570" v="171" actId="115"/>
          <ac:spMkLst>
            <pc:docMk/>
            <pc:sldMk cId="4153834466" sldId="333"/>
            <ac:spMk id="8" creationId="{A93EF101-2A54-48E6-ADCB-4848B721E548}"/>
          </ac:spMkLst>
        </pc:spChg>
      </pc:sldChg>
      <pc:sldChg chg="modAnim">
        <pc:chgData name="antonio iacono" userId="cc0d413db32cffc3" providerId="LiveId" clId="{443B4464-A830-4919-AA0D-A37F0027ED91}" dt="2020-02-21T19:56:12.928" v="189"/>
        <pc:sldMkLst>
          <pc:docMk/>
          <pc:sldMk cId="2797610304" sldId="334"/>
        </pc:sldMkLst>
      </pc:sldChg>
      <pc:sldChg chg="add">
        <pc:chgData name="antonio iacono" userId="cc0d413db32cffc3" providerId="LiveId" clId="{443B4464-A830-4919-AA0D-A37F0027ED91}" dt="2020-02-21T19:09:29.349" v="0"/>
        <pc:sldMkLst>
          <pc:docMk/>
          <pc:sldMk cId="2454697449" sldId="336"/>
        </pc:sldMkLst>
      </pc:sldChg>
      <pc:sldChg chg="addSp delSp modSp add mod">
        <pc:chgData name="antonio iacono" userId="cc0d413db32cffc3" providerId="LiveId" clId="{443B4464-A830-4919-AA0D-A37F0027ED91}" dt="2020-02-21T20:19:31.014" v="453" actId="1035"/>
        <pc:sldMkLst>
          <pc:docMk/>
          <pc:sldMk cId="3293213845" sldId="337"/>
        </pc:sldMkLst>
        <pc:spChg chg="add mod">
          <ac:chgData name="antonio iacono" userId="cc0d413db32cffc3" providerId="LiveId" clId="{443B4464-A830-4919-AA0D-A37F0027ED91}" dt="2020-02-21T20:17:17.080" v="440" actId="14100"/>
          <ac:spMkLst>
            <pc:docMk/>
            <pc:sldMk cId="3293213845" sldId="337"/>
            <ac:spMk id="4" creationId="{A2382D7F-1958-4F19-A234-DA227DE45F02}"/>
          </ac:spMkLst>
        </pc:spChg>
        <pc:spChg chg="del">
          <ac:chgData name="antonio iacono" userId="cc0d413db32cffc3" providerId="LiveId" clId="{443B4464-A830-4919-AA0D-A37F0027ED91}" dt="2020-02-21T20:10:28.663" v="194" actId="478"/>
          <ac:spMkLst>
            <pc:docMk/>
            <pc:sldMk cId="3293213845" sldId="337"/>
            <ac:spMk id="5" creationId="{8167FF4B-4314-47DA-84E6-7C7E7EE6A1F6}"/>
          </ac:spMkLst>
        </pc:spChg>
        <pc:spChg chg="add mod">
          <ac:chgData name="antonio iacono" userId="cc0d413db32cffc3" providerId="LiveId" clId="{443B4464-A830-4919-AA0D-A37F0027ED91}" dt="2020-02-21T20:15:05.635" v="383" actId="1076"/>
          <ac:spMkLst>
            <pc:docMk/>
            <pc:sldMk cId="3293213845" sldId="337"/>
            <ac:spMk id="7" creationId="{AC57F3E7-1733-4E17-BB07-DD7DFFDEF1DC}"/>
          </ac:spMkLst>
        </pc:spChg>
        <pc:spChg chg="add mod">
          <ac:chgData name="antonio iacono" userId="cc0d413db32cffc3" providerId="LiveId" clId="{443B4464-A830-4919-AA0D-A37F0027ED91}" dt="2020-02-21T20:19:31.014" v="453" actId="1035"/>
          <ac:spMkLst>
            <pc:docMk/>
            <pc:sldMk cId="3293213845" sldId="337"/>
            <ac:spMk id="11" creationId="{0EF418A8-E8C8-4AB9-AB87-93689DD85380}"/>
          </ac:spMkLst>
        </pc:spChg>
        <pc:spChg chg="add del mod">
          <ac:chgData name="antonio iacono" userId="cc0d413db32cffc3" providerId="LiveId" clId="{443B4464-A830-4919-AA0D-A37F0027ED91}" dt="2020-02-21T20:13:49.737" v="344" actId="478"/>
          <ac:spMkLst>
            <pc:docMk/>
            <pc:sldMk cId="3293213845" sldId="337"/>
            <ac:spMk id="12" creationId="{0A8FB41C-B30E-4351-90D8-C16E693C7C24}"/>
          </ac:spMkLst>
        </pc:spChg>
        <pc:spChg chg="add mod">
          <ac:chgData name="antonio iacono" userId="cc0d413db32cffc3" providerId="LiveId" clId="{443B4464-A830-4919-AA0D-A37F0027ED91}" dt="2020-02-21T20:19:22.604" v="452"/>
          <ac:spMkLst>
            <pc:docMk/>
            <pc:sldMk cId="3293213845" sldId="337"/>
            <ac:spMk id="13" creationId="{3F69A7DD-6B56-4872-960F-71A2E9287D7E}"/>
          </ac:spMkLst>
        </pc:spChg>
        <pc:picChg chg="add mod">
          <ac:chgData name="antonio iacono" userId="cc0d413db32cffc3" providerId="LiveId" clId="{443B4464-A830-4919-AA0D-A37F0027ED91}" dt="2020-02-21T20:15:01.776" v="382" actId="1076"/>
          <ac:picMkLst>
            <pc:docMk/>
            <pc:sldMk cId="3293213845" sldId="337"/>
            <ac:picMk id="3" creationId="{0CBFF04A-C94C-4CCB-BBF7-634C9B46C3CA}"/>
          </ac:picMkLst>
        </pc:picChg>
        <pc:picChg chg="del">
          <ac:chgData name="antonio iacono" userId="cc0d413db32cffc3" providerId="LiveId" clId="{443B4464-A830-4919-AA0D-A37F0027ED91}" dt="2020-02-21T20:10:25.002" v="191" actId="478"/>
          <ac:picMkLst>
            <pc:docMk/>
            <pc:sldMk cId="3293213845" sldId="337"/>
            <ac:picMk id="9" creationId="{B8854A55-F752-4609-A8E1-14280730DE18}"/>
          </ac:picMkLst>
        </pc:picChg>
        <pc:picChg chg="del">
          <ac:chgData name="antonio iacono" userId="cc0d413db32cffc3" providerId="LiveId" clId="{443B4464-A830-4919-AA0D-A37F0027ED91}" dt="2020-02-21T20:10:27.133" v="193" actId="478"/>
          <ac:picMkLst>
            <pc:docMk/>
            <pc:sldMk cId="3293213845" sldId="337"/>
            <ac:picMk id="14" creationId="{78B25F0D-8FE6-40EA-9CCC-765A98DD5B28}"/>
          </ac:picMkLst>
        </pc:picChg>
        <pc:picChg chg="del">
          <ac:chgData name="antonio iacono" userId="cc0d413db32cffc3" providerId="LiveId" clId="{443B4464-A830-4919-AA0D-A37F0027ED91}" dt="2020-02-21T20:10:26.310" v="192" actId="478"/>
          <ac:picMkLst>
            <pc:docMk/>
            <pc:sldMk cId="3293213845" sldId="337"/>
            <ac:picMk id="9218" creationId="{7E7AF37F-99CC-4441-9316-BBC7FB5DB931}"/>
          </ac:picMkLst>
        </pc:picChg>
        <pc:cxnChg chg="add mod">
          <ac:chgData name="antonio iacono" userId="cc0d413db32cffc3" providerId="LiveId" clId="{443B4464-A830-4919-AA0D-A37F0027ED91}" dt="2020-02-21T20:16:46.843" v="434" actId="14100"/>
          <ac:cxnSpMkLst>
            <pc:docMk/>
            <pc:sldMk cId="3293213845" sldId="337"/>
            <ac:cxnSpMk id="10" creationId="{E450618E-06A4-4462-9CE8-C42C4023D574}"/>
          </ac:cxnSpMkLst>
        </pc:cxnChg>
      </pc:sldChg>
      <pc:sldChg chg="addSp delSp modSp add del mod setBg modClrScheme chgLayout">
        <pc:chgData name="antonio iacono" userId="cc0d413db32cffc3" providerId="LiveId" clId="{443B4464-A830-4919-AA0D-A37F0027ED91}" dt="2020-02-21T20:50:29.539" v="458" actId="47"/>
        <pc:sldMkLst>
          <pc:docMk/>
          <pc:sldMk cId="2238691443" sldId="338"/>
        </pc:sldMkLst>
        <pc:spChg chg="mod ord">
          <ac:chgData name="antonio iacono" userId="cc0d413db32cffc3" providerId="LiveId" clId="{443B4464-A830-4919-AA0D-A37F0027ED91}" dt="2020-02-21T20:23:47.141" v="457" actId="26606"/>
          <ac:spMkLst>
            <pc:docMk/>
            <pc:sldMk cId="2238691443" sldId="338"/>
            <ac:spMk id="2" creationId="{A79C0819-B1FE-46C9-BF68-B5AB202EDF54}"/>
          </ac:spMkLst>
        </pc:spChg>
        <pc:spChg chg="add del mod">
          <ac:chgData name="antonio iacono" userId="cc0d413db32cffc3" providerId="LiveId" clId="{443B4464-A830-4919-AA0D-A37F0027ED91}" dt="2020-02-21T20:23:47.141" v="457" actId="26606"/>
          <ac:spMkLst>
            <pc:docMk/>
            <pc:sldMk cId="2238691443" sldId="338"/>
            <ac:spMk id="8" creationId="{D2D9000F-AC36-46C9-9003-AA24E019E674}"/>
          </ac:spMkLst>
        </pc:spChg>
        <pc:spChg chg="add del mod">
          <ac:chgData name="antonio iacono" userId="cc0d413db32cffc3" providerId="LiveId" clId="{443B4464-A830-4919-AA0D-A37F0027ED91}" dt="2020-02-21T20:23:47.141" v="457" actId="26606"/>
          <ac:spMkLst>
            <pc:docMk/>
            <pc:sldMk cId="2238691443" sldId="338"/>
            <ac:spMk id="10" creationId="{8FB53E3B-17EC-4D8A-A0FA-D414DB94B548}"/>
          </ac:spMkLst>
        </pc:spChg>
        <pc:picChg chg="add mod">
          <ac:chgData name="antonio iacono" userId="cc0d413db32cffc3" providerId="LiveId" clId="{443B4464-A830-4919-AA0D-A37F0027ED91}" dt="2020-02-21T20:23:47.141" v="457" actId="26606"/>
          <ac:picMkLst>
            <pc:docMk/>
            <pc:sldMk cId="2238691443" sldId="338"/>
            <ac:picMk id="3" creationId="{5342C40C-584C-4035-B08D-AC7E7EA1CFA7}"/>
          </ac:picMkLst>
        </pc:picChg>
      </pc:sldChg>
    </pc:docChg>
  </pc:docChgLst>
  <pc:docChgLst>
    <pc:chgData name="antonio iacono" userId="cc0d413db32cffc3" providerId="LiveId" clId="{C82402EF-F035-4648-8EDE-F1A9266D98FD}"/>
    <pc:docChg chg="custSel addSld modSld sldOrd">
      <pc:chgData name="antonio iacono" userId="cc0d413db32cffc3" providerId="LiveId" clId="{C82402EF-F035-4648-8EDE-F1A9266D98FD}" dt="2020-02-20T20:05:39.783" v="40"/>
      <pc:docMkLst>
        <pc:docMk/>
      </pc:docMkLst>
      <pc:sldChg chg="delSp modSp mod">
        <pc:chgData name="antonio iacono" userId="cc0d413db32cffc3" providerId="LiveId" clId="{C82402EF-F035-4648-8EDE-F1A9266D98FD}" dt="2020-02-20T19:55:00.883" v="4" actId="1076"/>
        <pc:sldMkLst>
          <pc:docMk/>
          <pc:sldMk cId="691915242" sldId="321"/>
        </pc:sldMkLst>
        <pc:spChg chg="mod">
          <ac:chgData name="antonio iacono" userId="cc0d413db32cffc3" providerId="LiveId" clId="{C82402EF-F035-4648-8EDE-F1A9266D98FD}" dt="2020-02-20T19:55:00.883" v="4" actId="1076"/>
          <ac:spMkLst>
            <pc:docMk/>
            <pc:sldMk cId="691915242" sldId="321"/>
            <ac:spMk id="3" creationId="{24A810B9-8D54-41EC-BF85-E7958F710A7A}"/>
          </ac:spMkLst>
        </pc:spChg>
        <pc:spChg chg="mod">
          <ac:chgData name="antonio iacono" userId="cc0d413db32cffc3" providerId="LiveId" clId="{C82402EF-F035-4648-8EDE-F1A9266D98FD}" dt="2020-02-20T19:54:57.343" v="3" actId="1076"/>
          <ac:spMkLst>
            <pc:docMk/>
            <pc:sldMk cId="691915242" sldId="321"/>
            <ac:spMk id="4" creationId="{E381250D-F1C4-46B4-9243-254A37BC6434}"/>
          </ac:spMkLst>
        </pc:spChg>
        <pc:spChg chg="mod">
          <ac:chgData name="antonio iacono" userId="cc0d413db32cffc3" providerId="LiveId" clId="{C82402EF-F035-4648-8EDE-F1A9266D98FD}" dt="2020-02-20T19:54:57.343" v="3" actId="1076"/>
          <ac:spMkLst>
            <pc:docMk/>
            <pc:sldMk cId="691915242" sldId="321"/>
            <ac:spMk id="11" creationId="{EC9E59AB-BDBE-4E47-9B3A-006A45450B15}"/>
          </ac:spMkLst>
        </pc:spChg>
        <pc:spChg chg="mod">
          <ac:chgData name="antonio iacono" userId="cc0d413db32cffc3" providerId="LiveId" clId="{C82402EF-F035-4648-8EDE-F1A9266D98FD}" dt="2020-02-20T19:54:57.343" v="3" actId="1076"/>
          <ac:spMkLst>
            <pc:docMk/>
            <pc:sldMk cId="691915242" sldId="321"/>
            <ac:spMk id="12" creationId="{B645C212-D20C-41FA-AED0-5FFBE755ABD9}"/>
          </ac:spMkLst>
        </pc:spChg>
        <pc:picChg chg="del">
          <ac:chgData name="antonio iacono" userId="cc0d413db32cffc3" providerId="LiveId" clId="{C82402EF-F035-4648-8EDE-F1A9266D98FD}" dt="2020-02-20T19:54:50.545" v="2" actId="478"/>
          <ac:picMkLst>
            <pc:docMk/>
            <pc:sldMk cId="691915242" sldId="321"/>
            <ac:picMk id="1026" creationId="{28262745-40F6-4867-8DC5-65C10BAA6AE2}"/>
          </ac:picMkLst>
        </pc:picChg>
        <pc:cxnChg chg="mod">
          <ac:chgData name="antonio iacono" userId="cc0d413db32cffc3" providerId="LiveId" clId="{C82402EF-F035-4648-8EDE-F1A9266D98FD}" dt="2020-02-20T19:54:57.343" v="3" actId="1076"/>
          <ac:cxnSpMkLst>
            <pc:docMk/>
            <pc:sldMk cId="691915242" sldId="321"/>
            <ac:cxnSpMk id="8" creationId="{EFE53A60-E670-487C-9663-A342EAA33AE5}"/>
          </ac:cxnSpMkLst>
        </pc:cxnChg>
        <pc:cxnChg chg="mod">
          <ac:chgData name="antonio iacono" userId="cc0d413db32cffc3" providerId="LiveId" clId="{C82402EF-F035-4648-8EDE-F1A9266D98FD}" dt="2020-02-20T19:54:57.343" v="3" actId="1076"/>
          <ac:cxnSpMkLst>
            <pc:docMk/>
            <pc:sldMk cId="691915242" sldId="321"/>
            <ac:cxnSpMk id="13" creationId="{4C19429F-C303-4919-BD1B-98427211D878}"/>
          </ac:cxnSpMkLst>
        </pc:cxnChg>
      </pc:sldChg>
      <pc:sldChg chg="modSp mod">
        <pc:chgData name="antonio iacono" userId="cc0d413db32cffc3" providerId="LiveId" clId="{C82402EF-F035-4648-8EDE-F1A9266D98FD}" dt="2020-02-20T19:57:39.502" v="15" actId="1036"/>
        <pc:sldMkLst>
          <pc:docMk/>
          <pc:sldMk cId="2870903073" sldId="324"/>
        </pc:sldMkLst>
        <pc:spChg chg="mod">
          <ac:chgData name="antonio iacono" userId="cc0d413db32cffc3" providerId="LiveId" clId="{C82402EF-F035-4648-8EDE-F1A9266D98FD}" dt="2020-02-20T19:56:58.519" v="11" actId="1036"/>
          <ac:spMkLst>
            <pc:docMk/>
            <pc:sldMk cId="2870903073" sldId="324"/>
            <ac:spMk id="3" creationId="{BA8C7CCE-AC62-467B-9745-8A5210AB3DD3}"/>
          </ac:spMkLst>
        </pc:spChg>
        <pc:spChg chg="mod">
          <ac:chgData name="antonio iacono" userId="cc0d413db32cffc3" providerId="LiveId" clId="{C82402EF-F035-4648-8EDE-F1A9266D98FD}" dt="2020-02-20T19:57:39.502" v="15" actId="1036"/>
          <ac:spMkLst>
            <pc:docMk/>
            <pc:sldMk cId="2870903073" sldId="324"/>
            <ac:spMk id="8" creationId="{60EE6EAA-BBB8-4EC4-AA27-03280684237D}"/>
          </ac:spMkLst>
        </pc:spChg>
      </pc:sldChg>
      <pc:sldChg chg="delSp modSp mod">
        <pc:chgData name="antonio iacono" userId="cc0d413db32cffc3" providerId="LiveId" clId="{C82402EF-F035-4648-8EDE-F1A9266D98FD}" dt="2020-02-20T19:55:17.509" v="6" actId="1076"/>
        <pc:sldMkLst>
          <pc:docMk/>
          <pc:sldMk cId="1052757471" sldId="326"/>
        </pc:sldMkLst>
        <pc:spChg chg="mod">
          <ac:chgData name="antonio iacono" userId="cc0d413db32cffc3" providerId="LiveId" clId="{C82402EF-F035-4648-8EDE-F1A9266D98FD}" dt="2020-02-20T19:55:17.509" v="6" actId="1076"/>
          <ac:spMkLst>
            <pc:docMk/>
            <pc:sldMk cId="1052757471" sldId="326"/>
            <ac:spMk id="2" creationId="{971A8302-1BD0-4622-8003-8A05F3380B28}"/>
          </ac:spMkLst>
        </pc:spChg>
        <pc:spChg chg="mod">
          <ac:chgData name="antonio iacono" userId="cc0d413db32cffc3" providerId="LiveId" clId="{C82402EF-F035-4648-8EDE-F1A9266D98FD}" dt="2020-02-20T19:55:17.509" v="6" actId="1076"/>
          <ac:spMkLst>
            <pc:docMk/>
            <pc:sldMk cId="1052757471" sldId="326"/>
            <ac:spMk id="3" creationId="{24A810B9-8D54-41EC-BF85-E7958F710A7A}"/>
          </ac:spMkLst>
        </pc:spChg>
        <pc:spChg chg="mod">
          <ac:chgData name="antonio iacono" userId="cc0d413db32cffc3" providerId="LiveId" clId="{C82402EF-F035-4648-8EDE-F1A9266D98FD}" dt="2020-02-20T19:55:17.509" v="6" actId="1076"/>
          <ac:spMkLst>
            <pc:docMk/>
            <pc:sldMk cId="1052757471" sldId="326"/>
            <ac:spMk id="7" creationId="{BE924203-1A5E-4EB6-B075-75CBFC0ECD09}"/>
          </ac:spMkLst>
        </pc:spChg>
        <pc:spChg chg="mod">
          <ac:chgData name="antonio iacono" userId="cc0d413db32cffc3" providerId="LiveId" clId="{C82402EF-F035-4648-8EDE-F1A9266D98FD}" dt="2020-02-20T19:55:17.509" v="6" actId="1076"/>
          <ac:spMkLst>
            <pc:docMk/>
            <pc:sldMk cId="1052757471" sldId="326"/>
            <ac:spMk id="11" creationId="{EC9E59AB-BDBE-4E47-9B3A-006A45450B15}"/>
          </ac:spMkLst>
        </pc:spChg>
        <pc:spChg chg="mod">
          <ac:chgData name="antonio iacono" userId="cc0d413db32cffc3" providerId="LiveId" clId="{C82402EF-F035-4648-8EDE-F1A9266D98FD}" dt="2020-02-20T19:55:17.509" v="6" actId="1076"/>
          <ac:spMkLst>
            <pc:docMk/>
            <pc:sldMk cId="1052757471" sldId="326"/>
            <ac:spMk id="17" creationId="{EA1C56C6-B6EF-4183-B9B0-97E965A4CA63}"/>
          </ac:spMkLst>
        </pc:spChg>
        <pc:picChg chg="del">
          <ac:chgData name="antonio iacono" userId="cc0d413db32cffc3" providerId="LiveId" clId="{C82402EF-F035-4648-8EDE-F1A9266D98FD}" dt="2020-02-20T19:55:07.651" v="5" actId="478"/>
          <ac:picMkLst>
            <pc:docMk/>
            <pc:sldMk cId="1052757471" sldId="326"/>
            <ac:picMk id="1026" creationId="{28262745-40F6-4867-8DC5-65C10BAA6AE2}"/>
          </ac:picMkLst>
        </pc:picChg>
        <pc:cxnChg chg="mod">
          <ac:chgData name="antonio iacono" userId="cc0d413db32cffc3" providerId="LiveId" clId="{C82402EF-F035-4648-8EDE-F1A9266D98FD}" dt="2020-02-20T19:55:17.509" v="6" actId="1076"/>
          <ac:cxnSpMkLst>
            <pc:docMk/>
            <pc:sldMk cId="1052757471" sldId="326"/>
            <ac:cxnSpMk id="10" creationId="{DFE1693E-A381-4C5D-8DC3-4858B961785A}"/>
          </ac:cxnSpMkLst>
        </pc:cxnChg>
        <pc:cxnChg chg="mod">
          <ac:chgData name="antonio iacono" userId="cc0d413db32cffc3" providerId="LiveId" clId="{C82402EF-F035-4648-8EDE-F1A9266D98FD}" dt="2020-02-20T19:55:17.509" v="6" actId="1076"/>
          <ac:cxnSpMkLst>
            <pc:docMk/>
            <pc:sldMk cId="1052757471" sldId="326"/>
            <ac:cxnSpMk id="18" creationId="{D35F13CC-45C6-49D4-A06B-528E2A6FFAEB}"/>
          </ac:cxnSpMkLst>
        </pc:cxnChg>
      </pc:sldChg>
      <pc:sldChg chg="delSp modSp mod">
        <pc:chgData name="antonio iacono" userId="cc0d413db32cffc3" providerId="LiveId" clId="{C82402EF-F035-4648-8EDE-F1A9266D98FD}" dt="2020-02-20T19:55:34.717" v="8" actId="1076"/>
        <pc:sldMkLst>
          <pc:docMk/>
          <pc:sldMk cId="223821563" sldId="327"/>
        </pc:sldMkLst>
        <pc:spChg chg="mod">
          <ac:chgData name="antonio iacono" userId="cc0d413db32cffc3" providerId="LiveId" clId="{C82402EF-F035-4648-8EDE-F1A9266D98FD}" dt="2020-02-20T19:55:34.717" v="8" actId="1076"/>
          <ac:spMkLst>
            <pc:docMk/>
            <pc:sldMk cId="223821563" sldId="327"/>
            <ac:spMk id="2" creationId="{971A8302-1BD0-4622-8003-8A05F3380B28}"/>
          </ac:spMkLst>
        </pc:spChg>
        <pc:spChg chg="mod">
          <ac:chgData name="antonio iacono" userId="cc0d413db32cffc3" providerId="LiveId" clId="{C82402EF-F035-4648-8EDE-F1A9266D98FD}" dt="2020-02-20T19:55:34.717" v="8" actId="1076"/>
          <ac:spMkLst>
            <pc:docMk/>
            <pc:sldMk cId="223821563" sldId="327"/>
            <ac:spMk id="3" creationId="{24A810B9-8D54-41EC-BF85-E7958F710A7A}"/>
          </ac:spMkLst>
        </pc:spChg>
        <pc:spChg chg="mod">
          <ac:chgData name="antonio iacono" userId="cc0d413db32cffc3" providerId="LiveId" clId="{C82402EF-F035-4648-8EDE-F1A9266D98FD}" dt="2020-02-20T19:55:34.717" v="8" actId="1076"/>
          <ac:spMkLst>
            <pc:docMk/>
            <pc:sldMk cId="223821563" sldId="327"/>
            <ac:spMk id="7" creationId="{BE924203-1A5E-4EB6-B075-75CBFC0ECD09}"/>
          </ac:spMkLst>
        </pc:spChg>
        <pc:spChg chg="mod">
          <ac:chgData name="antonio iacono" userId="cc0d413db32cffc3" providerId="LiveId" clId="{C82402EF-F035-4648-8EDE-F1A9266D98FD}" dt="2020-02-20T19:55:34.717" v="8" actId="1076"/>
          <ac:spMkLst>
            <pc:docMk/>
            <pc:sldMk cId="223821563" sldId="327"/>
            <ac:spMk id="11" creationId="{EC9E59AB-BDBE-4E47-9B3A-006A45450B15}"/>
          </ac:spMkLst>
        </pc:spChg>
        <pc:spChg chg="mod">
          <ac:chgData name="antonio iacono" userId="cc0d413db32cffc3" providerId="LiveId" clId="{C82402EF-F035-4648-8EDE-F1A9266D98FD}" dt="2020-02-20T19:55:34.717" v="8" actId="1076"/>
          <ac:spMkLst>
            <pc:docMk/>
            <pc:sldMk cId="223821563" sldId="327"/>
            <ac:spMk id="12" creationId="{04D30CD2-4A36-48E5-BF67-393D7FB4B4BA}"/>
          </ac:spMkLst>
        </pc:spChg>
        <pc:spChg chg="mod">
          <ac:chgData name="antonio iacono" userId="cc0d413db32cffc3" providerId="LiveId" clId="{C82402EF-F035-4648-8EDE-F1A9266D98FD}" dt="2020-02-20T19:55:34.717" v="8" actId="1076"/>
          <ac:spMkLst>
            <pc:docMk/>
            <pc:sldMk cId="223821563" sldId="327"/>
            <ac:spMk id="13" creationId="{89BE77FE-C27E-4881-B5E5-B6819C5048C5}"/>
          </ac:spMkLst>
        </pc:spChg>
        <pc:picChg chg="del">
          <ac:chgData name="antonio iacono" userId="cc0d413db32cffc3" providerId="LiveId" clId="{C82402EF-F035-4648-8EDE-F1A9266D98FD}" dt="2020-02-20T19:55:25.623" v="7" actId="478"/>
          <ac:picMkLst>
            <pc:docMk/>
            <pc:sldMk cId="223821563" sldId="327"/>
            <ac:picMk id="1026" creationId="{28262745-40F6-4867-8DC5-65C10BAA6AE2}"/>
          </ac:picMkLst>
        </pc:picChg>
        <pc:cxnChg chg="mod">
          <ac:chgData name="antonio iacono" userId="cc0d413db32cffc3" providerId="LiveId" clId="{C82402EF-F035-4648-8EDE-F1A9266D98FD}" dt="2020-02-20T19:55:34.717" v="8" actId="1076"/>
          <ac:cxnSpMkLst>
            <pc:docMk/>
            <pc:sldMk cId="223821563" sldId="327"/>
            <ac:cxnSpMk id="10" creationId="{DFE1693E-A381-4C5D-8DC3-4858B961785A}"/>
          </ac:cxnSpMkLst>
        </pc:cxnChg>
        <pc:cxnChg chg="mod">
          <ac:chgData name="antonio iacono" userId="cc0d413db32cffc3" providerId="LiveId" clId="{C82402EF-F035-4648-8EDE-F1A9266D98FD}" dt="2020-02-20T19:55:34.717" v="8" actId="1076"/>
          <ac:cxnSpMkLst>
            <pc:docMk/>
            <pc:sldMk cId="223821563" sldId="327"/>
            <ac:cxnSpMk id="18" creationId="{D35F13CC-45C6-49D4-A06B-528E2A6FFAEB}"/>
          </ac:cxnSpMkLst>
        </pc:cxnChg>
        <pc:cxnChg chg="mod">
          <ac:chgData name="antonio iacono" userId="cc0d413db32cffc3" providerId="LiveId" clId="{C82402EF-F035-4648-8EDE-F1A9266D98FD}" dt="2020-02-20T19:55:34.717" v="8" actId="1076"/>
          <ac:cxnSpMkLst>
            <pc:docMk/>
            <pc:sldMk cId="223821563" sldId="327"/>
            <ac:cxnSpMk id="27" creationId="{2E88746B-8B64-4ABF-8B9D-DF7BDC924C6E}"/>
          </ac:cxnSpMkLst>
        </pc:cxnChg>
      </pc:sldChg>
      <pc:sldChg chg="modAnim">
        <pc:chgData name="antonio iacono" userId="cc0d413db32cffc3" providerId="LiveId" clId="{C82402EF-F035-4648-8EDE-F1A9266D98FD}" dt="2020-02-20T20:03:19.713" v="29"/>
        <pc:sldMkLst>
          <pc:docMk/>
          <pc:sldMk cId="2198487971" sldId="328"/>
        </pc:sldMkLst>
      </pc:sldChg>
      <pc:sldChg chg="modSp modAnim">
        <pc:chgData name="antonio iacono" userId="cc0d413db32cffc3" providerId="LiveId" clId="{C82402EF-F035-4648-8EDE-F1A9266D98FD}" dt="2020-02-20T19:59:15.606" v="23"/>
        <pc:sldMkLst>
          <pc:docMk/>
          <pc:sldMk cId="187328363" sldId="332"/>
        </pc:sldMkLst>
        <pc:spChg chg="mod">
          <ac:chgData name="antonio iacono" userId="cc0d413db32cffc3" providerId="LiveId" clId="{C82402EF-F035-4648-8EDE-F1A9266D98FD}" dt="2020-02-20T19:58:44.913" v="19" actId="207"/>
          <ac:spMkLst>
            <pc:docMk/>
            <pc:sldMk cId="187328363" sldId="332"/>
            <ac:spMk id="8" creationId="{DAB81065-1043-42B1-AC83-5C2B36F5CECB}"/>
          </ac:spMkLst>
        </pc:spChg>
      </pc:sldChg>
      <pc:sldChg chg="modAnim">
        <pc:chgData name="antonio iacono" userId="cc0d413db32cffc3" providerId="LiveId" clId="{C82402EF-F035-4648-8EDE-F1A9266D98FD}" dt="2020-02-20T20:03:56.527" v="37"/>
        <pc:sldMkLst>
          <pc:docMk/>
          <pc:sldMk cId="2797610304" sldId="334"/>
        </pc:sldMkLst>
      </pc:sldChg>
      <pc:sldChg chg="add ord">
        <pc:chgData name="antonio iacono" userId="cc0d413db32cffc3" providerId="LiveId" clId="{C82402EF-F035-4648-8EDE-F1A9266D98FD}" dt="2020-02-20T20:05:39.783" v="40"/>
        <pc:sldMkLst>
          <pc:docMk/>
          <pc:sldMk cId="61139530" sldId="33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2764D-474E-48AF-A1AC-4E86C5A1A94A}" type="datetimeFigureOut">
              <a:rPr lang="pt-BR" smtClean="0"/>
              <a:t>20/02/2020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A55F1-2D89-4B68-8C3E-1D3D20D287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25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7">
            <a:extLst>
              <a:ext uri="{FF2B5EF4-FFF2-40B4-BE49-F238E27FC236}">
                <a16:creationId xmlns:a16="http://schemas.microsoft.com/office/drawing/2014/main" id="{4F1326E8-5A29-4C7D-8E95-500FEE57042E}"/>
              </a:ext>
            </a:extLst>
          </p:cNvPr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lipse 8">
            <a:extLst>
              <a:ext uri="{FF2B5EF4-FFF2-40B4-BE49-F238E27FC236}">
                <a16:creationId xmlns:a16="http://schemas.microsoft.com/office/drawing/2014/main" id="{2BD657C0-A469-4BEA-BE56-76670A97CCC1}"/>
              </a:ext>
            </a:extLst>
          </p:cNvPr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6" name="Espaço Reservado para Data 6">
            <a:extLst>
              <a:ext uri="{FF2B5EF4-FFF2-40B4-BE49-F238E27FC236}">
                <a16:creationId xmlns:a16="http://schemas.microsoft.com/office/drawing/2014/main" id="{EC570D52-6098-4586-8D58-87ED1127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AFD30-BD19-480A-B5A0-06BD7CB4337B}" type="datetime1">
              <a:rPr lang="pt-BR" smtClean="0"/>
              <a:t>20/02/2020</a:t>
            </a:fld>
            <a:endParaRPr lang="pt-BR"/>
          </a:p>
        </p:txBody>
      </p:sp>
      <p:sp>
        <p:nvSpPr>
          <p:cNvPr id="7" name="Espaço Reservado para Rodapé 19">
            <a:extLst>
              <a:ext uri="{FF2B5EF4-FFF2-40B4-BE49-F238E27FC236}">
                <a16:creationId xmlns:a16="http://schemas.microsoft.com/office/drawing/2014/main" id="{098C1658-54CC-4BC5-8CA4-DC77655BD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9">
            <a:extLst>
              <a:ext uri="{FF2B5EF4-FFF2-40B4-BE49-F238E27FC236}">
                <a16:creationId xmlns:a16="http://schemas.microsoft.com/office/drawing/2014/main" id="{CA387A8B-0EB9-4339-B4C2-1EFBAD70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FCEE41-7DC5-44DE-A004-FF33F5744AF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608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23">
            <a:extLst>
              <a:ext uri="{FF2B5EF4-FFF2-40B4-BE49-F238E27FC236}">
                <a16:creationId xmlns:a16="http://schemas.microsoft.com/office/drawing/2014/main" id="{9C155AC7-4AE6-4F89-94C8-FDF0767C5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C6DB9-9681-4A1E-B606-7C7FF2BBAEDE}" type="datetime1">
              <a:rPr lang="pt-BR" smtClean="0"/>
              <a:t>20/02/2020</a:t>
            </a:fld>
            <a:endParaRPr lang="pt-BR"/>
          </a:p>
        </p:txBody>
      </p:sp>
      <p:sp>
        <p:nvSpPr>
          <p:cNvPr id="5" name="Espaço Reservado para Rodapé 9">
            <a:extLst>
              <a:ext uri="{FF2B5EF4-FFF2-40B4-BE49-F238E27FC236}">
                <a16:creationId xmlns:a16="http://schemas.microsoft.com/office/drawing/2014/main" id="{204EE78D-843F-442B-BC8F-ECD22D1EA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>
            <a:extLst>
              <a:ext uri="{FF2B5EF4-FFF2-40B4-BE49-F238E27FC236}">
                <a16:creationId xmlns:a16="http://schemas.microsoft.com/office/drawing/2014/main" id="{9A3321C9-0D7D-4124-B808-0CC113AF0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6A47B-60CD-488C-B9F5-4ED9C46E6D3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5847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23">
            <a:extLst>
              <a:ext uri="{FF2B5EF4-FFF2-40B4-BE49-F238E27FC236}">
                <a16:creationId xmlns:a16="http://schemas.microsoft.com/office/drawing/2014/main" id="{4D558FFE-EA3E-4724-90A1-FC4DFF017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86874-F96E-4C86-A9C6-BD5B18F3B1ED}" type="datetime1">
              <a:rPr lang="pt-BR" smtClean="0"/>
              <a:t>20/02/2020</a:t>
            </a:fld>
            <a:endParaRPr lang="pt-BR"/>
          </a:p>
        </p:txBody>
      </p:sp>
      <p:sp>
        <p:nvSpPr>
          <p:cNvPr id="5" name="Espaço Reservado para Rodapé 9">
            <a:extLst>
              <a:ext uri="{FF2B5EF4-FFF2-40B4-BE49-F238E27FC236}">
                <a16:creationId xmlns:a16="http://schemas.microsoft.com/office/drawing/2014/main" id="{42E9D97C-64D8-42ED-89C6-659CF43AF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>
            <a:extLst>
              <a:ext uri="{FF2B5EF4-FFF2-40B4-BE49-F238E27FC236}">
                <a16:creationId xmlns:a16="http://schemas.microsoft.com/office/drawing/2014/main" id="{A0E4CAF6-FAAE-408D-A5D6-0F26976F8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4296F-9F88-4755-9033-6A85D7607B7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739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23">
            <a:extLst>
              <a:ext uri="{FF2B5EF4-FFF2-40B4-BE49-F238E27FC236}">
                <a16:creationId xmlns:a16="http://schemas.microsoft.com/office/drawing/2014/main" id="{850422F6-8661-420D-965B-8EA67AA7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B5226-09C8-4FC4-A92F-4429D62BB564}" type="datetime1">
              <a:rPr lang="pt-BR" smtClean="0"/>
              <a:t>20/02/2020</a:t>
            </a:fld>
            <a:endParaRPr lang="pt-BR"/>
          </a:p>
        </p:txBody>
      </p:sp>
      <p:sp>
        <p:nvSpPr>
          <p:cNvPr id="5" name="Espaço Reservado para Rodapé 9">
            <a:extLst>
              <a:ext uri="{FF2B5EF4-FFF2-40B4-BE49-F238E27FC236}">
                <a16:creationId xmlns:a16="http://schemas.microsoft.com/office/drawing/2014/main" id="{1B9DE749-623A-46DE-A16C-C5D4145B9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1">
            <a:extLst>
              <a:ext uri="{FF2B5EF4-FFF2-40B4-BE49-F238E27FC236}">
                <a16:creationId xmlns:a16="http://schemas.microsoft.com/office/drawing/2014/main" id="{27764FEC-8A80-482D-B217-0BE34E169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D842E-D17F-485A-B1AD-7BFC097356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932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>
            <a:extLst>
              <a:ext uri="{FF2B5EF4-FFF2-40B4-BE49-F238E27FC236}">
                <a16:creationId xmlns:a16="http://schemas.microsoft.com/office/drawing/2014/main" id="{75C6A84F-CF7B-4243-8437-FE279D3036EB}"/>
              </a:ext>
            </a:extLst>
          </p:cNvPr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9">
            <a:extLst>
              <a:ext uri="{FF2B5EF4-FFF2-40B4-BE49-F238E27FC236}">
                <a16:creationId xmlns:a16="http://schemas.microsoft.com/office/drawing/2014/main" id="{8E7FDF51-4981-49AE-8908-ADACAEE1404A}"/>
              </a:ext>
            </a:extLst>
          </p:cNvPr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Elipse 7">
            <a:extLst>
              <a:ext uri="{FF2B5EF4-FFF2-40B4-BE49-F238E27FC236}">
                <a16:creationId xmlns:a16="http://schemas.microsoft.com/office/drawing/2014/main" id="{8A6BCEDF-1BD1-49B0-81B4-5DD9B2A392D2}"/>
              </a:ext>
            </a:extLst>
          </p:cNvPr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Elipse 8">
            <a:extLst>
              <a:ext uri="{FF2B5EF4-FFF2-40B4-BE49-F238E27FC236}">
                <a16:creationId xmlns:a16="http://schemas.microsoft.com/office/drawing/2014/main" id="{5995CD83-AC3E-4320-B072-3D41A3CF7395}"/>
              </a:ext>
            </a:extLst>
          </p:cNvPr>
          <p:cNvSpPr/>
          <p:nvPr/>
        </p:nvSpPr>
        <p:spPr>
          <a:xfrm>
            <a:off x="3210984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Data 3">
            <a:extLst>
              <a:ext uri="{FF2B5EF4-FFF2-40B4-BE49-F238E27FC236}">
                <a16:creationId xmlns:a16="http://schemas.microsoft.com/office/drawing/2014/main" id="{6A251483-14D8-4C2F-9B07-034934358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A79B2-8F85-468F-9436-95FE4F82A962}" type="datetime1">
              <a:rPr lang="pt-BR" smtClean="0"/>
              <a:t>20/02/2020</a:t>
            </a:fld>
            <a:endParaRPr lang="pt-BR"/>
          </a:p>
        </p:txBody>
      </p:sp>
      <p:sp>
        <p:nvSpPr>
          <p:cNvPr id="9" name="Espaço Reservado para Rodapé 4">
            <a:extLst>
              <a:ext uri="{FF2B5EF4-FFF2-40B4-BE49-F238E27FC236}">
                <a16:creationId xmlns:a16="http://schemas.microsoft.com/office/drawing/2014/main" id="{08121427-D4A1-4C6A-AA26-F0E9AEDA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5">
            <a:extLst>
              <a:ext uri="{FF2B5EF4-FFF2-40B4-BE49-F238E27FC236}">
                <a16:creationId xmlns:a16="http://schemas.microsoft.com/office/drawing/2014/main" id="{D7976CD1-9750-40B3-9881-B5491C80B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660A8-1891-4484-B113-E651BC4EA77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45314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23">
            <a:extLst>
              <a:ext uri="{FF2B5EF4-FFF2-40B4-BE49-F238E27FC236}">
                <a16:creationId xmlns:a16="http://schemas.microsoft.com/office/drawing/2014/main" id="{641C00B3-2975-47FF-95EB-26C566785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81BF6-A149-4D02-B855-588E5EA5A6A4}" type="datetime1">
              <a:rPr lang="pt-BR" smtClean="0"/>
              <a:t>20/02/2020</a:t>
            </a:fld>
            <a:endParaRPr lang="pt-BR"/>
          </a:p>
        </p:txBody>
      </p:sp>
      <p:sp>
        <p:nvSpPr>
          <p:cNvPr id="6" name="Espaço Reservado para Rodapé 9">
            <a:extLst>
              <a:ext uri="{FF2B5EF4-FFF2-40B4-BE49-F238E27FC236}">
                <a16:creationId xmlns:a16="http://schemas.microsoft.com/office/drawing/2014/main" id="{34FF3B6D-3A62-427E-BFD1-06DA63C24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1">
            <a:extLst>
              <a:ext uri="{FF2B5EF4-FFF2-40B4-BE49-F238E27FC236}">
                <a16:creationId xmlns:a16="http://schemas.microsoft.com/office/drawing/2014/main" id="{96205951-608F-4E97-A414-1341CE98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9E69C-BB0F-4176-B9D6-0FCD6F02D6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16307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930F0D5-0C14-4A26-89A1-1EA875C5D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93DC1-92A5-4629-AAE8-B24F8EFAD881}" type="datetime1">
              <a:rPr lang="pt-BR" smtClean="0"/>
              <a:t>20/02/2020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4860121-92D3-4426-A671-1A2E3D0E6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ADF9CAF-9E5F-4700-B36D-CF27D390B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9E29B-7C85-4342-BFD7-1E7D9B966DF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9952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3">
            <a:extLst>
              <a:ext uri="{FF2B5EF4-FFF2-40B4-BE49-F238E27FC236}">
                <a16:creationId xmlns:a16="http://schemas.microsoft.com/office/drawing/2014/main" id="{6B830031-472C-43EF-88B0-AF5A2CC25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EB085-C118-4B36-81F9-9330989F12AA}" type="datetime1">
              <a:rPr lang="pt-BR" smtClean="0"/>
              <a:t>20/02/2020</a:t>
            </a:fld>
            <a:endParaRPr lang="pt-BR"/>
          </a:p>
        </p:txBody>
      </p:sp>
      <p:sp>
        <p:nvSpPr>
          <p:cNvPr id="4" name="Espaço Reservado para Rodapé 9">
            <a:extLst>
              <a:ext uri="{FF2B5EF4-FFF2-40B4-BE49-F238E27FC236}">
                <a16:creationId xmlns:a16="http://schemas.microsoft.com/office/drawing/2014/main" id="{EB5F3855-789D-449D-B912-253937D2A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21">
            <a:extLst>
              <a:ext uri="{FF2B5EF4-FFF2-40B4-BE49-F238E27FC236}">
                <a16:creationId xmlns:a16="http://schemas.microsoft.com/office/drawing/2014/main" id="{7C053772-E87B-43E8-85DB-0D1108AD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B0A13-711E-46C3-A673-5B05F204DF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796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>
            <a:extLst>
              <a:ext uri="{FF2B5EF4-FFF2-40B4-BE49-F238E27FC236}">
                <a16:creationId xmlns:a16="http://schemas.microsoft.com/office/drawing/2014/main" id="{80B86F6E-CB93-4346-9355-340489BB34B1}"/>
              </a:ext>
            </a:extLst>
          </p:cNvPr>
          <p:cNvSpPr/>
          <p:nvPr userDrawn="1"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tângulo 5">
            <a:extLst>
              <a:ext uri="{FF2B5EF4-FFF2-40B4-BE49-F238E27FC236}">
                <a16:creationId xmlns:a16="http://schemas.microsoft.com/office/drawing/2014/main" id="{36D511F9-8EF4-4799-AE20-A8E72E467EB2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1">
            <a:extLst>
              <a:ext uri="{FF2B5EF4-FFF2-40B4-BE49-F238E27FC236}">
                <a16:creationId xmlns:a16="http://schemas.microsoft.com/office/drawing/2014/main" id="{474226B7-5440-41C4-812F-8F2F59B7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289C5-8016-42DA-B97F-35B9EBEED4C3}" type="datetime1">
              <a:rPr lang="pt-BR" smtClean="0"/>
              <a:t>20/02/2020</a:t>
            </a:fld>
            <a:endParaRPr lang="pt-BR"/>
          </a:p>
        </p:txBody>
      </p:sp>
      <p:sp>
        <p:nvSpPr>
          <p:cNvPr id="5" name="Espaço Reservado para Rodapé 2">
            <a:extLst>
              <a:ext uri="{FF2B5EF4-FFF2-40B4-BE49-F238E27FC236}">
                <a16:creationId xmlns:a16="http://schemas.microsoft.com/office/drawing/2014/main" id="{03186B59-3554-40EC-9813-181BCCAA2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3">
            <a:extLst>
              <a:ext uri="{FF2B5EF4-FFF2-40B4-BE49-F238E27FC236}">
                <a16:creationId xmlns:a16="http://schemas.microsoft.com/office/drawing/2014/main" id="{F5AFA1FB-FE4A-444A-B2FE-0CAAC373C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47FA7-06C3-4602-8EAF-D5C069DD624E}" type="slidenum">
              <a:rPr lang="pt-BR" altLang="pt-BR"/>
              <a:pPr/>
              <a:t>‹nº›</a:t>
            </a:fld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83901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C1BD96-56E3-4D32-A340-684A83272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6A8A6-4E2C-4908-A9E1-BF6785FEEE8C}" type="datetime1">
              <a:rPr lang="pt-BR" smtClean="0"/>
              <a:t>20/02/2020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544301E-3755-44D1-93FC-32C016F2C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48041E-A22C-4C38-A1F3-5E3ECAD93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C656A-B599-4D78-B769-4CFFB20BA94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3328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7">
            <a:extLst>
              <a:ext uri="{FF2B5EF4-FFF2-40B4-BE49-F238E27FC236}">
                <a16:creationId xmlns:a16="http://schemas.microsoft.com/office/drawing/2014/main" id="{081EFBA1-0A41-4236-A015-64015603409F}"/>
              </a:ext>
            </a:extLst>
          </p:cNvPr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uxograma: Processo 8">
            <a:extLst>
              <a:ext uri="{FF2B5EF4-FFF2-40B4-BE49-F238E27FC236}">
                <a16:creationId xmlns:a16="http://schemas.microsoft.com/office/drawing/2014/main" id="{F78C68DB-CD79-4A5B-AA4C-8F4C57F1D13D}"/>
              </a:ext>
            </a:extLst>
          </p:cNvPr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uxograma: Processo 9">
            <a:extLst>
              <a:ext uri="{FF2B5EF4-FFF2-40B4-BE49-F238E27FC236}">
                <a16:creationId xmlns:a16="http://schemas.microsoft.com/office/drawing/2014/main" id="{341F3485-2790-40BB-B199-FA0D2E3E9757}"/>
              </a:ext>
            </a:extLst>
          </p:cNvPr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Espaço Reservado para Data 4">
            <a:extLst>
              <a:ext uri="{FF2B5EF4-FFF2-40B4-BE49-F238E27FC236}">
                <a16:creationId xmlns:a16="http://schemas.microsoft.com/office/drawing/2014/main" id="{63407B90-E4D3-45D7-87C9-111536C8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5051F-3CBF-4227-8D40-C70695C3992F}" type="datetime1">
              <a:rPr lang="pt-BR" smtClean="0"/>
              <a:t>20/02/2020</a:t>
            </a:fld>
            <a:endParaRPr lang="pt-BR"/>
          </a:p>
        </p:txBody>
      </p:sp>
      <p:sp>
        <p:nvSpPr>
          <p:cNvPr id="9" name="Espaço Reservado para Rodapé 5">
            <a:extLst>
              <a:ext uri="{FF2B5EF4-FFF2-40B4-BE49-F238E27FC236}">
                <a16:creationId xmlns:a16="http://schemas.microsoft.com/office/drawing/2014/main" id="{D2657868-8D2A-43BC-B1B7-3991572ED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>
            <a:extLst>
              <a:ext uri="{FF2B5EF4-FFF2-40B4-BE49-F238E27FC236}">
                <a16:creationId xmlns:a16="http://schemas.microsoft.com/office/drawing/2014/main" id="{A45AEAE2-C4B4-4834-9D4C-4F8237EBA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C50EF-693F-4C99-B325-77244219048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51313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>
            <a:extLst>
              <a:ext uri="{FF2B5EF4-FFF2-40B4-BE49-F238E27FC236}">
                <a16:creationId xmlns:a16="http://schemas.microsoft.com/office/drawing/2014/main" id="{784AE2A6-FE1A-4994-8438-81056F1F6170}"/>
              </a:ext>
            </a:extLst>
          </p:cNvPr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9A530070-1565-429D-B8DD-638399FA239D}"/>
              </a:ext>
            </a:extLst>
          </p:cNvPr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osca 10">
            <a:extLst>
              <a:ext uri="{FF2B5EF4-FFF2-40B4-BE49-F238E27FC236}">
                <a16:creationId xmlns:a16="http://schemas.microsoft.com/office/drawing/2014/main" id="{77C97C5A-E0E1-4C12-A0DB-E9D65B8B3826}"/>
              </a:ext>
            </a:extLst>
          </p:cNvPr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BC3BA16-CF2B-41C3-A4B6-EB5297D2E5B6}"/>
              </a:ext>
            </a:extLst>
          </p:cNvPr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spaço Reservado para Título 4">
            <a:extLst>
              <a:ext uri="{FF2B5EF4-FFF2-40B4-BE49-F238E27FC236}">
                <a16:creationId xmlns:a16="http://schemas.microsoft.com/office/drawing/2014/main" id="{65998FE6-D6D6-430E-9D11-1EE2AC5FA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33" name="Espaço Reservado para Texto 8">
            <a:extLst>
              <a:ext uri="{FF2B5EF4-FFF2-40B4-BE49-F238E27FC236}">
                <a16:creationId xmlns:a16="http://schemas.microsoft.com/office/drawing/2014/main" id="{52B837CD-2D2A-47D7-88B7-4C1B2E58D1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24" name="Espaço Reservado para Data 23">
            <a:extLst>
              <a:ext uri="{FF2B5EF4-FFF2-40B4-BE49-F238E27FC236}">
                <a16:creationId xmlns:a16="http://schemas.microsoft.com/office/drawing/2014/main" id="{231441C9-0CE8-4530-8AB6-132CD8D862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DB51269-E216-4F43-9DFD-CD8BEBE8D5FA}" type="datetime1">
              <a:rPr lang="pt-BR" smtClean="0"/>
              <a:t>20/02/2020</a:t>
            </a:fld>
            <a:endParaRPr lang="pt-BR"/>
          </a:p>
        </p:txBody>
      </p:sp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66C41408-FAAE-41B7-A91D-89B9958CF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>
            <a:extLst>
              <a:ext uri="{FF2B5EF4-FFF2-40B4-BE49-F238E27FC236}">
                <a16:creationId xmlns:a16="http://schemas.microsoft.com/office/drawing/2014/main" id="{6E230E2D-FA34-4C11-8F35-00588CADB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5A788"/>
                </a:solidFill>
                <a:latin typeface="Gill Sans MT" panose="020B0502020104020203" pitchFamily="34" charset="0"/>
              </a:defRPr>
            </a:lvl1pPr>
          </a:lstStyle>
          <a:p>
            <a:fld id="{29245241-2B7B-43E6-B28A-BC677685B291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5B90A51-830C-470C-97E6-C0FAB2ECE1BF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73" r:id="rId3"/>
    <p:sldLayoutId id="2147483668" r:id="rId4"/>
    <p:sldLayoutId id="2147483674" r:id="rId5"/>
    <p:sldLayoutId id="2147483669" r:id="rId6"/>
    <p:sldLayoutId id="2147483675" r:id="rId7"/>
    <p:sldLayoutId id="2147483676" r:id="rId8"/>
    <p:sldLayoutId id="2147483677" r:id="rId9"/>
    <p:sldLayoutId id="2147483670" r:id="rId10"/>
    <p:sldLayoutId id="2147483671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0AB318AB-8407-48FB-A862-94001C74F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0721" y="3224617"/>
            <a:ext cx="94832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3200" b="1" dirty="0"/>
              <a:t>PROJETO DE FÁBRICA</a:t>
            </a:r>
            <a:endParaRPr lang="pt-BR" altLang="pt-BR" sz="3200" dirty="0"/>
          </a:p>
        </p:txBody>
      </p:sp>
      <p:sp>
        <p:nvSpPr>
          <p:cNvPr id="13315" name="CaixaDeTexto 2">
            <a:extLst>
              <a:ext uri="{FF2B5EF4-FFF2-40B4-BE49-F238E27FC236}">
                <a16:creationId xmlns:a16="http://schemas.microsoft.com/office/drawing/2014/main" id="{46CC3CCC-040C-4779-AF39-D6A7FC57D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4028" y="5991374"/>
            <a:ext cx="4392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2400" dirty="0"/>
              <a:t>Prof. Dr.  </a:t>
            </a:r>
            <a:r>
              <a:rPr lang="pt-BR" altLang="pt-BR" sz="2400" dirty="0" err="1"/>
              <a:t>Antonio</a:t>
            </a:r>
            <a:r>
              <a:rPr lang="pt-BR" altLang="pt-BR" sz="2400" dirty="0"/>
              <a:t> </a:t>
            </a:r>
            <a:r>
              <a:rPr lang="pt-BR" altLang="pt-BR" sz="2400" dirty="0" err="1"/>
              <a:t>Iacono</a:t>
            </a:r>
            <a:endParaRPr lang="pt-BR" altLang="pt-BR" sz="2400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8B52596-E479-4D5E-9B89-3F5AA0C365A1}"/>
              </a:ext>
            </a:extLst>
          </p:cNvPr>
          <p:cNvSpPr/>
          <p:nvPr/>
        </p:nvSpPr>
        <p:spPr>
          <a:xfrm>
            <a:off x="4007480" y="378063"/>
            <a:ext cx="6336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spc="330" dirty="0">
                <a:solidFill>
                  <a:srgbClr val="000000"/>
                </a:solidFill>
              </a:rPr>
              <a:t>Escola de Engenharia de Lorena</a:t>
            </a:r>
            <a:br>
              <a:rPr lang="pt-BR" dirty="0"/>
            </a:br>
            <a:r>
              <a:rPr lang="pt-BR" sz="2400" b="1" spc="300" dirty="0">
                <a:solidFill>
                  <a:srgbClr val="000000"/>
                </a:solidFill>
              </a:rPr>
              <a:t>Universidade</a:t>
            </a:r>
            <a:r>
              <a:rPr lang="pt-BR" b="1" spc="300" dirty="0">
                <a:solidFill>
                  <a:srgbClr val="000000"/>
                </a:solidFill>
              </a:rPr>
              <a:t> </a:t>
            </a:r>
            <a:r>
              <a:rPr lang="pt-BR" sz="2400" b="1" spc="300" dirty="0">
                <a:solidFill>
                  <a:srgbClr val="000000"/>
                </a:solidFill>
              </a:rPr>
              <a:t>de São Paulo</a:t>
            </a:r>
            <a:endParaRPr lang="pt-BR" spc="300" dirty="0"/>
          </a:p>
        </p:txBody>
      </p:sp>
      <p:pic>
        <p:nvPicPr>
          <p:cNvPr id="4" name="Imagem 3" descr="Uma imagem contendo ao ar livre&#10;&#10;Descrição gerada com alta confiança">
            <a:extLst>
              <a:ext uri="{FF2B5EF4-FFF2-40B4-BE49-F238E27FC236}">
                <a16:creationId xmlns:a16="http://schemas.microsoft.com/office/drawing/2014/main" id="{CF05901E-1ADC-4BE6-BF68-0E3791FDB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291" y="315397"/>
            <a:ext cx="1296000" cy="150336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3F2DFF7-63E4-44CB-B340-BF1C9507B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156324"/>
            <a:ext cx="2592000" cy="1832516"/>
          </a:xfrm>
          <a:prstGeom prst="rect">
            <a:avLst/>
          </a:prstGeom>
        </p:spPr>
      </p:pic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83E9C5A-C571-4A7A-A976-F8F16F83C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1</a:t>
            </a:fld>
            <a:endParaRPr lang="pt-BR" altLang="pt-BR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7021E3F-8327-43DC-8728-6C487AF0A525}"/>
              </a:ext>
            </a:extLst>
          </p:cNvPr>
          <p:cNvSpPr/>
          <p:nvPr/>
        </p:nvSpPr>
        <p:spPr>
          <a:xfrm>
            <a:off x="8255943" y="3788958"/>
            <a:ext cx="2808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Verdana, Arial, Helvetica, sans-serif"/>
              </a:rPr>
              <a:t>Disciplina: LOQ4216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875DEFE-0769-4275-BB40-1B9E86B70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10</a:t>
            </a:fld>
            <a:endParaRPr lang="pt-BR" alt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B7EFDA-C4EF-4633-8245-48B7696BFBAF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306D4F3-814A-44AE-AD50-BC23FB0C6EED}"/>
              </a:ext>
            </a:extLst>
          </p:cNvPr>
          <p:cNvSpPr txBox="1"/>
          <p:nvPr/>
        </p:nvSpPr>
        <p:spPr>
          <a:xfrm>
            <a:off x="1483132" y="116632"/>
            <a:ext cx="104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Fábrica da Honda em Itirapina (SP)</a:t>
            </a:r>
          </a:p>
        </p:txBody>
      </p:sp>
      <p:pic>
        <p:nvPicPr>
          <p:cNvPr id="9" name="Imagem 8" descr="Uma imagem contendo grama, árvore, ao ar livre&#10;&#10;Descrição gerada automaticamente">
            <a:extLst>
              <a:ext uri="{FF2B5EF4-FFF2-40B4-BE49-F238E27FC236}">
                <a16:creationId xmlns:a16="http://schemas.microsoft.com/office/drawing/2014/main" id="{88C3A1FE-DE14-41A2-83FD-DE08FD7B9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656" y="653557"/>
            <a:ext cx="10440000" cy="587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77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875DEFE-0769-4275-BB40-1B9E86B70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11</a:t>
            </a:fld>
            <a:endParaRPr lang="pt-BR" altLang="pt-BR" dirty="0"/>
          </a:p>
        </p:txBody>
      </p:sp>
      <p:pic>
        <p:nvPicPr>
          <p:cNvPr id="6" name="Imagem 5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1A4B06E1-ABB9-416B-BCAB-EDA3A14E7A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764704"/>
            <a:ext cx="11844621" cy="565200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B5072FA4-A440-46C4-829D-720BF070E573}"/>
              </a:ext>
            </a:extLst>
          </p:cNvPr>
          <p:cNvSpPr txBox="1"/>
          <p:nvPr/>
        </p:nvSpPr>
        <p:spPr>
          <a:xfrm>
            <a:off x="2063552" y="168775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Arranjo físico de uma empresa metalúrgica</a:t>
            </a:r>
          </a:p>
        </p:txBody>
      </p:sp>
    </p:spTree>
    <p:extLst>
      <p:ext uri="{BB962C8B-B14F-4D97-AF65-F5344CB8AC3E}">
        <p14:creationId xmlns:p14="http://schemas.microsoft.com/office/powerpoint/2010/main" val="3843767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C7A4DE7-D781-4A9B-AA28-1C6A7AD7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12</a:t>
            </a:fld>
            <a:endParaRPr lang="pt-BR" alt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39A7E90-1C65-4171-8769-AAF3BD72F015}"/>
              </a:ext>
            </a:extLst>
          </p:cNvPr>
          <p:cNvSpPr txBox="1"/>
          <p:nvPr/>
        </p:nvSpPr>
        <p:spPr>
          <a:xfrm>
            <a:off x="839416" y="4365104"/>
            <a:ext cx="4450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EXEMPLO DE ARRANJO FÍSICO CELULAR</a:t>
            </a:r>
          </a:p>
        </p:txBody>
      </p:sp>
      <p:pic>
        <p:nvPicPr>
          <p:cNvPr id="13" name="Imagem 12" descr="Uma imagem contendo interior, mesa&#10;&#10;Descrição gerada automaticamente">
            <a:extLst>
              <a:ext uri="{FF2B5EF4-FFF2-40B4-BE49-F238E27FC236}">
                <a16:creationId xmlns:a16="http://schemas.microsoft.com/office/drawing/2014/main" id="{C5A76376-5B94-47CE-95DA-7D48AC6B0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05" y="152476"/>
            <a:ext cx="5616000" cy="2952936"/>
          </a:xfrm>
          <a:prstGeom prst="rect">
            <a:avLst/>
          </a:prstGeom>
        </p:spPr>
      </p:pic>
      <p:pic>
        <p:nvPicPr>
          <p:cNvPr id="8194" name="Picture 2" descr="Resultado de imagem para LAYOUT C&amp;A">
            <a:extLst>
              <a:ext uri="{FF2B5EF4-FFF2-40B4-BE49-F238E27FC236}">
                <a16:creationId xmlns:a16="http://schemas.microsoft.com/office/drawing/2014/main" id="{2417A791-FF4F-44AC-8844-99AFF430C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56" y="152476"/>
            <a:ext cx="5335725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m para LAYOUT C&amp;A">
            <a:extLst>
              <a:ext uri="{FF2B5EF4-FFF2-40B4-BE49-F238E27FC236}">
                <a16:creationId xmlns:a16="http://schemas.microsoft.com/office/drawing/2014/main" id="{2AD656F7-8916-4549-A5FC-FB8B2176C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682" y="3212976"/>
            <a:ext cx="5356084" cy="35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770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71A8302-1BD0-4622-8003-8A05F338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13</a:t>
            </a:fld>
            <a:endParaRPr lang="pt-BR" alt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167FF4B-4314-47DA-84E6-7C7E7EE6A1F6}"/>
              </a:ext>
            </a:extLst>
          </p:cNvPr>
          <p:cNvSpPr txBox="1"/>
          <p:nvPr/>
        </p:nvSpPr>
        <p:spPr>
          <a:xfrm>
            <a:off x="1878198" y="56374"/>
            <a:ext cx="957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EXEMPLO DE ARRANJO FÍSICO POR PRODUTO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725538-9C05-4394-8574-5BCAB19DBC8E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pic>
        <p:nvPicPr>
          <p:cNvPr id="7170" name="Picture 2" descr="Resultado de imagem para LINHA DE MONTAGEM">
            <a:extLst>
              <a:ext uri="{FF2B5EF4-FFF2-40B4-BE49-F238E27FC236}">
                <a16:creationId xmlns:a16="http://schemas.microsoft.com/office/drawing/2014/main" id="{9399A35E-F31F-4E36-9173-C8E9C6C7D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84" y="404664"/>
            <a:ext cx="9324000" cy="346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Resultado de imagem para LINHA DE MONTAGEM">
            <a:extLst>
              <a:ext uri="{FF2B5EF4-FFF2-40B4-BE49-F238E27FC236}">
                <a16:creationId xmlns:a16="http://schemas.microsoft.com/office/drawing/2014/main" id="{3D101274-0DAE-43F9-96AE-A7D34C7BA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933056"/>
            <a:ext cx="4356000" cy="289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sultado de imagem para LINHA DE MONTAGEM">
            <a:extLst>
              <a:ext uri="{FF2B5EF4-FFF2-40B4-BE49-F238E27FC236}">
                <a16:creationId xmlns:a16="http://schemas.microsoft.com/office/drawing/2014/main" id="{CEEC9816-E62A-4EE5-B683-20A19A865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42" y="3939580"/>
            <a:ext cx="5126058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440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71A8302-1BD0-4622-8003-8A05F338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033" y="6305550"/>
            <a:ext cx="609600" cy="476250"/>
          </a:xfrm>
        </p:spPr>
        <p:txBody>
          <a:bodyPr/>
          <a:lstStyle/>
          <a:p>
            <a:fld id="{D6447FA7-06C3-4602-8EAF-D5C069DD624E}" type="slidenum">
              <a:rPr lang="pt-BR" altLang="pt-BR" smtClean="0"/>
              <a:pPr/>
              <a:t>14</a:t>
            </a:fld>
            <a:endParaRPr lang="pt-BR" alt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167FF4B-4314-47DA-84E6-7C7E7EE6A1F6}"/>
              </a:ext>
            </a:extLst>
          </p:cNvPr>
          <p:cNvSpPr txBox="1"/>
          <p:nvPr/>
        </p:nvSpPr>
        <p:spPr>
          <a:xfrm>
            <a:off x="10330510" y="2618470"/>
            <a:ext cx="1861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EXEMPLO DE ARRANJO FÍSICO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725538-9C05-4394-8574-5BCAB19DBC8E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F1252A56-33AA-4BE7-A5EC-7C32874BF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960" y="908720"/>
            <a:ext cx="9036528" cy="4824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9354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71A8302-1BD0-4622-8003-8A05F338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033" y="6305550"/>
            <a:ext cx="609600" cy="476250"/>
          </a:xfrm>
        </p:spPr>
        <p:txBody>
          <a:bodyPr/>
          <a:lstStyle/>
          <a:p>
            <a:fld id="{D6447FA7-06C3-4602-8EAF-D5C069DD624E}" type="slidenum">
              <a:rPr lang="pt-BR" altLang="pt-BR" smtClean="0"/>
              <a:pPr/>
              <a:t>15</a:t>
            </a:fld>
            <a:endParaRPr lang="pt-BR" alt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167FF4B-4314-47DA-84E6-7C7E7EE6A1F6}"/>
              </a:ext>
            </a:extLst>
          </p:cNvPr>
          <p:cNvSpPr txBox="1"/>
          <p:nvPr/>
        </p:nvSpPr>
        <p:spPr>
          <a:xfrm>
            <a:off x="1841469" y="472514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EXEMPLO DE ARRANJO FÍSICO POSICIONAL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725538-9C05-4394-8574-5BCAB19DBC8E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pic>
        <p:nvPicPr>
          <p:cNvPr id="9" name="Imagem 8" descr="Uma imagem contendo interior, chão&#10;&#10;Descrição gerada automaticamente">
            <a:extLst>
              <a:ext uri="{FF2B5EF4-FFF2-40B4-BE49-F238E27FC236}">
                <a16:creationId xmlns:a16="http://schemas.microsoft.com/office/drawing/2014/main" id="{B8854A55-F752-4609-A8E1-14280730D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48" y="116632"/>
            <a:ext cx="4398044" cy="3600000"/>
          </a:xfrm>
          <a:prstGeom prst="rect">
            <a:avLst/>
          </a:prstGeom>
        </p:spPr>
      </p:pic>
      <p:pic>
        <p:nvPicPr>
          <p:cNvPr id="9218" name="Picture 2" descr="Resultado de imagem para ARRANJO FISICO FIXO">
            <a:extLst>
              <a:ext uri="{FF2B5EF4-FFF2-40B4-BE49-F238E27FC236}">
                <a16:creationId xmlns:a16="http://schemas.microsoft.com/office/drawing/2014/main" id="{7E7AF37F-99CC-4441-9316-BBC7FB5DB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121" y="116632"/>
            <a:ext cx="540983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8B25F0D-8FE6-40EA-9CCC-765A98DD5B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795" y="3789040"/>
            <a:ext cx="5386821" cy="29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81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71A8302-1BD0-4622-8003-8A05F338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033" y="6305550"/>
            <a:ext cx="609600" cy="476250"/>
          </a:xfrm>
        </p:spPr>
        <p:txBody>
          <a:bodyPr/>
          <a:lstStyle/>
          <a:p>
            <a:fld id="{D6447FA7-06C3-4602-8EAF-D5C069DD624E}" type="slidenum">
              <a:rPr lang="pt-BR" altLang="pt-BR" smtClean="0"/>
              <a:pPr/>
              <a:t>16</a:t>
            </a:fld>
            <a:endParaRPr lang="pt-BR" alt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725538-9C05-4394-8574-5BCAB19DBC8E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CBFF04A-C94C-4CCB-BBF7-634C9B46C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209" y="647687"/>
            <a:ext cx="10302922" cy="5904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A2382D7F-1958-4F19-A234-DA227DE45F02}"/>
              </a:ext>
            </a:extLst>
          </p:cNvPr>
          <p:cNvSpPr/>
          <p:nvPr/>
        </p:nvSpPr>
        <p:spPr>
          <a:xfrm>
            <a:off x="1775520" y="116632"/>
            <a:ext cx="10009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accent3"/>
                </a:solidFill>
              </a:rPr>
              <a:t>Mudanças na fábrica levam a mudanças na interação entre máquinas e homem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C57F3E7-1733-4E17-BB07-DD7DFFDEF1DC}"/>
              </a:ext>
            </a:extLst>
          </p:cNvPr>
          <p:cNvSpPr txBox="1"/>
          <p:nvPr/>
        </p:nvSpPr>
        <p:spPr>
          <a:xfrm>
            <a:off x="2298737" y="230997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Tarefas repetitivas e manuais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EF418A8-E8C8-4AB9-AB87-93689DD85380}"/>
              </a:ext>
            </a:extLst>
          </p:cNvPr>
          <p:cNvSpPr txBox="1"/>
          <p:nvPr/>
        </p:nvSpPr>
        <p:spPr>
          <a:xfrm>
            <a:off x="6888088" y="2132856"/>
            <a:ext cx="3103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Tarefas mais qualificada para desenvolvimento e gestão de softwares </a:t>
            </a: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450618E-06A4-4462-9CE8-C42C4023D574}"/>
              </a:ext>
            </a:extLst>
          </p:cNvPr>
          <p:cNvCxnSpPr/>
          <p:nvPr/>
        </p:nvCxnSpPr>
        <p:spPr>
          <a:xfrm>
            <a:off x="6888088" y="650456"/>
            <a:ext cx="0" cy="59040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>
            <a:extLst>
              <a:ext uri="{FF2B5EF4-FFF2-40B4-BE49-F238E27FC236}">
                <a16:creationId xmlns:a16="http://schemas.microsoft.com/office/drawing/2014/main" id="{3F69A7DD-6B56-4872-960F-71A2E9287D7E}"/>
              </a:ext>
            </a:extLst>
          </p:cNvPr>
          <p:cNvSpPr/>
          <p:nvPr/>
        </p:nvSpPr>
        <p:spPr>
          <a:xfrm>
            <a:off x="5807968" y="6544746"/>
            <a:ext cx="22749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Fonte: </a:t>
            </a:r>
            <a:r>
              <a:rPr lang="pt-BR" sz="1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Rüßmann</a:t>
            </a:r>
            <a:r>
              <a:rPr lang="pt-BR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et al., 2015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293213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71A8302-1BD0-4622-8003-8A05F338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033" y="6305550"/>
            <a:ext cx="609600" cy="476250"/>
          </a:xfrm>
        </p:spPr>
        <p:txBody>
          <a:bodyPr/>
          <a:lstStyle/>
          <a:p>
            <a:fld id="{D6447FA7-06C3-4602-8EAF-D5C069DD624E}" type="slidenum">
              <a:rPr lang="pt-BR" altLang="pt-BR" smtClean="0"/>
              <a:pPr/>
              <a:t>17</a:t>
            </a:fld>
            <a:endParaRPr lang="pt-BR" alt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725538-9C05-4394-8574-5BCAB19DBC8E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F573640-7327-4AD5-9CCB-0EB8A17CBE8A}"/>
              </a:ext>
            </a:extLst>
          </p:cNvPr>
          <p:cNvSpPr/>
          <p:nvPr/>
        </p:nvSpPr>
        <p:spPr>
          <a:xfrm>
            <a:off x="1510425" y="1844824"/>
            <a:ext cx="1027420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b="1" dirty="0">
                <a:solidFill>
                  <a:srgbClr val="0070C0"/>
                </a:solidFill>
                <a:latin typeface="Arial Nova" panose="020B0604020202020204" pitchFamily="34" charset="0"/>
                <a:ea typeface="Microsoft Sans Serif" panose="020B0604020202020204" pitchFamily="34" charset="0"/>
              </a:rPr>
              <a:t>Não é sinônimo de:</a:t>
            </a:r>
          </a:p>
          <a:p>
            <a:pPr algn="just"/>
            <a:endParaRPr lang="pt-BR" sz="4400" i="1" dirty="0">
              <a:solidFill>
                <a:srgbClr val="000000"/>
              </a:solidFill>
              <a:latin typeface="Arial Nova" panose="020B0604020202020204" pitchFamily="34" charset="0"/>
              <a:ea typeface="Microsoft Sans Serif" panose="020B0604020202020204" pitchFamily="34" charset="0"/>
              <a:cs typeface="Book Antiqua" panose="02040602050305030304" pitchFamily="18" charset="0"/>
            </a:endParaRPr>
          </a:p>
          <a:p>
            <a:pPr marL="571500" indent="-5715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4400" i="1" dirty="0">
                <a:solidFill>
                  <a:srgbClr val="000000"/>
                </a:solidFill>
                <a:latin typeface="Arial Nova" panose="020B06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localização de instalações, </a:t>
            </a:r>
          </a:p>
          <a:p>
            <a:pPr marL="571500" indent="-5715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4400" i="1" dirty="0">
                <a:solidFill>
                  <a:srgbClr val="000000"/>
                </a:solidFill>
                <a:latin typeface="Arial Nova" panose="020B06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projeto de instalações, </a:t>
            </a:r>
          </a:p>
          <a:p>
            <a:pPr marL="571500" indent="-5715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4400" i="1" dirty="0">
                <a:solidFill>
                  <a:srgbClr val="000000"/>
                </a:solidFill>
                <a:latin typeface="Arial Nova" panose="020B06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arranjo físico de instalações </a:t>
            </a:r>
          </a:p>
          <a:p>
            <a:pPr marL="571500" indent="-5715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pt-BR" sz="4400" i="1" dirty="0">
                <a:solidFill>
                  <a:srgbClr val="000000"/>
                </a:solidFill>
                <a:latin typeface="Arial Nova" panose="020B06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arranjo físico de plantas.</a:t>
            </a:r>
            <a:endParaRPr lang="pt-BR" sz="4400" dirty="0">
              <a:latin typeface="Arial Nova" panose="020B0604020202020204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0552F76-37DF-48F9-9AD6-06CA5CE412CB}"/>
              </a:ext>
            </a:extLst>
          </p:cNvPr>
          <p:cNvSpPr/>
          <p:nvPr/>
        </p:nvSpPr>
        <p:spPr>
          <a:xfrm>
            <a:off x="1919536" y="260648"/>
            <a:ext cx="97210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i="1" dirty="0">
                <a:solidFill>
                  <a:srgbClr val="FF0000"/>
                </a:solidFill>
                <a:latin typeface="Segoe Print" panose="02000600000000000000" pitchFamily="2" charset="0"/>
                <a:ea typeface="Book Antiqua" panose="02040602050305030304" pitchFamily="18" charset="0"/>
                <a:cs typeface="Book Antiqua" panose="02040602050305030304" pitchFamily="18" charset="0"/>
              </a:rPr>
              <a:t>O QUE É PLANEJAMENTO DE INSTALAÇÕES?</a:t>
            </a:r>
            <a:r>
              <a:rPr lang="pt-BR" sz="4400" b="1" dirty="0">
                <a:solidFill>
                  <a:srgbClr val="FF0000"/>
                </a:solidFill>
                <a:latin typeface="Segoe Print" panose="02000600000000000000" pitchFamily="2" charset="0"/>
                <a:ea typeface="Microsoft Sans Serif" panose="020B0604020202020204" pitchFamily="34" charset="0"/>
              </a:rPr>
              <a:t> </a:t>
            </a:r>
            <a:endParaRPr lang="pt-BR" sz="44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314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71A8302-1BD0-4622-8003-8A05F338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033" y="6305550"/>
            <a:ext cx="609600" cy="476250"/>
          </a:xfrm>
        </p:spPr>
        <p:txBody>
          <a:bodyPr/>
          <a:lstStyle/>
          <a:p>
            <a:fld id="{D6447FA7-06C3-4602-8EAF-D5C069DD624E}" type="slidenum">
              <a:rPr lang="pt-BR" altLang="pt-BR" smtClean="0"/>
              <a:pPr/>
              <a:t>18</a:t>
            </a:fld>
            <a:endParaRPr lang="pt-BR" alt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725538-9C05-4394-8574-5BCAB19DBC8E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A810B9-8D54-41EC-BF85-E7958F710A7A}"/>
              </a:ext>
            </a:extLst>
          </p:cNvPr>
          <p:cNvSpPr txBox="1"/>
          <p:nvPr/>
        </p:nvSpPr>
        <p:spPr>
          <a:xfrm>
            <a:off x="4285004" y="311136"/>
            <a:ext cx="484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Planejamento de instalações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381250D-F1C4-46B4-9243-254A37BC6434}"/>
              </a:ext>
            </a:extLst>
          </p:cNvPr>
          <p:cNvSpPr/>
          <p:nvPr/>
        </p:nvSpPr>
        <p:spPr>
          <a:xfrm>
            <a:off x="4404000" y="2645007"/>
            <a:ext cx="169200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 Nova" panose="020B0504020202020204" pitchFamily="34" charset="0"/>
              </a:rPr>
              <a:t>Planejamento de Instalações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EC9E59AB-BDBE-4E47-9B3A-006A45450B15}"/>
              </a:ext>
            </a:extLst>
          </p:cNvPr>
          <p:cNvSpPr/>
          <p:nvPr/>
        </p:nvSpPr>
        <p:spPr>
          <a:xfrm>
            <a:off x="6708257" y="1708903"/>
            <a:ext cx="165066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 Nova" panose="020B0504020202020204" pitchFamily="34" charset="0"/>
              </a:rPr>
              <a:t>Localização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B645C212-D20C-41FA-AED0-5FFBE755ABD9}"/>
              </a:ext>
            </a:extLst>
          </p:cNvPr>
          <p:cNvSpPr/>
          <p:nvPr/>
        </p:nvSpPr>
        <p:spPr>
          <a:xfrm>
            <a:off x="6708257" y="4026416"/>
            <a:ext cx="165066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 Nova" panose="020B0504020202020204" pitchFamily="34" charset="0"/>
              </a:rPr>
              <a:t>Projeto</a:t>
            </a:r>
          </a:p>
        </p:txBody>
      </p: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EFE53A60-E670-487C-9663-A342EAA33AE5}"/>
              </a:ext>
            </a:extLst>
          </p:cNvPr>
          <p:cNvCxnSpPr>
            <a:stCxn id="4" idx="0"/>
            <a:endCxn id="11" idx="1"/>
          </p:cNvCxnSpPr>
          <p:nvPr/>
        </p:nvCxnSpPr>
        <p:spPr>
          <a:xfrm rot="5400000" flipH="1" flipV="1">
            <a:off x="5799108" y="1735859"/>
            <a:ext cx="360040" cy="145825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4C19429F-C303-4919-BD1B-98427211D878}"/>
              </a:ext>
            </a:extLst>
          </p:cNvPr>
          <p:cNvCxnSpPr>
            <a:stCxn id="4" idx="2"/>
            <a:endCxn id="12" idx="1"/>
          </p:cNvCxnSpPr>
          <p:nvPr/>
        </p:nvCxnSpPr>
        <p:spPr>
          <a:xfrm rot="16200000" flipH="1">
            <a:off x="5576456" y="3470678"/>
            <a:ext cx="805345" cy="145825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915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71A8302-1BD0-4622-8003-8A05F338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8223" y="6447064"/>
            <a:ext cx="609600" cy="476250"/>
          </a:xfrm>
        </p:spPr>
        <p:txBody>
          <a:bodyPr/>
          <a:lstStyle/>
          <a:p>
            <a:fld id="{D6447FA7-06C3-4602-8EAF-D5C069DD624E}" type="slidenum">
              <a:rPr lang="pt-BR" altLang="pt-BR" smtClean="0"/>
              <a:pPr/>
              <a:t>19</a:t>
            </a:fld>
            <a:endParaRPr lang="pt-BR" alt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725538-9C05-4394-8574-5BCAB19DBC8E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A810B9-8D54-41EC-BF85-E7958F710A7A}"/>
              </a:ext>
            </a:extLst>
          </p:cNvPr>
          <p:cNvSpPr txBox="1"/>
          <p:nvPr/>
        </p:nvSpPr>
        <p:spPr>
          <a:xfrm>
            <a:off x="4611318" y="284616"/>
            <a:ext cx="484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Planejamento de instalações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EC9E59AB-BDBE-4E47-9B3A-006A45450B15}"/>
              </a:ext>
            </a:extLst>
          </p:cNvPr>
          <p:cNvSpPr/>
          <p:nvPr/>
        </p:nvSpPr>
        <p:spPr>
          <a:xfrm>
            <a:off x="6253758" y="1225038"/>
            <a:ext cx="165066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 Nova" panose="020B0504020202020204" pitchFamily="34" charset="0"/>
              </a:rPr>
              <a:t>Localização das Instalações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E924203-1A5E-4EB6-B075-75CBFC0ECD09}"/>
              </a:ext>
            </a:extLst>
          </p:cNvPr>
          <p:cNvSpPr/>
          <p:nvPr/>
        </p:nvSpPr>
        <p:spPr>
          <a:xfrm>
            <a:off x="4871864" y="2729002"/>
            <a:ext cx="4414457" cy="1399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000" dirty="0">
                <a:solidFill>
                  <a:srgbClr val="000000"/>
                </a:solidFill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Refere-se a sua colocação em relação aos </a:t>
            </a:r>
            <a:r>
              <a:rPr lang="pt-BR" sz="2000" u="sng" dirty="0">
                <a:solidFill>
                  <a:srgbClr val="000000"/>
                </a:solidFill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clientes</a:t>
            </a:r>
            <a:r>
              <a:rPr lang="pt-BR" sz="2000" dirty="0">
                <a:solidFill>
                  <a:srgbClr val="000000"/>
                </a:solidFill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, </a:t>
            </a:r>
            <a:r>
              <a:rPr lang="pt-BR" sz="2000" u="sng" dirty="0">
                <a:solidFill>
                  <a:srgbClr val="000000"/>
                </a:solidFill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fornecedores</a:t>
            </a:r>
            <a:r>
              <a:rPr lang="pt-BR" sz="2000" dirty="0">
                <a:solidFill>
                  <a:srgbClr val="000000"/>
                </a:solidFill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 e </a:t>
            </a:r>
            <a:r>
              <a:rPr lang="pt-BR" sz="2000" u="sng" dirty="0">
                <a:solidFill>
                  <a:srgbClr val="000000"/>
                </a:solidFill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outras instalações </a:t>
            </a:r>
            <a:r>
              <a:rPr lang="pt-BR" sz="2000" dirty="0">
                <a:solidFill>
                  <a:srgbClr val="000000"/>
                </a:solidFill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com as quais tenha interface.</a:t>
            </a:r>
            <a:endParaRPr lang="pt-BR" sz="2000" dirty="0">
              <a:latin typeface="Arial Nova" panose="020B0504020202020204" pitchFamily="34" charset="0"/>
            </a:endParaRPr>
          </a:p>
        </p:txBody>
      </p: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DFE1693E-A381-4C5D-8DC3-4858B961785A}"/>
              </a:ext>
            </a:extLst>
          </p:cNvPr>
          <p:cNvCxnSpPr>
            <a:cxnSpLocks/>
            <a:stCxn id="11" idx="1"/>
            <a:endCxn id="7" idx="1"/>
          </p:cNvCxnSpPr>
          <p:nvPr/>
        </p:nvCxnSpPr>
        <p:spPr>
          <a:xfrm rot="10800000" flipV="1">
            <a:off x="4871864" y="1801102"/>
            <a:ext cx="1381894" cy="1627898"/>
          </a:xfrm>
          <a:prstGeom prst="bentConnector3">
            <a:avLst>
              <a:gd name="adj1" fmla="val 136903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tângulo 16">
            <a:extLst>
              <a:ext uri="{FF2B5EF4-FFF2-40B4-BE49-F238E27FC236}">
                <a16:creationId xmlns:a16="http://schemas.microsoft.com/office/drawing/2014/main" id="{EA1C56C6-B6EF-4183-B9B0-97E965A4CA63}"/>
              </a:ext>
            </a:extLst>
          </p:cNvPr>
          <p:cNvSpPr/>
          <p:nvPr/>
        </p:nvSpPr>
        <p:spPr>
          <a:xfrm>
            <a:off x="4871864" y="4362602"/>
            <a:ext cx="4414457" cy="19982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000" dirty="0">
                <a:solidFill>
                  <a:srgbClr val="000000"/>
                </a:solidFill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No contexto da cadeia de suprimentos global considera a </a:t>
            </a:r>
            <a:r>
              <a:rPr lang="pt-BR" sz="2000" u="sng" dirty="0">
                <a:solidFill>
                  <a:srgbClr val="000000"/>
                </a:solidFill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economia global de transportes</a:t>
            </a:r>
            <a:r>
              <a:rPr lang="pt-BR" sz="2000" dirty="0">
                <a:solidFill>
                  <a:srgbClr val="000000"/>
                </a:solidFill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, </a:t>
            </a:r>
            <a:r>
              <a:rPr lang="pt-BR" sz="2000" u="sng" dirty="0">
                <a:solidFill>
                  <a:srgbClr val="000000"/>
                </a:solidFill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custos de combustível </a:t>
            </a:r>
            <a:r>
              <a:rPr lang="pt-BR" sz="2000" dirty="0">
                <a:solidFill>
                  <a:srgbClr val="000000"/>
                </a:solidFill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e o </a:t>
            </a:r>
            <a:r>
              <a:rPr lang="pt-BR" sz="2000" u="sng" dirty="0">
                <a:solidFill>
                  <a:srgbClr val="000000"/>
                </a:solidFill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total de </a:t>
            </a:r>
            <a:r>
              <a:rPr lang="pt-BR" sz="2000" u="sng" dirty="0">
                <a:latin typeface="Arial Nova" panose="020B0504020202020204" pitchFamily="34" charset="0"/>
              </a:rPr>
              <a:t>custos dos produtos</a:t>
            </a:r>
            <a:r>
              <a:rPr lang="pt-BR" sz="2000" dirty="0">
                <a:latin typeface="Arial Nova" panose="020B0504020202020204" pitchFamily="34" charset="0"/>
              </a:rPr>
              <a:t> repassados </a:t>
            </a:r>
            <a:r>
              <a:rPr lang="pt-BR" sz="2000" u="sng" dirty="0">
                <a:latin typeface="Arial Nova" panose="020B0504020202020204" pitchFamily="34" charset="0"/>
              </a:rPr>
              <a:t>ao</a:t>
            </a:r>
            <a:r>
              <a:rPr lang="pt-BR" sz="2000" dirty="0">
                <a:latin typeface="Arial Nova" panose="020B0504020202020204" pitchFamily="34" charset="0"/>
              </a:rPr>
              <a:t> </a:t>
            </a:r>
            <a:r>
              <a:rPr lang="pt-BR" sz="2000" u="sng" dirty="0">
                <a:latin typeface="Arial Nova" panose="020B0504020202020204" pitchFamily="34" charset="0"/>
              </a:rPr>
              <a:t>consumidor final</a:t>
            </a:r>
            <a:r>
              <a:rPr lang="pt-BR" sz="2000" dirty="0">
                <a:latin typeface="Arial Nova" panose="020B0504020202020204" pitchFamily="34" charset="0"/>
              </a:rPr>
              <a:t>.</a:t>
            </a:r>
          </a:p>
        </p:txBody>
      </p: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D35F13CC-45C6-49D4-A06B-528E2A6FFAEB}"/>
              </a:ext>
            </a:extLst>
          </p:cNvPr>
          <p:cNvCxnSpPr>
            <a:cxnSpLocks/>
            <a:stCxn id="11" idx="1"/>
            <a:endCxn id="17" idx="1"/>
          </p:cNvCxnSpPr>
          <p:nvPr/>
        </p:nvCxnSpPr>
        <p:spPr>
          <a:xfrm rot="10800000" flipV="1">
            <a:off x="4871864" y="1801101"/>
            <a:ext cx="1381894" cy="3560613"/>
          </a:xfrm>
          <a:prstGeom prst="bentConnector3">
            <a:avLst>
              <a:gd name="adj1" fmla="val 136903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75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E2A72C8-9D86-4926-9294-CEA3EEDADBE6}"/>
              </a:ext>
            </a:extLst>
          </p:cNvPr>
          <p:cNvSpPr txBox="1"/>
          <p:nvPr/>
        </p:nvSpPr>
        <p:spPr>
          <a:xfrm>
            <a:off x="1559496" y="116632"/>
            <a:ext cx="1025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EMENTA DA DISCIPLINA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9EF9EEF4-522B-46B3-A101-F3DDC5AE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2</a:t>
            </a:fld>
            <a:endParaRPr lang="pt-BR" alt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C859AC-8710-40BD-9265-89E81D2A5E50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6A37AECF-0B14-4471-BD37-31713B561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585188"/>
              </p:ext>
            </p:extLst>
          </p:nvPr>
        </p:nvGraphicFramePr>
        <p:xfrm>
          <a:off x="1557507" y="908720"/>
          <a:ext cx="9999662" cy="2987040"/>
        </p:xfrm>
        <a:graphic>
          <a:graphicData uri="http://schemas.openxmlformats.org/drawingml/2006/table">
            <a:tbl>
              <a:tblPr/>
              <a:tblGrid>
                <a:gridCol w="9999662">
                  <a:extLst>
                    <a:ext uri="{9D8B030D-6E8A-4147-A177-3AD203B41FA5}">
                      <a16:colId xmlns:a16="http://schemas.microsoft.com/office/drawing/2014/main" val="15608028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2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OBJETIVOS</a:t>
                      </a:r>
                      <a:r>
                        <a:rPr lang="pt-BR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pt-BR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545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Apresentar conceitos e metodologias fundamentais para </a:t>
                      </a:r>
                      <a:r>
                        <a:rPr lang="pt-BR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concepção e projeto de fábricas</a:t>
                      </a:r>
                      <a:r>
                        <a:rPr lang="pt-BR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com ênfase no </a:t>
                      </a:r>
                      <a:r>
                        <a:rPr lang="pt-BR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projeto e organização dos processos de produção</a:t>
                      </a:r>
                      <a:r>
                        <a:rPr lang="pt-BR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pt-BR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movimentação e armazenagem de materiais</a:t>
                      </a:r>
                      <a:r>
                        <a:rPr lang="pt-BR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visando o adequado aproveitamento do espaço físico e a eficiência nos fluxos de materiais e ordens de produção no ambiente interno das fábricas.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633063"/>
                  </a:ext>
                </a:extLst>
              </a:tr>
            </a:tbl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50A9068E-8635-428C-81AC-15C94A522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385222"/>
              </p:ext>
            </p:extLst>
          </p:nvPr>
        </p:nvGraphicFramePr>
        <p:xfrm>
          <a:off x="1557507" y="4581128"/>
          <a:ext cx="9999662" cy="1280160"/>
        </p:xfrm>
        <a:graphic>
          <a:graphicData uri="http://schemas.openxmlformats.org/drawingml/2006/table">
            <a:tbl>
              <a:tblPr/>
              <a:tblGrid>
                <a:gridCol w="9999662">
                  <a:extLst>
                    <a:ext uri="{9D8B030D-6E8A-4147-A177-3AD203B41FA5}">
                      <a16:colId xmlns:a16="http://schemas.microsoft.com/office/drawing/2014/main" val="21809422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2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 RESUMIDO</a:t>
                      </a:r>
                      <a:endParaRPr lang="pt-BR" sz="28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001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Arranjo Físico da Fábrica; Sistema de Movimentação e Armazenagem de Materiais; Análise do Fluxo de Materiais.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8890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430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71A8302-1BD0-4622-8003-8A05F338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6994" y="6401197"/>
            <a:ext cx="609600" cy="476250"/>
          </a:xfrm>
        </p:spPr>
        <p:txBody>
          <a:bodyPr/>
          <a:lstStyle/>
          <a:p>
            <a:fld id="{D6447FA7-06C3-4602-8EAF-D5C069DD624E}" type="slidenum">
              <a:rPr lang="pt-BR" altLang="pt-BR" smtClean="0"/>
              <a:pPr/>
              <a:t>20</a:t>
            </a:fld>
            <a:endParaRPr lang="pt-BR" alt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725538-9C05-4394-8574-5BCAB19DBC8E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A810B9-8D54-41EC-BF85-E7958F710A7A}"/>
              </a:ext>
            </a:extLst>
          </p:cNvPr>
          <p:cNvSpPr txBox="1"/>
          <p:nvPr/>
        </p:nvSpPr>
        <p:spPr>
          <a:xfrm>
            <a:off x="4570089" y="306987"/>
            <a:ext cx="484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Planejamento de instalações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EC9E59AB-BDBE-4E47-9B3A-006A45450B15}"/>
              </a:ext>
            </a:extLst>
          </p:cNvPr>
          <p:cNvSpPr/>
          <p:nvPr/>
        </p:nvSpPr>
        <p:spPr>
          <a:xfrm>
            <a:off x="6212529" y="990953"/>
            <a:ext cx="165066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 Nova" panose="020B0504020202020204" pitchFamily="34" charset="0"/>
              </a:rPr>
              <a:t>Projeto das Instalações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E924203-1A5E-4EB6-B075-75CBFC0ECD09}"/>
              </a:ext>
            </a:extLst>
          </p:cNvPr>
          <p:cNvSpPr/>
          <p:nvPr/>
        </p:nvSpPr>
        <p:spPr>
          <a:xfrm>
            <a:off x="4655840" y="2424701"/>
            <a:ext cx="4675002" cy="16170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000" b="1" dirty="0">
                <a:latin typeface="Arial Nova" panose="020B0504020202020204" pitchFamily="34" charset="0"/>
              </a:rPr>
              <a:t>Sistemas de instalações</a:t>
            </a:r>
          </a:p>
          <a:p>
            <a:pPr algn="just"/>
            <a:r>
              <a:rPr lang="pt-BR" sz="2000" dirty="0">
                <a:latin typeface="Arial Nova" panose="020B0504020202020204" pitchFamily="34" charset="0"/>
              </a:rPr>
              <a:t>Sistemas estruturais, sistemas de iluminação/eletricidade/comunicações, sistemas de segurança à vida e sistemas de saneamento. </a:t>
            </a:r>
          </a:p>
        </p:txBody>
      </p: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DFE1693E-A381-4C5D-8DC3-4858B961785A}"/>
              </a:ext>
            </a:extLst>
          </p:cNvPr>
          <p:cNvCxnSpPr>
            <a:cxnSpLocks/>
            <a:stCxn id="11" idx="1"/>
            <a:endCxn id="7" idx="1"/>
          </p:cNvCxnSpPr>
          <p:nvPr/>
        </p:nvCxnSpPr>
        <p:spPr>
          <a:xfrm rot="10800000" flipV="1">
            <a:off x="4655841" y="1567017"/>
            <a:ext cx="1556689" cy="1666230"/>
          </a:xfrm>
          <a:prstGeom prst="bentConnector3">
            <a:avLst>
              <a:gd name="adj1" fmla="val 127337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D35F13CC-45C6-49D4-A06B-528E2A6FFAEB}"/>
              </a:ext>
            </a:extLst>
          </p:cNvPr>
          <p:cNvCxnSpPr>
            <a:cxnSpLocks/>
            <a:stCxn id="11" idx="1"/>
            <a:endCxn id="13" idx="1"/>
          </p:cNvCxnSpPr>
          <p:nvPr/>
        </p:nvCxnSpPr>
        <p:spPr>
          <a:xfrm rot="10800000" flipV="1">
            <a:off x="4662233" y="1567017"/>
            <a:ext cx="1550296" cy="3214640"/>
          </a:xfrm>
          <a:prstGeom prst="bentConnector3">
            <a:avLst>
              <a:gd name="adj1" fmla="val 128357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tângulo 11">
            <a:extLst>
              <a:ext uri="{FF2B5EF4-FFF2-40B4-BE49-F238E27FC236}">
                <a16:creationId xmlns:a16="http://schemas.microsoft.com/office/drawing/2014/main" id="{04D30CD2-4A36-48E5-BF67-393D7FB4B4BA}"/>
              </a:ext>
            </a:extLst>
          </p:cNvPr>
          <p:cNvSpPr/>
          <p:nvPr/>
        </p:nvSpPr>
        <p:spPr>
          <a:xfrm>
            <a:off x="4662233" y="5573731"/>
            <a:ext cx="466860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 Nova" panose="020B0504020202020204" pitchFamily="34" charset="0"/>
              </a:rPr>
              <a:t>Sistema de manuseio</a:t>
            </a:r>
          </a:p>
          <a:p>
            <a:pPr algn="just"/>
            <a:r>
              <a:rPr lang="pt-BR" dirty="0">
                <a:latin typeface="Arial Nova" panose="020B0504020202020204" pitchFamily="34" charset="0"/>
              </a:rPr>
              <a:t>Mecanismos requeridos para satisfazer as interações necessárias da instalação.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9BE77FE-C27E-4881-B5E5-B6819C5048C5}"/>
              </a:ext>
            </a:extLst>
          </p:cNvPr>
          <p:cNvSpPr/>
          <p:nvPr/>
        </p:nvSpPr>
        <p:spPr>
          <a:xfrm>
            <a:off x="4662233" y="4304603"/>
            <a:ext cx="4668609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b="1" dirty="0">
                <a:latin typeface="Arial Nova" panose="020B0504020202020204" pitchFamily="34" charset="0"/>
              </a:rPr>
              <a:t>Arranjo físico</a:t>
            </a:r>
          </a:p>
          <a:p>
            <a:pPr algn="just"/>
            <a:r>
              <a:rPr lang="pt-BR" dirty="0">
                <a:latin typeface="Arial Nova" panose="020B0504020202020204" pitchFamily="34" charset="0"/>
              </a:rPr>
              <a:t>Equipamentos, </a:t>
            </a:r>
            <a:r>
              <a:rPr lang="pt-BR" sz="2000" dirty="0">
                <a:latin typeface="Arial Nova" panose="020B0504020202020204" pitchFamily="34" charset="0"/>
              </a:rPr>
              <a:t>maquinário</a:t>
            </a:r>
            <a:r>
              <a:rPr lang="pt-BR" dirty="0">
                <a:latin typeface="Arial Nova" panose="020B0504020202020204" pitchFamily="34" charset="0"/>
              </a:rPr>
              <a:t> e mobiliário dentro do edifício.</a:t>
            </a:r>
          </a:p>
        </p:txBody>
      </p:sp>
      <p:cxnSp>
        <p:nvCxnSpPr>
          <p:cNvPr id="27" name="Conector: Angulado 26">
            <a:extLst>
              <a:ext uri="{FF2B5EF4-FFF2-40B4-BE49-F238E27FC236}">
                <a16:creationId xmlns:a16="http://schemas.microsoft.com/office/drawing/2014/main" id="{2E88746B-8B64-4ABF-8B9D-DF7BDC924C6E}"/>
              </a:ext>
            </a:extLst>
          </p:cNvPr>
          <p:cNvCxnSpPr>
            <a:stCxn id="11" idx="1"/>
            <a:endCxn id="12" idx="1"/>
          </p:cNvCxnSpPr>
          <p:nvPr/>
        </p:nvCxnSpPr>
        <p:spPr>
          <a:xfrm rot="10800000" flipV="1">
            <a:off x="4662233" y="1567016"/>
            <a:ext cx="1550296" cy="4468379"/>
          </a:xfrm>
          <a:prstGeom prst="bentConnector3">
            <a:avLst>
              <a:gd name="adj1" fmla="val 129265"/>
            </a:avLst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21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71A8302-1BD0-4622-8003-8A05F338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21</a:t>
            </a:fld>
            <a:endParaRPr lang="pt-BR" alt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725538-9C05-4394-8574-5BCAB19DBC8E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pic>
        <p:nvPicPr>
          <p:cNvPr id="2050" name="Picture 2" descr="image3">
            <a:extLst>
              <a:ext uri="{FF2B5EF4-FFF2-40B4-BE49-F238E27FC236}">
                <a16:creationId xmlns:a16="http://schemas.microsoft.com/office/drawing/2014/main" id="{1AC45727-08AF-47C1-8F0F-46C95B564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738187"/>
            <a:ext cx="6202238" cy="593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73C7D30A-284E-484F-AC07-A2558227C404}"/>
              </a:ext>
            </a:extLst>
          </p:cNvPr>
          <p:cNvSpPr/>
          <p:nvPr/>
        </p:nvSpPr>
        <p:spPr>
          <a:xfrm>
            <a:off x="1631503" y="116632"/>
            <a:ext cx="10291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Planejamento de instalações para tipos de instalações específicos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B9FD3CA-277B-4A6B-8DC6-88A20B100D12}"/>
              </a:ext>
            </a:extLst>
          </p:cNvPr>
          <p:cNvSpPr/>
          <p:nvPr/>
        </p:nvSpPr>
        <p:spPr>
          <a:xfrm>
            <a:off x="10662352" y="1492475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Fábrica</a:t>
            </a:r>
            <a:endParaRPr lang="pt-BR" b="1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61F90AB-97F9-46C6-BD23-640440003711}"/>
              </a:ext>
            </a:extLst>
          </p:cNvPr>
          <p:cNvSpPr/>
          <p:nvPr/>
        </p:nvSpPr>
        <p:spPr>
          <a:xfrm>
            <a:off x="10662352" y="2556803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Escritório</a:t>
            </a:r>
            <a:endParaRPr lang="pt-BR" b="1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A534375-9DF7-4C27-BCF0-127532D33A28}"/>
              </a:ext>
            </a:extLst>
          </p:cNvPr>
          <p:cNvSpPr/>
          <p:nvPr/>
        </p:nvSpPr>
        <p:spPr>
          <a:xfrm>
            <a:off x="10662352" y="4085689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Hospital</a:t>
            </a:r>
            <a:endParaRPr lang="pt-BR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5DF1E84-C6CE-4FA2-A77E-E98B04C1EE89}"/>
              </a:ext>
            </a:extLst>
          </p:cNvPr>
          <p:cNvSpPr/>
          <p:nvPr/>
        </p:nvSpPr>
        <p:spPr>
          <a:xfrm>
            <a:off x="10252068" y="5614574"/>
            <a:ext cx="1671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Sala de emergência</a:t>
            </a:r>
            <a:endParaRPr lang="pt-BR" b="1" dirty="0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CEF33D47-F102-493D-87C2-C0EF31825CA9}"/>
              </a:ext>
            </a:extLst>
          </p:cNvPr>
          <p:cNvSpPr/>
          <p:nvPr/>
        </p:nvSpPr>
        <p:spPr>
          <a:xfrm>
            <a:off x="8719367" y="1537771"/>
            <a:ext cx="1603576" cy="278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42E040E8-B4CC-4B83-995F-98D424F178DB}"/>
              </a:ext>
            </a:extLst>
          </p:cNvPr>
          <p:cNvSpPr/>
          <p:nvPr/>
        </p:nvSpPr>
        <p:spPr>
          <a:xfrm>
            <a:off x="8688288" y="2606079"/>
            <a:ext cx="1603576" cy="278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3E32B0E8-6A56-4B5B-A888-E3CF36FF6E28}"/>
              </a:ext>
            </a:extLst>
          </p:cNvPr>
          <p:cNvSpPr/>
          <p:nvPr/>
        </p:nvSpPr>
        <p:spPr>
          <a:xfrm>
            <a:off x="8638034" y="4149080"/>
            <a:ext cx="1603576" cy="278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6281FC61-A212-4B04-BDCB-C7B26BF10CCE}"/>
              </a:ext>
            </a:extLst>
          </p:cNvPr>
          <p:cNvSpPr/>
          <p:nvPr/>
        </p:nvSpPr>
        <p:spPr>
          <a:xfrm>
            <a:off x="8644897" y="5798370"/>
            <a:ext cx="1603576" cy="278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170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71A8302-1BD0-4622-8003-8A05F338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033" y="6305550"/>
            <a:ext cx="609600" cy="476250"/>
          </a:xfrm>
        </p:spPr>
        <p:txBody>
          <a:bodyPr/>
          <a:lstStyle/>
          <a:p>
            <a:fld id="{D6447FA7-06C3-4602-8EAF-D5C069DD624E}" type="slidenum">
              <a:rPr lang="pt-BR" altLang="pt-BR" smtClean="0"/>
              <a:pPr/>
              <a:t>22</a:t>
            </a:fld>
            <a:endParaRPr lang="pt-BR" alt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725538-9C05-4394-8574-5BCAB19DBC8E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A8C7CCE-AC62-467B-9745-8A5210AB3DD3}"/>
              </a:ext>
            </a:extLst>
          </p:cNvPr>
          <p:cNvSpPr/>
          <p:nvPr/>
        </p:nvSpPr>
        <p:spPr>
          <a:xfrm>
            <a:off x="1709029" y="1078279"/>
            <a:ext cx="10291627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800" b="1" dirty="0">
                <a:latin typeface="Times New Roman" panose="0202060305040502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Mudanças na economia e tecnologia</a:t>
            </a:r>
            <a:endParaRPr lang="pt-BR" sz="3600" b="1" dirty="0">
              <a:latin typeface="Times New Roman" panose="02020603050405020304" pitchFamily="18" charset="0"/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Times New Roman" panose="0202060305040502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As </a:t>
            </a:r>
            <a:r>
              <a:rPr lang="pt-BR" sz="2400" u="sng" dirty="0">
                <a:latin typeface="Times New Roman" panose="0202060305040502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considerações econômicas </a:t>
            </a:r>
            <a:r>
              <a:rPr lang="pt-BR" sz="2400" dirty="0">
                <a:latin typeface="Times New Roman" panose="0202060305040502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obrigam a uma </a:t>
            </a:r>
            <a:r>
              <a:rPr lang="pt-BR" sz="2400" u="sng" dirty="0">
                <a:latin typeface="Times New Roman" panose="0202060305040502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reavaliação constante </a:t>
            </a:r>
            <a:r>
              <a:rPr lang="pt-BR" sz="2400" dirty="0">
                <a:latin typeface="Times New Roman" panose="0202060305040502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e a um reconhecimento dos </a:t>
            </a:r>
            <a:r>
              <a:rPr lang="pt-BR" sz="2400" u="sng" dirty="0">
                <a:latin typeface="Times New Roman" panose="0202060305040502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sistemas</a:t>
            </a:r>
            <a:r>
              <a:rPr lang="pt-BR" sz="2400" dirty="0">
                <a:latin typeface="Times New Roman" panose="0202060305040502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, do </a:t>
            </a:r>
            <a:r>
              <a:rPr lang="pt-BR" sz="2400" u="sng" dirty="0">
                <a:latin typeface="Times New Roman" panose="0202060305040502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pessoal</a:t>
            </a:r>
            <a:r>
              <a:rPr lang="pt-BR" sz="2400" dirty="0">
                <a:latin typeface="Times New Roman" panose="0202060305040502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 e dos </a:t>
            </a:r>
            <a:r>
              <a:rPr lang="pt-BR" sz="2400" u="sng" dirty="0">
                <a:latin typeface="Times New Roman" panose="0202060305040502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equipamentos existentes</a:t>
            </a:r>
            <a:r>
              <a:rPr lang="pt-BR" sz="2400" dirty="0">
                <a:latin typeface="Times New Roman" panose="0202060305040502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. </a:t>
            </a:r>
          </a:p>
          <a:p>
            <a:pPr marL="285750" indent="-28575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pt-BR" sz="2400" dirty="0">
                <a:latin typeface="Times New Roman" panose="0202060305040502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Novas </a:t>
            </a:r>
            <a:r>
              <a:rPr lang="pt-BR" sz="2400" u="sng" dirty="0">
                <a:latin typeface="Times New Roman" panose="0202060305040502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máquinas</a:t>
            </a:r>
            <a:r>
              <a:rPr lang="pt-BR" sz="2400" dirty="0">
                <a:latin typeface="Times New Roman" panose="0202060305040502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 e novos </a:t>
            </a:r>
            <a:r>
              <a:rPr lang="pt-BR" sz="2400" u="sng" dirty="0">
                <a:latin typeface="Times New Roman" panose="0202060305040502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processos</a:t>
            </a:r>
            <a:r>
              <a:rPr lang="pt-BR" sz="2400" dirty="0">
                <a:latin typeface="Times New Roman" panose="0202060305040502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 tornam </a:t>
            </a:r>
            <a:r>
              <a:rPr lang="pt-BR" sz="2400" u="sng" dirty="0">
                <a:latin typeface="Times New Roman" panose="0202060305040502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obsoletos</a:t>
            </a:r>
            <a:r>
              <a:rPr lang="pt-BR" sz="2400" dirty="0">
                <a:latin typeface="Times New Roman" panose="02020603050405020304" pitchFamily="18" charset="0"/>
                <a:ea typeface="Book Antiqua" panose="02040602050305030304" pitchFamily="18" charset="0"/>
                <a:cs typeface="Book Antiqua" panose="02040602050305030304" pitchFamily="18" charset="0"/>
              </a:rPr>
              <a:t> os modelos e métodos mais antigos. 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pt-BR" sz="2400" b="1" dirty="0">
                <a:solidFill>
                  <a:srgbClr val="0070C0"/>
                </a:solidFill>
              </a:rPr>
              <a:t>Nos dias atuais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b="1" dirty="0"/>
              <a:t>Mudanças são rápidas </a:t>
            </a:r>
            <a:r>
              <a:rPr lang="pt-BR" sz="2400" dirty="0"/>
              <a:t>nos </a:t>
            </a:r>
            <a:r>
              <a:rPr lang="pt-BR" sz="2400" u="sng" dirty="0"/>
              <a:t>sistemas de produção e distribuição</a:t>
            </a:r>
            <a:r>
              <a:rPr lang="pt-BR" sz="2400" dirty="0"/>
              <a:t>, nas </a:t>
            </a:r>
            <a:r>
              <a:rPr lang="pt-BR" sz="2400" u="sng" dirty="0"/>
              <a:t>técnicas</a:t>
            </a:r>
            <a:r>
              <a:rPr lang="pt-BR" sz="2400" dirty="0"/>
              <a:t> e nos </a:t>
            </a:r>
            <a:r>
              <a:rPr lang="pt-BR" sz="2400" u="sng" dirty="0"/>
              <a:t>equipamentos.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pt-BR" sz="2400" dirty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endParaRPr lang="pt-BR" sz="2400" dirty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pt-BR" sz="2400" dirty="0"/>
              <a:t>Pouco provável uma empresa manter suas instalações ou arranjos físicos antigos sem prejudicar gravemente sua posição competitiva no mercado.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BF8F7E8-2FA5-4C58-8EDF-B349C4D92B83}"/>
              </a:ext>
            </a:extLst>
          </p:cNvPr>
          <p:cNvSpPr txBox="1"/>
          <p:nvPr/>
        </p:nvSpPr>
        <p:spPr>
          <a:xfrm>
            <a:off x="1619937" y="107921"/>
            <a:ext cx="98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Qual é a importância do Planejamento de Instalações?</a:t>
            </a:r>
          </a:p>
        </p:txBody>
      </p:sp>
      <p:sp>
        <p:nvSpPr>
          <p:cNvPr id="8" name="Seta: Curva para a Direita 7">
            <a:extLst>
              <a:ext uri="{FF2B5EF4-FFF2-40B4-BE49-F238E27FC236}">
                <a16:creationId xmlns:a16="http://schemas.microsoft.com/office/drawing/2014/main" id="{60EE6EAA-BBB8-4EC4-AA27-03280684237D}"/>
              </a:ext>
            </a:extLst>
          </p:cNvPr>
          <p:cNvSpPr/>
          <p:nvPr/>
        </p:nvSpPr>
        <p:spPr>
          <a:xfrm>
            <a:off x="6309264" y="4581128"/>
            <a:ext cx="936104" cy="11521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Explosão: 8 Pontos 9">
            <a:extLst>
              <a:ext uri="{FF2B5EF4-FFF2-40B4-BE49-F238E27FC236}">
                <a16:creationId xmlns:a16="http://schemas.microsoft.com/office/drawing/2014/main" id="{F812700D-C4AC-42C7-ADD2-C451D7CAC17B}"/>
              </a:ext>
            </a:extLst>
          </p:cNvPr>
          <p:cNvSpPr/>
          <p:nvPr/>
        </p:nvSpPr>
        <p:spPr>
          <a:xfrm>
            <a:off x="2282209" y="969437"/>
            <a:ext cx="9217023" cy="532482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COMPETITIVIDADE</a:t>
            </a:r>
          </a:p>
        </p:txBody>
      </p:sp>
    </p:spTree>
    <p:extLst>
      <p:ext uri="{BB962C8B-B14F-4D97-AF65-F5344CB8AC3E}">
        <p14:creationId xmlns:p14="http://schemas.microsoft.com/office/powerpoint/2010/main" val="287090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71A8302-1BD0-4622-8003-8A05F338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033" y="6305550"/>
            <a:ext cx="609600" cy="476250"/>
          </a:xfrm>
        </p:spPr>
        <p:txBody>
          <a:bodyPr/>
          <a:lstStyle/>
          <a:p>
            <a:fld id="{D6447FA7-06C3-4602-8EAF-D5C069DD624E}" type="slidenum">
              <a:rPr lang="pt-BR" altLang="pt-BR" smtClean="0"/>
              <a:pPr/>
              <a:t>23</a:t>
            </a:fld>
            <a:endParaRPr lang="pt-BR" alt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725538-9C05-4394-8574-5BCAB19DBC8E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BF8F7E8-2FA5-4C58-8EDF-B349C4D92B83}"/>
              </a:ext>
            </a:extLst>
          </p:cNvPr>
          <p:cNvSpPr txBox="1"/>
          <p:nvPr/>
        </p:nvSpPr>
        <p:spPr>
          <a:xfrm>
            <a:off x="1619937" y="188640"/>
            <a:ext cx="98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Qual é a importância do Planejamento de Instalações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AB81065-1043-42B1-AC83-5C2B36F5CECB}"/>
              </a:ext>
            </a:extLst>
          </p:cNvPr>
          <p:cNvSpPr/>
          <p:nvPr/>
        </p:nvSpPr>
        <p:spPr>
          <a:xfrm>
            <a:off x="2075119" y="1551666"/>
            <a:ext cx="9061441" cy="4397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pt-BR" sz="2800" b="1" dirty="0"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O planejamento de instalações </a:t>
            </a:r>
            <a:r>
              <a:rPr lang="pt-BR" sz="2800" b="1" dirty="0">
                <a:solidFill>
                  <a:srgbClr val="00B0F0"/>
                </a:solidFill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deve ser uma atividade contínua</a:t>
            </a:r>
            <a:r>
              <a:rPr lang="pt-BR" sz="2800" b="1" dirty="0"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 em qualquer organização que planeje se manter na vanguarda dos desenvolvimentos do seu campo de atuação.</a:t>
            </a:r>
          </a:p>
          <a:p>
            <a:pPr marL="457200" indent="-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sz="2800" b="1" dirty="0">
              <a:latin typeface="Arial Nova" panose="020B0504020202020204" pitchFamily="34" charset="0"/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t-BR" sz="2800" b="1" dirty="0">
                <a:latin typeface="Arial Nova" panose="020B0504020202020204" pitchFamily="34" charset="0"/>
              </a:rPr>
              <a:t>As </a:t>
            </a:r>
            <a:r>
              <a:rPr lang="pt-BR" sz="2800" b="1" dirty="0">
                <a:solidFill>
                  <a:srgbClr val="00B0F0"/>
                </a:solidFill>
                <a:latin typeface="Arial Nova" panose="020B0504020202020204" pitchFamily="34" charset="0"/>
              </a:rPr>
              <a:t>melhorias</a:t>
            </a:r>
            <a:r>
              <a:rPr lang="pt-BR" sz="2800" b="1" dirty="0">
                <a:latin typeface="Arial Nova" panose="020B0504020202020204" pitchFamily="34" charset="0"/>
              </a:rPr>
              <a:t> de produtividade </a:t>
            </a:r>
            <a:r>
              <a:rPr lang="pt-BR" sz="2800" b="1" dirty="0">
                <a:solidFill>
                  <a:srgbClr val="00B0F0"/>
                </a:solidFill>
                <a:latin typeface="Arial Nova" panose="020B0504020202020204" pitchFamily="34" charset="0"/>
              </a:rPr>
              <a:t>devem ser realizadas tão rapidamente quanto se tornarem disponíveis para a implementação</a:t>
            </a:r>
            <a:r>
              <a:rPr lang="pt-BR" sz="2800" b="1" dirty="0">
                <a:latin typeface="Arial Nova" panose="020B0504020202020204" pitchFamily="34" charset="0"/>
              </a:rPr>
              <a:t>.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pt-BR" sz="2800" b="1" dirty="0">
              <a:highlight>
                <a:srgbClr val="FFFF00"/>
              </a:highlight>
              <a:latin typeface="Arial Nova" panose="020B0504020202020204" pitchFamily="34" charset="0"/>
              <a:ea typeface="Book Antiqua" panose="02040602050305030304" pitchFamily="18" charset="0"/>
              <a:cs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2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3EFE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71A8302-1BD0-4622-8003-8A05F338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033" y="6305550"/>
            <a:ext cx="609600" cy="476250"/>
          </a:xfrm>
        </p:spPr>
        <p:txBody>
          <a:bodyPr/>
          <a:lstStyle/>
          <a:p>
            <a:fld id="{D6447FA7-06C3-4602-8EAF-D5C069DD624E}" type="slidenum">
              <a:rPr lang="pt-BR" altLang="pt-BR" smtClean="0"/>
              <a:pPr/>
              <a:t>24</a:t>
            </a:fld>
            <a:endParaRPr lang="pt-BR" alt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725538-9C05-4394-8574-5BCAB19DBC8E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A2FA596-A7B8-4EDB-A706-3BEA6D2C6606}"/>
              </a:ext>
            </a:extLst>
          </p:cNvPr>
          <p:cNvSpPr/>
          <p:nvPr/>
        </p:nvSpPr>
        <p:spPr>
          <a:xfrm>
            <a:off x="1852729" y="3187572"/>
            <a:ext cx="99371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Um projeto de instalação adequado: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Elimina todas as atividades desnecessárias ou que representem desperdício.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87447A-9B79-40AC-83A4-168C4EDECAA8}"/>
              </a:ext>
            </a:extLst>
          </p:cNvPr>
          <p:cNvSpPr txBox="1"/>
          <p:nvPr/>
        </p:nvSpPr>
        <p:spPr>
          <a:xfrm>
            <a:off x="1619937" y="188640"/>
            <a:ext cx="98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Qual é a importância do Planejamento de Instalações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3BCC86D-0956-4AA8-A484-6BA2DFCEF7A6}"/>
              </a:ext>
            </a:extLst>
          </p:cNvPr>
          <p:cNvSpPr txBox="1"/>
          <p:nvPr/>
        </p:nvSpPr>
        <p:spPr>
          <a:xfrm>
            <a:off x="1647186" y="1490735"/>
            <a:ext cx="9865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6"/>
                </a:solidFill>
                <a:latin typeface="Bahnschrift Light" panose="020B0502040204020203" pitchFamily="34" charset="0"/>
              </a:rPr>
              <a:t>Como o projeto de instalações pode aumentar a produtividade e reduzir custos?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269AA42-8165-4913-9DC1-DB7B4714F6D0}"/>
              </a:ext>
            </a:extLst>
          </p:cNvPr>
          <p:cNvSpPr/>
          <p:nvPr/>
        </p:nvSpPr>
        <p:spPr>
          <a:xfrm>
            <a:off x="2447896" y="4999799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Manuseio de materiais,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Utilização de pessoal,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Utilização de equipamentos,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Redução de estoques, etc.</a:t>
            </a:r>
            <a:endParaRPr lang="pt-BR" sz="2400" dirty="0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E5E43BE5-F61C-481A-9FB8-27236D766342}"/>
              </a:ext>
            </a:extLst>
          </p:cNvPr>
          <p:cNvSpPr/>
          <p:nvPr/>
        </p:nvSpPr>
        <p:spPr>
          <a:xfrm rot="16200000">
            <a:off x="6706329" y="5379911"/>
            <a:ext cx="792088" cy="984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61D5324-0062-42C1-A613-4D9A58E2F14B}"/>
              </a:ext>
            </a:extLst>
          </p:cNvPr>
          <p:cNvSpPr/>
          <p:nvPr/>
        </p:nvSpPr>
        <p:spPr>
          <a:xfrm>
            <a:off x="7746134" y="5437401"/>
            <a:ext cx="3738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Aumento da produtividade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400" dirty="0">
                <a:solidFill>
                  <a:srgbClr val="000000"/>
                </a:solidFill>
                <a:latin typeface="Times New Roman" panose="02020603050405020304" pitchFamily="18" charset="0"/>
                <a:ea typeface="Microsoft Sans Serif" panose="020B0604020202020204" pitchFamily="34" charset="0"/>
              </a:rPr>
              <a:t>Redução de custos</a:t>
            </a:r>
            <a:endParaRPr lang="pt-BR" sz="2400" dirty="0"/>
          </a:p>
        </p:txBody>
      </p:sp>
      <p:sp>
        <p:nvSpPr>
          <p:cNvPr id="11" name="Seta: Curva para a Esquerda 10">
            <a:extLst>
              <a:ext uri="{FF2B5EF4-FFF2-40B4-BE49-F238E27FC236}">
                <a16:creationId xmlns:a16="http://schemas.microsoft.com/office/drawing/2014/main" id="{62BBE034-F282-4BF0-8DF4-ABB09D659D27}"/>
              </a:ext>
            </a:extLst>
          </p:cNvPr>
          <p:cNvSpPr/>
          <p:nvPr/>
        </p:nvSpPr>
        <p:spPr>
          <a:xfrm>
            <a:off x="4583832" y="4255294"/>
            <a:ext cx="767784" cy="82734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58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71A8302-1BD0-4622-8003-8A05F338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033" y="6305550"/>
            <a:ext cx="609600" cy="476250"/>
          </a:xfrm>
        </p:spPr>
        <p:txBody>
          <a:bodyPr/>
          <a:lstStyle/>
          <a:p>
            <a:fld id="{D6447FA7-06C3-4602-8EAF-D5C069DD624E}" type="slidenum">
              <a:rPr lang="pt-BR" altLang="pt-BR" smtClean="0"/>
              <a:pPr/>
              <a:t>25</a:t>
            </a:fld>
            <a:endParaRPr lang="pt-BR" alt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725538-9C05-4394-8574-5BCAB19DBC8E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6A2FA596-A7B8-4EDB-A706-3BEA6D2C6606}"/>
              </a:ext>
            </a:extLst>
          </p:cNvPr>
          <p:cNvSpPr/>
          <p:nvPr/>
        </p:nvSpPr>
        <p:spPr>
          <a:xfrm>
            <a:off x="1655941" y="1674021"/>
            <a:ext cx="993710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pt-BR" sz="2400" b="1" dirty="0"/>
              <a:t>A saúde e a segurança dos empregados</a:t>
            </a:r>
          </a:p>
          <a:p>
            <a:pPr algn="just">
              <a:spcAft>
                <a:spcPts val="600"/>
              </a:spcAft>
            </a:pPr>
            <a:r>
              <a:rPr lang="pt-BR" sz="2400" dirty="0"/>
              <a:t>Assegurar para cada trabalhador condições de trabalho seguras e saudáveis e preservar os recursos humanos.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87447A-9B79-40AC-83A4-168C4EDECAA8}"/>
              </a:ext>
            </a:extLst>
          </p:cNvPr>
          <p:cNvSpPr txBox="1"/>
          <p:nvPr/>
        </p:nvSpPr>
        <p:spPr>
          <a:xfrm>
            <a:off x="1619937" y="188640"/>
            <a:ext cx="986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FF0000"/>
                </a:solidFill>
                <a:latin typeface="Bahnschrift Light" panose="020B0502040204020203" pitchFamily="34" charset="0"/>
              </a:rPr>
              <a:t>Qual é a importância do Planejamento de Instalações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3BCC86D-0956-4AA8-A484-6BA2DFCEF7A6}"/>
              </a:ext>
            </a:extLst>
          </p:cNvPr>
          <p:cNvSpPr txBox="1"/>
          <p:nvPr/>
        </p:nvSpPr>
        <p:spPr>
          <a:xfrm>
            <a:off x="1655941" y="947082"/>
            <a:ext cx="98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6"/>
                </a:solidFill>
                <a:latin typeface="Bahnschrift Light" panose="020B0502040204020203" pitchFamily="34" charset="0"/>
              </a:rPr>
              <a:t>Outras motivações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93EF101-2A54-48E6-ADCB-4848B721E548}"/>
              </a:ext>
            </a:extLst>
          </p:cNvPr>
          <p:cNvSpPr/>
          <p:nvPr/>
        </p:nvSpPr>
        <p:spPr>
          <a:xfrm>
            <a:off x="1631504" y="4149080"/>
            <a:ext cx="993710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sz="1900" b="1" u="sng" dirty="0"/>
              <a:t>Na fase inicial de projeto </a:t>
            </a:r>
            <a:r>
              <a:rPr lang="pt-BR" sz="1900" dirty="0"/>
              <a:t>de uma nova instalação/reprojeto/modernização, é </a:t>
            </a:r>
            <a:r>
              <a:rPr lang="pt-BR" sz="1900" u="sng" dirty="0"/>
              <a:t>imperativo considerar </a:t>
            </a:r>
            <a:r>
              <a:rPr lang="pt-BR" sz="1900" dirty="0"/>
              <a:t>adequadamente as </a:t>
            </a:r>
            <a:r>
              <a:rPr lang="pt-BR" sz="1900" u="sng" dirty="0"/>
              <a:t>normas de saúde e segurança </a:t>
            </a:r>
            <a:r>
              <a:rPr lang="pt-BR" sz="1900" dirty="0"/>
              <a:t>e eliminar ou minimizar as possíveis condições perigosas dentro do ambiente de trabalho.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900" dirty="0"/>
              <a:t>Os equipamentos e/ou processos que podem criar </a:t>
            </a:r>
            <a:r>
              <a:rPr lang="pt-BR" sz="1900" u="sng" dirty="0"/>
              <a:t>perigo para a saúde e a segurança dos trabalhadores </a:t>
            </a:r>
            <a:r>
              <a:rPr lang="pt-BR" sz="1900" dirty="0"/>
              <a:t>devem estar em áreas em que o potencial de </a:t>
            </a:r>
            <a:r>
              <a:rPr lang="pt-BR" sz="1900" u="sng" dirty="0"/>
              <a:t>contato do empregado seja mínimo.</a:t>
            </a:r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AAACF169-1EF1-48E4-9B5F-C1803B1AB873}"/>
              </a:ext>
            </a:extLst>
          </p:cNvPr>
          <p:cNvSpPr/>
          <p:nvPr/>
        </p:nvSpPr>
        <p:spPr>
          <a:xfrm>
            <a:off x="5951984" y="3140969"/>
            <a:ext cx="79208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834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71A8302-1BD0-4622-8003-8A05F338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033" y="6305550"/>
            <a:ext cx="609600" cy="476250"/>
          </a:xfrm>
        </p:spPr>
        <p:txBody>
          <a:bodyPr/>
          <a:lstStyle/>
          <a:p>
            <a:fld id="{D6447FA7-06C3-4602-8EAF-D5C069DD624E}" type="slidenum">
              <a:rPr lang="pt-BR" altLang="pt-BR" smtClean="0"/>
              <a:pPr/>
              <a:t>26</a:t>
            </a:fld>
            <a:endParaRPr lang="pt-BR" alt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725538-9C05-4394-8574-5BCAB19DBC8E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3EAB0DC-B43E-4452-A9FD-2D74D1D135A0}"/>
              </a:ext>
            </a:extLst>
          </p:cNvPr>
          <p:cNvSpPr/>
          <p:nvPr/>
        </p:nvSpPr>
        <p:spPr>
          <a:xfrm>
            <a:off x="2423592" y="241484"/>
            <a:ext cx="8149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Bahnschrift Light" panose="020B0502040204020203" pitchFamily="34" charset="0"/>
                <a:ea typeface="Microsoft Sans Serif" panose="020B0604020202020204" pitchFamily="34" charset="0"/>
              </a:rPr>
              <a:t>OBJETIVOS DO PLANEJAMENTO DE INSTALAÇÕES</a:t>
            </a:r>
            <a:endParaRPr lang="pt-BR" sz="2800" b="1" dirty="0">
              <a:solidFill>
                <a:srgbClr val="FF00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50076F7-FFF8-4B9C-A27A-5BA271A20E4E}"/>
              </a:ext>
            </a:extLst>
          </p:cNvPr>
          <p:cNvSpPr/>
          <p:nvPr/>
        </p:nvSpPr>
        <p:spPr>
          <a:xfrm>
            <a:off x="1703511" y="836712"/>
            <a:ext cx="1015312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t-BR" sz="2600" b="1" dirty="0">
                <a:solidFill>
                  <a:srgbClr val="0070C0"/>
                </a:solidFill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Foco do processo de </a:t>
            </a:r>
            <a:r>
              <a:rPr lang="pt-BR" sz="2600" dirty="0">
                <a:solidFill>
                  <a:srgbClr val="0070C0"/>
                </a:solidFill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planejamento de instalações: cliente final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t-BR" sz="2400" b="1" dirty="0"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Os objetivos do planejamento de instalações são:</a:t>
            </a:r>
          </a:p>
          <a:p>
            <a:pPr marL="342900" lvl="0" indent="-342900" algn="just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ts val="900"/>
              <a:buFont typeface="Wingdings" panose="05000000000000000000" pitchFamily="2" charset="2"/>
              <a:buChar char="ü"/>
              <a:tabLst>
                <a:tab pos="146050" algn="l"/>
              </a:tabLst>
            </a:pPr>
            <a:r>
              <a:rPr lang="pt-BR" sz="2400" u="sng" dirty="0"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Aumentar a satisfação do cliente </a:t>
            </a:r>
            <a:r>
              <a:rPr lang="pt-BR" sz="2400" dirty="0"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facilitando a realização de negócios com ele, cumprindo as promessas feitas aos clientes e </a:t>
            </a:r>
            <a:r>
              <a:rPr lang="pt-BR" sz="2400" u="sng" dirty="0"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respondendo às suas necessidades</a:t>
            </a:r>
            <a:r>
              <a:rPr lang="pt-BR" sz="2400" dirty="0"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.</a:t>
            </a:r>
          </a:p>
          <a:p>
            <a:pPr marL="342900" lvl="0" indent="-342900" algn="just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ts val="900"/>
              <a:buFont typeface="Wingdings" panose="05000000000000000000" pitchFamily="2" charset="2"/>
              <a:buChar char="ü"/>
              <a:tabLst>
                <a:tab pos="146050" algn="l"/>
              </a:tabLst>
            </a:pPr>
            <a:endParaRPr lang="pt-BR" sz="2400" dirty="0">
              <a:latin typeface="Arial Nova" panose="020B0504020202020204" pitchFamily="34" charset="0"/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ts val="900"/>
              <a:buFont typeface="Wingdings" panose="05000000000000000000" pitchFamily="2" charset="2"/>
              <a:buChar char="ü"/>
              <a:tabLst>
                <a:tab pos="146050" algn="l"/>
              </a:tabLst>
            </a:pPr>
            <a:r>
              <a:rPr lang="pt-BR" sz="2400" u="sng" dirty="0"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Aumentar o retorno sobre os ativos: </a:t>
            </a:r>
            <a:r>
              <a:rPr lang="pt-BR" sz="2400" dirty="0"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maximizando os giros de estoque, minimizando o estoque obsoleto, maximizando a participação do empregado e maximizando a melhoria contínua.</a:t>
            </a:r>
          </a:p>
          <a:p>
            <a:pPr marL="342900" lvl="0" indent="-342900" algn="just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ts val="900"/>
              <a:buFont typeface="Wingdings" panose="05000000000000000000" pitchFamily="2" charset="2"/>
              <a:buChar char="ü"/>
              <a:tabLst>
                <a:tab pos="146050" algn="l"/>
              </a:tabLst>
            </a:pPr>
            <a:endParaRPr lang="pt-BR" sz="2400" dirty="0">
              <a:latin typeface="Arial Nova" panose="020B0504020202020204" pitchFamily="34" charset="0"/>
              <a:ea typeface="Book Antiqua" panose="02040602050305030304" pitchFamily="18" charset="0"/>
              <a:cs typeface="Book Antiqua" panose="02040602050305030304" pitchFamily="18" charset="0"/>
            </a:endParaRPr>
          </a:p>
          <a:p>
            <a:pPr marL="342900" lvl="0" indent="-342900" algn="just">
              <a:spcBef>
                <a:spcPts val="0"/>
              </a:spcBef>
              <a:spcAft>
                <a:spcPts val="1800"/>
              </a:spcAft>
              <a:buClr>
                <a:srgbClr val="000000"/>
              </a:buClr>
              <a:buSzPts val="900"/>
              <a:buFont typeface="Wingdings" panose="05000000000000000000" pitchFamily="2" charset="2"/>
              <a:buChar char="ü"/>
              <a:tabLst>
                <a:tab pos="146050" algn="l"/>
              </a:tabLst>
            </a:pPr>
            <a:r>
              <a:rPr lang="pt-BR" sz="2400" u="sng" dirty="0"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Maximizar a velocidade </a:t>
            </a:r>
            <a:r>
              <a:rPr lang="pt-BR" sz="2400" dirty="0"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visando uma </a:t>
            </a:r>
            <a:r>
              <a:rPr lang="pt-BR" sz="2400" u="sng" dirty="0"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resposta mais rápida </a:t>
            </a:r>
            <a:r>
              <a:rPr lang="pt-BR" sz="2400" dirty="0"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para o cliente.</a:t>
            </a:r>
          </a:p>
        </p:txBody>
      </p:sp>
    </p:spTree>
    <p:extLst>
      <p:ext uri="{BB962C8B-B14F-4D97-AF65-F5344CB8AC3E}">
        <p14:creationId xmlns:p14="http://schemas.microsoft.com/office/powerpoint/2010/main" val="219848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3EFE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3EFE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71A8302-1BD0-4622-8003-8A05F338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033" y="6305550"/>
            <a:ext cx="609600" cy="476250"/>
          </a:xfrm>
        </p:spPr>
        <p:txBody>
          <a:bodyPr/>
          <a:lstStyle/>
          <a:p>
            <a:fld id="{D6447FA7-06C3-4602-8EAF-D5C069DD624E}" type="slidenum">
              <a:rPr lang="pt-BR" altLang="pt-BR" smtClean="0"/>
              <a:pPr/>
              <a:t>27</a:t>
            </a:fld>
            <a:endParaRPr lang="pt-BR" alt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725538-9C05-4394-8574-5BCAB19DBC8E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3EAB0DC-B43E-4452-A9FD-2D74D1D135A0}"/>
              </a:ext>
            </a:extLst>
          </p:cNvPr>
          <p:cNvSpPr/>
          <p:nvPr/>
        </p:nvSpPr>
        <p:spPr>
          <a:xfrm>
            <a:off x="2423592" y="241484"/>
            <a:ext cx="8149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Bahnschrift Light" panose="020B0502040204020203" pitchFamily="34" charset="0"/>
                <a:ea typeface="Microsoft Sans Serif" panose="020B0604020202020204" pitchFamily="34" charset="0"/>
              </a:rPr>
              <a:t>OBJETIVOS DO PLANEJAMENTO DE INSTALAÇÕES</a:t>
            </a:r>
            <a:endParaRPr lang="pt-BR" sz="2800" b="1" dirty="0">
              <a:solidFill>
                <a:srgbClr val="FF0000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50076F7-FFF8-4B9C-A27A-5BA271A20E4E}"/>
              </a:ext>
            </a:extLst>
          </p:cNvPr>
          <p:cNvSpPr/>
          <p:nvPr/>
        </p:nvSpPr>
        <p:spPr>
          <a:xfrm>
            <a:off x="1847528" y="1198549"/>
            <a:ext cx="9937104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t-BR" sz="2600" b="1" dirty="0">
                <a:solidFill>
                  <a:srgbClr val="0070C0"/>
                </a:solidFill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Foco do processo de planejamento de instalações: cliente final</a:t>
            </a:r>
          </a:p>
          <a:p>
            <a:pPr algn="just">
              <a:spcBef>
                <a:spcPts val="0"/>
              </a:spcBef>
              <a:spcAft>
                <a:spcPts val="1800"/>
              </a:spcAft>
            </a:pPr>
            <a:r>
              <a:rPr lang="pt-BR" sz="2400" b="1" dirty="0"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Os objetivos do planejamento de instalações são:</a:t>
            </a:r>
          </a:p>
          <a:p>
            <a:pPr marL="342900" lvl="0" indent="-342900" algn="just">
              <a:spcBef>
                <a:spcPts val="0"/>
              </a:spcBef>
              <a:spcAft>
                <a:spcPts val="4200"/>
              </a:spcAft>
              <a:buClr>
                <a:srgbClr val="000000"/>
              </a:buClr>
              <a:buSzPts val="900"/>
              <a:buFont typeface="Wingdings" panose="05000000000000000000" pitchFamily="2" charset="2"/>
              <a:buChar char="ü"/>
              <a:tabLst>
                <a:tab pos="147320" algn="l"/>
              </a:tabLst>
            </a:pPr>
            <a:r>
              <a:rPr lang="pt-BR" sz="2400" dirty="0"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Apoiar a visão da organização mediante a melhoria do manuseio de materiais, do controle de materiais e da boa manutenção.</a:t>
            </a:r>
          </a:p>
          <a:p>
            <a:pPr marL="342900" lvl="0" indent="-342900" algn="just">
              <a:spcBef>
                <a:spcPts val="0"/>
              </a:spcBef>
              <a:spcAft>
                <a:spcPts val="4200"/>
              </a:spcAft>
              <a:buClr>
                <a:srgbClr val="000000"/>
              </a:buClr>
              <a:buSzPts val="900"/>
              <a:buFont typeface="Wingdings" panose="05000000000000000000" pitchFamily="2" charset="2"/>
              <a:buChar char="ü"/>
              <a:tabLst>
                <a:tab pos="147320" algn="l"/>
              </a:tabLst>
            </a:pPr>
            <a:r>
              <a:rPr lang="pt-BR" sz="2400" dirty="0"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Utilizar com eficiência pessoas, equipamentos, espaço e energia.</a:t>
            </a:r>
          </a:p>
          <a:p>
            <a:pPr marL="342900" lvl="0" indent="-342900" algn="just">
              <a:spcBef>
                <a:spcPts val="0"/>
              </a:spcBef>
              <a:spcAft>
                <a:spcPts val="4200"/>
              </a:spcAft>
              <a:buClr>
                <a:srgbClr val="000000"/>
              </a:buClr>
              <a:buSzPts val="900"/>
              <a:buFont typeface="Wingdings" panose="05000000000000000000" pitchFamily="2" charset="2"/>
              <a:buChar char="ü"/>
              <a:tabLst>
                <a:tab pos="147320" algn="l"/>
              </a:tabLst>
            </a:pPr>
            <a:r>
              <a:rPr lang="pt-BR" sz="2400" dirty="0"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Ser adaptável e promover a facilidade de manutenção.</a:t>
            </a:r>
          </a:p>
          <a:p>
            <a:pPr marL="342900" lvl="0" indent="-342900" algn="just">
              <a:spcBef>
                <a:spcPts val="0"/>
              </a:spcBef>
              <a:spcAft>
                <a:spcPts val="4200"/>
              </a:spcAft>
              <a:buClr>
                <a:srgbClr val="000000"/>
              </a:buClr>
              <a:buSzPts val="900"/>
              <a:buFont typeface="Wingdings" panose="05000000000000000000" pitchFamily="2" charset="2"/>
              <a:buChar char="ü"/>
              <a:tabLst>
                <a:tab pos="147320" algn="l"/>
              </a:tabLst>
            </a:pPr>
            <a:r>
              <a:rPr lang="pt-BR" sz="2400" dirty="0">
                <a:latin typeface="Arial Nova" panose="020B0504020202020204" pitchFamily="34" charset="0"/>
                <a:ea typeface="Book Antiqua" panose="02040602050305030304" pitchFamily="18" charset="0"/>
                <a:cs typeface="Book Antiqua" panose="02040602050305030304" pitchFamily="18" charset="0"/>
              </a:rPr>
              <a:t>Proporcionar ao empregado segurança, satisfação no trabalho, eficiência energética e responsabilidade ambiental.</a:t>
            </a:r>
          </a:p>
        </p:txBody>
      </p:sp>
    </p:spTree>
    <p:extLst>
      <p:ext uri="{BB962C8B-B14F-4D97-AF65-F5344CB8AC3E}">
        <p14:creationId xmlns:p14="http://schemas.microsoft.com/office/powerpoint/2010/main" val="279761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3EFE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3EFE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3EFE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E2A72C8-9D86-4926-9294-CEA3EEDADBE6}"/>
              </a:ext>
            </a:extLst>
          </p:cNvPr>
          <p:cNvSpPr txBox="1"/>
          <p:nvPr/>
        </p:nvSpPr>
        <p:spPr>
          <a:xfrm>
            <a:off x="1559496" y="116632"/>
            <a:ext cx="1025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EMENTA DA DISCIPLINA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9EF9EEF4-522B-46B3-A101-F3DDC5AE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3</a:t>
            </a:fld>
            <a:endParaRPr lang="pt-BR" alt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C859AC-8710-40BD-9265-89E81D2A5E50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84820D1-8211-4396-97B9-E6FDFF63E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904952"/>
              </p:ext>
            </p:extLst>
          </p:nvPr>
        </p:nvGraphicFramePr>
        <p:xfrm>
          <a:off x="1585641" y="824950"/>
          <a:ext cx="10337489" cy="5628386"/>
        </p:xfrm>
        <a:graphic>
          <a:graphicData uri="http://schemas.openxmlformats.org/drawingml/2006/table">
            <a:tbl>
              <a:tblPr/>
              <a:tblGrid>
                <a:gridCol w="10337489">
                  <a:extLst>
                    <a:ext uri="{9D8B030D-6E8A-4147-A177-3AD203B41FA5}">
                      <a16:colId xmlns:a16="http://schemas.microsoft.com/office/drawing/2014/main" val="28424415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pt-BR" sz="28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PROGRAMA</a:t>
                      </a:r>
                      <a:endParaRPr lang="pt-BR" sz="2800" dirty="0">
                        <a:solidFill>
                          <a:srgbClr val="0070C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061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514350" indent="-514350" algn="l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pt-BR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Objetivos de Desempenho de Empresas de Manufatura e de suas Fábricas. </a:t>
                      </a:r>
                    </a:p>
                    <a:p>
                      <a:pPr marL="514350" indent="-514350" algn="l">
                        <a:lnSpc>
                          <a:spcPct val="150000"/>
                        </a:lnSpc>
                        <a:buAutoNum type="arabicPeriod"/>
                      </a:pPr>
                      <a:r>
                        <a:rPr lang="pt-BR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Conceitos de Produto, Recurso e Processo para Projeto da Fábrica. </a:t>
                      </a:r>
                    </a:p>
                    <a:p>
                      <a:pPr marL="514350" indent="-514350" algn="l">
                        <a:lnSpc>
                          <a:spcPct val="150000"/>
                        </a:lnSpc>
                        <a:buAutoNum type="arabicPeriod"/>
                      </a:pPr>
                      <a:r>
                        <a:rPr lang="pt-BR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Tipos de Produção e Tipos de Arranjo Físico. </a:t>
                      </a:r>
                    </a:p>
                    <a:p>
                      <a:pPr marL="514350" indent="-514350" algn="l">
                        <a:lnSpc>
                          <a:spcPct val="150000"/>
                        </a:lnSpc>
                        <a:buAutoNum type="arabicPeriod"/>
                      </a:pPr>
                      <a:r>
                        <a:rPr lang="pt-BR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Planejamento do Arranjo Físico e dos Fluxos Internos.</a:t>
                      </a:r>
                    </a:p>
                    <a:p>
                      <a:pPr marL="514350" indent="-514350" algn="l">
                        <a:lnSpc>
                          <a:spcPct val="150000"/>
                        </a:lnSpc>
                        <a:buAutoNum type="arabicPeriod"/>
                      </a:pPr>
                      <a:r>
                        <a:rPr lang="pt-BR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Manufatura Celular. </a:t>
                      </a:r>
                    </a:p>
                    <a:p>
                      <a:pPr marL="514350" indent="-514350" algn="l">
                        <a:lnSpc>
                          <a:spcPct val="150000"/>
                        </a:lnSpc>
                        <a:buAutoNum type="arabicPeriod"/>
                      </a:pPr>
                      <a:r>
                        <a:rPr lang="pt-BR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Planejamento do Sistema de Movimentação e Armazenagem de Materiais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0531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27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E2A72C8-9D86-4926-9294-CEA3EEDADBE6}"/>
              </a:ext>
            </a:extLst>
          </p:cNvPr>
          <p:cNvSpPr txBox="1"/>
          <p:nvPr/>
        </p:nvSpPr>
        <p:spPr>
          <a:xfrm>
            <a:off x="1559496" y="116632"/>
            <a:ext cx="10255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</a:rPr>
              <a:t>EMENTA DA DISCIPLINA</a:t>
            </a:r>
            <a:endParaRPr lang="pt-BR" sz="2000" b="1" dirty="0">
              <a:solidFill>
                <a:srgbClr val="FF0000"/>
              </a:solidFill>
            </a:endParaRPr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9EF9EEF4-522B-46B3-A101-F3DDC5AE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4</a:t>
            </a:fld>
            <a:endParaRPr lang="pt-BR" alt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EC859AC-8710-40BD-9265-89E81D2A5E50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B104866-7409-422B-AF8F-61B017020C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750205"/>
              </p:ext>
            </p:extLst>
          </p:nvPr>
        </p:nvGraphicFramePr>
        <p:xfrm>
          <a:off x="1687621" y="895236"/>
          <a:ext cx="9999662" cy="853440"/>
        </p:xfrm>
        <a:graphic>
          <a:graphicData uri="http://schemas.openxmlformats.org/drawingml/2006/table">
            <a:tbl>
              <a:tblPr/>
              <a:tblGrid>
                <a:gridCol w="9999662">
                  <a:extLst>
                    <a:ext uri="{9D8B030D-6E8A-4147-A177-3AD203B41FA5}">
                      <a16:colId xmlns:a16="http://schemas.microsoft.com/office/drawing/2014/main" val="36325166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2800" b="1" dirty="0">
                          <a:solidFill>
                            <a:srgbClr val="0070C0"/>
                          </a:solidFill>
                          <a:latin typeface="Verdana, Arial, Helvetica, sans-serif"/>
                        </a:rPr>
                        <a:t>Avaliação</a:t>
                      </a:r>
                      <a:endParaRPr lang="pt-BR" sz="2800" dirty="0">
                        <a:solidFill>
                          <a:srgbClr val="0070C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8260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2800" dirty="0">
                          <a:solidFill>
                            <a:srgbClr val="0070C0"/>
                          </a:solidFill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262255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53BC76B0-A542-4336-A5B4-7BDFA6D13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294313"/>
              </p:ext>
            </p:extLst>
          </p:nvPr>
        </p:nvGraphicFramePr>
        <p:xfrm>
          <a:off x="554521" y="1605915"/>
          <a:ext cx="11132762" cy="4937760"/>
        </p:xfrm>
        <a:graphic>
          <a:graphicData uri="http://schemas.openxmlformats.org/drawingml/2006/table">
            <a:tbl>
              <a:tblPr/>
              <a:tblGrid>
                <a:gridCol w="1210083">
                  <a:extLst>
                    <a:ext uri="{9D8B030D-6E8A-4147-A177-3AD203B41FA5}">
                      <a16:colId xmlns:a16="http://schemas.microsoft.com/office/drawing/2014/main" val="3312629193"/>
                    </a:ext>
                  </a:extLst>
                </a:gridCol>
                <a:gridCol w="9922679">
                  <a:extLst>
                    <a:ext uri="{9D8B030D-6E8A-4147-A177-3AD203B41FA5}">
                      <a16:colId xmlns:a16="http://schemas.microsoft.com/office/drawing/2014/main" val="7076574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   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Método</a:t>
                      </a:r>
                      <a:endParaRPr lang="pt-B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630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   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Aulas expositivas e práticas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053016"/>
                  </a:ext>
                </a:extLst>
              </a:tr>
              <a:tr h="148640">
                <a:tc>
                  <a:txBody>
                    <a:bodyPr/>
                    <a:lstStyle/>
                    <a:p>
                      <a:r>
                        <a:rPr lang="pt-BR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639399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   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Critério</a:t>
                      </a:r>
                      <a:endParaRPr lang="pt-BR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9756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   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Exercícios de aprendizado e exercícios de avaliação farão parte da composição de notas individuais (NI), com aplicação de trabalhos práticos em grupo (NG). Sendo: Nota Final = (NI+NG)/2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5337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387595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   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2400" b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Norma de Recuperação</a:t>
                      </a:r>
                      <a:endParaRPr lang="pt-BR" sz="2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0631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2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   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recuperação deverá consistir de uma prova englobando a matéria toda do semestre. - A média final (pós-recuperação) deverá ser composta por uma média simples entre a nota do semestre (nota final) e a da prova de recuperação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32613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3708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875DEFE-0769-4275-BB40-1B9E86B70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5</a:t>
            </a:fld>
            <a:endParaRPr lang="pt-BR" alt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03A5393-6260-443E-AC9E-075CF81B8D57}"/>
              </a:ext>
            </a:extLst>
          </p:cNvPr>
          <p:cNvSpPr txBox="1"/>
          <p:nvPr/>
        </p:nvSpPr>
        <p:spPr>
          <a:xfrm>
            <a:off x="1575701" y="311462"/>
            <a:ext cx="9925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REFERÊNCIAS BIBLIOGRÁFICAS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84BA0F9-2D09-419A-9A6C-55C246168B1F}"/>
              </a:ext>
            </a:extLst>
          </p:cNvPr>
          <p:cNvSpPr/>
          <p:nvPr/>
        </p:nvSpPr>
        <p:spPr>
          <a:xfrm>
            <a:off x="4007768" y="4520598"/>
            <a:ext cx="74772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2. SLACK, Nigel et al. </a:t>
            </a:r>
            <a:r>
              <a:rPr lang="pt-BR" b="1" dirty="0"/>
              <a:t>Administração da produção</a:t>
            </a:r>
            <a:r>
              <a:rPr lang="pt-BR" dirty="0"/>
              <a:t>. São Paulo: Atlas, 8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ª ed. </a:t>
            </a:r>
            <a:r>
              <a:rPr lang="pt-BR" dirty="0"/>
              <a:t>2018.</a:t>
            </a:r>
          </a:p>
          <a:p>
            <a:pPr marL="342900" indent="-342900">
              <a:buAutoNum type="arabicPeriod"/>
            </a:pPr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D10C57E-4D45-44D8-8BB9-CDA01FB3F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512" y="764704"/>
            <a:ext cx="2052000" cy="30780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09FFAEA2-D761-498C-A42A-AB03AC03F4AD}"/>
              </a:ext>
            </a:extLst>
          </p:cNvPr>
          <p:cNvSpPr/>
          <p:nvPr/>
        </p:nvSpPr>
        <p:spPr>
          <a:xfrm>
            <a:off x="3919474" y="1723532"/>
            <a:ext cx="7477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1. TOMPKINS, James A. et al. </a:t>
            </a:r>
            <a:r>
              <a:rPr lang="pt-BR" b="1" dirty="0"/>
              <a:t>Planejamento de instalações</a:t>
            </a:r>
            <a:r>
              <a:rPr lang="pt-BR" dirty="0"/>
              <a:t>. Editora LTC:, 2013.</a:t>
            </a:r>
          </a:p>
        </p:txBody>
      </p:sp>
      <p:pic>
        <p:nvPicPr>
          <p:cNvPr id="2050" name="Picture 2" descr="Resultado de imagem para ADMINISTRAÇÃO DA PRODUÇÃO, SLACK, 8 EDIÇÃO">
            <a:extLst>
              <a:ext uri="{FF2B5EF4-FFF2-40B4-BE49-F238E27FC236}">
                <a16:creationId xmlns:a16="http://schemas.microsoft.com/office/drawing/2014/main" id="{D372EE38-5976-4F0A-A1B4-E514E41E9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3867150"/>
            <a:ext cx="2052000" cy="2680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EF92A7BE-D3E7-4155-8B99-763E3FA96077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</p:spTree>
    <p:extLst>
      <p:ext uri="{BB962C8B-B14F-4D97-AF65-F5344CB8AC3E}">
        <p14:creationId xmlns:p14="http://schemas.microsoft.com/office/powerpoint/2010/main" val="2454697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875DEFE-0769-4275-BB40-1B9E86B70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6</a:t>
            </a:fld>
            <a:endParaRPr lang="pt-BR" alt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03A5393-6260-443E-AC9E-075CF81B8D57}"/>
              </a:ext>
            </a:extLst>
          </p:cNvPr>
          <p:cNvSpPr txBox="1"/>
          <p:nvPr/>
        </p:nvSpPr>
        <p:spPr>
          <a:xfrm>
            <a:off x="1575701" y="311462"/>
            <a:ext cx="9925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REFERÊNCIAS BIBLIOGRÁFICAS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B7EFDA-C4EF-4633-8245-48B7696BFBAF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pic>
        <p:nvPicPr>
          <p:cNvPr id="1026" name="Picture 2" descr="Resultado de imagem para atualidades na armazenagem">
            <a:extLst>
              <a:ext uri="{FF2B5EF4-FFF2-40B4-BE49-F238E27FC236}">
                <a16:creationId xmlns:a16="http://schemas.microsoft.com/office/drawing/2014/main" id="{D6F4D56D-3227-4DAF-98EE-E90BBACCA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36" y="980728"/>
            <a:ext cx="2736000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B7941CEC-34B1-46F7-97B9-FB7E0FB6A74C}"/>
              </a:ext>
            </a:extLst>
          </p:cNvPr>
          <p:cNvSpPr/>
          <p:nvPr/>
        </p:nvSpPr>
        <p:spPr>
          <a:xfrm>
            <a:off x="4219218" y="1702397"/>
            <a:ext cx="7565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3. BANZATO, Eduardo et al. </a:t>
            </a:r>
            <a:r>
              <a:rPr lang="pt-BR" b="1" dirty="0"/>
              <a:t>Atualidades na armazenagem</a:t>
            </a:r>
            <a:r>
              <a:rPr lang="pt-BR" dirty="0"/>
              <a:t>. São Paulo: IMAM, 2003.</a:t>
            </a:r>
          </a:p>
        </p:txBody>
      </p:sp>
      <p:pic>
        <p:nvPicPr>
          <p:cNvPr id="1030" name="Picture 6" descr="Resultado de imagem para sistemas e tecnicas de movimentação e armazenagem">
            <a:extLst>
              <a:ext uri="{FF2B5EF4-FFF2-40B4-BE49-F238E27FC236}">
                <a16:creationId xmlns:a16="http://schemas.microsoft.com/office/drawing/2014/main" id="{3E9D0A3F-1DFD-42CF-BB79-CD5B2311A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701" y="4410618"/>
            <a:ext cx="2736000" cy="189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7BF98DB6-2F9F-448B-A8D0-4F0859FB8002}"/>
              </a:ext>
            </a:extLst>
          </p:cNvPr>
          <p:cNvSpPr/>
          <p:nvPr/>
        </p:nvSpPr>
        <p:spPr>
          <a:xfrm>
            <a:off x="4727847" y="4569540"/>
            <a:ext cx="7087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4. MOURA, Reinaldo Aparecido. </a:t>
            </a:r>
            <a:r>
              <a:rPr lang="pt-BR" b="1" dirty="0"/>
              <a:t>Sistemas e técnicas de movimentação e armazenagem de materiais</a:t>
            </a:r>
            <a:r>
              <a:rPr lang="pt-BR" dirty="0"/>
              <a:t>. IMAM, 2012.</a:t>
            </a:r>
          </a:p>
        </p:txBody>
      </p:sp>
    </p:spTree>
    <p:extLst>
      <p:ext uri="{BB962C8B-B14F-4D97-AF65-F5344CB8AC3E}">
        <p14:creationId xmlns:p14="http://schemas.microsoft.com/office/powerpoint/2010/main" val="4161904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875DEFE-0769-4275-BB40-1B9E86B70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7</a:t>
            </a:fld>
            <a:endParaRPr lang="pt-BR" alt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03A5393-6260-443E-AC9E-075CF81B8D57}"/>
              </a:ext>
            </a:extLst>
          </p:cNvPr>
          <p:cNvSpPr txBox="1"/>
          <p:nvPr/>
        </p:nvSpPr>
        <p:spPr>
          <a:xfrm>
            <a:off x="1575701" y="311462"/>
            <a:ext cx="9925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</a:rPr>
              <a:t>REFERÊNCIAS BIBLIOGRÁFICAS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09FFAEA2-D761-498C-A42A-AB03AC03F4AD}"/>
              </a:ext>
            </a:extLst>
          </p:cNvPr>
          <p:cNvSpPr/>
          <p:nvPr/>
        </p:nvSpPr>
        <p:spPr>
          <a:xfrm>
            <a:off x="4871864" y="2967335"/>
            <a:ext cx="691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5. RICHARD MUTHER. </a:t>
            </a:r>
            <a:r>
              <a:rPr lang="pt-BR" b="1" dirty="0"/>
              <a:t>Planejamento do layout: sistemas SLP</a:t>
            </a:r>
            <a:r>
              <a:rPr lang="pt-BR" dirty="0"/>
              <a:t>. Editora: Edgard </a:t>
            </a:r>
            <a:r>
              <a:rPr lang="pt-BR" dirty="0" err="1"/>
              <a:t>Blucher</a:t>
            </a:r>
            <a:r>
              <a:rPr lang="pt-BR" dirty="0"/>
              <a:t>, 1978</a:t>
            </a:r>
          </a:p>
          <a:p>
            <a:pPr algn="just"/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EF92A7BE-D3E7-4155-8B99-763E3FA96077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pic>
        <p:nvPicPr>
          <p:cNvPr id="1026" name="Picture 2" descr="Resultado de imagem para planejamento de layout: sistema slp, muther">
            <a:extLst>
              <a:ext uri="{FF2B5EF4-FFF2-40B4-BE49-F238E27FC236}">
                <a16:creationId xmlns:a16="http://schemas.microsoft.com/office/drawing/2014/main" id="{B85D8747-290D-4BF3-B49B-4CBE92AAA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413" y="1449000"/>
            <a:ext cx="2966167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750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71A8302-1BD0-4622-8003-8A05F338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033" y="6305550"/>
            <a:ext cx="609600" cy="476250"/>
          </a:xfrm>
        </p:spPr>
        <p:txBody>
          <a:bodyPr/>
          <a:lstStyle/>
          <a:p>
            <a:fld id="{D6447FA7-06C3-4602-8EAF-D5C069DD624E}" type="slidenum">
              <a:rPr lang="pt-BR" altLang="pt-BR" smtClean="0"/>
              <a:pPr/>
              <a:t>8</a:t>
            </a:fld>
            <a:endParaRPr lang="pt-BR" alt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9725538-9C05-4394-8574-5BCAB19DBC8E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A810B9-8D54-41EC-BF85-E7958F710A7A}"/>
              </a:ext>
            </a:extLst>
          </p:cNvPr>
          <p:cNvSpPr txBox="1"/>
          <p:nvPr/>
        </p:nvSpPr>
        <p:spPr>
          <a:xfrm>
            <a:off x="4285004" y="311136"/>
            <a:ext cx="484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Planejamento de instalações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E381250D-F1C4-46B4-9243-254A37BC6434}"/>
              </a:ext>
            </a:extLst>
          </p:cNvPr>
          <p:cNvSpPr/>
          <p:nvPr/>
        </p:nvSpPr>
        <p:spPr>
          <a:xfrm>
            <a:off x="4404000" y="2645007"/>
            <a:ext cx="1692000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 Nova" panose="020B0504020202020204" pitchFamily="34" charset="0"/>
              </a:rPr>
              <a:t>Planejamento de Instalações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EC9E59AB-BDBE-4E47-9B3A-006A45450B15}"/>
              </a:ext>
            </a:extLst>
          </p:cNvPr>
          <p:cNvSpPr/>
          <p:nvPr/>
        </p:nvSpPr>
        <p:spPr>
          <a:xfrm>
            <a:off x="6708257" y="1708903"/>
            <a:ext cx="165066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 Nova" panose="020B0504020202020204" pitchFamily="34" charset="0"/>
              </a:rPr>
              <a:t>Localização</a:t>
            </a:r>
          </a:p>
        </p:txBody>
      </p:sp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B645C212-D20C-41FA-AED0-5FFBE755ABD9}"/>
              </a:ext>
            </a:extLst>
          </p:cNvPr>
          <p:cNvSpPr/>
          <p:nvPr/>
        </p:nvSpPr>
        <p:spPr>
          <a:xfrm>
            <a:off x="6708257" y="4026416"/>
            <a:ext cx="1650667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Arial Nova" panose="020B0504020202020204" pitchFamily="34" charset="0"/>
              </a:rPr>
              <a:t>Projeto</a:t>
            </a:r>
          </a:p>
        </p:txBody>
      </p:sp>
      <p:cxnSp>
        <p:nvCxnSpPr>
          <p:cNvPr id="8" name="Conector: Angulado 7">
            <a:extLst>
              <a:ext uri="{FF2B5EF4-FFF2-40B4-BE49-F238E27FC236}">
                <a16:creationId xmlns:a16="http://schemas.microsoft.com/office/drawing/2014/main" id="{EFE53A60-E670-487C-9663-A342EAA33AE5}"/>
              </a:ext>
            </a:extLst>
          </p:cNvPr>
          <p:cNvCxnSpPr>
            <a:stCxn id="4" idx="0"/>
            <a:endCxn id="11" idx="1"/>
          </p:cNvCxnSpPr>
          <p:nvPr/>
        </p:nvCxnSpPr>
        <p:spPr>
          <a:xfrm rot="5400000" flipH="1" flipV="1">
            <a:off x="5799108" y="1735859"/>
            <a:ext cx="360040" cy="145825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: Angulado 12">
            <a:extLst>
              <a:ext uri="{FF2B5EF4-FFF2-40B4-BE49-F238E27FC236}">
                <a16:creationId xmlns:a16="http://schemas.microsoft.com/office/drawing/2014/main" id="{4C19429F-C303-4919-BD1B-98427211D878}"/>
              </a:ext>
            </a:extLst>
          </p:cNvPr>
          <p:cNvCxnSpPr>
            <a:stCxn id="4" idx="2"/>
            <a:endCxn id="12" idx="1"/>
          </p:cNvCxnSpPr>
          <p:nvPr/>
        </p:nvCxnSpPr>
        <p:spPr>
          <a:xfrm rot="16200000" flipH="1">
            <a:off x="5576456" y="3470678"/>
            <a:ext cx="805345" cy="145825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39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8875DEFE-0769-4275-BB40-1B9E86B70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47FA7-06C3-4602-8EAF-D5C069DD624E}" type="slidenum">
              <a:rPr lang="pt-BR" altLang="pt-BR" smtClean="0"/>
              <a:pPr/>
              <a:t>9</a:t>
            </a:fld>
            <a:endParaRPr lang="pt-BR" alt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B7EFDA-C4EF-4633-8245-48B7696BFBAF}"/>
              </a:ext>
            </a:extLst>
          </p:cNvPr>
          <p:cNvSpPr txBox="1"/>
          <p:nvPr/>
        </p:nvSpPr>
        <p:spPr>
          <a:xfrm rot="16200000">
            <a:off x="-2684329" y="3069831"/>
            <a:ext cx="65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PROJETO DE FÁBRICA</a:t>
            </a:r>
          </a:p>
        </p:txBody>
      </p:sp>
      <p:pic>
        <p:nvPicPr>
          <p:cNvPr id="10" name="Imagem 9" descr="Uma imagem contendo grama, céu, ao ar livre&#10;&#10;Descrição gerada automaticamente">
            <a:extLst>
              <a:ext uri="{FF2B5EF4-FFF2-40B4-BE49-F238E27FC236}">
                <a16:creationId xmlns:a16="http://schemas.microsoft.com/office/drawing/2014/main" id="{A70EA677-6B93-43F0-A50B-C46EADAD0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88640"/>
            <a:ext cx="8568000" cy="6575442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306D4F3-814A-44AE-AD50-BC23FB0C6EED}"/>
              </a:ext>
            </a:extLst>
          </p:cNvPr>
          <p:cNvSpPr txBox="1"/>
          <p:nvPr/>
        </p:nvSpPr>
        <p:spPr>
          <a:xfrm>
            <a:off x="10127496" y="1052736"/>
            <a:ext cx="1967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Fábrica de Camaçari </a:t>
            </a:r>
          </a:p>
          <a:p>
            <a:pPr algn="ctr"/>
            <a:r>
              <a:rPr lang="pt-BR" dirty="0"/>
              <a:t>JAC Motors</a:t>
            </a:r>
          </a:p>
        </p:txBody>
      </p:sp>
    </p:spTree>
    <p:extLst>
      <p:ext uri="{BB962C8B-B14F-4D97-AF65-F5344CB8AC3E}">
        <p14:creationId xmlns:p14="http://schemas.microsoft.com/office/powerpoint/2010/main" val="34625764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9147</TotalTime>
  <Words>1202</Words>
  <Application>Microsoft Office PowerPoint</Application>
  <PresentationFormat>Widescreen</PresentationFormat>
  <Paragraphs>182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9" baseType="lpstr">
      <vt:lpstr>Arial</vt:lpstr>
      <vt:lpstr>Arial Nova</vt:lpstr>
      <vt:lpstr>Bahnschrift Light</vt:lpstr>
      <vt:lpstr>Calibri</vt:lpstr>
      <vt:lpstr>Gill Sans MT</vt:lpstr>
      <vt:lpstr>Segoe Print</vt:lpstr>
      <vt:lpstr>Times New Roman</vt:lpstr>
      <vt:lpstr>Verdana</vt:lpstr>
      <vt:lpstr>Verdana, Arial, Helvetica, sans-serif</vt:lpstr>
      <vt:lpstr>Wingdings</vt:lpstr>
      <vt:lpstr>Wingdings 2</vt:lpstr>
      <vt:lpstr>Solstício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iacono</dc:creator>
  <cp:lastModifiedBy>antonio iacono</cp:lastModifiedBy>
  <cp:revision>143</cp:revision>
  <cp:lastPrinted>2018-08-09T04:05:29Z</cp:lastPrinted>
  <dcterms:created xsi:type="dcterms:W3CDTF">2014-11-08T20:45:16Z</dcterms:created>
  <dcterms:modified xsi:type="dcterms:W3CDTF">2020-02-21T20:50:39Z</dcterms:modified>
</cp:coreProperties>
</file>