
<file path=[Content_Types].xml><?xml version="1.0" encoding="utf-8"?>
<Types xmlns="http://schemas.openxmlformats.org/package/2006/content-types">
  <Default Extension="crdownload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ADA8E-E211-DD4D-1896-FD4F79B9B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245806-286E-CC85-0122-2428FBB54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3D3AE6-B9DC-F38D-045D-E3145E9F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4E91F6-1A31-0439-6C5F-23600B7D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2DCDF1-2754-E3BE-61C2-CC945737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59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2D99D-FE6B-60AF-7E41-DFAB8BCCA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4C0829-C501-BDB1-141D-2A0C5028E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D96EAD-A2EA-0FA9-DB17-37DA9E50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59CB9-B9CA-5A35-D335-A132AC944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582474-77D7-4B48-C2B5-CEA4589D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78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E73BC4-AAFA-4051-97F4-3AA635F25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66E003A-4C29-43F6-4BB0-1E47D563C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EA8FC6-03E0-E04E-43D4-905289030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482654-C84F-F42F-C3BE-4FDF9538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633E51-B41A-0D73-EBF9-9C0C5556A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07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47CCA-232B-9E0B-A735-882F720C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4D404A-9159-CD26-229F-E12FEFE97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3B55C3-1762-6FBC-9D6B-11FC6728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4EFB86-96BD-4AA5-0981-358D77E20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1B50FB-B9AB-6C06-6C80-8CD2D785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14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2EEAC-DEC0-D14C-5C31-357DE0BD5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1AAB74-853C-5073-B769-729499A94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F115C2-14B0-D003-4C75-74EEBA04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A74DAD-9026-A0A8-7E75-6CCDC06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879DCD-A271-0442-FA5C-249D132D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56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F3702-ABB9-8F38-F282-E130E543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E47FA8-8059-D55C-5765-C3F6909C3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C296D4-A18E-718B-9299-173135AD9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472F77-AC18-BEA9-9976-F6D1DF40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C5244E-CBDB-AA8A-FF7B-D494E919A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D4F9019-B1AA-E629-4B5F-C36E729B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48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33B73-8F8F-979B-0EEB-3860E50B2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97369A-68BE-187C-9A42-7BC60641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A75048-AB9C-0497-94AB-40FB5CF5F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D44EDD1-729E-84A1-E0F4-238441D4A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D517A82-B4C3-3076-28BE-8BC908FA8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095A950-7AEB-EE89-A8FD-27E55EBC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7F76F90-A640-554B-4BCF-7DB6F8C9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DB331C1-8211-8E40-4517-D58D709E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26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A63EE-FBE9-1395-3874-DB1C635C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A937962-DAEF-0539-A715-378789A2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F94AA77-4E7D-BA64-EABF-87A552CE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4B13246-5E17-8828-B742-D7B0713F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65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839F8A2-CB08-2F4B-EA4F-52D3EC053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F2BE893-3BF8-E7ED-B211-0D254A71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2C9F255-EADF-BCDD-FF18-A9D02881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58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4EA58-1E74-5200-956E-D7E5C5FD7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F95D53-7F23-A5EF-D178-994551C52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561510-4464-E899-BD95-EEBAA328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8A0A9D-F88B-1AE7-CDCE-8413F725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882B68-C14A-9086-5052-057D9126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54AC77-7147-9776-8D9F-87658CD5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8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02F3D-EC3A-52BA-D08F-FB0C0F6A5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8151C5B-1015-EB74-62F2-0C75AE545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888B5FD-96B5-307B-31E2-470DAE6BF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BC03C6-394B-EDAD-D199-E86A97D02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1D8BBD-8FE2-FE34-9D49-72903D53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185695-6B99-EFF9-FD42-58123FF9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9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444C70B-7857-BC36-ED9A-57077234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50356C-FC96-D261-851F-80ABD15A9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3ED380-351A-FC4A-B16F-7E62BF9DC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A44E-29E7-418E-9701-0AB212ED2304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01CB43-17C2-C84F-F801-6A7A9174E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623BF1-4DCF-E4DF-5A01-7ABEAF7B2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6D46-9885-4FB2-89B0-2A34FE6B6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07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crdownload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crdownload"/><Relationship Id="rId2" Type="http://schemas.openxmlformats.org/officeDocument/2006/relationships/image" Target="../media/image3.crdownload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crdownload"/><Relationship Id="rId2" Type="http://schemas.openxmlformats.org/officeDocument/2006/relationships/image" Target="../media/image5.crdownload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D0669-258A-E19A-88F4-37C5821BC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Não há nada acontecendo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B8E132-10F3-F33C-A221-F80BF58888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André Dahmer</a:t>
            </a:r>
          </a:p>
        </p:txBody>
      </p:sp>
    </p:spTree>
    <p:extLst>
      <p:ext uri="{BB962C8B-B14F-4D97-AF65-F5344CB8AC3E}">
        <p14:creationId xmlns:p14="http://schemas.microsoft.com/office/powerpoint/2010/main" val="355083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3009FD2-4B65-E80D-5190-D09BE846C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90550"/>
            <a:ext cx="8572500" cy="272415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FEC3A05-540D-E1D0-8621-3FC0E44AA0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3648075"/>
            <a:ext cx="85725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2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4155F21-8150-9C76-5955-C5EA93D055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704850"/>
            <a:ext cx="8572500" cy="272415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AA83066-E813-68DA-C2D2-141694E46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33800"/>
            <a:ext cx="85725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4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AD3B4D1-4051-CFD4-0FB7-AD3194309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371475"/>
            <a:ext cx="8572500" cy="272415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8B02992-017E-66C9-3564-607D276446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3429000"/>
            <a:ext cx="85725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9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8C2FF-FF3D-888C-5FA9-4A1E8AE9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Eixos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02DEF8-20BF-EFF4-C827-5169C54CE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Espirais, loops, recursividade (Hui, Cesarino, Young &amp; Ferrel)</a:t>
            </a:r>
          </a:p>
          <a:p>
            <a:endParaRPr lang="pt-BR" dirty="0"/>
          </a:p>
          <a:p>
            <a:r>
              <a:rPr lang="pt-BR" dirty="0"/>
              <a:t>Tempo, espaço (Giddens, </a:t>
            </a:r>
            <a:r>
              <a:rPr lang="pt-BR" dirty="0" err="1"/>
              <a:t>Kitchin</a:t>
            </a:r>
            <a:r>
              <a:rPr lang="pt-BR" dirty="0"/>
              <a:t> &amp; Dodge, Machado, Han)</a:t>
            </a:r>
          </a:p>
          <a:p>
            <a:endParaRPr lang="pt-BR" dirty="0"/>
          </a:p>
          <a:p>
            <a:r>
              <a:rPr lang="pt-BR" dirty="0"/>
              <a:t>Populismo digital (</a:t>
            </a:r>
            <a:r>
              <a:rPr lang="pt-BR" dirty="0" err="1"/>
              <a:t>Voirol</a:t>
            </a:r>
            <a:r>
              <a:rPr lang="pt-BR" dirty="0"/>
              <a:t>, Lago, Starling &amp; </a:t>
            </a:r>
            <a:r>
              <a:rPr lang="pt-BR" dirty="0" err="1"/>
              <a:t>Bignotto</a:t>
            </a:r>
            <a:r>
              <a:rPr lang="pt-BR" dirty="0"/>
              <a:t> / </a:t>
            </a:r>
            <a:r>
              <a:rPr lang="pt-BR"/>
              <a:t>vários)</a:t>
            </a:r>
            <a:br>
              <a:rPr lang="pt-BR"/>
            </a:br>
            <a:endParaRPr lang="pt-BR" dirty="0"/>
          </a:p>
          <a:p>
            <a:r>
              <a:rPr lang="pt-BR" dirty="0" err="1"/>
              <a:t>Intersecionalidades</a:t>
            </a:r>
            <a:r>
              <a:rPr lang="pt-BR" dirty="0"/>
              <a:t> algorítmicas?</a:t>
            </a:r>
          </a:p>
          <a:p>
            <a:endParaRPr lang="pt-BR" dirty="0"/>
          </a:p>
          <a:p>
            <a:r>
              <a:rPr lang="pt-BR" dirty="0"/>
              <a:t>Pesquisas / como pesquisar </a:t>
            </a:r>
          </a:p>
        </p:txBody>
      </p:sp>
    </p:spTree>
    <p:extLst>
      <p:ext uri="{BB962C8B-B14F-4D97-AF65-F5344CB8AC3E}">
        <p14:creationId xmlns:p14="http://schemas.microsoft.com/office/powerpoint/2010/main" val="73302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B13B182-F7C4-3ECF-CFDE-36B40FD09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313" y="0"/>
            <a:ext cx="49613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13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Não há nada acontecendo</vt:lpstr>
      <vt:lpstr>Apresentação do PowerPoint</vt:lpstr>
      <vt:lpstr>Apresentação do PowerPoint</vt:lpstr>
      <vt:lpstr>Apresentação do PowerPoint</vt:lpstr>
      <vt:lpstr>Eixos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</dc:creator>
  <cp:lastModifiedBy>Daniela</cp:lastModifiedBy>
  <cp:revision>8</cp:revision>
  <dcterms:created xsi:type="dcterms:W3CDTF">2023-03-17T18:55:41Z</dcterms:created>
  <dcterms:modified xsi:type="dcterms:W3CDTF">2023-03-22T14:56:49Z</dcterms:modified>
</cp:coreProperties>
</file>