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Architects Daughter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37PnAxmlDRW0bUL+1K9sUDff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/>
              <a:t>Atividade 3 - Meiose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Bio230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"/>
          <p:cNvSpPr/>
          <p:nvPr/>
        </p:nvSpPr>
        <p:spPr>
          <a:xfrm>
            <a:off x="2997284" y="1497200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Telófase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355" name="Google Shape;355;p10"/>
          <p:cNvSpPr/>
          <p:nvPr/>
        </p:nvSpPr>
        <p:spPr>
          <a:xfrm>
            <a:off x="144181" y="1575551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561120" y="2623060"/>
            <a:ext cx="4113140" cy="3336306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4714099" y="2416258"/>
            <a:ext cx="4322794" cy="3543108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0"/>
          <p:cNvSpPr/>
          <p:nvPr/>
        </p:nvSpPr>
        <p:spPr>
          <a:xfrm rot="5714681">
            <a:off x="6595774" y="1998092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/>
          <p:nvPr/>
        </p:nvSpPr>
        <p:spPr>
          <a:xfrm rot="-10773993">
            <a:off x="6952382" y="2001652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1390817" y="222003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/>
          <p:nvPr/>
        </p:nvSpPr>
        <p:spPr>
          <a:xfrm rot="5111326">
            <a:off x="1747425" y="222359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8514302" y="3318353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Prófase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838200" y="1538452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1234081" y="2030090"/>
            <a:ext cx="3213661" cy="2213595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 rot="5714681">
            <a:off x="3903906" y="21402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 rot="-10773993">
            <a:off x="4118680" y="2140785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1465260" y="2022091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 rot="5111326">
            <a:off x="1692888" y="2016728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/>
          <p:nvPr/>
        </p:nvSpPr>
        <p:spPr>
          <a:xfrm rot="-1715000">
            <a:off x="1234553" y="1860507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1"/>
          <p:cNvSpPr/>
          <p:nvPr/>
        </p:nvSpPr>
        <p:spPr>
          <a:xfrm rot="-1715000">
            <a:off x="933094" y="1809180"/>
            <a:ext cx="3020706" cy="175717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4394731" y="3423670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4790612" y="3915308"/>
            <a:ext cx="3213661" cy="2213595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1"/>
          <p:cNvSpPr/>
          <p:nvPr/>
        </p:nvSpPr>
        <p:spPr>
          <a:xfrm rot="5714681">
            <a:off x="7460437" y="4025426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1"/>
          <p:cNvSpPr/>
          <p:nvPr/>
        </p:nvSpPr>
        <p:spPr>
          <a:xfrm rot="-10773993">
            <a:off x="7675211" y="402600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1"/>
          <p:cNvSpPr/>
          <p:nvPr/>
        </p:nvSpPr>
        <p:spPr>
          <a:xfrm>
            <a:off x="5021791" y="3907309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1"/>
          <p:cNvSpPr/>
          <p:nvPr/>
        </p:nvSpPr>
        <p:spPr>
          <a:xfrm rot="5111326">
            <a:off x="5249419" y="3901946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1"/>
          <p:cNvSpPr/>
          <p:nvPr/>
        </p:nvSpPr>
        <p:spPr>
          <a:xfrm rot="-1715000">
            <a:off x="4791084" y="3745725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1"/>
          <p:cNvSpPr/>
          <p:nvPr/>
        </p:nvSpPr>
        <p:spPr>
          <a:xfrm rot="-1715000">
            <a:off x="4795895" y="3594976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Metáfase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436" name="Google Shape;436;p12"/>
          <p:cNvSpPr/>
          <p:nvPr/>
        </p:nvSpPr>
        <p:spPr>
          <a:xfrm rot="-812680">
            <a:off x="761490" y="1370178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2"/>
          <p:cNvSpPr/>
          <p:nvPr/>
        </p:nvSpPr>
        <p:spPr>
          <a:xfrm rot="5714681">
            <a:off x="3903906" y="21402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2"/>
          <p:cNvSpPr/>
          <p:nvPr/>
        </p:nvSpPr>
        <p:spPr>
          <a:xfrm rot="-10773993">
            <a:off x="4118680" y="2140785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1221602" y="3227477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2"/>
          <p:cNvSpPr/>
          <p:nvPr/>
        </p:nvSpPr>
        <p:spPr>
          <a:xfrm rot="5111326">
            <a:off x="1449230" y="3222114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2"/>
          <p:cNvSpPr/>
          <p:nvPr/>
        </p:nvSpPr>
        <p:spPr>
          <a:xfrm rot="-1715000">
            <a:off x="1234553" y="1860507"/>
            <a:ext cx="2710753" cy="1970929"/>
          </a:xfrm>
          <a:prstGeom prst="arc">
            <a:avLst>
              <a:gd name="adj1" fmla="val 12371682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2"/>
          <p:cNvSpPr/>
          <p:nvPr/>
        </p:nvSpPr>
        <p:spPr>
          <a:xfrm rot="-1715000">
            <a:off x="933094" y="1809180"/>
            <a:ext cx="3020706" cy="1757170"/>
          </a:xfrm>
          <a:prstGeom prst="arc">
            <a:avLst>
              <a:gd name="adj1" fmla="val 1207231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2"/>
          <p:cNvSpPr/>
          <p:nvPr/>
        </p:nvSpPr>
        <p:spPr>
          <a:xfrm rot="-812680">
            <a:off x="3901847" y="3558246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2"/>
          <p:cNvSpPr/>
          <p:nvPr/>
        </p:nvSpPr>
        <p:spPr>
          <a:xfrm rot="5714681">
            <a:off x="7044263" y="4328276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2"/>
          <p:cNvSpPr/>
          <p:nvPr/>
        </p:nvSpPr>
        <p:spPr>
          <a:xfrm rot="-10773993">
            <a:off x="7259037" y="432885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4361959" y="5415545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2"/>
          <p:cNvSpPr/>
          <p:nvPr/>
        </p:nvSpPr>
        <p:spPr>
          <a:xfrm rot="5111326">
            <a:off x="4589587" y="5410182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2"/>
          <p:cNvSpPr/>
          <p:nvPr/>
        </p:nvSpPr>
        <p:spPr>
          <a:xfrm rot="-1715000">
            <a:off x="4374910" y="4048575"/>
            <a:ext cx="2710753" cy="1970929"/>
          </a:xfrm>
          <a:prstGeom prst="arc">
            <a:avLst>
              <a:gd name="adj1" fmla="val 12371682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2"/>
          <p:cNvSpPr/>
          <p:nvPr/>
        </p:nvSpPr>
        <p:spPr>
          <a:xfrm rot="-1715000">
            <a:off x="4073451" y="3997248"/>
            <a:ext cx="3020706" cy="1757170"/>
          </a:xfrm>
          <a:prstGeom prst="arc">
            <a:avLst>
              <a:gd name="adj1" fmla="val 1207231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Anáfase II</a:t>
            </a:r>
            <a:endParaRPr/>
          </a:p>
        </p:txBody>
      </p:sp>
      <p:sp>
        <p:nvSpPr>
          <p:cNvPr id="479" name="Google Shape;479;p13"/>
          <p:cNvSpPr/>
          <p:nvPr/>
        </p:nvSpPr>
        <p:spPr>
          <a:xfrm rot="-1333446">
            <a:off x="662205" y="1574525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3"/>
          <p:cNvSpPr/>
          <p:nvPr/>
        </p:nvSpPr>
        <p:spPr>
          <a:xfrm rot="5714681">
            <a:off x="4026395" y="2227264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3"/>
          <p:cNvSpPr/>
          <p:nvPr/>
        </p:nvSpPr>
        <p:spPr>
          <a:xfrm rot="-10773993">
            <a:off x="4290180" y="2272797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737914" y="3350650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/>
          <p:nvPr/>
        </p:nvSpPr>
        <p:spPr>
          <a:xfrm rot="5111326">
            <a:off x="862316" y="3377657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 rot="-1399048">
            <a:off x="3901847" y="3558246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3"/>
          <p:cNvSpPr/>
          <p:nvPr/>
        </p:nvSpPr>
        <p:spPr>
          <a:xfrm rot="5714681">
            <a:off x="7256644" y="43357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3"/>
          <p:cNvSpPr/>
          <p:nvPr/>
        </p:nvSpPr>
        <p:spPr>
          <a:xfrm rot="-10773993">
            <a:off x="7438414" y="431584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4100260" y="5527736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3"/>
          <p:cNvSpPr/>
          <p:nvPr/>
        </p:nvSpPr>
        <p:spPr>
          <a:xfrm rot="5111326">
            <a:off x="4241717" y="5549615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3"/>
          <p:cNvSpPr/>
          <p:nvPr/>
        </p:nvSpPr>
        <p:spPr>
          <a:xfrm rot="-1591985">
            <a:off x="997617" y="2972069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3"/>
          <p:cNvSpPr/>
          <p:nvPr/>
        </p:nvSpPr>
        <p:spPr>
          <a:xfrm rot="8933420">
            <a:off x="833997" y="2481458"/>
            <a:ext cx="1518521" cy="1488703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3"/>
          <p:cNvSpPr/>
          <p:nvPr/>
        </p:nvSpPr>
        <p:spPr>
          <a:xfrm rot="9964912">
            <a:off x="738253" y="2711413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3"/>
          <p:cNvSpPr/>
          <p:nvPr/>
        </p:nvSpPr>
        <p:spPr>
          <a:xfrm rot="1583220">
            <a:off x="2997745" y="1937790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 rot="8641854">
            <a:off x="2888353" y="963301"/>
            <a:ext cx="1518521" cy="1488703"/>
          </a:xfrm>
          <a:prstGeom prst="arc">
            <a:avLst>
              <a:gd name="adj1" fmla="val 16200000"/>
              <a:gd name="adj2" fmla="val 189887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3"/>
          <p:cNvSpPr/>
          <p:nvPr/>
        </p:nvSpPr>
        <p:spPr>
          <a:xfrm rot="8885563">
            <a:off x="3043617" y="2120326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3"/>
          <p:cNvSpPr/>
          <p:nvPr/>
        </p:nvSpPr>
        <p:spPr>
          <a:xfrm rot="1583220">
            <a:off x="6123931" y="3993458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3"/>
          <p:cNvSpPr/>
          <p:nvPr/>
        </p:nvSpPr>
        <p:spPr>
          <a:xfrm rot="8641854">
            <a:off x="6014539" y="3018969"/>
            <a:ext cx="1518521" cy="1488703"/>
          </a:xfrm>
          <a:prstGeom prst="arc">
            <a:avLst>
              <a:gd name="adj1" fmla="val 16200000"/>
              <a:gd name="adj2" fmla="val 189887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/>
          <p:cNvSpPr/>
          <p:nvPr/>
        </p:nvSpPr>
        <p:spPr>
          <a:xfrm rot="8885563">
            <a:off x="6169803" y="4175994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3"/>
          <p:cNvSpPr/>
          <p:nvPr/>
        </p:nvSpPr>
        <p:spPr>
          <a:xfrm rot="-1591985">
            <a:off x="4345545" y="5054945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3"/>
          <p:cNvSpPr/>
          <p:nvPr/>
        </p:nvSpPr>
        <p:spPr>
          <a:xfrm rot="8933420">
            <a:off x="4181925" y="4564334"/>
            <a:ext cx="1518521" cy="1488703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3"/>
          <p:cNvSpPr/>
          <p:nvPr/>
        </p:nvSpPr>
        <p:spPr>
          <a:xfrm rot="9964912">
            <a:off x="4086181" y="4794289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0728588" y="4703332"/>
            <a:ext cx="215206" cy="19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4"/>
          <p:cNvSpPr/>
          <p:nvPr/>
        </p:nvSpPr>
        <p:spPr>
          <a:xfrm>
            <a:off x="1726224" y="407066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2997284" y="1497200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Telófase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532" name="Google Shape;532;p14"/>
          <p:cNvSpPr/>
          <p:nvPr/>
        </p:nvSpPr>
        <p:spPr>
          <a:xfrm>
            <a:off x="144181" y="157555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4"/>
          <p:cNvSpPr/>
          <p:nvPr/>
        </p:nvSpPr>
        <p:spPr>
          <a:xfrm>
            <a:off x="708677" y="213985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3783503" y="1944896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4"/>
          <p:cNvSpPr/>
          <p:nvPr/>
        </p:nvSpPr>
        <p:spPr>
          <a:xfrm rot="5714681">
            <a:off x="5589866" y="1868960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4"/>
          <p:cNvSpPr/>
          <p:nvPr/>
        </p:nvSpPr>
        <p:spPr>
          <a:xfrm rot="-10773993">
            <a:off x="5747207" y="1884266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1466199" y="193442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4"/>
          <p:cNvSpPr/>
          <p:nvPr/>
        </p:nvSpPr>
        <p:spPr>
          <a:xfrm rot="5111326">
            <a:off x="1701209" y="193865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4"/>
          <p:cNvSpPr/>
          <p:nvPr/>
        </p:nvSpPr>
        <p:spPr>
          <a:xfrm>
            <a:off x="4579327" y="3992310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2290720" y="463496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4"/>
          <p:cNvSpPr/>
          <p:nvPr/>
        </p:nvSpPr>
        <p:spPr>
          <a:xfrm>
            <a:off x="5365546" y="4440006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4"/>
          <p:cNvSpPr/>
          <p:nvPr/>
        </p:nvSpPr>
        <p:spPr>
          <a:xfrm rot="5714681">
            <a:off x="7171909" y="4364070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4"/>
          <p:cNvSpPr/>
          <p:nvPr/>
        </p:nvSpPr>
        <p:spPr>
          <a:xfrm rot="-10773993">
            <a:off x="7329250" y="4379376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"/>
          <p:cNvSpPr/>
          <p:nvPr/>
        </p:nvSpPr>
        <p:spPr>
          <a:xfrm>
            <a:off x="3048242" y="442953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"/>
          <p:cNvSpPr/>
          <p:nvPr/>
        </p:nvSpPr>
        <p:spPr>
          <a:xfrm rot="5111326">
            <a:off x="3283252" y="443376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97756" y="332143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903006" y="3383527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"/>
          <p:cNvSpPr/>
          <p:nvPr/>
        </p:nvSpPr>
        <p:spPr>
          <a:xfrm>
            <a:off x="1726224" y="407066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4049245" y="134763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Produtos da meiose</a:t>
            </a: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144181" y="157555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708677" y="213985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4835464" y="179533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/>
          <p:nvPr/>
        </p:nvSpPr>
        <p:spPr>
          <a:xfrm rot="5714681">
            <a:off x="6641827" y="171939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5"/>
          <p:cNvSpPr/>
          <p:nvPr/>
        </p:nvSpPr>
        <p:spPr>
          <a:xfrm rot="-10773993">
            <a:off x="6799168" y="173470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5"/>
          <p:cNvSpPr/>
          <p:nvPr/>
        </p:nvSpPr>
        <p:spPr>
          <a:xfrm>
            <a:off x="1466199" y="193442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5"/>
          <p:cNvSpPr/>
          <p:nvPr/>
        </p:nvSpPr>
        <p:spPr>
          <a:xfrm rot="5111326">
            <a:off x="1701209" y="193865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5631288" y="384274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2290720" y="463496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6417507" y="429044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5"/>
          <p:cNvSpPr/>
          <p:nvPr/>
        </p:nvSpPr>
        <p:spPr>
          <a:xfrm rot="5714681">
            <a:off x="8223870" y="421450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5"/>
          <p:cNvSpPr/>
          <p:nvPr/>
        </p:nvSpPr>
        <p:spPr>
          <a:xfrm rot="-10773993">
            <a:off x="8381211" y="422981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5"/>
          <p:cNvSpPr/>
          <p:nvPr/>
        </p:nvSpPr>
        <p:spPr>
          <a:xfrm>
            <a:off x="3048242" y="442953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5"/>
          <p:cNvSpPr/>
          <p:nvPr/>
        </p:nvSpPr>
        <p:spPr>
          <a:xfrm rot="5111326">
            <a:off x="3283252" y="443376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97756" y="332143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903006" y="3383527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A)</a:t>
            </a:r>
            <a:endParaRPr/>
          </a:p>
        </p:txBody>
      </p:sp>
      <p:pic>
        <p:nvPicPr>
          <p:cNvPr id="620" name="Google Shape;6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Interfase (início)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/>
          </a:p>
        </p:txBody>
      </p:sp>
      <p:sp>
        <p:nvSpPr>
          <p:cNvPr id="649" name="Google Shape;649;p17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7"/>
          <p:cNvSpPr/>
          <p:nvPr/>
        </p:nvSpPr>
        <p:spPr>
          <a:xfrm>
            <a:off x="1491916" y="241625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7"/>
          <p:cNvSpPr/>
          <p:nvPr/>
        </p:nvSpPr>
        <p:spPr>
          <a:xfrm>
            <a:off x="4459704" y="190629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7"/>
          <p:cNvSpPr/>
          <p:nvPr/>
        </p:nvSpPr>
        <p:spPr>
          <a:xfrm rot="5111326">
            <a:off x="4816312" y="190985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Interfase (fim)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/>
          </a:p>
        </p:txBody>
      </p:sp>
      <p:sp>
        <p:nvSpPr>
          <p:cNvPr id="682" name="Google Shape;682;p18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8"/>
          <p:cNvSpPr/>
          <p:nvPr/>
        </p:nvSpPr>
        <p:spPr>
          <a:xfrm>
            <a:off x="1491916" y="241625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8"/>
          <p:cNvSpPr/>
          <p:nvPr/>
        </p:nvSpPr>
        <p:spPr>
          <a:xfrm>
            <a:off x="4459704" y="190629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8"/>
          <p:cNvSpPr/>
          <p:nvPr/>
        </p:nvSpPr>
        <p:spPr>
          <a:xfrm rot="5111326">
            <a:off x="4816312" y="190985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8"/>
          <p:cNvSpPr/>
          <p:nvPr/>
        </p:nvSpPr>
        <p:spPr>
          <a:xfrm>
            <a:off x="2452032" y="2039957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8"/>
          <p:cNvSpPr/>
          <p:nvPr/>
        </p:nvSpPr>
        <p:spPr>
          <a:xfrm rot="5111326">
            <a:off x="2808640" y="2043517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8" name="Google Shape;6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Prófase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717" name="Google Shape;717;p19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9"/>
          <p:cNvSpPr/>
          <p:nvPr/>
        </p:nvSpPr>
        <p:spPr>
          <a:xfrm>
            <a:off x="1463211" y="238454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9"/>
          <p:cNvSpPr/>
          <p:nvPr/>
        </p:nvSpPr>
        <p:spPr>
          <a:xfrm rot="5714681">
            <a:off x="5907709" y="2590841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9"/>
          <p:cNvSpPr/>
          <p:nvPr/>
        </p:nvSpPr>
        <p:spPr>
          <a:xfrm rot="-10773993">
            <a:off x="6264317" y="2594401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9"/>
          <p:cNvSpPr/>
          <p:nvPr/>
        </p:nvSpPr>
        <p:spPr>
          <a:xfrm>
            <a:off x="1580873" y="241625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9"/>
          <p:cNvSpPr/>
          <p:nvPr/>
        </p:nvSpPr>
        <p:spPr>
          <a:xfrm rot="5111326">
            <a:off x="1937481" y="241981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9"/>
          <p:cNvSpPr/>
          <p:nvPr/>
        </p:nvSpPr>
        <p:spPr>
          <a:xfrm rot="-1330969">
            <a:off x="342866" y="2208059"/>
            <a:ext cx="5831219" cy="3554261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9"/>
          <p:cNvSpPr/>
          <p:nvPr/>
        </p:nvSpPr>
        <p:spPr>
          <a:xfrm rot="-1330969">
            <a:off x="-301025" y="2085032"/>
            <a:ext cx="6497973" cy="316878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5" name="Google Shape;7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Nossos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moldes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: 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02339" y="2928490"/>
            <a:ext cx="2964229" cy="62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416361" y="2946965"/>
            <a:ext cx="2964233" cy="62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32818" y="2962063"/>
            <a:ext cx="2964232" cy="58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35633" y="2982164"/>
            <a:ext cx="2964233" cy="58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878731" y="2960166"/>
            <a:ext cx="2982707" cy="57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084353" y="2960166"/>
            <a:ext cx="2982708" cy="57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771447" y="2969269"/>
            <a:ext cx="3200624" cy="61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697035" y="2969269"/>
            <a:ext cx="3200623" cy="61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1787" y="2273492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456" y="2273492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1787" y="2701914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455" y="2701915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0966392" y="5565790"/>
            <a:ext cx="545530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497215" y="5569556"/>
            <a:ext cx="379432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923414" y="5565790"/>
            <a:ext cx="433748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170756" y="5565790"/>
            <a:ext cx="528013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0927092" y="4288227"/>
            <a:ext cx="545530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457915" y="4291993"/>
            <a:ext cx="379432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884114" y="4288227"/>
            <a:ext cx="433748" cy="116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131456" y="4288227"/>
            <a:ext cx="528013" cy="116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915634" y="5221533"/>
            <a:ext cx="1502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Duplicação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2460529" y="5985117"/>
            <a:ext cx="1928099" cy="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Homólogos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5147364" y="4977893"/>
            <a:ext cx="1502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Duplicação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5693412" y="5805807"/>
            <a:ext cx="1928099" cy="37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Homólogos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838338" y="3226053"/>
            <a:ext cx="1660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Centrômeros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0019027" y="5360171"/>
            <a:ext cx="109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Alelos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8988" y="2299861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6657" y="2299861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8988" y="2728283"/>
            <a:ext cx="393103" cy="3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6656" y="2728284"/>
            <a:ext cx="393103" cy="34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Metáfase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754" name="Google Shape;754;p20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 rot="5714681">
            <a:off x="5907709" y="2590841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 rot="-10773993">
            <a:off x="6264317" y="2594401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1149104" y="3705497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 rot="5111326">
            <a:off x="1505712" y="3709057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 rot="-1776133">
            <a:off x="376323" y="2310951"/>
            <a:ext cx="5831219" cy="3554261"/>
          </a:xfrm>
          <a:prstGeom prst="arc">
            <a:avLst>
              <a:gd name="adj1" fmla="val 13998424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 rot="-1810290">
            <a:off x="-301025" y="2085032"/>
            <a:ext cx="6497973" cy="3168783"/>
          </a:xfrm>
          <a:prstGeom prst="arc">
            <a:avLst>
              <a:gd name="adj1" fmla="val 14102682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Anáfase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790" name="Google Shape;790;p21"/>
          <p:cNvSpPr/>
          <p:nvPr/>
        </p:nvSpPr>
        <p:spPr>
          <a:xfrm rot="-700242">
            <a:off x="492263" y="1913534"/>
            <a:ext cx="730878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1"/>
          <p:cNvSpPr/>
          <p:nvPr/>
        </p:nvSpPr>
        <p:spPr>
          <a:xfrm rot="5714681">
            <a:off x="6643187" y="3207056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1"/>
          <p:cNvSpPr/>
          <p:nvPr/>
        </p:nvSpPr>
        <p:spPr>
          <a:xfrm rot="-10773993">
            <a:off x="6999795" y="3210616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1"/>
          <p:cNvSpPr/>
          <p:nvPr/>
        </p:nvSpPr>
        <p:spPr>
          <a:xfrm>
            <a:off x="1063392" y="4670223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1"/>
          <p:cNvSpPr/>
          <p:nvPr/>
        </p:nvSpPr>
        <p:spPr>
          <a:xfrm rot="5111326">
            <a:off x="1420000" y="4673783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1"/>
          <p:cNvSpPr/>
          <p:nvPr/>
        </p:nvSpPr>
        <p:spPr>
          <a:xfrm rot="-1591985">
            <a:off x="1594241" y="3740915"/>
            <a:ext cx="2065017" cy="2177790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1"/>
          <p:cNvSpPr/>
          <p:nvPr/>
        </p:nvSpPr>
        <p:spPr>
          <a:xfrm rot="8933420">
            <a:off x="1493284" y="3031588"/>
            <a:ext cx="2527322" cy="2331245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1"/>
          <p:cNvSpPr/>
          <p:nvPr/>
        </p:nvSpPr>
        <p:spPr>
          <a:xfrm rot="1464331">
            <a:off x="4831906" y="2484791"/>
            <a:ext cx="2065017" cy="1888416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1"/>
          <p:cNvSpPr/>
          <p:nvPr/>
        </p:nvSpPr>
        <p:spPr>
          <a:xfrm rot="9651065">
            <a:off x="4878401" y="2484791"/>
            <a:ext cx="2065017" cy="1888416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1"/>
          <p:cNvSpPr/>
          <p:nvPr/>
        </p:nvSpPr>
        <p:spPr>
          <a:xfrm rot="244499">
            <a:off x="5015170" y="3217096"/>
            <a:ext cx="2065017" cy="1240717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1"/>
          <p:cNvSpPr/>
          <p:nvPr/>
        </p:nvSpPr>
        <p:spPr>
          <a:xfrm rot="9498338">
            <a:off x="1287662" y="3480604"/>
            <a:ext cx="2065017" cy="1240717"/>
          </a:xfrm>
          <a:prstGeom prst="arc">
            <a:avLst>
              <a:gd name="adj1" fmla="val 12845804"/>
              <a:gd name="adj2" fmla="val 1907066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1" name="Google Shape;8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"/>
          <p:cNvSpPr/>
          <p:nvPr/>
        </p:nvSpPr>
        <p:spPr>
          <a:xfrm>
            <a:off x="2997284" y="1497200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Telófase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831" name="Google Shape;831;p22"/>
          <p:cNvSpPr/>
          <p:nvPr/>
        </p:nvSpPr>
        <p:spPr>
          <a:xfrm>
            <a:off x="144181" y="1575551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/>
          <p:nvPr/>
        </p:nvSpPr>
        <p:spPr>
          <a:xfrm>
            <a:off x="561120" y="2623060"/>
            <a:ext cx="4113140" cy="3336306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2"/>
          <p:cNvSpPr/>
          <p:nvPr/>
        </p:nvSpPr>
        <p:spPr>
          <a:xfrm>
            <a:off x="4714099" y="2416258"/>
            <a:ext cx="4322794" cy="3543108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2"/>
          <p:cNvSpPr/>
          <p:nvPr/>
        </p:nvSpPr>
        <p:spPr>
          <a:xfrm rot="5714681">
            <a:off x="6595774" y="1998092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2"/>
          <p:cNvSpPr/>
          <p:nvPr/>
        </p:nvSpPr>
        <p:spPr>
          <a:xfrm rot="-10773993">
            <a:off x="6952382" y="2001652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2"/>
          <p:cNvSpPr/>
          <p:nvPr/>
        </p:nvSpPr>
        <p:spPr>
          <a:xfrm>
            <a:off x="1390817" y="222003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2"/>
          <p:cNvSpPr/>
          <p:nvPr/>
        </p:nvSpPr>
        <p:spPr>
          <a:xfrm rot="5111326">
            <a:off x="1747425" y="222359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8" name="Google Shape;8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8514302" y="3318353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Prófase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867" name="Google Shape;867;p23"/>
          <p:cNvSpPr/>
          <p:nvPr/>
        </p:nvSpPr>
        <p:spPr>
          <a:xfrm>
            <a:off x="838200" y="1538452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3"/>
          <p:cNvSpPr/>
          <p:nvPr/>
        </p:nvSpPr>
        <p:spPr>
          <a:xfrm>
            <a:off x="1234081" y="2030090"/>
            <a:ext cx="3213661" cy="2213595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23"/>
          <p:cNvSpPr/>
          <p:nvPr/>
        </p:nvSpPr>
        <p:spPr>
          <a:xfrm rot="5714681">
            <a:off x="3903906" y="21402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3"/>
          <p:cNvSpPr/>
          <p:nvPr/>
        </p:nvSpPr>
        <p:spPr>
          <a:xfrm rot="-10773993">
            <a:off x="4118680" y="2140785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3"/>
          <p:cNvSpPr/>
          <p:nvPr/>
        </p:nvSpPr>
        <p:spPr>
          <a:xfrm>
            <a:off x="1465260" y="2022091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3"/>
          <p:cNvSpPr/>
          <p:nvPr/>
        </p:nvSpPr>
        <p:spPr>
          <a:xfrm rot="5111326">
            <a:off x="1692888" y="2016728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3"/>
          <p:cNvSpPr/>
          <p:nvPr/>
        </p:nvSpPr>
        <p:spPr>
          <a:xfrm rot="-1715000">
            <a:off x="1234553" y="1860507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3"/>
          <p:cNvSpPr/>
          <p:nvPr/>
        </p:nvSpPr>
        <p:spPr>
          <a:xfrm rot="-1715000">
            <a:off x="933094" y="1809180"/>
            <a:ext cx="3020706" cy="175717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3"/>
          <p:cNvSpPr/>
          <p:nvPr/>
        </p:nvSpPr>
        <p:spPr>
          <a:xfrm>
            <a:off x="4394731" y="3423670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3"/>
          <p:cNvSpPr/>
          <p:nvPr/>
        </p:nvSpPr>
        <p:spPr>
          <a:xfrm>
            <a:off x="4790612" y="3915308"/>
            <a:ext cx="3213661" cy="2213595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3"/>
          <p:cNvSpPr/>
          <p:nvPr/>
        </p:nvSpPr>
        <p:spPr>
          <a:xfrm rot="5714681">
            <a:off x="7460437" y="4025426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3"/>
          <p:cNvSpPr/>
          <p:nvPr/>
        </p:nvSpPr>
        <p:spPr>
          <a:xfrm rot="-10773993">
            <a:off x="7675211" y="402600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3"/>
          <p:cNvSpPr/>
          <p:nvPr/>
        </p:nvSpPr>
        <p:spPr>
          <a:xfrm>
            <a:off x="5021791" y="3907309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3"/>
          <p:cNvSpPr/>
          <p:nvPr/>
        </p:nvSpPr>
        <p:spPr>
          <a:xfrm rot="5111326">
            <a:off x="5249419" y="3901946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3"/>
          <p:cNvSpPr/>
          <p:nvPr/>
        </p:nvSpPr>
        <p:spPr>
          <a:xfrm rot="-1715000">
            <a:off x="4791084" y="3745725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/>
          <p:nvPr/>
        </p:nvSpPr>
        <p:spPr>
          <a:xfrm rot="-1715000">
            <a:off x="4795895" y="3594976"/>
            <a:ext cx="2710753" cy="1970929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3" name="Google Shape;8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Metáfase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912" name="Google Shape;912;p24"/>
          <p:cNvSpPr/>
          <p:nvPr/>
        </p:nvSpPr>
        <p:spPr>
          <a:xfrm rot="-812680">
            <a:off x="761490" y="1370178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4"/>
          <p:cNvSpPr/>
          <p:nvPr/>
        </p:nvSpPr>
        <p:spPr>
          <a:xfrm rot="5714681">
            <a:off x="3903906" y="21402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4"/>
          <p:cNvSpPr/>
          <p:nvPr/>
        </p:nvSpPr>
        <p:spPr>
          <a:xfrm rot="-10773993">
            <a:off x="4118680" y="2140785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24"/>
          <p:cNvSpPr/>
          <p:nvPr/>
        </p:nvSpPr>
        <p:spPr>
          <a:xfrm>
            <a:off x="1221602" y="3227477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4"/>
          <p:cNvSpPr/>
          <p:nvPr/>
        </p:nvSpPr>
        <p:spPr>
          <a:xfrm rot="5111326">
            <a:off x="1449230" y="3222114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24"/>
          <p:cNvSpPr/>
          <p:nvPr/>
        </p:nvSpPr>
        <p:spPr>
          <a:xfrm rot="-1715000">
            <a:off x="1234553" y="1860507"/>
            <a:ext cx="2710753" cy="1970929"/>
          </a:xfrm>
          <a:prstGeom prst="arc">
            <a:avLst>
              <a:gd name="adj1" fmla="val 12371682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24"/>
          <p:cNvSpPr/>
          <p:nvPr/>
        </p:nvSpPr>
        <p:spPr>
          <a:xfrm rot="-1715000">
            <a:off x="933094" y="1809180"/>
            <a:ext cx="3020706" cy="1757170"/>
          </a:xfrm>
          <a:prstGeom prst="arc">
            <a:avLst>
              <a:gd name="adj1" fmla="val 1207231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24"/>
          <p:cNvSpPr/>
          <p:nvPr/>
        </p:nvSpPr>
        <p:spPr>
          <a:xfrm rot="-812680">
            <a:off x="3901847" y="3558246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4"/>
          <p:cNvSpPr/>
          <p:nvPr/>
        </p:nvSpPr>
        <p:spPr>
          <a:xfrm rot="5714681">
            <a:off x="7044263" y="4328276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4"/>
          <p:cNvSpPr/>
          <p:nvPr/>
        </p:nvSpPr>
        <p:spPr>
          <a:xfrm rot="-10773993">
            <a:off x="7259037" y="432885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4"/>
          <p:cNvSpPr/>
          <p:nvPr/>
        </p:nvSpPr>
        <p:spPr>
          <a:xfrm>
            <a:off x="4361959" y="5415545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4"/>
          <p:cNvSpPr/>
          <p:nvPr/>
        </p:nvSpPr>
        <p:spPr>
          <a:xfrm rot="5111326">
            <a:off x="4589587" y="5410182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4"/>
          <p:cNvSpPr/>
          <p:nvPr/>
        </p:nvSpPr>
        <p:spPr>
          <a:xfrm rot="-1715000">
            <a:off x="4374910" y="4048575"/>
            <a:ext cx="2710753" cy="1970929"/>
          </a:xfrm>
          <a:prstGeom prst="arc">
            <a:avLst>
              <a:gd name="adj1" fmla="val 12371682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4"/>
          <p:cNvSpPr/>
          <p:nvPr/>
        </p:nvSpPr>
        <p:spPr>
          <a:xfrm rot="-1715000">
            <a:off x="4073451" y="3997248"/>
            <a:ext cx="3020706" cy="1757170"/>
          </a:xfrm>
          <a:prstGeom prst="arc">
            <a:avLst>
              <a:gd name="adj1" fmla="val 1207231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6" name="Google Shape;9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18372" y="468903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Anáfase II</a:t>
            </a:r>
            <a:endParaRPr/>
          </a:p>
        </p:txBody>
      </p:sp>
      <p:sp>
        <p:nvSpPr>
          <p:cNvPr id="955" name="Google Shape;955;p25"/>
          <p:cNvSpPr/>
          <p:nvPr/>
        </p:nvSpPr>
        <p:spPr>
          <a:xfrm rot="-1333446">
            <a:off x="662205" y="1574525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5"/>
          <p:cNvSpPr/>
          <p:nvPr/>
        </p:nvSpPr>
        <p:spPr>
          <a:xfrm rot="5714681">
            <a:off x="4026395" y="2227264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25"/>
          <p:cNvSpPr/>
          <p:nvPr/>
        </p:nvSpPr>
        <p:spPr>
          <a:xfrm rot="-10773993">
            <a:off x="4290180" y="2272797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25"/>
          <p:cNvSpPr/>
          <p:nvPr/>
        </p:nvSpPr>
        <p:spPr>
          <a:xfrm>
            <a:off x="737914" y="3350650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5"/>
          <p:cNvSpPr/>
          <p:nvPr/>
        </p:nvSpPr>
        <p:spPr>
          <a:xfrm rot="5111326">
            <a:off x="862316" y="3377657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25"/>
          <p:cNvSpPr/>
          <p:nvPr/>
        </p:nvSpPr>
        <p:spPr>
          <a:xfrm rot="-1399048">
            <a:off x="3901847" y="3558246"/>
            <a:ext cx="4070131" cy="3144252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5"/>
          <p:cNvSpPr/>
          <p:nvPr/>
        </p:nvSpPr>
        <p:spPr>
          <a:xfrm rot="5714681">
            <a:off x="7256644" y="4335708"/>
            <a:ext cx="309445" cy="14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5"/>
          <p:cNvSpPr/>
          <p:nvPr/>
        </p:nvSpPr>
        <p:spPr>
          <a:xfrm rot="-10773993">
            <a:off x="7438414" y="4315843"/>
            <a:ext cx="307158" cy="1419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5"/>
          <p:cNvSpPr/>
          <p:nvPr/>
        </p:nvSpPr>
        <p:spPr>
          <a:xfrm>
            <a:off x="4100260" y="5527736"/>
            <a:ext cx="297379" cy="146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25"/>
          <p:cNvSpPr/>
          <p:nvPr/>
        </p:nvSpPr>
        <p:spPr>
          <a:xfrm rot="5111326">
            <a:off x="4241717" y="5549615"/>
            <a:ext cx="319621" cy="1364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5"/>
          <p:cNvSpPr/>
          <p:nvPr/>
        </p:nvSpPr>
        <p:spPr>
          <a:xfrm rot="-1591985">
            <a:off x="997617" y="2972069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5"/>
          <p:cNvSpPr/>
          <p:nvPr/>
        </p:nvSpPr>
        <p:spPr>
          <a:xfrm rot="8933420">
            <a:off x="833997" y="2481458"/>
            <a:ext cx="1518521" cy="1488703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5"/>
          <p:cNvSpPr/>
          <p:nvPr/>
        </p:nvSpPr>
        <p:spPr>
          <a:xfrm rot="9964912">
            <a:off x="738253" y="2711413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5"/>
          <p:cNvSpPr/>
          <p:nvPr/>
        </p:nvSpPr>
        <p:spPr>
          <a:xfrm rot="1583220">
            <a:off x="2997745" y="1937790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5"/>
          <p:cNvSpPr/>
          <p:nvPr/>
        </p:nvSpPr>
        <p:spPr>
          <a:xfrm rot="8641854">
            <a:off x="2888353" y="963301"/>
            <a:ext cx="1518521" cy="1488703"/>
          </a:xfrm>
          <a:prstGeom prst="arc">
            <a:avLst>
              <a:gd name="adj1" fmla="val 16200000"/>
              <a:gd name="adj2" fmla="val 189887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5"/>
          <p:cNvSpPr/>
          <p:nvPr/>
        </p:nvSpPr>
        <p:spPr>
          <a:xfrm rot="8885563">
            <a:off x="3043617" y="2120326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5"/>
          <p:cNvSpPr/>
          <p:nvPr/>
        </p:nvSpPr>
        <p:spPr>
          <a:xfrm rot="1583220">
            <a:off x="6123931" y="3993458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25"/>
          <p:cNvSpPr/>
          <p:nvPr/>
        </p:nvSpPr>
        <p:spPr>
          <a:xfrm rot="8641854">
            <a:off x="6014539" y="3018969"/>
            <a:ext cx="1518521" cy="1488703"/>
          </a:xfrm>
          <a:prstGeom prst="arc">
            <a:avLst>
              <a:gd name="adj1" fmla="val 16200000"/>
              <a:gd name="adj2" fmla="val 189887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25"/>
          <p:cNvSpPr/>
          <p:nvPr/>
        </p:nvSpPr>
        <p:spPr>
          <a:xfrm rot="8885563">
            <a:off x="6169803" y="4175994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25"/>
          <p:cNvSpPr/>
          <p:nvPr/>
        </p:nvSpPr>
        <p:spPr>
          <a:xfrm rot="-1591985">
            <a:off x="4345545" y="5054945"/>
            <a:ext cx="1240750" cy="1390709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25"/>
          <p:cNvSpPr/>
          <p:nvPr/>
        </p:nvSpPr>
        <p:spPr>
          <a:xfrm rot="8933420">
            <a:off x="4181925" y="4564334"/>
            <a:ext cx="1518521" cy="1488703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5"/>
          <p:cNvSpPr/>
          <p:nvPr/>
        </p:nvSpPr>
        <p:spPr>
          <a:xfrm rot="9964912">
            <a:off x="4086181" y="4794289"/>
            <a:ext cx="1240750" cy="792306"/>
          </a:xfrm>
          <a:prstGeom prst="arc">
            <a:avLst>
              <a:gd name="adj1" fmla="val 12845804"/>
              <a:gd name="adj2" fmla="val 1854109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7" name="Google Shape;9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49662" y="3410090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130407" flipH="1">
            <a:off x="10686315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6"/>
          <p:cNvSpPr/>
          <p:nvPr/>
        </p:nvSpPr>
        <p:spPr>
          <a:xfrm>
            <a:off x="1726224" y="407066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6"/>
          <p:cNvSpPr/>
          <p:nvPr/>
        </p:nvSpPr>
        <p:spPr>
          <a:xfrm>
            <a:off x="2997284" y="1497200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Telófase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II</a:t>
            </a:r>
            <a:endParaRPr/>
          </a:p>
        </p:txBody>
      </p:sp>
      <p:sp>
        <p:nvSpPr>
          <p:cNvPr id="1008" name="Google Shape;1008;p26"/>
          <p:cNvSpPr/>
          <p:nvPr/>
        </p:nvSpPr>
        <p:spPr>
          <a:xfrm>
            <a:off x="144181" y="157555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6"/>
          <p:cNvSpPr/>
          <p:nvPr/>
        </p:nvSpPr>
        <p:spPr>
          <a:xfrm>
            <a:off x="708677" y="213985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6"/>
          <p:cNvSpPr/>
          <p:nvPr/>
        </p:nvSpPr>
        <p:spPr>
          <a:xfrm>
            <a:off x="3783503" y="1944896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6"/>
          <p:cNvSpPr/>
          <p:nvPr/>
        </p:nvSpPr>
        <p:spPr>
          <a:xfrm rot="5714681">
            <a:off x="5589866" y="1868960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6"/>
          <p:cNvSpPr/>
          <p:nvPr/>
        </p:nvSpPr>
        <p:spPr>
          <a:xfrm rot="-10773993">
            <a:off x="5747207" y="1884266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6"/>
          <p:cNvSpPr/>
          <p:nvPr/>
        </p:nvSpPr>
        <p:spPr>
          <a:xfrm>
            <a:off x="1466199" y="193442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6"/>
          <p:cNvSpPr/>
          <p:nvPr/>
        </p:nvSpPr>
        <p:spPr>
          <a:xfrm rot="5111326">
            <a:off x="1701209" y="193865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6"/>
          <p:cNvSpPr/>
          <p:nvPr/>
        </p:nvSpPr>
        <p:spPr>
          <a:xfrm>
            <a:off x="4579327" y="3992310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6"/>
          <p:cNvSpPr/>
          <p:nvPr/>
        </p:nvSpPr>
        <p:spPr>
          <a:xfrm>
            <a:off x="2290720" y="463496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6"/>
          <p:cNvSpPr/>
          <p:nvPr/>
        </p:nvSpPr>
        <p:spPr>
          <a:xfrm>
            <a:off x="5365546" y="4440006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6"/>
          <p:cNvSpPr/>
          <p:nvPr/>
        </p:nvSpPr>
        <p:spPr>
          <a:xfrm rot="5714681">
            <a:off x="7171909" y="4364070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6"/>
          <p:cNvSpPr/>
          <p:nvPr/>
        </p:nvSpPr>
        <p:spPr>
          <a:xfrm rot="-10773993">
            <a:off x="7329250" y="4379376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6"/>
          <p:cNvSpPr/>
          <p:nvPr/>
        </p:nvSpPr>
        <p:spPr>
          <a:xfrm>
            <a:off x="3048242" y="442953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6"/>
          <p:cNvSpPr/>
          <p:nvPr/>
        </p:nvSpPr>
        <p:spPr>
          <a:xfrm rot="5111326">
            <a:off x="3283252" y="443376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2" name="Google Shape;10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97756" y="332143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903006" y="3383527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7"/>
          <p:cNvSpPr/>
          <p:nvPr/>
        </p:nvSpPr>
        <p:spPr>
          <a:xfrm>
            <a:off x="1726224" y="407066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27"/>
          <p:cNvSpPr/>
          <p:nvPr/>
        </p:nvSpPr>
        <p:spPr>
          <a:xfrm>
            <a:off x="4049245" y="134763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B) Produtos da meiose</a:t>
            </a:r>
            <a:endParaRPr/>
          </a:p>
        </p:txBody>
      </p:sp>
      <p:sp>
        <p:nvSpPr>
          <p:cNvPr id="1053" name="Google Shape;1053;p27"/>
          <p:cNvSpPr/>
          <p:nvPr/>
        </p:nvSpPr>
        <p:spPr>
          <a:xfrm>
            <a:off x="144181" y="157555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27"/>
          <p:cNvSpPr/>
          <p:nvPr/>
        </p:nvSpPr>
        <p:spPr>
          <a:xfrm>
            <a:off x="708677" y="213985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7"/>
          <p:cNvSpPr/>
          <p:nvPr/>
        </p:nvSpPr>
        <p:spPr>
          <a:xfrm>
            <a:off x="4835464" y="179533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27"/>
          <p:cNvSpPr/>
          <p:nvPr/>
        </p:nvSpPr>
        <p:spPr>
          <a:xfrm rot="5714681">
            <a:off x="6641827" y="171939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27"/>
          <p:cNvSpPr/>
          <p:nvPr/>
        </p:nvSpPr>
        <p:spPr>
          <a:xfrm rot="-10773993">
            <a:off x="6799168" y="173470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27"/>
          <p:cNvSpPr/>
          <p:nvPr/>
        </p:nvSpPr>
        <p:spPr>
          <a:xfrm>
            <a:off x="1466199" y="193442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27"/>
          <p:cNvSpPr/>
          <p:nvPr/>
        </p:nvSpPr>
        <p:spPr>
          <a:xfrm rot="5111326">
            <a:off x="1701209" y="193865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27"/>
          <p:cNvSpPr/>
          <p:nvPr/>
        </p:nvSpPr>
        <p:spPr>
          <a:xfrm>
            <a:off x="5631288" y="384274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27"/>
          <p:cNvSpPr/>
          <p:nvPr/>
        </p:nvSpPr>
        <p:spPr>
          <a:xfrm>
            <a:off x="2290720" y="463496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27"/>
          <p:cNvSpPr/>
          <p:nvPr/>
        </p:nvSpPr>
        <p:spPr>
          <a:xfrm>
            <a:off x="6417507" y="429044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27"/>
          <p:cNvSpPr/>
          <p:nvPr/>
        </p:nvSpPr>
        <p:spPr>
          <a:xfrm rot="5714681">
            <a:off x="8223870" y="421450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27"/>
          <p:cNvSpPr/>
          <p:nvPr/>
        </p:nvSpPr>
        <p:spPr>
          <a:xfrm rot="-10773993">
            <a:off x="8381211" y="422981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27"/>
          <p:cNvSpPr/>
          <p:nvPr/>
        </p:nvSpPr>
        <p:spPr>
          <a:xfrm>
            <a:off x="3048242" y="442953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27"/>
          <p:cNvSpPr/>
          <p:nvPr/>
        </p:nvSpPr>
        <p:spPr>
          <a:xfrm rot="5111326">
            <a:off x="3283252" y="443376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7" name="Google Shape;10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97756" y="332143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903006" y="3383527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8"/>
          <p:cNvSpPr/>
          <p:nvPr/>
        </p:nvSpPr>
        <p:spPr>
          <a:xfrm>
            <a:off x="1726224" y="407066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28"/>
          <p:cNvSpPr/>
          <p:nvPr/>
        </p:nvSpPr>
        <p:spPr>
          <a:xfrm>
            <a:off x="4049245" y="134763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2. C) Todos produtos da meiose possíveis</a:t>
            </a:r>
            <a:endParaRPr/>
          </a:p>
        </p:txBody>
      </p:sp>
      <p:sp>
        <p:nvSpPr>
          <p:cNvPr id="1098" name="Google Shape;1098;p28"/>
          <p:cNvSpPr/>
          <p:nvPr/>
        </p:nvSpPr>
        <p:spPr>
          <a:xfrm>
            <a:off x="144181" y="1575551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28"/>
          <p:cNvSpPr/>
          <p:nvPr/>
        </p:nvSpPr>
        <p:spPr>
          <a:xfrm>
            <a:off x="708677" y="213985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28"/>
          <p:cNvSpPr/>
          <p:nvPr/>
        </p:nvSpPr>
        <p:spPr>
          <a:xfrm>
            <a:off x="4835464" y="179533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28"/>
          <p:cNvSpPr/>
          <p:nvPr/>
        </p:nvSpPr>
        <p:spPr>
          <a:xfrm rot="5714681">
            <a:off x="6641827" y="171939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28"/>
          <p:cNvSpPr/>
          <p:nvPr/>
        </p:nvSpPr>
        <p:spPr>
          <a:xfrm rot="-10773993">
            <a:off x="6799168" y="173470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1466199" y="193442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28"/>
          <p:cNvSpPr/>
          <p:nvPr/>
        </p:nvSpPr>
        <p:spPr>
          <a:xfrm rot="5111326">
            <a:off x="1701209" y="193865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28"/>
          <p:cNvSpPr/>
          <p:nvPr/>
        </p:nvSpPr>
        <p:spPr>
          <a:xfrm>
            <a:off x="5631288" y="3842746"/>
            <a:ext cx="3781888" cy="2685917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28"/>
          <p:cNvSpPr/>
          <p:nvPr/>
        </p:nvSpPr>
        <p:spPr>
          <a:xfrm>
            <a:off x="2290720" y="4634967"/>
            <a:ext cx="2407605" cy="1868211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28"/>
          <p:cNvSpPr/>
          <p:nvPr/>
        </p:nvSpPr>
        <p:spPr>
          <a:xfrm>
            <a:off x="6417507" y="4290442"/>
            <a:ext cx="2530325" cy="1984013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28"/>
          <p:cNvSpPr/>
          <p:nvPr/>
        </p:nvSpPr>
        <p:spPr>
          <a:xfrm rot="5714681">
            <a:off x="8223870" y="4214506"/>
            <a:ext cx="264338" cy="1309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28"/>
          <p:cNvSpPr/>
          <p:nvPr/>
        </p:nvSpPr>
        <p:spPr>
          <a:xfrm rot="-10773993">
            <a:off x="8381211" y="4229812"/>
            <a:ext cx="285405" cy="12125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28"/>
          <p:cNvSpPr/>
          <p:nvPr/>
        </p:nvSpPr>
        <p:spPr>
          <a:xfrm>
            <a:off x="3048242" y="4429530"/>
            <a:ext cx="276319" cy="1252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28"/>
          <p:cNvSpPr/>
          <p:nvPr/>
        </p:nvSpPr>
        <p:spPr>
          <a:xfrm rot="5111326">
            <a:off x="3283252" y="4433766"/>
            <a:ext cx="273030" cy="1267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2" name="Google Shape;11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97756" y="332143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903006" y="3383527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Nossos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moldes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: 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491916" y="241625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459704" y="190629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 rot="5111326">
            <a:off x="4816312" y="190985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rot="941224">
            <a:off x="8102445" y="5122421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6052550">
            <a:off x="8474435" y="521433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-1330969">
            <a:off x="7883779" y="5101627"/>
            <a:ext cx="3292142" cy="1875194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-1330969">
            <a:off x="7605184" y="5563605"/>
            <a:ext cx="3072419" cy="213950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 rot="-1330969">
            <a:off x="7842315" y="5333118"/>
            <a:ext cx="3375072" cy="2319514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294425" y="1985050"/>
            <a:ext cx="163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Citoplasma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4216599" y="3588175"/>
            <a:ext cx="11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Núcleo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5069727" y="1789200"/>
            <a:ext cx="136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Centríolo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9371675" y="4449075"/>
            <a:ext cx="88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Fuso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I1. A)</a:t>
            </a:r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77848" y="3337672"/>
            <a:ext cx="1622779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Interfase (início)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491916" y="241625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459704" y="190629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 rot="5111326">
            <a:off x="4816312" y="190985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437448" y="3383534"/>
            <a:ext cx="1622779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I. B) Interfase (fim)</a:t>
            </a:r>
            <a:r>
              <a:rPr lang="pt-BR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1491916" y="241625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4459704" y="190629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5111326">
            <a:off x="4816312" y="190985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2452032" y="2039957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5111326">
            <a:off x="2808640" y="2043517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Prófase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241" name="Google Shape;241;p7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1463211" y="2384548"/>
            <a:ext cx="5101390" cy="3376862"/>
          </a:xfrm>
          <a:prstGeom prst="ellipse">
            <a:avLst/>
          </a:prstGeom>
          <a:solidFill>
            <a:srgbClr val="D75BA5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 rot="5714681">
            <a:off x="5907709" y="2590841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 rot="-10773993">
            <a:off x="6264317" y="2594401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1580873" y="2416258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 rot="5111326">
            <a:off x="1937481" y="2419818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 rot="-1330969">
            <a:off x="342866" y="2208059"/>
            <a:ext cx="5831219" cy="3554261"/>
          </a:xfrm>
          <a:prstGeom prst="arc">
            <a:avLst>
              <a:gd name="adj1" fmla="val 16200000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 rot="-1330969">
            <a:off x="-301025" y="2085032"/>
            <a:ext cx="6497973" cy="316878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Metáfase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278" name="Google Shape;278;p8"/>
          <p:cNvSpPr/>
          <p:nvPr/>
        </p:nvSpPr>
        <p:spPr>
          <a:xfrm>
            <a:off x="838200" y="1427748"/>
            <a:ext cx="646095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 rot="5714681">
            <a:off x="5907709" y="2590841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 rot="-10773993">
            <a:off x="6264317" y="2594401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1149104" y="3705497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 rot="5111326">
            <a:off x="1505712" y="3709057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 rot="-1776133">
            <a:off x="376323" y="2310951"/>
            <a:ext cx="5831219" cy="3554261"/>
          </a:xfrm>
          <a:prstGeom prst="arc">
            <a:avLst>
              <a:gd name="adj1" fmla="val 13998424"/>
              <a:gd name="adj2" fmla="val 21449301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1810290">
            <a:off x="-301025" y="2085032"/>
            <a:ext cx="6497973" cy="3168783"/>
          </a:xfrm>
          <a:prstGeom prst="arc">
            <a:avLst>
              <a:gd name="adj1" fmla="val 14102682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chitects Daughter"/>
              <a:buNone/>
            </a:pP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1. B) Anáfase</a:t>
            </a:r>
            <a:r>
              <a:rPr lang="pt-BR"/>
              <a:t> </a:t>
            </a:r>
            <a:r>
              <a:rPr lang="pt-BR" b="1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endParaRPr/>
          </a:p>
        </p:txBody>
      </p:sp>
      <p:sp>
        <p:nvSpPr>
          <p:cNvPr id="314" name="Google Shape;314;p9"/>
          <p:cNvSpPr/>
          <p:nvPr/>
        </p:nvSpPr>
        <p:spPr>
          <a:xfrm rot="-700242">
            <a:off x="492263" y="1913534"/>
            <a:ext cx="7308788" cy="4796589"/>
          </a:xfrm>
          <a:prstGeom prst="ellipse">
            <a:avLst/>
          </a:prstGeom>
          <a:solidFill>
            <a:srgbClr val="F4B2DB"/>
          </a:solidFill>
          <a:ln w="12700" cap="flat" cmpd="sng">
            <a:solidFill>
              <a:srgbClr val="F4B2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 rot="5714681">
            <a:off x="6643187" y="3207056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/>
          <p:nvPr/>
        </p:nvSpPr>
        <p:spPr>
          <a:xfrm rot="-10773993">
            <a:off x="6999795" y="3210616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1063392" y="4670223"/>
            <a:ext cx="472062" cy="22366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 rot="5111326">
            <a:off x="1420000" y="4673783"/>
            <a:ext cx="487585" cy="2165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 rot="-1591985">
            <a:off x="1594241" y="3740915"/>
            <a:ext cx="2065017" cy="2177790"/>
          </a:xfrm>
          <a:prstGeom prst="arc">
            <a:avLst>
              <a:gd name="adj1" fmla="val 14318965"/>
              <a:gd name="adj2" fmla="val 17350489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"/>
          <p:cNvSpPr/>
          <p:nvPr/>
        </p:nvSpPr>
        <p:spPr>
          <a:xfrm rot="8933420">
            <a:off x="1493284" y="3031588"/>
            <a:ext cx="2527322" cy="2331245"/>
          </a:xfrm>
          <a:prstGeom prst="arc">
            <a:avLst>
              <a:gd name="adj1" fmla="val 16200000"/>
              <a:gd name="adj2" fmla="val 2063015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/>
          <p:nvPr/>
        </p:nvSpPr>
        <p:spPr>
          <a:xfrm rot="1464331">
            <a:off x="4831906" y="2484791"/>
            <a:ext cx="2065017" cy="1888416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/>
          <p:nvPr/>
        </p:nvSpPr>
        <p:spPr>
          <a:xfrm rot="9651065">
            <a:off x="4878401" y="2484791"/>
            <a:ext cx="2065017" cy="1888416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 rot="244499">
            <a:off x="5015170" y="3217096"/>
            <a:ext cx="2065017" cy="1240717"/>
          </a:xfrm>
          <a:prstGeom prst="arc">
            <a:avLst>
              <a:gd name="adj1" fmla="val 12845804"/>
              <a:gd name="adj2" fmla="val 18791836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 rot="9498338">
            <a:off x="1287662" y="3480604"/>
            <a:ext cx="2065017" cy="1240717"/>
          </a:xfrm>
          <a:prstGeom prst="arc">
            <a:avLst>
              <a:gd name="adj1" fmla="val 12845804"/>
              <a:gd name="adj2" fmla="val 1907066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738070" y="3354442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9316289" y="3394126"/>
            <a:ext cx="1622778" cy="33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531373" y="3337685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8892942" y="3362706"/>
            <a:ext cx="1622780" cy="32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009528" y="3361668"/>
            <a:ext cx="1632894" cy="3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 flipH="1">
            <a:off x="10319190" y="3387545"/>
            <a:ext cx="1632894" cy="31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981071" y="3330621"/>
            <a:ext cx="1752191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 flipH="1">
            <a:off x="10624157" y="3338319"/>
            <a:ext cx="1752192" cy="33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51033" y="4703328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4" y="469988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065866" y="5123864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0743963" y="51283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4726253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38738" y="4738507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373496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130407" flipH="1">
            <a:off x="11680565" y="5154675"/>
            <a:ext cx="215206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578092" y="597437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1041494" y="601106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489741" y="599653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775345" y="5977849"/>
            <a:ext cx="262585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123136">
            <a:off x="11454916" y="5550457"/>
            <a:ext cx="27129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123136">
            <a:off x="10918318" y="5587144"/>
            <a:ext cx="188694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123136">
            <a:off x="10366565" y="5572612"/>
            <a:ext cx="215706" cy="5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123136">
            <a:off x="9652169" y="5553929"/>
            <a:ext cx="262585" cy="57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Widescreen</PresentationFormat>
  <Paragraphs>39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Architects Daughter</vt:lpstr>
      <vt:lpstr>Calibri</vt:lpstr>
      <vt:lpstr>Arial</vt:lpstr>
      <vt:lpstr>Tema do Office</vt:lpstr>
      <vt:lpstr>Atividade 3 - Meiose</vt:lpstr>
      <vt:lpstr>Nossos moldes: </vt:lpstr>
      <vt:lpstr>Nossos moldes: </vt:lpstr>
      <vt:lpstr>I1. A)</vt:lpstr>
      <vt:lpstr>1. B) Interfase (início) </vt:lpstr>
      <vt:lpstr>I. B) Interfase (fim) </vt:lpstr>
      <vt:lpstr>1. B) Prófase I</vt:lpstr>
      <vt:lpstr>1. B) Metáfase I</vt:lpstr>
      <vt:lpstr>1. B) Anáfase I</vt:lpstr>
      <vt:lpstr>1. B) Telófase I</vt:lpstr>
      <vt:lpstr>1. B) Prófase II</vt:lpstr>
      <vt:lpstr>1. B) Metáfase II</vt:lpstr>
      <vt:lpstr>1. B) Anáfase II</vt:lpstr>
      <vt:lpstr>1. B) Telófase II</vt:lpstr>
      <vt:lpstr>1. B) Produtos da meiose</vt:lpstr>
      <vt:lpstr>2. A)</vt:lpstr>
      <vt:lpstr>2. B) Interfase (início) </vt:lpstr>
      <vt:lpstr>2. B) Interfase (fim) </vt:lpstr>
      <vt:lpstr>2. B) Prófase I</vt:lpstr>
      <vt:lpstr>2. B) Metáfase I</vt:lpstr>
      <vt:lpstr>2. B) Anáfase I</vt:lpstr>
      <vt:lpstr>2. B) Telófase I</vt:lpstr>
      <vt:lpstr>2. B) Prófase II</vt:lpstr>
      <vt:lpstr>2. B) Metáfase II</vt:lpstr>
      <vt:lpstr>2. B) Anáfase II</vt:lpstr>
      <vt:lpstr>2. B) Telófase II</vt:lpstr>
      <vt:lpstr>2. B) Produtos da meiose</vt:lpstr>
      <vt:lpstr>2. C) Todos produtos da meiose possíveis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3 - Meiose</dc:title>
  <dc:creator>Camila Martins</dc:creator>
  <cp:lastModifiedBy>Sergio Matioli</cp:lastModifiedBy>
  <cp:revision>1</cp:revision>
  <dcterms:created xsi:type="dcterms:W3CDTF">2020-08-26T05:36:46Z</dcterms:created>
  <dcterms:modified xsi:type="dcterms:W3CDTF">2021-08-26T04:46:34Z</dcterms:modified>
</cp:coreProperties>
</file>