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Principais correntes sociológicas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SOCIOLOGIA– ZEB0667N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DE ALIMENTOS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/>
          <p:cNvCxnSpPr/>
          <p:nvPr/>
        </p:nvCxnSpPr>
        <p:spPr>
          <a:xfrm flipV="1">
            <a:off x="2267744" y="292494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267744" y="400506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352928" cy="491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ítulo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dirty="0"/>
              <a:t>Principais Correntes Sociológicas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                                                 </a:t>
            </a:r>
            <a:r>
              <a:rPr lang="pt-BR" sz="2000" dirty="0"/>
              <a:t>Propriedade privada</a:t>
            </a:r>
          </a:p>
          <a:p>
            <a:pPr>
              <a:buNone/>
            </a:pPr>
            <a:endParaRPr lang="pt-BR" sz="2000" dirty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Princípios Fundamentais      </a:t>
            </a:r>
            <a:r>
              <a:rPr lang="pt-BR" sz="2000" dirty="0"/>
              <a:t>Lucro</a:t>
            </a:r>
          </a:p>
          <a:p>
            <a:pPr>
              <a:buNone/>
            </a:pPr>
            <a:r>
              <a:rPr lang="pt-BR" sz="2000" dirty="0"/>
              <a:t> 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Livre iniciativa </a:t>
            </a:r>
          </a:p>
          <a:p>
            <a:pPr>
              <a:buNone/>
            </a:pPr>
            <a:endParaRPr lang="pt-BR" sz="2800" dirty="0"/>
          </a:p>
          <a:p>
            <a:pPr algn="r">
              <a:buNone/>
            </a:pPr>
            <a:r>
              <a:rPr lang="pt-BR" sz="1800" dirty="0" err="1"/>
              <a:t>Obs</a:t>
            </a:r>
            <a:r>
              <a:rPr lang="pt-BR" sz="1800" dirty="0"/>
              <a:t>: riqueza ≠ capital</a:t>
            </a:r>
          </a:p>
          <a:p>
            <a:pPr>
              <a:buNone/>
            </a:pPr>
            <a:r>
              <a:rPr lang="pt-BR" sz="2800" dirty="0"/>
              <a:t>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Forças produtivas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Trabalho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Divisão social do trabalho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Padrão de procriação das populações</a:t>
            </a:r>
          </a:p>
        </p:txBody>
      </p:sp>
      <p:sp>
        <p:nvSpPr>
          <p:cNvPr id="19" name="Chave esquerda 18"/>
          <p:cNvSpPr/>
          <p:nvPr/>
        </p:nvSpPr>
        <p:spPr>
          <a:xfrm>
            <a:off x="4355976" y="1844824"/>
            <a:ext cx="216024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Capitalista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sz="2000" dirty="0"/>
              <a:t>                                                                                                                    Produtos   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Mercado: espaço de circulação das mercadorias       </a:t>
            </a:r>
            <a:r>
              <a:rPr lang="pt-BR" sz="2000" dirty="0"/>
              <a:t>Trabalho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                                              Moeda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Mercado: espaço de construção do valor 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</a:t>
            </a:r>
            <a:endParaRPr lang="pt-BR" sz="1900" dirty="0">
              <a:solidFill>
                <a:schemeClr val="tx1"/>
              </a:solidFill>
            </a:endParaRPr>
          </a:p>
        </p:txBody>
      </p:sp>
      <p:sp>
        <p:nvSpPr>
          <p:cNvPr id="19" name="Chave esquerda 18"/>
          <p:cNvSpPr/>
          <p:nvPr/>
        </p:nvSpPr>
        <p:spPr>
          <a:xfrm>
            <a:off x="7236296" y="2708920"/>
            <a:ext cx="14401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Capitalista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</TotalTime>
  <Words>75</Words>
  <Application>Microsoft Office PowerPoint</Application>
  <PresentationFormat>Apresentação na tela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SOCIOLOGIA– ZEB0667N ENGENHARIA DE ALIMENTOS  Professor Dr. Marcelo Ribeiro </vt:lpstr>
      <vt:lpstr>Principais Correntes Sociológicas</vt:lpstr>
      <vt:lpstr>Organização Capitalista</vt:lpstr>
      <vt:lpstr>Organização Capitalista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34</cp:revision>
  <dcterms:created xsi:type="dcterms:W3CDTF">2016-08-02T13:11:49Z</dcterms:created>
  <dcterms:modified xsi:type="dcterms:W3CDTF">2022-04-05T17:52:11Z</dcterms:modified>
</cp:coreProperties>
</file>