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0" r:id="rId3"/>
    <p:sldId id="261" r:id="rId4"/>
    <p:sldId id="262" r:id="rId5"/>
  </p:sldIdLst>
  <p:sldSz cx="9144000" cy="6858000" type="screen4x3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05/04/2022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05/04/2022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05/04/2022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05/04/2022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05/04/2022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ítulo 7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1008112"/>
          </a:xfrm>
        </p:spPr>
        <p:txBody>
          <a:bodyPr/>
          <a:lstStyle/>
          <a:p>
            <a:r>
              <a:rPr lang="pt-BR" dirty="0"/>
              <a:t>Principais correntes sociológicas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75792"/>
          </a:xfrm>
        </p:spPr>
        <p:txBody>
          <a:bodyPr>
            <a:normAutofit/>
          </a:bodyPr>
          <a:lstStyle/>
          <a:p>
            <a:pPr algn="r"/>
            <a:r>
              <a:rPr lang="pt-B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SOCIOLOGIA– ZEB0667N</a:t>
            </a:r>
            <a:br>
              <a:rPr lang="pt-B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t-B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ENGENHARIA </a:t>
            </a:r>
            <a:r>
              <a:rPr lang="pt-BR" sz="2200">
                <a:solidFill>
                  <a:schemeClr val="tx1">
                    <a:lumMod val="95000"/>
                    <a:lumOff val="5000"/>
                  </a:schemeClr>
                </a:solidFill>
              </a:rPr>
              <a:t>DE ALIMENTOS</a:t>
            </a:r>
            <a:b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t-BR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Professor Dr. Marcelo Ribeiro 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7" name="Picture 3" descr="D:\Users\User\Documents\graduação\Comunicação e Extensão\logoFzea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2656"/>
            <a:ext cx="1374697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de seta reta 8"/>
          <p:cNvCxnSpPr/>
          <p:nvPr/>
        </p:nvCxnSpPr>
        <p:spPr>
          <a:xfrm flipV="1">
            <a:off x="2267744" y="2924944"/>
            <a:ext cx="50405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>
            <a:off x="2267744" y="4005064"/>
            <a:ext cx="50405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8352928" cy="491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ítulo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pt-BR" dirty="0"/>
              <a:t>Principais Correntes Sociológicas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/>
              <a:t>	                                                 </a:t>
            </a:r>
            <a:r>
              <a:rPr lang="pt-BR" sz="2000" dirty="0"/>
              <a:t>Propriedade privada</a:t>
            </a:r>
          </a:p>
          <a:p>
            <a:pPr>
              <a:buNone/>
            </a:pPr>
            <a:endParaRPr lang="pt-BR" sz="2000" dirty="0"/>
          </a:p>
          <a:p>
            <a:pPr>
              <a:buFont typeface="Arial" pitchFamily="34" charset="0"/>
              <a:buChar char="•"/>
            </a:pPr>
            <a:r>
              <a:rPr lang="pt-BR" sz="2400" dirty="0"/>
              <a:t>   Princípios Fundamentais      </a:t>
            </a:r>
            <a:r>
              <a:rPr lang="pt-BR" sz="2000" dirty="0"/>
              <a:t>Lucro</a:t>
            </a:r>
          </a:p>
          <a:p>
            <a:pPr>
              <a:buNone/>
            </a:pPr>
            <a:r>
              <a:rPr lang="pt-BR" sz="2000" dirty="0"/>
              <a:t> </a:t>
            </a:r>
          </a:p>
          <a:p>
            <a:pPr>
              <a:buNone/>
            </a:pPr>
            <a:r>
              <a:rPr lang="pt-BR" sz="2000" dirty="0"/>
              <a:t>                                                                      Livre iniciativa </a:t>
            </a:r>
          </a:p>
          <a:p>
            <a:pPr>
              <a:buNone/>
            </a:pPr>
            <a:endParaRPr lang="pt-BR" sz="2800" dirty="0"/>
          </a:p>
          <a:p>
            <a:pPr algn="r">
              <a:buNone/>
            </a:pPr>
            <a:r>
              <a:rPr lang="pt-BR" sz="1800" dirty="0" err="1"/>
              <a:t>Obs</a:t>
            </a:r>
            <a:r>
              <a:rPr lang="pt-BR" sz="1800" dirty="0"/>
              <a:t>: riqueza ≠ capital</a:t>
            </a:r>
          </a:p>
          <a:p>
            <a:pPr>
              <a:buNone/>
            </a:pPr>
            <a:r>
              <a:rPr lang="pt-BR" sz="2800" dirty="0"/>
              <a:t>                              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/>
              <a:t>Forças produtivas</a:t>
            </a:r>
          </a:p>
          <a:p>
            <a:pPr lvl="1">
              <a:buFont typeface="Arial" pitchFamily="34" charset="0"/>
              <a:buChar char="•"/>
            </a:pPr>
            <a:r>
              <a:rPr lang="pt-BR" sz="1900" dirty="0">
                <a:solidFill>
                  <a:schemeClr val="tx1"/>
                </a:solidFill>
              </a:rPr>
              <a:t>Trabalho</a:t>
            </a:r>
          </a:p>
          <a:p>
            <a:pPr lvl="1">
              <a:buFont typeface="Arial" pitchFamily="34" charset="0"/>
              <a:buChar char="•"/>
            </a:pPr>
            <a:r>
              <a:rPr lang="pt-BR" sz="1900" dirty="0">
                <a:solidFill>
                  <a:schemeClr val="tx1"/>
                </a:solidFill>
              </a:rPr>
              <a:t>Divisão social do trabalho</a:t>
            </a:r>
          </a:p>
          <a:p>
            <a:pPr lvl="1">
              <a:buFont typeface="Arial" pitchFamily="34" charset="0"/>
              <a:buChar char="•"/>
            </a:pPr>
            <a:r>
              <a:rPr lang="pt-BR" sz="1900" dirty="0">
                <a:solidFill>
                  <a:schemeClr val="tx1"/>
                </a:solidFill>
              </a:rPr>
              <a:t>Padrão de procriação das populações</a:t>
            </a:r>
          </a:p>
        </p:txBody>
      </p:sp>
      <p:sp>
        <p:nvSpPr>
          <p:cNvPr id="19" name="Chave esquerda 18"/>
          <p:cNvSpPr/>
          <p:nvPr/>
        </p:nvSpPr>
        <p:spPr>
          <a:xfrm>
            <a:off x="4355976" y="1844824"/>
            <a:ext cx="216024" cy="15121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Organização Capitalista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/>
              <a:t>	</a:t>
            </a:r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sz="2000" dirty="0"/>
              <a:t>                                                                                                                    Produtos    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/>
              <a:t>Mercado: espaço de circulação das mercadorias       </a:t>
            </a:r>
            <a:r>
              <a:rPr lang="pt-BR" sz="2000" dirty="0"/>
              <a:t>Trabalho</a:t>
            </a:r>
          </a:p>
          <a:p>
            <a:pPr>
              <a:buNone/>
            </a:pPr>
            <a:r>
              <a:rPr lang="pt-BR" sz="2000" dirty="0"/>
              <a:t>                                                                                                                    Moeda</a:t>
            </a:r>
          </a:p>
          <a:p>
            <a:pPr>
              <a:buNone/>
            </a:pPr>
            <a:endParaRPr lang="pt-BR" sz="2000" dirty="0"/>
          </a:p>
          <a:p>
            <a:pPr>
              <a:buNone/>
            </a:pPr>
            <a:endParaRPr lang="pt-BR" sz="2000" dirty="0"/>
          </a:p>
          <a:p>
            <a:pPr>
              <a:buNone/>
            </a:pPr>
            <a:endParaRPr lang="pt-BR" sz="2000" dirty="0"/>
          </a:p>
          <a:p>
            <a:pPr>
              <a:buFont typeface="Arial" pitchFamily="34" charset="0"/>
              <a:buChar char="•"/>
            </a:pPr>
            <a:r>
              <a:rPr lang="pt-BR" sz="2400" dirty="0"/>
              <a:t>Mercado: espaço de construção do valor </a:t>
            </a:r>
          </a:p>
          <a:p>
            <a:pPr>
              <a:buNone/>
            </a:pPr>
            <a:r>
              <a:rPr lang="pt-BR" sz="2000" dirty="0"/>
              <a:t>                                                                      </a:t>
            </a:r>
            <a:endParaRPr lang="pt-BR" sz="1900" dirty="0">
              <a:solidFill>
                <a:schemeClr val="tx1"/>
              </a:solidFill>
            </a:endParaRPr>
          </a:p>
        </p:txBody>
      </p:sp>
      <p:sp>
        <p:nvSpPr>
          <p:cNvPr id="19" name="Chave esquerda 18"/>
          <p:cNvSpPr/>
          <p:nvPr/>
        </p:nvSpPr>
        <p:spPr>
          <a:xfrm>
            <a:off x="7236296" y="2708920"/>
            <a:ext cx="144016" cy="7920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Organização Capitalista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106</TotalTime>
  <Words>75</Words>
  <Application>Microsoft Office PowerPoint</Application>
  <PresentationFormat>Apresentação na tela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Georgia</vt:lpstr>
      <vt:lpstr>Wingdings</vt:lpstr>
      <vt:lpstr>Wingdings 2</vt:lpstr>
      <vt:lpstr>Cívico</vt:lpstr>
      <vt:lpstr>SOCIOLOGIA– ZEB0667N ENGENHARIA DE ALIMENTOS  Professor Dr. Marcelo Ribeiro </vt:lpstr>
      <vt:lpstr>Principais Correntes Sociológicas</vt:lpstr>
      <vt:lpstr>Organização Capitalista</vt:lpstr>
      <vt:lpstr>Organização Capitalista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FUNDAMENTOS DE EXTENSÃO RURAL– ZEB1307 MEDICINA VETERINÁRIA – Turma 2016  Professor Dr. Marcelo Ribeiro    </dc:title>
  <dc:creator>Marcelinho</dc:creator>
  <cp:lastModifiedBy>Marcelo Ribeiro</cp:lastModifiedBy>
  <cp:revision>34</cp:revision>
  <dcterms:created xsi:type="dcterms:W3CDTF">2016-08-02T13:11:49Z</dcterms:created>
  <dcterms:modified xsi:type="dcterms:W3CDTF">2022-04-05T17:52:11Z</dcterms:modified>
</cp:coreProperties>
</file>