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85" r:id="rId6"/>
    <p:sldId id="278" r:id="rId7"/>
    <p:sldId id="287" r:id="rId8"/>
    <p:sldId id="288" r:id="rId9"/>
    <p:sldId id="265" r:id="rId10"/>
    <p:sldId id="267" r:id="rId11"/>
    <p:sldId id="290" r:id="rId12"/>
    <p:sldId id="286" r:id="rId13"/>
    <p:sldId id="289" r:id="rId14"/>
    <p:sldId id="281" r:id="rId15"/>
    <p:sldId id="283" r:id="rId16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595" autoAdjust="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566AD-F97F-4C53-A534-E46CCC02E09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51B7855-1A79-4747-9511-45E91220B04E}">
      <dgm:prSet/>
      <dgm:spPr/>
      <dgm:t>
        <a:bodyPr/>
        <a:lstStyle/>
        <a:p>
          <a:pPr>
            <a:defRPr cap="all"/>
          </a:pPr>
          <a:r>
            <a:rPr lang="pt-BR"/>
            <a:t>01 Novo Cronograma</a:t>
          </a:r>
          <a:endParaRPr lang="en-US"/>
        </a:p>
      </dgm:t>
    </dgm:pt>
    <dgm:pt modelId="{A0C5B24F-2C0E-41B0-B1C9-AC13883A17BB}" type="parTrans" cxnId="{C3E6C656-7557-4E24-AF84-EE888FC68450}">
      <dgm:prSet/>
      <dgm:spPr/>
      <dgm:t>
        <a:bodyPr/>
        <a:lstStyle/>
        <a:p>
          <a:endParaRPr lang="en-US"/>
        </a:p>
      </dgm:t>
    </dgm:pt>
    <dgm:pt modelId="{98BA3C85-E791-40DC-AF74-A658531F1A99}" type="sibTrans" cxnId="{C3E6C656-7557-4E24-AF84-EE888FC68450}">
      <dgm:prSet/>
      <dgm:spPr/>
      <dgm:t>
        <a:bodyPr/>
        <a:lstStyle/>
        <a:p>
          <a:endParaRPr lang="en-US"/>
        </a:p>
      </dgm:t>
    </dgm:pt>
    <dgm:pt modelId="{1186A2EB-BD4C-44BD-A4F7-7871DC392623}">
      <dgm:prSet/>
      <dgm:spPr/>
      <dgm:t>
        <a:bodyPr/>
        <a:lstStyle/>
        <a:p>
          <a:pPr>
            <a:defRPr cap="all"/>
          </a:pPr>
          <a:r>
            <a:rPr lang="pt-BR"/>
            <a:t>02 Conteúdos</a:t>
          </a:r>
          <a:endParaRPr lang="en-US"/>
        </a:p>
      </dgm:t>
    </dgm:pt>
    <dgm:pt modelId="{AD25B787-9634-40EE-9298-CE59F5C4AD11}" type="parTrans" cxnId="{03398844-F98C-4328-9C95-7F92C6EB8261}">
      <dgm:prSet/>
      <dgm:spPr/>
      <dgm:t>
        <a:bodyPr/>
        <a:lstStyle/>
        <a:p>
          <a:endParaRPr lang="en-US"/>
        </a:p>
      </dgm:t>
    </dgm:pt>
    <dgm:pt modelId="{4008EFF7-781B-4890-A28A-0A147BE47E31}" type="sibTrans" cxnId="{03398844-F98C-4328-9C95-7F92C6EB8261}">
      <dgm:prSet/>
      <dgm:spPr/>
      <dgm:t>
        <a:bodyPr/>
        <a:lstStyle/>
        <a:p>
          <a:endParaRPr lang="en-US"/>
        </a:p>
      </dgm:t>
    </dgm:pt>
    <dgm:pt modelId="{F321B460-0880-480F-B414-EDC69279AAA3}">
      <dgm:prSet/>
      <dgm:spPr/>
      <dgm:t>
        <a:bodyPr/>
        <a:lstStyle/>
        <a:p>
          <a:pPr>
            <a:defRPr cap="all"/>
          </a:pPr>
          <a:r>
            <a:rPr lang="pt-BR"/>
            <a:t>03 Tarefas - Avaliação</a:t>
          </a:r>
          <a:endParaRPr lang="en-US"/>
        </a:p>
      </dgm:t>
    </dgm:pt>
    <dgm:pt modelId="{6C62E7AE-BDF8-4592-A442-002292BA4AAD}" type="parTrans" cxnId="{77243DDE-2CDC-463F-98E4-63E8D5E6BFEA}">
      <dgm:prSet/>
      <dgm:spPr/>
      <dgm:t>
        <a:bodyPr/>
        <a:lstStyle/>
        <a:p>
          <a:endParaRPr lang="en-US"/>
        </a:p>
      </dgm:t>
    </dgm:pt>
    <dgm:pt modelId="{37AE86DD-074F-40A0-82FC-4315F7E54B3E}" type="sibTrans" cxnId="{77243DDE-2CDC-463F-98E4-63E8D5E6BFEA}">
      <dgm:prSet/>
      <dgm:spPr/>
      <dgm:t>
        <a:bodyPr/>
        <a:lstStyle/>
        <a:p>
          <a:endParaRPr lang="en-US"/>
        </a:p>
      </dgm:t>
    </dgm:pt>
    <dgm:pt modelId="{C760F3B1-5FCF-4F91-A453-888FB5559011}" type="pres">
      <dgm:prSet presAssocID="{EFF566AD-F97F-4C53-A534-E46CCC02E099}" presName="root" presStyleCnt="0">
        <dgm:presLayoutVars>
          <dgm:dir/>
          <dgm:resizeHandles val="exact"/>
        </dgm:presLayoutVars>
      </dgm:prSet>
      <dgm:spPr/>
    </dgm:pt>
    <dgm:pt modelId="{8F201103-3415-4645-B049-D0EB7085C64A}" type="pres">
      <dgm:prSet presAssocID="{451B7855-1A79-4747-9511-45E91220B04E}" presName="compNode" presStyleCnt="0"/>
      <dgm:spPr/>
    </dgm:pt>
    <dgm:pt modelId="{D6482343-67FD-40EE-934D-0542433B5077}" type="pres">
      <dgm:prSet presAssocID="{451B7855-1A79-4747-9511-45E91220B04E}" presName="iconBgRect" presStyleLbl="bgShp" presStyleIdx="0" presStyleCnt="3"/>
      <dgm:spPr/>
    </dgm:pt>
    <dgm:pt modelId="{4161D45E-48C7-4832-B282-51495ED233A1}" type="pres">
      <dgm:prSet presAssocID="{451B7855-1A79-4747-9511-45E91220B0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CBCC6305-D1EA-4D3E-AD87-13F660A18532}" type="pres">
      <dgm:prSet presAssocID="{451B7855-1A79-4747-9511-45E91220B04E}" presName="spaceRect" presStyleCnt="0"/>
      <dgm:spPr/>
    </dgm:pt>
    <dgm:pt modelId="{72ADACD5-5E42-4EE4-A2CC-D1C235E2911F}" type="pres">
      <dgm:prSet presAssocID="{451B7855-1A79-4747-9511-45E91220B04E}" presName="textRect" presStyleLbl="revTx" presStyleIdx="0" presStyleCnt="3">
        <dgm:presLayoutVars>
          <dgm:chMax val="1"/>
          <dgm:chPref val="1"/>
        </dgm:presLayoutVars>
      </dgm:prSet>
      <dgm:spPr/>
    </dgm:pt>
    <dgm:pt modelId="{2E744F00-F916-4E4F-A2D8-C80D9C7ABD5E}" type="pres">
      <dgm:prSet presAssocID="{98BA3C85-E791-40DC-AF74-A658531F1A99}" presName="sibTrans" presStyleCnt="0"/>
      <dgm:spPr/>
    </dgm:pt>
    <dgm:pt modelId="{9C1DE40B-7B7E-4FCE-A14F-AECD794029AC}" type="pres">
      <dgm:prSet presAssocID="{1186A2EB-BD4C-44BD-A4F7-7871DC392623}" presName="compNode" presStyleCnt="0"/>
      <dgm:spPr/>
    </dgm:pt>
    <dgm:pt modelId="{38CBE0EF-ED60-4F5D-A51E-DAD200F34046}" type="pres">
      <dgm:prSet presAssocID="{1186A2EB-BD4C-44BD-A4F7-7871DC392623}" presName="iconBgRect" presStyleLbl="bgShp" presStyleIdx="1" presStyleCnt="3"/>
      <dgm:spPr/>
    </dgm:pt>
    <dgm:pt modelId="{9C7E4C75-DC3D-4B71-B9AA-FCB4F995055A}" type="pres">
      <dgm:prSet presAssocID="{1186A2EB-BD4C-44BD-A4F7-7871DC3926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âmpada"/>
        </a:ext>
      </dgm:extLst>
    </dgm:pt>
    <dgm:pt modelId="{25F81623-C4A6-476F-8342-B135F24F084A}" type="pres">
      <dgm:prSet presAssocID="{1186A2EB-BD4C-44BD-A4F7-7871DC392623}" presName="spaceRect" presStyleCnt="0"/>
      <dgm:spPr/>
    </dgm:pt>
    <dgm:pt modelId="{BD837663-7B8A-453D-82CF-26575E4A078C}" type="pres">
      <dgm:prSet presAssocID="{1186A2EB-BD4C-44BD-A4F7-7871DC392623}" presName="textRect" presStyleLbl="revTx" presStyleIdx="1" presStyleCnt="3">
        <dgm:presLayoutVars>
          <dgm:chMax val="1"/>
          <dgm:chPref val="1"/>
        </dgm:presLayoutVars>
      </dgm:prSet>
      <dgm:spPr/>
    </dgm:pt>
    <dgm:pt modelId="{9EB294C2-EA20-4422-9E26-70EFA7CF514A}" type="pres">
      <dgm:prSet presAssocID="{4008EFF7-781B-4890-A28A-0A147BE47E31}" presName="sibTrans" presStyleCnt="0"/>
      <dgm:spPr/>
    </dgm:pt>
    <dgm:pt modelId="{06EAB456-80AD-4F03-B7EC-128DFCC07774}" type="pres">
      <dgm:prSet presAssocID="{F321B460-0880-480F-B414-EDC69279AAA3}" presName="compNode" presStyleCnt="0"/>
      <dgm:spPr/>
    </dgm:pt>
    <dgm:pt modelId="{E4C18D21-A43D-4B5F-B1C6-FC69D037EFEA}" type="pres">
      <dgm:prSet presAssocID="{F321B460-0880-480F-B414-EDC69279AAA3}" presName="iconBgRect" presStyleLbl="bgShp" presStyleIdx="2" presStyleCnt="3"/>
      <dgm:spPr/>
    </dgm:pt>
    <dgm:pt modelId="{EDEA8417-A97C-4624-ACAA-D9852F47002C}" type="pres">
      <dgm:prSet presAssocID="{F321B460-0880-480F-B414-EDC69279AA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de Verificação"/>
        </a:ext>
      </dgm:extLst>
    </dgm:pt>
    <dgm:pt modelId="{40A377C5-57CB-4173-A96E-326933F4A4C7}" type="pres">
      <dgm:prSet presAssocID="{F321B460-0880-480F-B414-EDC69279AAA3}" presName="spaceRect" presStyleCnt="0"/>
      <dgm:spPr/>
    </dgm:pt>
    <dgm:pt modelId="{D87DEA26-FA2D-4D45-9603-79C65406973C}" type="pres">
      <dgm:prSet presAssocID="{F321B460-0880-480F-B414-EDC69279AAA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3398844-F98C-4328-9C95-7F92C6EB8261}" srcId="{EFF566AD-F97F-4C53-A534-E46CCC02E099}" destId="{1186A2EB-BD4C-44BD-A4F7-7871DC392623}" srcOrd="1" destOrd="0" parTransId="{AD25B787-9634-40EE-9298-CE59F5C4AD11}" sibTransId="{4008EFF7-781B-4890-A28A-0A147BE47E31}"/>
    <dgm:cxn modelId="{C3E6C656-7557-4E24-AF84-EE888FC68450}" srcId="{EFF566AD-F97F-4C53-A534-E46CCC02E099}" destId="{451B7855-1A79-4747-9511-45E91220B04E}" srcOrd="0" destOrd="0" parTransId="{A0C5B24F-2C0E-41B0-B1C9-AC13883A17BB}" sibTransId="{98BA3C85-E791-40DC-AF74-A658531F1A99}"/>
    <dgm:cxn modelId="{AB8AB99C-6579-4587-9B21-DF4029A0B216}" type="presOf" srcId="{1186A2EB-BD4C-44BD-A4F7-7871DC392623}" destId="{BD837663-7B8A-453D-82CF-26575E4A078C}" srcOrd="0" destOrd="0" presId="urn:microsoft.com/office/officeart/2018/5/layout/IconCircleLabelList"/>
    <dgm:cxn modelId="{810B41A0-4663-4378-BBE9-0245D6A5D9F3}" type="presOf" srcId="{EFF566AD-F97F-4C53-A534-E46CCC02E099}" destId="{C760F3B1-5FCF-4F91-A453-888FB5559011}" srcOrd="0" destOrd="0" presId="urn:microsoft.com/office/officeart/2018/5/layout/IconCircleLabelList"/>
    <dgm:cxn modelId="{24C4D9BE-29B5-4342-8FB9-0E2E20445436}" type="presOf" srcId="{451B7855-1A79-4747-9511-45E91220B04E}" destId="{72ADACD5-5E42-4EE4-A2CC-D1C235E2911F}" srcOrd="0" destOrd="0" presId="urn:microsoft.com/office/officeart/2018/5/layout/IconCircleLabelList"/>
    <dgm:cxn modelId="{E14F62C9-F639-4AC8-BB01-87613CEEFD62}" type="presOf" srcId="{F321B460-0880-480F-B414-EDC69279AAA3}" destId="{D87DEA26-FA2D-4D45-9603-79C65406973C}" srcOrd="0" destOrd="0" presId="urn:microsoft.com/office/officeart/2018/5/layout/IconCircleLabelList"/>
    <dgm:cxn modelId="{77243DDE-2CDC-463F-98E4-63E8D5E6BFEA}" srcId="{EFF566AD-F97F-4C53-A534-E46CCC02E099}" destId="{F321B460-0880-480F-B414-EDC69279AAA3}" srcOrd="2" destOrd="0" parTransId="{6C62E7AE-BDF8-4592-A442-002292BA4AAD}" sibTransId="{37AE86DD-074F-40A0-82FC-4315F7E54B3E}"/>
    <dgm:cxn modelId="{45208B0E-E4CF-4798-84C6-507BD0E65EE9}" type="presParOf" srcId="{C760F3B1-5FCF-4F91-A453-888FB5559011}" destId="{8F201103-3415-4645-B049-D0EB7085C64A}" srcOrd="0" destOrd="0" presId="urn:microsoft.com/office/officeart/2018/5/layout/IconCircleLabelList"/>
    <dgm:cxn modelId="{D73C66B2-881B-4113-94A0-8842E44B456A}" type="presParOf" srcId="{8F201103-3415-4645-B049-D0EB7085C64A}" destId="{D6482343-67FD-40EE-934D-0542433B5077}" srcOrd="0" destOrd="0" presId="urn:microsoft.com/office/officeart/2018/5/layout/IconCircleLabelList"/>
    <dgm:cxn modelId="{E5F22AF7-14BF-4EDA-BD63-E8E2F9B7889B}" type="presParOf" srcId="{8F201103-3415-4645-B049-D0EB7085C64A}" destId="{4161D45E-48C7-4832-B282-51495ED233A1}" srcOrd="1" destOrd="0" presId="urn:microsoft.com/office/officeart/2018/5/layout/IconCircleLabelList"/>
    <dgm:cxn modelId="{E72165B3-6669-49B9-96BF-BFC7EEF2DDE7}" type="presParOf" srcId="{8F201103-3415-4645-B049-D0EB7085C64A}" destId="{CBCC6305-D1EA-4D3E-AD87-13F660A18532}" srcOrd="2" destOrd="0" presId="urn:microsoft.com/office/officeart/2018/5/layout/IconCircleLabelList"/>
    <dgm:cxn modelId="{B62A5038-0D77-4C98-8B00-BB2754DACCA4}" type="presParOf" srcId="{8F201103-3415-4645-B049-D0EB7085C64A}" destId="{72ADACD5-5E42-4EE4-A2CC-D1C235E2911F}" srcOrd="3" destOrd="0" presId="urn:microsoft.com/office/officeart/2018/5/layout/IconCircleLabelList"/>
    <dgm:cxn modelId="{0C2ED223-194E-4049-A61A-BEFCD433890E}" type="presParOf" srcId="{C760F3B1-5FCF-4F91-A453-888FB5559011}" destId="{2E744F00-F916-4E4F-A2D8-C80D9C7ABD5E}" srcOrd="1" destOrd="0" presId="urn:microsoft.com/office/officeart/2018/5/layout/IconCircleLabelList"/>
    <dgm:cxn modelId="{89017DF6-AF2A-4682-A2DD-2202D18F23B5}" type="presParOf" srcId="{C760F3B1-5FCF-4F91-A453-888FB5559011}" destId="{9C1DE40B-7B7E-4FCE-A14F-AECD794029AC}" srcOrd="2" destOrd="0" presId="urn:microsoft.com/office/officeart/2018/5/layout/IconCircleLabelList"/>
    <dgm:cxn modelId="{12DB807E-5C67-48C1-9831-098B2446826B}" type="presParOf" srcId="{9C1DE40B-7B7E-4FCE-A14F-AECD794029AC}" destId="{38CBE0EF-ED60-4F5D-A51E-DAD200F34046}" srcOrd="0" destOrd="0" presId="urn:microsoft.com/office/officeart/2018/5/layout/IconCircleLabelList"/>
    <dgm:cxn modelId="{E16AB7D4-AE26-448A-9E37-40F1CC88AF50}" type="presParOf" srcId="{9C1DE40B-7B7E-4FCE-A14F-AECD794029AC}" destId="{9C7E4C75-DC3D-4B71-B9AA-FCB4F995055A}" srcOrd="1" destOrd="0" presId="urn:microsoft.com/office/officeart/2018/5/layout/IconCircleLabelList"/>
    <dgm:cxn modelId="{71603C43-8BDE-43AA-86CB-457280AA6B1E}" type="presParOf" srcId="{9C1DE40B-7B7E-4FCE-A14F-AECD794029AC}" destId="{25F81623-C4A6-476F-8342-B135F24F084A}" srcOrd="2" destOrd="0" presId="urn:microsoft.com/office/officeart/2018/5/layout/IconCircleLabelList"/>
    <dgm:cxn modelId="{9F79FDE4-8ECC-44D1-B4BE-D39B4A35EAC1}" type="presParOf" srcId="{9C1DE40B-7B7E-4FCE-A14F-AECD794029AC}" destId="{BD837663-7B8A-453D-82CF-26575E4A078C}" srcOrd="3" destOrd="0" presId="urn:microsoft.com/office/officeart/2018/5/layout/IconCircleLabelList"/>
    <dgm:cxn modelId="{5C0B7F9D-7763-409E-9990-F41F88BA8E6F}" type="presParOf" srcId="{C760F3B1-5FCF-4F91-A453-888FB5559011}" destId="{9EB294C2-EA20-4422-9E26-70EFA7CF514A}" srcOrd="3" destOrd="0" presId="urn:microsoft.com/office/officeart/2018/5/layout/IconCircleLabelList"/>
    <dgm:cxn modelId="{DA16F53C-C720-4416-9233-C39A0F0EA871}" type="presParOf" srcId="{C760F3B1-5FCF-4F91-A453-888FB5559011}" destId="{06EAB456-80AD-4F03-B7EC-128DFCC07774}" srcOrd="4" destOrd="0" presId="urn:microsoft.com/office/officeart/2018/5/layout/IconCircleLabelList"/>
    <dgm:cxn modelId="{1FBC076E-09E3-425D-AB14-0959FB72A555}" type="presParOf" srcId="{06EAB456-80AD-4F03-B7EC-128DFCC07774}" destId="{E4C18D21-A43D-4B5F-B1C6-FC69D037EFEA}" srcOrd="0" destOrd="0" presId="urn:microsoft.com/office/officeart/2018/5/layout/IconCircleLabelList"/>
    <dgm:cxn modelId="{8C681F8B-B071-4D59-BDE2-B46E179572B3}" type="presParOf" srcId="{06EAB456-80AD-4F03-B7EC-128DFCC07774}" destId="{EDEA8417-A97C-4624-ACAA-D9852F47002C}" srcOrd="1" destOrd="0" presId="urn:microsoft.com/office/officeart/2018/5/layout/IconCircleLabelList"/>
    <dgm:cxn modelId="{712FD081-EBF4-4231-9336-A3FF2D35901D}" type="presParOf" srcId="{06EAB456-80AD-4F03-B7EC-128DFCC07774}" destId="{40A377C5-57CB-4173-A96E-326933F4A4C7}" srcOrd="2" destOrd="0" presId="urn:microsoft.com/office/officeart/2018/5/layout/IconCircleLabelList"/>
    <dgm:cxn modelId="{DB2F083E-FAF2-4BF3-9828-E88DF207434E}" type="presParOf" srcId="{06EAB456-80AD-4F03-B7EC-128DFCC07774}" destId="{D87DEA26-FA2D-4D45-9603-79C65406973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279E12-505B-4C72-86B9-44AED43D442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E0A8854-5F07-4C12-B57F-8032C3ACB3F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Levantar, sistematizar e analisar dados sobre diferentes aspectos do ambiente externo que influenciam o destino turístico</a:t>
          </a:r>
          <a:endParaRPr lang="en-US"/>
        </a:p>
      </dgm:t>
    </dgm:pt>
    <dgm:pt modelId="{5D64804A-0DB6-4443-B284-49D7648C6974}" type="parTrans" cxnId="{A34C59E2-2E50-4E1B-835B-5AACCA7D18CC}">
      <dgm:prSet/>
      <dgm:spPr/>
      <dgm:t>
        <a:bodyPr/>
        <a:lstStyle/>
        <a:p>
          <a:endParaRPr lang="en-US"/>
        </a:p>
      </dgm:t>
    </dgm:pt>
    <dgm:pt modelId="{E2D5AE46-5D84-4B13-AF48-A5740C8177E3}" type="sibTrans" cxnId="{A34C59E2-2E50-4E1B-835B-5AACCA7D18CC}">
      <dgm:prSet/>
      <dgm:spPr/>
      <dgm:t>
        <a:bodyPr/>
        <a:lstStyle/>
        <a:p>
          <a:endParaRPr lang="en-US"/>
        </a:p>
      </dgm:t>
    </dgm:pt>
    <dgm:pt modelId="{183F858D-9963-4E50-90A1-F0EB947F10A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Começamos a atividade em sala de aula, apresentamos e discutimos os resultados e fechamos um texto. </a:t>
          </a:r>
          <a:endParaRPr lang="en-US"/>
        </a:p>
      </dgm:t>
    </dgm:pt>
    <dgm:pt modelId="{1C8D5EFC-C383-4F57-A966-3DD476D7A7E1}" type="parTrans" cxnId="{834B4488-352F-4290-874C-1162F9580619}">
      <dgm:prSet/>
      <dgm:spPr/>
      <dgm:t>
        <a:bodyPr/>
        <a:lstStyle/>
        <a:p>
          <a:endParaRPr lang="en-US"/>
        </a:p>
      </dgm:t>
    </dgm:pt>
    <dgm:pt modelId="{39235C9F-6EC1-4A4E-AB85-E99BB78EB1AE}" type="sibTrans" cxnId="{834B4488-352F-4290-874C-1162F9580619}">
      <dgm:prSet/>
      <dgm:spPr/>
      <dgm:t>
        <a:bodyPr/>
        <a:lstStyle/>
        <a:p>
          <a:endParaRPr lang="en-US"/>
        </a:p>
      </dgm:t>
    </dgm:pt>
    <dgm:pt modelId="{7F4A8C95-699E-41CA-810D-4A997D587AED}" type="pres">
      <dgm:prSet presAssocID="{16279E12-505B-4C72-86B9-44AED43D4421}" presName="root" presStyleCnt="0">
        <dgm:presLayoutVars>
          <dgm:dir/>
          <dgm:resizeHandles val="exact"/>
        </dgm:presLayoutVars>
      </dgm:prSet>
      <dgm:spPr/>
    </dgm:pt>
    <dgm:pt modelId="{BAD26F67-5DFE-4BAE-B6F2-D9BA93739181}" type="pres">
      <dgm:prSet presAssocID="{4E0A8854-5F07-4C12-B57F-8032C3ACB3FC}" presName="compNode" presStyleCnt="0"/>
      <dgm:spPr/>
    </dgm:pt>
    <dgm:pt modelId="{24E1F5CE-3DA2-43C8-B5A1-9F976C67DA2C}" type="pres">
      <dgm:prSet presAssocID="{4E0A8854-5F07-4C12-B57F-8032C3ACB3FC}" presName="bgRect" presStyleLbl="bgShp" presStyleIdx="0" presStyleCnt="2"/>
      <dgm:spPr/>
    </dgm:pt>
    <dgm:pt modelId="{E317F036-A2B7-44A2-9FDD-58DAAA9BC723}" type="pres">
      <dgm:prSet presAssocID="{4E0A8854-5F07-4C12-B57F-8032C3ACB3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F98F141-C15A-40F0-A722-EF958C7B044C}" type="pres">
      <dgm:prSet presAssocID="{4E0A8854-5F07-4C12-B57F-8032C3ACB3FC}" presName="spaceRect" presStyleCnt="0"/>
      <dgm:spPr/>
    </dgm:pt>
    <dgm:pt modelId="{773E1E3B-709F-4DD4-A0CE-F52C55C011EC}" type="pres">
      <dgm:prSet presAssocID="{4E0A8854-5F07-4C12-B57F-8032C3ACB3FC}" presName="parTx" presStyleLbl="revTx" presStyleIdx="0" presStyleCnt="2">
        <dgm:presLayoutVars>
          <dgm:chMax val="0"/>
          <dgm:chPref val="0"/>
        </dgm:presLayoutVars>
      </dgm:prSet>
      <dgm:spPr/>
    </dgm:pt>
    <dgm:pt modelId="{729BE67D-FD3C-4841-93E2-ECA22FF542DD}" type="pres">
      <dgm:prSet presAssocID="{E2D5AE46-5D84-4B13-AF48-A5740C8177E3}" presName="sibTrans" presStyleCnt="0"/>
      <dgm:spPr/>
    </dgm:pt>
    <dgm:pt modelId="{F7648FAB-A7CB-4238-827B-7E26CA184BDC}" type="pres">
      <dgm:prSet presAssocID="{183F858D-9963-4E50-90A1-F0EB947F10A3}" presName="compNode" presStyleCnt="0"/>
      <dgm:spPr/>
    </dgm:pt>
    <dgm:pt modelId="{95CFED2A-3142-4AD4-9A18-902BF9E80DB2}" type="pres">
      <dgm:prSet presAssocID="{183F858D-9963-4E50-90A1-F0EB947F10A3}" presName="bgRect" presStyleLbl="bgShp" presStyleIdx="1" presStyleCnt="2"/>
      <dgm:spPr/>
    </dgm:pt>
    <dgm:pt modelId="{E69DA6C6-42B0-41FD-84FC-0225F206390B}" type="pres">
      <dgm:prSet presAssocID="{183F858D-9963-4E50-90A1-F0EB947F10A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la de aula"/>
        </a:ext>
      </dgm:extLst>
    </dgm:pt>
    <dgm:pt modelId="{A7843DB8-1BD8-4683-B416-EC95F159C8D9}" type="pres">
      <dgm:prSet presAssocID="{183F858D-9963-4E50-90A1-F0EB947F10A3}" presName="spaceRect" presStyleCnt="0"/>
      <dgm:spPr/>
    </dgm:pt>
    <dgm:pt modelId="{F5E17EB9-6A1B-40BA-AB25-88D7852342C2}" type="pres">
      <dgm:prSet presAssocID="{183F858D-9963-4E50-90A1-F0EB947F10A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EC57530-F8A7-40F3-9DD1-34D7559ED245}" type="presOf" srcId="{4E0A8854-5F07-4C12-B57F-8032C3ACB3FC}" destId="{773E1E3B-709F-4DD4-A0CE-F52C55C011EC}" srcOrd="0" destOrd="0" presId="urn:microsoft.com/office/officeart/2018/2/layout/IconVerticalSolidList"/>
    <dgm:cxn modelId="{45CD437B-A9E2-4503-82E1-F512A516CD00}" type="presOf" srcId="{183F858D-9963-4E50-90A1-F0EB947F10A3}" destId="{F5E17EB9-6A1B-40BA-AB25-88D7852342C2}" srcOrd="0" destOrd="0" presId="urn:microsoft.com/office/officeart/2018/2/layout/IconVerticalSolidList"/>
    <dgm:cxn modelId="{834B4488-352F-4290-874C-1162F9580619}" srcId="{16279E12-505B-4C72-86B9-44AED43D4421}" destId="{183F858D-9963-4E50-90A1-F0EB947F10A3}" srcOrd="1" destOrd="0" parTransId="{1C8D5EFC-C383-4F57-A966-3DD476D7A7E1}" sibTransId="{39235C9F-6EC1-4A4E-AB85-E99BB78EB1AE}"/>
    <dgm:cxn modelId="{C5473A8E-51DD-4BBB-B222-01F0DF713B13}" type="presOf" srcId="{16279E12-505B-4C72-86B9-44AED43D4421}" destId="{7F4A8C95-699E-41CA-810D-4A997D587AED}" srcOrd="0" destOrd="0" presId="urn:microsoft.com/office/officeart/2018/2/layout/IconVerticalSolidList"/>
    <dgm:cxn modelId="{A34C59E2-2E50-4E1B-835B-5AACCA7D18CC}" srcId="{16279E12-505B-4C72-86B9-44AED43D4421}" destId="{4E0A8854-5F07-4C12-B57F-8032C3ACB3FC}" srcOrd="0" destOrd="0" parTransId="{5D64804A-0DB6-4443-B284-49D7648C6974}" sibTransId="{E2D5AE46-5D84-4B13-AF48-A5740C8177E3}"/>
    <dgm:cxn modelId="{FA499268-2B35-4F69-BF8F-F30D9CA7CACD}" type="presParOf" srcId="{7F4A8C95-699E-41CA-810D-4A997D587AED}" destId="{BAD26F67-5DFE-4BAE-B6F2-D9BA93739181}" srcOrd="0" destOrd="0" presId="urn:microsoft.com/office/officeart/2018/2/layout/IconVerticalSolidList"/>
    <dgm:cxn modelId="{F4E95F2E-9C30-418D-A691-6935BF841A73}" type="presParOf" srcId="{BAD26F67-5DFE-4BAE-B6F2-D9BA93739181}" destId="{24E1F5CE-3DA2-43C8-B5A1-9F976C67DA2C}" srcOrd="0" destOrd="0" presId="urn:microsoft.com/office/officeart/2018/2/layout/IconVerticalSolidList"/>
    <dgm:cxn modelId="{C3FBB069-F8D4-4E0C-B04E-46303D880775}" type="presParOf" srcId="{BAD26F67-5DFE-4BAE-B6F2-D9BA93739181}" destId="{E317F036-A2B7-44A2-9FDD-58DAAA9BC723}" srcOrd="1" destOrd="0" presId="urn:microsoft.com/office/officeart/2018/2/layout/IconVerticalSolidList"/>
    <dgm:cxn modelId="{349C1179-955E-49DB-A5C3-730244E88B09}" type="presParOf" srcId="{BAD26F67-5DFE-4BAE-B6F2-D9BA93739181}" destId="{CF98F141-C15A-40F0-A722-EF958C7B044C}" srcOrd="2" destOrd="0" presId="urn:microsoft.com/office/officeart/2018/2/layout/IconVerticalSolidList"/>
    <dgm:cxn modelId="{CF47B2E3-5F3F-4188-96E0-0FF27E86B6B1}" type="presParOf" srcId="{BAD26F67-5DFE-4BAE-B6F2-D9BA93739181}" destId="{773E1E3B-709F-4DD4-A0CE-F52C55C011EC}" srcOrd="3" destOrd="0" presId="urn:microsoft.com/office/officeart/2018/2/layout/IconVerticalSolidList"/>
    <dgm:cxn modelId="{AABAE6C4-34FB-4E99-A025-86611A48B1F9}" type="presParOf" srcId="{7F4A8C95-699E-41CA-810D-4A997D587AED}" destId="{729BE67D-FD3C-4841-93E2-ECA22FF542DD}" srcOrd="1" destOrd="0" presId="urn:microsoft.com/office/officeart/2018/2/layout/IconVerticalSolidList"/>
    <dgm:cxn modelId="{8EF205D9-6656-4CBC-94BB-0B34332BB7D5}" type="presParOf" srcId="{7F4A8C95-699E-41CA-810D-4A997D587AED}" destId="{F7648FAB-A7CB-4238-827B-7E26CA184BDC}" srcOrd="2" destOrd="0" presId="urn:microsoft.com/office/officeart/2018/2/layout/IconVerticalSolidList"/>
    <dgm:cxn modelId="{BE38CADE-524E-4F13-881E-857F308B4FEC}" type="presParOf" srcId="{F7648FAB-A7CB-4238-827B-7E26CA184BDC}" destId="{95CFED2A-3142-4AD4-9A18-902BF9E80DB2}" srcOrd="0" destOrd="0" presId="urn:microsoft.com/office/officeart/2018/2/layout/IconVerticalSolidList"/>
    <dgm:cxn modelId="{E552D014-B7EF-4427-B018-C5FE46DEAFA0}" type="presParOf" srcId="{F7648FAB-A7CB-4238-827B-7E26CA184BDC}" destId="{E69DA6C6-42B0-41FD-84FC-0225F206390B}" srcOrd="1" destOrd="0" presId="urn:microsoft.com/office/officeart/2018/2/layout/IconVerticalSolidList"/>
    <dgm:cxn modelId="{C5D949A2-13BD-46CF-B9FF-945DD1920BB1}" type="presParOf" srcId="{F7648FAB-A7CB-4238-827B-7E26CA184BDC}" destId="{A7843DB8-1BD8-4683-B416-EC95F159C8D9}" srcOrd="2" destOrd="0" presId="urn:microsoft.com/office/officeart/2018/2/layout/IconVerticalSolidList"/>
    <dgm:cxn modelId="{104372BA-3D5A-4723-9204-ECE985FAB1B8}" type="presParOf" srcId="{F7648FAB-A7CB-4238-827B-7E26CA184BDC}" destId="{F5E17EB9-6A1B-40BA-AB25-88D7852342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82343-67FD-40EE-934D-0542433B5077}">
      <dsp:nvSpPr>
        <dsp:cNvPr id="0" name=""/>
        <dsp:cNvSpPr/>
      </dsp:nvSpPr>
      <dsp:spPr>
        <a:xfrm>
          <a:off x="671112" y="832962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1D45E-48C7-4832-B282-51495ED233A1}">
      <dsp:nvSpPr>
        <dsp:cNvPr id="0" name=""/>
        <dsp:cNvSpPr/>
      </dsp:nvSpPr>
      <dsp:spPr>
        <a:xfrm>
          <a:off x="1073300" y="123514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DACD5-5E42-4EE4-A2CC-D1C235E2911F}">
      <dsp:nvSpPr>
        <dsp:cNvPr id="0" name=""/>
        <dsp:cNvSpPr/>
      </dsp:nvSpPr>
      <dsp:spPr>
        <a:xfrm>
          <a:off x="67831" y="33079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400" kern="1200"/>
            <a:t>01 Novo Cronograma</a:t>
          </a:r>
          <a:endParaRPr lang="en-US" sz="2400" kern="1200"/>
        </a:p>
      </dsp:txBody>
      <dsp:txXfrm>
        <a:off x="67831" y="3307962"/>
        <a:ext cx="3093750" cy="720000"/>
      </dsp:txXfrm>
    </dsp:sp>
    <dsp:sp modelId="{38CBE0EF-ED60-4F5D-A51E-DAD200F34046}">
      <dsp:nvSpPr>
        <dsp:cNvPr id="0" name=""/>
        <dsp:cNvSpPr/>
      </dsp:nvSpPr>
      <dsp:spPr>
        <a:xfrm>
          <a:off x="4306268" y="832962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E4C75-DC3D-4B71-B9AA-FCB4F995055A}">
      <dsp:nvSpPr>
        <dsp:cNvPr id="0" name=""/>
        <dsp:cNvSpPr/>
      </dsp:nvSpPr>
      <dsp:spPr>
        <a:xfrm>
          <a:off x="4708456" y="123514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37663-7B8A-453D-82CF-26575E4A078C}">
      <dsp:nvSpPr>
        <dsp:cNvPr id="0" name=""/>
        <dsp:cNvSpPr/>
      </dsp:nvSpPr>
      <dsp:spPr>
        <a:xfrm>
          <a:off x="3702987" y="33079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400" kern="1200"/>
            <a:t>02 Conteúdos</a:t>
          </a:r>
          <a:endParaRPr lang="en-US" sz="2400" kern="1200"/>
        </a:p>
      </dsp:txBody>
      <dsp:txXfrm>
        <a:off x="3702987" y="3307962"/>
        <a:ext cx="3093750" cy="720000"/>
      </dsp:txXfrm>
    </dsp:sp>
    <dsp:sp modelId="{E4C18D21-A43D-4B5F-B1C6-FC69D037EFEA}">
      <dsp:nvSpPr>
        <dsp:cNvPr id="0" name=""/>
        <dsp:cNvSpPr/>
      </dsp:nvSpPr>
      <dsp:spPr>
        <a:xfrm>
          <a:off x="7941425" y="832962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A8417-A97C-4624-ACAA-D9852F47002C}">
      <dsp:nvSpPr>
        <dsp:cNvPr id="0" name=""/>
        <dsp:cNvSpPr/>
      </dsp:nvSpPr>
      <dsp:spPr>
        <a:xfrm>
          <a:off x="8343612" y="123514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EA26-FA2D-4D45-9603-79C65406973C}">
      <dsp:nvSpPr>
        <dsp:cNvPr id="0" name=""/>
        <dsp:cNvSpPr/>
      </dsp:nvSpPr>
      <dsp:spPr>
        <a:xfrm>
          <a:off x="7338143" y="330796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400" kern="1200"/>
            <a:t>03 Tarefas - Avaliação</a:t>
          </a:r>
          <a:endParaRPr lang="en-US" sz="2400" kern="1200"/>
        </a:p>
      </dsp:txBody>
      <dsp:txXfrm>
        <a:off x="7338143" y="3307962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1F5CE-3DA2-43C8-B5A1-9F976C67DA2C}">
      <dsp:nvSpPr>
        <dsp:cNvPr id="0" name=""/>
        <dsp:cNvSpPr/>
      </dsp:nvSpPr>
      <dsp:spPr>
        <a:xfrm>
          <a:off x="0" y="612598"/>
          <a:ext cx="5334197" cy="113095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7F036-A2B7-44A2-9FDD-58DAAA9BC723}">
      <dsp:nvSpPr>
        <dsp:cNvPr id="0" name=""/>
        <dsp:cNvSpPr/>
      </dsp:nvSpPr>
      <dsp:spPr>
        <a:xfrm>
          <a:off x="342112" y="867062"/>
          <a:ext cx="622022" cy="622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E1E3B-709F-4DD4-A0CE-F52C55C011EC}">
      <dsp:nvSpPr>
        <dsp:cNvPr id="0" name=""/>
        <dsp:cNvSpPr/>
      </dsp:nvSpPr>
      <dsp:spPr>
        <a:xfrm>
          <a:off x="1306247" y="612598"/>
          <a:ext cx="4027949" cy="113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692" tIns="119692" rIns="119692" bIns="1196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Levantar, sistematizar e analisar dados sobre diferentes aspectos do ambiente externo que influenciam o destino turístico</a:t>
          </a:r>
          <a:endParaRPr lang="en-US" sz="1400" kern="1200"/>
        </a:p>
      </dsp:txBody>
      <dsp:txXfrm>
        <a:off x="1306247" y="612598"/>
        <a:ext cx="4027949" cy="1130950"/>
      </dsp:txXfrm>
    </dsp:sp>
    <dsp:sp modelId="{95CFED2A-3142-4AD4-9A18-902BF9E80DB2}">
      <dsp:nvSpPr>
        <dsp:cNvPr id="0" name=""/>
        <dsp:cNvSpPr/>
      </dsp:nvSpPr>
      <dsp:spPr>
        <a:xfrm>
          <a:off x="0" y="2026286"/>
          <a:ext cx="5334197" cy="1130950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DA6C6-42B0-41FD-84FC-0225F206390B}">
      <dsp:nvSpPr>
        <dsp:cNvPr id="0" name=""/>
        <dsp:cNvSpPr/>
      </dsp:nvSpPr>
      <dsp:spPr>
        <a:xfrm>
          <a:off x="342112" y="2280750"/>
          <a:ext cx="622022" cy="6220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17EB9-6A1B-40BA-AB25-88D7852342C2}">
      <dsp:nvSpPr>
        <dsp:cNvPr id="0" name=""/>
        <dsp:cNvSpPr/>
      </dsp:nvSpPr>
      <dsp:spPr>
        <a:xfrm>
          <a:off x="1306247" y="2026286"/>
          <a:ext cx="4027949" cy="113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692" tIns="119692" rIns="119692" bIns="1196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Começamos a atividade em sala de aula, apresentamos e discutimos os resultados e fechamos um texto. </a:t>
          </a:r>
          <a:endParaRPr lang="en-US" sz="1400" kern="1200"/>
        </a:p>
      </dsp:txBody>
      <dsp:txXfrm>
        <a:off x="1306247" y="2026286"/>
        <a:ext cx="4027949" cy="113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EE55819-BFCB-40B3-8159-9312E0E4CB76}" type="datetime1">
              <a:rPr lang="pt-BR" smtClean="0"/>
              <a:t>23/10/2023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8A06BE-7519-4B21-9E1D-AE6D6E69C3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3EDAD-EFE4-4F6B-A831-24889867EC91}" type="datetime1">
              <a:rPr lang="pt-BR" smtClean="0"/>
              <a:pPr/>
              <a:t>23/10/2023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9B2C62-FE30-453D-946B-754E9E42C84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Espaçamento entre linhas + números de página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14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73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13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85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16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020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96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133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5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5078187"/>
            <a:ext cx="3222058" cy="964620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3" name="Espaço Reservado para Imagem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do Conteúd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 rtlCol="0"/>
          <a:lstStyle/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 texto</a:t>
            </a:r>
            <a:endParaRPr lang="pt-BR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pt-BR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 texto</a:t>
            </a:r>
            <a:endParaRPr lang="pt-BR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pt-BR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Inserir texto</a:t>
            </a:r>
            <a:endParaRPr lang="pt-BR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pt-BR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Espaço Reservado para Data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783B0D-BBE2-475F-B32C-4C9FD0CBA350}" type="datetime1">
              <a:rPr lang="pt-BR" smtClean="0"/>
              <a:t>23/10/2023</a:t>
            </a:fld>
            <a:endParaRPr lang="pt-BR" dirty="0"/>
          </a:p>
        </p:txBody>
      </p:sp>
      <p:sp>
        <p:nvSpPr>
          <p:cNvPr id="25" name="Espaço Reservado para o Número do Slide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/>
              <a:t>Clique para adicionar um título</a:t>
            </a:r>
            <a:endParaRPr lang="pt-BR" dirty="0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87417F-8D83-4C7C-ACC5-F968456ADA72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16" name="Espaço Reservado para o Número do Slide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0" name="Espaço Reservado para Imagem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1" name="Espaço Reservado para Texto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01</a:t>
            </a:r>
          </a:p>
        </p:txBody>
      </p:sp>
      <p:sp>
        <p:nvSpPr>
          <p:cNvPr id="12" name="Espaço Reservado para Texto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6"/>
            <a:ext cx="3924300" cy="2849562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9813" y="5067300"/>
            <a:ext cx="3913187" cy="1319213"/>
          </a:xfrm>
        </p:spPr>
        <p:txBody>
          <a:bodyPr rtlCol="0"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texto Mestre</a:t>
            </a:r>
          </a:p>
        </p:txBody>
      </p:sp>
      <p:sp>
        <p:nvSpPr>
          <p:cNvPr id="20" name="Espaço Reservado para Data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C4D9AAF-A5AF-4F71-B10E-3F0743801BEE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21" name="Espaço Reservado para o Número do Slide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8050" y="2000250"/>
            <a:ext cx="4667250" cy="3398837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35" name="Espaço Reservado para Data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399C6F1-349D-4CC3-8A75-DD08756BE3B0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36" name="Espaço Reservado para o Número do Slide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estilo de título Mestre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01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5"/>
            <a:ext cx="3924300" cy="43910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AF0119B-F2FD-4CF2-8CAD-8C774BC0C734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31" name="Espaço Reservado para o Número do Slide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bra de seçã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02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principal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e tabe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Data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06A72C6-5BAC-4C3D-BC5D-47B12C76E62B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15" name="Espaço Reservado para o Número do Slide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Data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ABBCDEA-3C94-4252-BAE1-7A1AB5A6AEF1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15" name="Espaço Reservado para o Número do Slide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pic>
        <p:nvPicPr>
          <p:cNvPr id="4" name="Imagem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7966" y="2105933"/>
            <a:ext cx="5297883" cy="2237467"/>
          </a:xfrm>
        </p:spPr>
        <p:txBody>
          <a:bodyPr rtlCol="0"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A393852-E6AF-4607-A3BE-89EED49F2AD8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16" name="Espaço Reservado para o Número do Slide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4075" y="1625600"/>
            <a:ext cx="10499725" cy="4860925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01</a:t>
            </a:r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2" name="Espaço Reservado para Imagem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3" name="Espaço Reservado para Imagem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Imagem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5" name="Espaço Reservado para Imagem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A2AB6B8-D4EE-40CC-BCDC-CC608C7D186B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31" name="Espaço Reservado para o Número do Slide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Nome</a:t>
            </a:r>
          </a:p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Nome</a:t>
            </a:r>
          </a:p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7" name="Espaço Reservado para Texto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Nome</a:t>
            </a:r>
          </a:p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Nome</a:t>
            </a:r>
          </a:p>
          <a:p>
            <a:pPr lvl="0" rtl="0"/>
            <a:r>
              <a:rPr lang="pt-BR" noProof="0"/>
              <a:t>Título</a:t>
            </a:r>
          </a:p>
        </p:txBody>
      </p:sp>
      <p:sp>
        <p:nvSpPr>
          <p:cNvPr id="29" name="Espaço Reservado para Texto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Nome</a:t>
            </a:r>
          </a:p>
          <a:p>
            <a:pPr lvl="0" rtl="0"/>
            <a:r>
              <a:rPr lang="pt-BR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do conteúdo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 rtlCol="0"/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pt-BR" sz="1600" noProof="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Clique para editar os estilos de texto Mestres</a:t>
            </a:r>
          </a:p>
        </p:txBody>
      </p:sp>
      <p:sp>
        <p:nvSpPr>
          <p:cNvPr id="17" name="Espaço Reservado para Data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2477973-154F-44BF-B1C3-70B4A3248DDC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18" name="Espaço Reservado para o Número do Slide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/>
              <a:t>Clique para adicionar um título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DFD0B8F-C68A-4809-AC7A-146DBE7A2303}" type="datetime1">
              <a:rPr lang="pt-BR" noProof="0" smtClean="0"/>
              <a:t>23/10/2023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306900" cy="2242441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Embarque em POT I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Profa. Dra. Karina Solha</a:t>
            </a:r>
          </a:p>
          <a:p>
            <a:pPr rtl="0"/>
            <a:r>
              <a:rPr lang="pt-BR" dirty="0"/>
              <a:t>Outubro de 2023</a:t>
            </a:r>
          </a:p>
          <a:p>
            <a:pPr rtl="0"/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89DB536-6819-4D2C-B0DB-D6649F94F6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F6353CB-BB05-B765-3AAE-6D01AD5F4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5357BC2-B452-BFA7-6BCF-7B7C28D8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624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0039366-CC4B-45CC-9139-66129D35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BR"/>
              <a:t>04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94C1777-B62D-468E-BE34-64A07CED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t-BR" dirty="0"/>
              <a:t>O que vem a seguir</a:t>
            </a:r>
          </a:p>
        </p:txBody>
      </p:sp>
    </p:spTree>
    <p:extLst>
      <p:ext uri="{BB962C8B-B14F-4D97-AF65-F5344CB8AC3E}">
        <p14:creationId xmlns:p14="http://schemas.microsoft.com/office/powerpoint/2010/main" val="67513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0A931-F348-4A41-A5F4-69657F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0" y="629755"/>
            <a:ext cx="4853420" cy="2434386"/>
          </a:xfrm>
        </p:spPr>
        <p:txBody>
          <a:bodyPr rtlCol="0">
            <a:noAutofit/>
          </a:bodyPr>
          <a:lstStyle/>
          <a:p>
            <a:pPr rtl="0"/>
            <a:r>
              <a:rPr lang="pt-BR" sz="5500" dirty="0"/>
              <a:t>Metas para o segundo trimestre</a:t>
            </a:r>
          </a:p>
        </p:txBody>
      </p:sp>
      <p:pic>
        <p:nvPicPr>
          <p:cNvPr id="30" name="Espaço Reservado para Imagem 29" descr="close de folhas">
            <a:extLst>
              <a:ext uri="{FF2B5EF4-FFF2-40B4-BE49-F238E27FC236}">
                <a16:creationId xmlns:a16="http://schemas.microsoft.com/office/drawing/2014/main" id="{F17D888B-B94F-48D0-ABAF-32CE1164DE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3556002"/>
            <a:ext cx="3108960" cy="2286000"/>
          </a:xfr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Negócios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</a:b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prioridades</a:t>
            </a:r>
          </a:p>
          <a:p>
            <a:pPr rtl="0">
              <a:defRPr/>
            </a:pPr>
            <a:r>
              <a:rPr lang="pt-BR" sz="1600">
                <a:solidFill>
                  <a:schemeClr val="tx2">
                    <a:lumMod val="50000"/>
                  </a:schemeClr>
                </a:solidFill>
                <a:cs typeface="Biome Light" panose="020B0303030204020804" pitchFamily="34" charset="0"/>
              </a:rPr>
              <a:t>Aumentar a satisfação </a:t>
            </a:r>
            <a:br>
              <a:rPr lang="pt-BR" sz="1600">
                <a:solidFill>
                  <a:schemeClr val="tx2">
                    <a:lumMod val="50000"/>
                  </a:schemeClr>
                </a:solidFill>
                <a:cs typeface="Biome Light" panose="020B0303030204020804" pitchFamily="34" charset="0"/>
              </a:rPr>
            </a:br>
            <a:r>
              <a:rPr lang="pt-BR" sz="1600">
                <a:solidFill>
                  <a:schemeClr val="tx2">
                    <a:lumMod val="50000"/>
                  </a:schemeClr>
                </a:solidFill>
                <a:cs typeface="Biome Light" panose="020B0303030204020804" pitchFamily="34" charset="0"/>
              </a:rPr>
              <a:t>dos clientes em 2%</a:t>
            </a:r>
          </a:p>
          <a:p>
            <a:pPr rtl="0">
              <a:defRPr/>
            </a:pPr>
            <a:r>
              <a:rPr lang="pt-BR" sz="1600">
                <a:solidFill>
                  <a:schemeClr val="tx2">
                    <a:lumMod val="50000"/>
                  </a:schemeClr>
                </a:solidFill>
                <a:cs typeface="Biome Light" panose="020B0303030204020804" pitchFamily="34" charset="0"/>
              </a:rPr>
              <a:t>Mantenha o crescimento</a:t>
            </a:r>
            <a:endParaRPr lang="pt-BR" sz="160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ea typeface="+mn-ea"/>
              <a:cs typeface="Biome Light" panose="020B0303030204020804" pitchFamily="34" charset="0"/>
            </a:endParaRPr>
          </a:p>
          <a:p>
            <a:pPr rtl="0"/>
            <a:endParaRPr lang="pt-BR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Espaço Reservado para Conteúdo 24">
            <a:extLst>
              <a:ext uri="{FF2B5EF4-FFF2-40B4-BE49-F238E27FC236}">
                <a16:creationId xmlns:a16="http://schemas.microsoft.com/office/drawing/2014/main" id="{EEC41F11-47BD-44B1-BF22-D3C7965626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69096" y="3556001"/>
            <a:ext cx="3108960" cy="3107349"/>
          </a:xfr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Adicionado </a:t>
            </a:r>
            <a:b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</a:b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prioridades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6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Melhorar a presença nas redes sociais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6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Garanta que o custo de desenvolvimento permaneça abaixo do orçamento</a:t>
            </a:r>
          </a:p>
          <a:p>
            <a:pPr rtl="0"/>
            <a:endParaRPr lang="pt-BR" dirty="0"/>
          </a:p>
        </p:txBody>
      </p:sp>
      <p:sp>
        <p:nvSpPr>
          <p:cNvPr id="26" name="Espaço Reservado para Conteúdo 25">
            <a:extLst>
              <a:ext uri="{FF2B5EF4-FFF2-40B4-BE49-F238E27FC236}">
                <a16:creationId xmlns:a16="http://schemas.microsoft.com/office/drawing/2014/main" id="{34CC2084-FCB9-4F4B-8B47-44B2A81D52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81915" y="3556001"/>
            <a:ext cx="3343973" cy="2930981"/>
          </a:xfr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ea typeface="+mn-ea"/>
                <a:cs typeface="Biome Light" panose="020B0303030204020804" pitchFamily="34" charset="0"/>
              </a:rPr>
              <a:t>Oportunidades para os funcionários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>
                <a:solidFill>
                  <a:srgbClr val="C0C9C2">
                    <a:lumMod val="50000"/>
                  </a:srgbClr>
                </a:solidFill>
                <a:cs typeface="Biome Light" panose="020B0303030204020804" pitchFamily="34" charset="0"/>
              </a:rPr>
              <a:t>Iniciam os estagiários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>
                <a:solidFill>
                  <a:srgbClr val="C0C9C2">
                    <a:lumMod val="50000"/>
                  </a:srgbClr>
                </a:solidFill>
                <a:cs typeface="Biome Light" panose="020B0303030204020804" pitchFamily="34" charset="0"/>
              </a:rPr>
              <a:t>Equipes de recreação internas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>
                <a:solidFill>
                  <a:srgbClr val="C0C9C2">
                    <a:lumMod val="50000"/>
                  </a:srgbClr>
                </a:solidFill>
                <a:cs typeface="Biome Light" panose="020B0303030204020804" pitchFamily="34" charset="0"/>
              </a:rPr>
              <a:t>Torneios de xadrez</a:t>
            </a:r>
          </a:p>
          <a:p>
            <a:pPr marL="228600" indent="-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1600">
                <a:solidFill>
                  <a:srgbClr val="C0C9C2">
                    <a:lumMod val="50000"/>
                  </a:srgbClr>
                </a:solidFill>
                <a:cs typeface="Biome Light" panose="020B0303030204020804" pitchFamily="34" charset="0"/>
              </a:rPr>
              <a:t>Grande festa para assistir ao jogo</a:t>
            </a:r>
            <a:endParaRPr lang="pt-BR" sz="1600" dirty="0">
              <a:solidFill>
                <a:srgbClr val="C0C9C2">
                  <a:lumMod val="50000"/>
                </a:srgb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Espaço Reservado para Data 37">
            <a:extLst>
              <a:ext uri="{FF2B5EF4-FFF2-40B4-BE49-F238E27FC236}">
                <a16:creationId xmlns:a16="http://schemas.microsoft.com/office/drawing/2014/main" id="{44BB509D-E79A-48CF-9C7A-2B385FD379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933133A1-E741-431B-9329-E874E044ED6D}" type="datetime1">
              <a:rPr lang="pt-BR" smtClean="0"/>
              <a:t>23/10/2023</a:t>
            </a:fld>
            <a:endParaRPr lang="pt-BR" dirty="0"/>
          </a:p>
        </p:txBody>
      </p:sp>
      <p:sp>
        <p:nvSpPr>
          <p:cNvPr id="39" name="Espaço Reservado para o Número do Slide 38">
            <a:extLst>
              <a:ext uri="{FF2B5EF4-FFF2-40B4-BE49-F238E27FC236}">
                <a16:creationId xmlns:a16="http://schemas.microsoft.com/office/drawing/2014/main" id="{25AC8E0E-F9A1-4D3C-8AB5-4C215FD5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93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7456F06-095C-4211-AFDF-19EC4BB23444}" type="datetime1">
              <a:rPr lang="pt-BR" smtClean="0"/>
              <a:pPr rtl="0">
                <a:spcAft>
                  <a:spcPts val="600"/>
                </a:spcAft>
              </a:pPr>
              <a:t>23/10/2023</a:t>
            </a:fld>
            <a:endParaRPr lang="pt-BR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pt-BR" smtClean="0"/>
              <a:pPr rtl="0">
                <a:spcAft>
                  <a:spcPts val="600"/>
                </a:spcAft>
              </a:pPr>
              <a:t>2</a:t>
            </a:fld>
            <a:endParaRPr lang="pt-BR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4" y="122239"/>
            <a:ext cx="10499725" cy="1355724"/>
          </a:xfrm>
        </p:spPr>
        <p:txBody>
          <a:bodyPr rtlCol="0" anchor="ctr">
            <a:normAutofit/>
          </a:bodyPr>
          <a:lstStyle/>
          <a:p>
            <a:pPr rtl="0"/>
            <a:r>
              <a:rPr lang="pt-BR" dirty="0"/>
              <a:t>Nossos combinados</a:t>
            </a:r>
          </a:p>
        </p:txBody>
      </p:sp>
      <p:graphicFrame>
        <p:nvGraphicFramePr>
          <p:cNvPr id="16" name="Espaço Reservado para Texto 1">
            <a:extLst>
              <a:ext uri="{FF2B5EF4-FFF2-40B4-BE49-F238E27FC236}">
                <a16:creationId xmlns:a16="http://schemas.microsoft.com/office/drawing/2014/main" id="{FA4C1868-C885-D9E0-6675-8AF479180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434690"/>
              </p:ext>
            </p:extLst>
          </p:nvPr>
        </p:nvGraphicFramePr>
        <p:xfrm>
          <a:off x="854075" y="1625600"/>
          <a:ext cx="10499725" cy="486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BE394849-EE6D-4358-A824-BBF6E518E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pt-BR"/>
              <a:t>01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65137"/>
            <a:ext cx="4953000" cy="1340615"/>
          </a:xfrm>
        </p:spPr>
        <p:txBody>
          <a:bodyPr rtlCol="0"/>
          <a:lstStyle/>
          <a:p>
            <a:pPr rtl="0"/>
            <a:r>
              <a:rPr lang="pt-BR" dirty="0"/>
              <a:t>Tempo, tempo, tempo...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pt-BR" dirty="0"/>
              <a:t>23/10 – Nosso combinado. Ambiente externo</a:t>
            </a:r>
          </a:p>
          <a:p>
            <a:pPr rtl="0"/>
            <a:r>
              <a:rPr lang="pt-BR" dirty="0"/>
              <a:t>09/11 – Discussão - Ambiente externo</a:t>
            </a:r>
          </a:p>
          <a:p>
            <a:pPr rtl="0"/>
            <a:r>
              <a:rPr lang="pt-BR" dirty="0"/>
              <a:t>23/11 – Planejamento, participação e cooperação</a:t>
            </a:r>
          </a:p>
          <a:p>
            <a:pPr rtl="0"/>
            <a:r>
              <a:rPr lang="pt-BR" dirty="0"/>
              <a:t>27/11 – Orientação GT – Instrumentos </a:t>
            </a:r>
          </a:p>
          <a:p>
            <a:pPr rtl="0"/>
            <a:r>
              <a:rPr lang="pt-BR" dirty="0"/>
              <a:t>07/12 – Oficinas de Planejamento</a:t>
            </a:r>
          </a:p>
          <a:p>
            <a:pPr rtl="0"/>
            <a:r>
              <a:rPr lang="pt-BR" dirty="0"/>
              <a:t>14/12 – Oficinas de Planejamento</a:t>
            </a:r>
          </a:p>
          <a:p>
            <a:pPr rtl="0"/>
            <a:r>
              <a:rPr lang="pt-BR" dirty="0"/>
              <a:t>21/12 – Avaliação e cronograma 2024</a:t>
            </a:r>
          </a:p>
          <a:p>
            <a:pPr rtl="0"/>
            <a:r>
              <a:rPr lang="pt-BR" dirty="0"/>
              <a:t> </a:t>
            </a:r>
          </a:p>
        </p:txBody>
      </p:sp>
      <p:pic>
        <p:nvPicPr>
          <p:cNvPr id="27" name="Espaço Reservado para Imagem 26" descr="Três pares de óculos de sol espelhados">
            <a:extLst>
              <a:ext uri="{FF2B5EF4-FFF2-40B4-BE49-F238E27FC236}">
                <a16:creationId xmlns:a16="http://schemas.microsoft.com/office/drawing/2014/main" id="{FC80FA98-D238-41BC-848B-15F7D2C9D0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6210300" y="433966"/>
            <a:ext cx="4953000" cy="3090862"/>
          </a:xfrm>
        </p:spPr>
      </p:pic>
      <p:pic>
        <p:nvPicPr>
          <p:cNvPr id="29" name="Espaço Reservado para Imagem 28" descr="Carro de corrida amarelo queimando pneu na pista">
            <a:extLst>
              <a:ext uri="{FF2B5EF4-FFF2-40B4-BE49-F238E27FC236}">
                <a16:creationId xmlns:a16="http://schemas.microsoft.com/office/drawing/2014/main" id="{071DE959-F62C-476A-A8B1-B4C0E3CC7B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/>
        </p:blipFill>
        <p:spPr/>
      </p:pic>
      <p:pic>
        <p:nvPicPr>
          <p:cNvPr id="31" name="Espaço Reservado para Imagem 30" descr="Papai Noel falando em um celular">
            <a:extLst>
              <a:ext uri="{FF2B5EF4-FFF2-40B4-BE49-F238E27FC236}">
                <a16:creationId xmlns:a16="http://schemas.microsoft.com/office/drawing/2014/main" id="{26F59C63-890F-4F30-B979-40A77F09ED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/>
      </p:pic>
      <p:sp>
        <p:nvSpPr>
          <p:cNvPr id="34" name="Espaço Reservado para Data 33">
            <a:extLst>
              <a:ext uri="{FF2B5EF4-FFF2-40B4-BE49-F238E27FC236}">
                <a16:creationId xmlns:a16="http://schemas.microsoft.com/office/drawing/2014/main" id="{D30A968E-AB03-4BB5-BF8E-EB31DFD33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26973CBC-6EF4-4FC1-930B-85C7A994441C}" type="datetime1">
              <a:rPr lang="pt-BR" smtClean="0"/>
              <a:t>23/10/2023</a:t>
            </a:fld>
            <a:endParaRPr lang="pt-BR"/>
          </a:p>
        </p:txBody>
      </p:sp>
      <p:sp>
        <p:nvSpPr>
          <p:cNvPr id="35" name="Espaço Reservado para o Número do Slide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BB74BB8A-7BAA-4A6E-9CC4-CB382C68DE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pt-BR"/>
              <a:t>02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7953752" cy="655320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/>
              <a:t>Conteúdos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EDB5FE-C9AD-D3E7-2006-3143DCA62DB8}"/>
              </a:ext>
            </a:extLst>
          </p:cNvPr>
          <p:cNvSpPr txBox="1"/>
          <p:nvPr/>
        </p:nvSpPr>
        <p:spPr>
          <a:xfrm>
            <a:off x="4781725" y="3926048"/>
            <a:ext cx="6209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Análise de ambiente externo: conteúdos, fontes e estratégias de análise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Planejamento participativo: um desafio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Quais os instrumentos que podem apoiar a construção de um planejamento participativo</a:t>
            </a:r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ço Reservado para Texto 57">
            <a:extLst>
              <a:ext uri="{FF2B5EF4-FFF2-40B4-BE49-F238E27FC236}">
                <a16:creationId xmlns:a16="http://schemas.microsoft.com/office/drawing/2014/main" id="{C6655028-4C8E-4A3F-A17E-06A507BFF4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pt-BR" dirty="0"/>
              <a:t>03</a:t>
            </a:r>
          </a:p>
        </p:txBody>
      </p:sp>
      <p:sp>
        <p:nvSpPr>
          <p:cNvPr id="37" name="Espaço Reservado para o Número do Slide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5</a:t>
            </a:fld>
            <a:endParaRPr lang="pt-BR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/>
              <a:t>Tarefas e Avaliação</a:t>
            </a:r>
          </a:p>
        </p:txBody>
      </p:sp>
      <p:sp>
        <p:nvSpPr>
          <p:cNvPr id="36" name="Espaço Reservado para Data 35">
            <a:extLst>
              <a:ext uri="{FF2B5EF4-FFF2-40B4-BE49-F238E27FC236}">
                <a16:creationId xmlns:a16="http://schemas.microsoft.com/office/drawing/2014/main" id="{F6CE792E-745D-4408-9AB1-740D55697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17A30FE0-CFB0-4D58-BEE0-9C7A6DE07FBA}" type="datetime1">
              <a:rPr lang="pt-BR" smtClean="0"/>
              <a:t>23/10/2023</a:t>
            </a:fld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CBFBB00-00DD-98A8-FB5F-BE4DD8292D68}"/>
              </a:ext>
            </a:extLst>
          </p:cNvPr>
          <p:cNvSpPr txBox="1"/>
          <p:nvPr/>
        </p:nvSpPr>
        <p:spPr>
          <a:xfrm>
            <a:off x="1669409" y="2097248"/>
            <a:ext cx="8991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Análise de Ambiente Externo – Grupos  - 3 pontos  – Texto até dia 30 de novembro</a:t>
            </a:r>
          </a:p>
          <a:p>
            <a:endParaRPr lang="pt-BR" sz="2800" dirty="0"/>
          </a:p>
          <a:p>
            <a:r>
              <a:rPr lang="pt-BR" sz="2800" dirty="0"/>
              <a:t>Oficina de Planejamento – Grupos – Sorteio nos dias 07 e 14 de dezembro – 4 pontos </a:t>
            </a:r>
          </a:p>
          <a:p>
            <a:endParaRPr lang="pt-BR" sz="2800" dirty="0"/>
          </a:p>
          <a:p>
            <a:r>
              <a:rPr lang="pt-BR" sz="2800" dirty="0"/>
              <a:t>Resenha dos textos obrigatórios – individual – 3 pontos - até 14 de dezembro </a:t>
            </a:r>
          </a:p>
        </p:txBody>
      </p:sp>
    </p:spTree>
    <p:extLst>
      <p:ext uri="{BB962C8B-B14F-4D97-AF65-F5344CB8AC3E}">
        <p14:creationId xmlns:p14="http://schemas.microsoft.com/office/powerpoint/2010/main" val="408354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E19BF1C0-EE32-4EEE-9539-CE8473AA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3" y="629755"/>
            <a:ext cx="6437773" cy="2434386"/>
          </a:xfrm>
        </p:spPr>
        <p:txBody>
          <a:bodyPr rtlCol="0">
            <a:noAutofit/>
          </a:bodyPr>
          <a:lstStyle/>
          <a:p>
            <a:pPr rtl="0"/>
            <a:r>
              <a:rPr lang="pt-BR" sz="5500" dirty="0"/>
              <a:t>Leituras para quem está aprendendo... </a:t>
            </a:r>
          </a:p>
        </p:txBody>
      </p:sp>
      <p:pic>
        <p:nvPicPr>
          <p:cNvPr id="20" name="Espaço Reservado para Imagem 19" descr="flores amarelas&#10;">
            <a:extLst>
              <a:ext uri="{FF2B5EF4-FFF2-40B4-BE49-F238E27FC236}">
                <a16:creationId xmlns:a16="http://schemas.microsoft.com/office/drawing/2014/main" id="{1612D3C6-D0D2-4983-8DA7-E3A3B7303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3543300"/>
            <a:ext cx="3924300" cy="3314700"/>
          </a:xfrm>
          <a:ln>
            <a:noFill/>
          </a:ln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49" y="545284"/>
            <a:ext cx="5509833" cy="5909491"/>
          </a:xfrm>
        </p:spPr>
        <p:txBody>
          <a:bodyPr rtlCol="0">
            <a:normAutofit fontScale="85000" lnSpcReduction="10000"/>
          </a:bodyPr>
          <a:lstStyle/>
          <a:p>
            <a:pPr marL="0" indent="0" rtl="0">
              <a:buNone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AGORA FICOU OBRIGATÓRIO</a:t>
            </a:r>
          </a:p>
          <a:p>
            <a:pPr rtl="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O livro do Michael Hall para começar (os capítulos que estão escaneados)</a:t>
            </a:r>
          </a:p>
          <a:p>
            <a:pPr rtl="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Um dos manuais de planejamento que estão no </a:t>
            </a:r>
            <a:r>
              <a:rPr lang="pt-BR" dirty="0" err="1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edisciplina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 (tem para todos os gostos)</a:t>
            </a:r>
          </a:p>
          <a:p>
            <a:pPr rtl="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Um texto sobre o instrumento que vai utilizar na sua oficina de planejamento</a:t>
            </a:r>
          </a:p>
          <a:p>
            <a:pPr rtl="0"/>
            <a:endParaRPr lang="pt-BR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30" name="Espaço Reservado para Data 29">
            <a:extLst>
              <a:ext uri="{FF2B5EF4-FFF2-40B4-BE49-F238E27FC236}">
                <a16:creationId xmlns:a16="http://schemas.microsoft.com/office/drawing/2014/main" id="{5C3C5043-9E0B-4C7C-B3D8-6124850B40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651B3DAF-9736-4940-8EA1-BF74D03148FE}" type="datetime1">
              <a:rPr lang="pt-BR" smtClean="0"/>
              <a:t>23/10/2023</a:t>
            </a:fld>
            <a:endParaRPr lang="pt-BR"/>
          </a:p>
        </p:txBody>
      </p:sp>
      <p:sp>
        <p:nvSpPr>
          <p:cNvPr id="31" name="Espaço Reservado para o Número do Slide 30">
            <a:extLst>
              <a:ext uri="{FF2B5EF4-FFF2-40B4-BE49-F238E27FC236}">
                <a16:creationId xmlns:a16="http://schemas.microsoft.com/office/drawing/2014/main" id="{AD175D2A-0058-45E0-AAF6-7260876F0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3A48F-6C9B-4B6F-9063-4E2B2F6C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29" y="410549"/>
            <a:ext cx="10156826" cy="1369591"/>
          </a:xfrm>
        </p:spPr>
        <p:txBody>
          <a:bodyPr rtlCol="0"/>
          <a:lstStyle/>
          <a:p>
            <a:pPr rtl="0"/>
            <a:r>
              <a:rPr lang="pt-BR" sz="5500" dirty="0"/>
              <a:t>Oficina de Planejamento</a:t>
            </a:r>
          </a:p>
        </p:txBody>
      </p:sp>
      <p:graphicFrame>
        <p:nvGraphicFramePr>
          <p:cNvPr id="23" name="Tabela 23">
            <a:extLst>
              <a:ext uri="{FF2B5EF4-FFF2-40B4-BE49-F238E27FC236}">
                <a16:creationId xmlns:a16="http://schemas.microsoft.com/office/drawing/2014/main" id="{A4779ED5-F550-4DD0-A629-AFB3A45D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1449"/>
              </p:ext>
            </p:extLst>
          </p:nvPr>
        </p:nvGraphicFramePr>
        <p:xfrm>
          <a:off x="896829" y="1637940"/>
          <a:ext cx="10134600" cy="474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3007200546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130997501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Vamos testar alguns instrumentos?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Método </a:t>
                      </a:r>
                      <a:r>
                        <a:rPr lang="pt-BR" sz="2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Zoop</a:t>
                      </a:r>
                      <a:endParaRPr lang="pt-BR" sz="20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Dreaming</a:t>
                      </a: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 Dragon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World Café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Árvore de Objetivos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Arthosting</a:t>
                      </a:r>
                      <a:endParaRPr lang="pt-BR" sz="14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3. O tema será “Diagnóstico do Turismo em Salesópolis” e o recorte pode ser aquele que o grupo está pesquisando em Métodos</a:t>
                      </a:r>
                      <a:endParaRPr lang="pt-BR" sz="14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1599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1. Cada equipe pesquisa e prepara um piloto de oficina de planejamento utilizando um dos instrumentos</a:t>
                      </a:r>
                      <a:endParaRPr lang="pt-BR" sz="14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4. Depois da apresentação a equipe entrega um relatório descrevendo e avaliando a atividade, com uma síntese dos resultados. </a:t>
                      </a:r>
                      <a:endParaRPr lang="pt-BR" sz="1400" b="0" i="0" u="none" strike="noStrike" kern="1200" cap="none" spc="0" normalizeH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 panose="020B03030302040208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1207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2. Isso vai acontecer nos dias 07 e 14 de dezembro em sala de aula. Cada equipe tem 1:30 h para realizar a tarefa.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20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 panose="020B0303030204020804" pitchFamily="34" charset="0"/>
                        </a:rPr>
                        <a:t>5. Relatório até o dia 21 de dezembro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895934"/>
                  </a:ext>
                </a:extLst>
              </a:tr>
            </a:tbl>
          </a:graphicData>
        </a:graphic>
      </p:graphicFrame>
      <p:sp>
        <p:nvSpPr>
          <p:cNvPr id="36" name="Espaço Reservado para Data 35">
            <a:extLst>
              <a:ext uri="{FF2B5EF4-FFF2-40B4-BE49-F238E27FC236}">
                <a16:creationId xmlns:a16="http://schemas.microsoft.com/office/drawing/2014/main" id="{8D56EBED-E2E8-4532-9D58-AEA4BF592B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788C045A-45A2-46C1-9F2C-DA2D0C9D85C3}" type="datetime1">
              <a:rPr lang="pt-BR" smtClean="0"/>
              <a:t>23/10/2023</a:t>
            </a:fld>
            <a:endParaRPr lang="pt-BR"/>
          </a:p>
        </p:txBody>
      </p:sp>
      <p:sp>
        <p:nvSpPr>
          <p:cNvPr id="37" name="Espaço Reservado para o Número do Slide 36">
            <a:extLst>
              <a:ext uri="{FF2B5EF4-FFF2-40B4-BE49-F238E27FC236}">
                <a16:creationId xmlns:a16="http://schemas.microsoft.com/office/drawing/2014/main" id="{2448455D-834D-4F56-90F8-4F239B5C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04FC12-EE37-FFE5-A046-F887EF857993}"/>
              </a:ext>
            </a:extLst>
          </p:cNvPr>
          <p:cNvSpPr txBox="1"/>
          <p:nvPr/>
        </p:nvSpPr>
        <p:spPr>
          <a:xfrm>
            <a:off x="761800" y="762001"/>
            <a:ext cx="5334197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</a:rPr>
              <a:t>Análise</a:t>
            </a:r>
            <a:r>
              <a:rPr lang="en-US" sz="4000" dirty="0">
                <a:latin typeface="+mj-lt"/>
                <a:ea typeface="+mj-ea"/>
                <a:cs typeface="+mj-cs"/>
              </a:rPr>
              <a:t> de </a:t>
            </a:r>
            <a:r>
              <a:rPr lang="en-US" sz="4000" dirty="0" err="1">
                <a:latin typeface="+mj-lt"/>
                <a:ea typeface="+mj-ea"/>
                <a:cs typeface="+mj-cs"/>
              </a:rPr>
              <a:t>Ambiente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Externo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BD8ED1E-C783-D4E3-F72E-B9028D898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8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06A72C6-5BAC-4C3D-BC5D-47B12C76E62B}" type="datetime1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10/23/2023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7" name="Imagem 6" descr="Pessoa em pé segurando um guarda-chuva na chuva, usando jaqueta">
            <a:extLst>
              <a:ext uri="{FF2B5EF4-FFF2-40B4-BE49-F238E27FC236}">
                <a16:creationId xmlns:a16="http://schemas.microsoft.com/office/drawing/2014/main" id="{37683D56-AFD3-054F-055C-E824474CE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" r="4697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95BD2DB-C0D0-9822-2C0A-5AFE8737F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869" y="6356350"/>
            <a:ext cx="1768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9" name="CaixaDeTexto 4">
            <a:extLst>
              <a:ext uri="{FF2B5EF4-FFF2-40B4-BE49-F238E27FC236}">
                <a16:creationId xmlns:a16="http://schemas.microsoft.com/office/drawing/2014/main" id="{ED7D64CE-BAAC-1649-0D6B-166D10FDC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322414"/>
              </p:ext>
            </p:extLst>
          </p:nvPr>
        </p:nvGraphicFramePr>
        <p:xfrm>
          <a:off x="761800" y="2470244"/>
          <a:ext cx="5334197" cy="3769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583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665E632-89DE-4E4B-8A35-FD6D46E9A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pt-BR"/>
              <a:t>05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D825CB-5684-4E97-80FA-A48BC074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/>
              <a:t>Fechamento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lnSpc>
                <a:spcPct val="150000"/>
              </a:lnSpc>
              <a:buNone/>
            </a:pPr>
            <a:r>
              <a:rPr lang="pt-BR" sz="1600">
                <a:solidFill>
                  <a:schemeClr val="accent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Graças ao seu comprometimento e tamanha ética profissional, </a:t>
            </a:r>
            <a:r>
              <a:rPr lang="pt-BR" sz="160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sabemos</a:t>
            </a:r>
            <a:r>
              <a:rPr lang="pt-BR" sz="1600">
                <a:solidFill>
                  <a:schemeClr val="accent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que o próximo ano será ainda melhor que o anterior. 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pt-BR" sz="1600">
                <a:solidFill>
                  <a:schemeClr val="accent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Estamos ansiosos para trabalharmos juntos. </a:t>
            </a:r>
          </a:p>
          <a:p>
            <a:pPr marL="0" indent="0" rtl="0">
              <a:lnSpc>
                <a:spcPct val="150000"/>
              </a:lnSpc>
              <a:buNone/>
            </a:pPr>
            <a:endParaRPr lang="pt-BR" sz="160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pt-BR" sz="160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pt-BR" sz="160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0F34300E-1F96-433C-BBA9-C319B37E13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marL="0" indent="0" rtl="0">
              <a:lnSpc>
                <a:spcPct val="150000"/>
              </a:lnSpc>
              <a:buNone/>
            </a:pPr>
            <a:r>
              <a:rPr lang="pt-BR" sz="160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Ana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pt-BR" sz="1600">
                <a:solidFill>
                  <a:schemeClr val="accent2">
                    <a:lumMod val="50000"/>
                  </a:schemeClr>
                </a:solidFill>
                <a:cs typeface="Biome Light" panose="020B0303030204020804" pitchFamily="34" charset="0"/>
              </a:rPr>
              <a:t>sales@contoso.com</a:t>
            </a:r>
          </a:p>
          <a:p>
            <a:pPr rtl="0"/>
            <a:endParaRPr lang="pt-BR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Espaço Reservado para Imagem 12" descr="vários produtos de beleza para o rosto">
            <a:extLst>
              <a:ext uri="{FF2B5EF4-FFF2-40B4-BE49-F238E27FC236}">
                <a16:creationId xmlns:a16="http://schemas.microsoft.com/office/drawing/2014/main" id="{D5094D89-3467-444F-9A3D-B2B71654A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Espaço Reservado para Imagem 14" descr="mulher lavando o rosto">
            <a:extLst>
              <a:ext uri="{FF2B5EF4-FFF2-40B4-BE49-F238E27FC236}">
                <a16:creationId xmlns:a16="http://schemas.microsoft.com/office/drawing/2014/main" id="{6C7D5080-FE21-4E07-928E-9E970CC7E5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300" y="3543302"/>
            <a:ext cx="4953000" cy="2849562"/>
          </a:xfrm>
        </p:spPr>
      </p:pic>
      <p:sp>
        <p:nvSpPr>
          <p:cNvPr id="23" name="Espaço Reservado para Data 22">
            <a:extLst>
              <a:ext uri="{FF2B5EF4-FFF2-40B4-BE49-F238E27FC236}">
                <a16:creationId xmlns:a16="http://schemas.microsoft.com/office/drawing/2014/main" id="{A36A89F3-138D-4102-9FF2-6E1293F6A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/>
          <a:p>
            <a:pPr rtl="0"/>
            <a:fld id="{A632DB0E-B6BA-467A-98D4-91F4CA37FAE1}" type="datetime1">
              <a:rPr lang="pt-BR" smtClean="0"/>
              <a:t>23/10/2023</a:t>
            </a:fld>
            <a:endParaRPr lang="pt-BR"/>
          </a:p>
        </p:txBody>
      </p:sp>
      <p:sp>
        <p:nvSpPr>
          <p:cNvPr id="24" name="Espaço Reservado para o Número do Slide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t-BR" smtClean="0"/>
              <a:pPr rtl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778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511_TF16411245_Win32" id="{10D9337B-1B9C-47E7-A3EF-1DD41BE98D22}" vid="{31FDA01A-3B7D-4A0F-B238-77C20B3FB3B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976319-4513-485C-AD3A-E56C39927A3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colorida minimalista</Template>
  <TotalTime>38</TotalTime>
  <Words>498</Words>
  <Application>Microsoft Office PowerPoint</Application>
  <PresentationFormat>Widescreen</PresentationFormat>
  <Paragraphs>100</Paragraphs>
  <Slides>12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Biome Light</vt:lpstr>
      <vt:lpstr>Calibri</vt:lpstr>
      <vt:lpstr>Wingdings</vt:lpstr>
      <vt:lpstr>Tema do Office</vt:lpstr>
      <vt:lpstr>Embarque em POT I</vt:lpstr>
      <vt:lpstr>Nossos combinados</vt:lpstr>
      <vt:lpstr>Tempo, tempo, tempo...</vt:lpstr>
      <vt:lpstr>Conteúdos</vt:lpstr>
      <vt:lpstr>Tarefas e Avaliação</vt:lpstr>
      <vt:lpstr>Leituras para quem está aprendendo... </vt:lpstr>
      <vt:lpstr>Oficina de Planejamento</vt:lpstr>
      <vt:lpstr>Apresentação do PowerPoint</vt:lpstr>
      <vt:lpstr>Fechamento</vt:lpstr>
      <vt:lpstr>Apresentação do PowerPoint</vt:lpstr>
      <vt:lpstr>O que vem a seguir</vt:lpstr>
      <vt:lpstr>Metas para o segundo trimestre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Embarque em POT I</dc:title>
  <dc:creator>karina solha</dc:creator>
  <cp:lastModifiedBy>karina solha</cp:lastModifiedBy>
  <cp:revision>1</cp:revision>
  <dcterms:created xsi:type="dcterms:W3CDTF">2023-10-23T17:18:14Z</dcterms:created>
  <dcterms:modified xsi:type="dcterms:W3CDTF">2023-10-23T17:57:05Z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