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70" r:id="rId3"/>
    <p:sldId id="290" r:id="rId4"/>
    <p:sldId id="271" r:id="rId5"/>
    <p:sldId id="292" r:id="rId6"/>
    <p:sldId id="291" r:id="rId7"/>
    <p:sldId id="28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338D8-31B1-4C7C-8539-BDF32B4CA9CC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B430-6ADB-4F61-9CEA-A74F44F37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6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30CD478-1FC9-43A0-834D-D54908853A38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412776"/>
            <a:ext cx="7770440" cy="1524000"/>
          </a:xfrm>
        </p:spPr>
        <p:txBody>
          <a:bodyPr/>
          <a:lstStyle/>
          <a:p>
            <a:r>
              <a:rPr lang="pt-BR" dirty="0" err="1" smtClean="0"/>
              <a:t>Sound</a:t>
            </a:r>
            <a:r>
              <a:rPr lang="pt-BR" dirty="0" smtClean="0"/>
              <a:t> &amp; </a:t>
            </a:r>
            <a:r>
              <a:rPr lang="pt-BR" dirty="0" err="1" smtClean="0"/>
              <a:t>Structure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7200" y="3068960"/>
            <a:ext cx="5712179" cy="1224136"/>
          </a:xfrm>
        </p:spPr>
        <p:txBody>
          <a:bodyPr>
            <a:normAutofit fontScale="40000" lnSpcReduction="20000"/>
          </a:bodyPr>
          <a:lstStyle/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endParaRPr lang="pt-BR" dirty="0" smtClean="0"/>
          </a:p>
          <a:p>
            <a:r>
              <a:rPr lang="pt-BR" sz="11000" dirty="0" smtClean="0">
                <a:solidFill>
                  <a:schemeClr val="tx1"/>
                </a:solidFill>
              </a:rPr>
              <a:t>John </a:t>
            </a:r>
            <a:r>
              <a:rPr lang="pt-BR" sz="11000" dirty="0" err="1">
                <a:solidFill>
                  <a:schemeClr val="tx1"/>
                </a:solidFill>
              </a:rPr>
              <a:t>Paynter</a:t>
            </a:r>
            <a:r>
              <a:rPr lang="pt-BR" sz="11000" dirty="0">
                <a:solidFill>
                  <a:schemeClr val="tx1"/>
                </a:solidFill>
              </a:rPr>
              <a:t> </a:t>
            </a:r>
          </a:p>
          <a:p>
            <a:endParaRPr lang="pt-BR" sz="4800" dirty="0" smtClean="0">
              <a:solidFill>
                <a:schemeClr val="tx1"/>
              </a:solidFill>
            </a:endParaRPr>
          </a:p>
          <a:p>
            <a:endParaRPr lang="pt-BR" sz="4800" dirty="0">
              <a:solidFill>
                <a:schemeClr val="tx1"/>
              </a:solidFill>
            </a:endParaRPr>
          </a:p>
          <a:p>
            <a:pPr algn="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55776" y="5261138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Adriana Moraes - MEMES II, 2014.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738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23" y="2442539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Projeto </a:t>
            </a:r>
            <a:r>
              <a:rPr lang="pt-BR" dirty="0" smtClean="0"/>
              <a:t>6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Uma loja comum de melodia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09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Tarefa 1 :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algn="ctr"/>
            <a:r>
              <a:rPr lang="pt-BR" sz="4000" dirty="0" smtClean="0"/>
              <a:t>Cantar os versos.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041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836712"/>
            <a:ext cx="7200800" cy="5256584"/>
          </a:xfrm>
        </p:spPr>
        <p:txBody>
          <a:bodyPr>
            <a:normAutofit fontScale="70000" lnSpcReduction="20000"/>
          </a:bodyPr>
          <a:lstStyle/>
          <a:p>
            <a:endParaRPr lang="pt-BR" b="1" i="1" dirty="0" smtClean="0"/>
          </a:p>
          <a:p>
            <a:pPr marL="0" indent="0" algn="ctr">
              <a:buNone/>
            </a:pPr>
            <a:r>
              <a:rPr lang="pt-BR" b="1" i="1" dirty="0" smtClean="0"/>
              <a:t>Música </a:t>
            </a:r>
            <a:r>
              <a:rPr lang="pt-BR" b="1" i="1" dirty="0"/>
              <a:t>brasileira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Olavo </a:t>
            </a:r>
            <a:r>
              <a:rPr lang="pt-BR" dirty="0" smtClean="0"/>
              <a:t>Bilac</a:t>
            </a:r>
          </a:p>
          <a:p>
            <a:endParaRPr lang="pt-BR" dirty="0"/>
          </a:p>
          <a:p>
            <a:r>
              <a:rPr lang="pt-BR" dirty="0"/>
              <a:t>Tens, às vezes, o fogo soberano</a:t>
            </a:r>
            <a:br>
              <a:rPr lang="pt-BR" dirty="0"/>
            </a:br>
            <a:r>
              <a:rPr lang="pt-BR" dirty="0"/>
              <a:t>Do amor: encerras na cadência, acesa</a:t>
            </a:r>
            <a:br>
              <a:rPr lang="pt-BR" dirty="0"/>
            </a:br>
            <a:r>
              <a:rPr lang="pt-BR" dirty="0"/>
              <a:t>Em requebros e encantos de impureza,</a:t>
            </a:r>
            <a:br>
              <a:rPr lang="pt-BR" dirty="0"/>
            </a:br>
            <a:r>
              <a:rPr lang="pt-BR" dirty="0"/>
              <a:t>Todo o feitiço do pecado humano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Mas, sobre essa volúpia, erra a tristeza</a:t>
            </a:r>
            <a:br>
              <a:rPr lang="pt-BR" dirty="0"/>
            </a:br>
            <a:r>
              <a:rPr lang="pt-BR" dirty="0"/>
              <a:t>Dos desertos, das matas e do oceano:</a:t>
            </a:r>
            <a:br>
              <a:rPr lang="pt-BR" dirty="0"/>
            </a:br>
            <a:r>
              <a:rPr lang="pt-BR" dirty="0"/>
              <a:t>Bárbara </a:t>
            </a:r>
            <a:r>
              <a:rPr lang="pt-BR" dirty="0" err="1"/>
              <a:t>poracé</a:t>
            </a:r>
            <a:r>
              <a:rPr lang="pt-BR" dirty="0"/>
              <a:t>, banzo africano,</a:t>
            </a:r>
            <a:br>
              <a:rPr lang="pt-BR" dirty="0"/>
            </a:br>
            <a:r>
              <a:rPr lang="pt-BR" dirty="0"/>
              <a:t>E soluços de trova portuguesa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És samba e jongo, xiba e fado, cujos</a:t>
            </a:r>
            <a:br>
              <a:rPr lang="pt-BR" dirty="0"/>
            </a:br>
            <a:r>
              <a:rPr lang="pt-BR" dirty="0"/>
              <a:t>Acordes são desejos e orfandades</a:t>
            </a:r>
            <a:br>
              <a:rPr lang="pt-BR" dirty="0"/>
            </a:br>
            <a:r>
              <a:rPr lang="pt-BR" dirty="0"/>
              <a:t>De selvagens, cativos e marujos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dirty="0"/>
              <a:t>E em nostalgias e paixões consistes,</a:t>
            </a:r>
            <a:br>
              <a:rPr lang="pt-BR" dirty="0"/>
            </a:br>
            <a:r>
              <a:rPr lang="pt-BR" dirty="0"/>
              <a:t>Lasciva dor, beijo de três saudades,</a:t>
            </a:r>
            <a:br>
              <a:rPr lang="pt-BR" dirty="0"/>
            </a:br>
            <a:r>
              <a:rPr lang="pt-BR" dirty="0"/>
              <a:t>Flor amorosa de três raças </a:t>
            </a:r>
            <a:r>
              <a:rPr lang="pt-BR" dirty="0" smtClean="0"/>
              <a:t>tristes.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6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Fazer acompanhamento para o canto.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68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Defina o tipo de compasso  (2, 3 ou 4 tempos) e estruturar o canto e o acompanhamento a partir do tipo de compasso escolhido.</a:t>
            </a:r>
          </a:p>
        </p:txBody>
      </p:sp>
    </p:spTree>
    <p:extLst>
      <p:ext uri="{BB962C8B-B14F-4D97-AF65-F5344CB8AC3E}">
        <p14:creationId xmlns:p14="http://schemas.microsoft.com/office/powerpoint/2010/main" val="21798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PAYNTER, J. </a:t>
            </a:r>
            <a:r>
              <a:rPr lang="pt-BR" i="1" dirty="0" err="1" smtClean="0"/>
              <a:t>Sound</a:t>
            </a:r>
            <a:r>
              <a:rPr lang="pt-BR" i="1" dirty="0" smtClean="0"/>
              <a:t> &amp; </a:t>
            </a:r>
            <a:r>
              <a:rPr lang="pt-BR" i="1" dirty="0" err="1" smtClean="0"/>
              <a:t>Structure</a:t>
            </a:r>
            <a:r>
              <a:rPr lang="pt-BR" dirty="0" smtClean="0"/>
              <a:t>. Cambridge </a:t>
            </a:r>
            <a:r>
              <a:rPr lang="pt-BR" dirty="0" err="1" smtClean="0"/>
              <a:t>University</a:t>
            </a:r>
            <a:r>
              <a:rPr lang="pt-BR" dirty="0" smtClean="0"/>
              <a:t> Press, </a:t>
            </a:r>
            <a:r>
              <a:rPr lang="pt-BR" dirty="0" err="1" smtClean="0"/>
              <a:t>Great</a:t>
            </a:r>
            <a:r>
              <a:rPr lang="pt-BR" dirty="0" smtClean="0"/>
              <a:t> </a:t>
            </a:r>
            <a:r>
              <a:rPr lang="pt-BR" dirty="0" err="1" smtClean="0"/>
              <a:t>Britain</a:t>
            </a:r>
            <a:r>
              <a:rPr lang="pt-BR" dirty="0" smtClean="0"/>
              <a:t>, 1992.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1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o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658</TotalTime>
  <Words>86</Words>
  <Application>Microsoft Office PowerPoint</Application>
  <PresentationFormat>Apresentação na tela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Pino</vt:lpstr>
      <vt:lpstr>Sound &amp; Structure</vt:lpstr>
      <vt:lpstr>Projeto 6 Uma loja comum de melodia</vt:lpstr>
      <vt:lpstr>Tarefa 1 :  </vt:lpstr>
      <vt:lpstr>Apresentação do PowerPoint</vt:lpstr>
      <vt:lpstr>Apresentação do PowerPoint</vt:lpstr>
      <vt:lpstr>Apresentação do PowerPoint</vt:lpstr>
      <vt:lpstr>Referência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&amp; Structure</dc:title>
  <dc:creator>dri</dc:creator>
  <cp:lastModifiedBy>dri</cp:lastModifiedBy>
  <cp:revision>125</cp:revision>
  <dcterms:created xsi:type="dcterms:W3CDTF">2014-08-04T21:40:22Z</dcterms:created>
  <dcterms:modified xsi:type="dcterms:W3CDTF">2014-08-14T00:45:21Z</dcterms:modified>
</cp:coreProperties>
</file>