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0051" y="613809"/>
            <a:ext cx="10058400" cy="3566160"/>
          </a:xfrm>
        </p:spPr>
        <p:txBody>
          <a:bodyPr/>
          <a:lstStyle/>
          <a:p>
            <a:r>
              <a:rPr lang="pt-BR" dirty="0" smtClean="0"/>
              <a:t>I Semana de Apresentações </a:t>
            </a:r>
            <a:br>
              <a:rPr lang="pt-BR" dirty="0" smtClean="0"/>
            </a:br>
            <a:r>
              <a:rPr lang="pt-BR" dirty="0" smtClean="0"/>
              <a:t>de </a:t>
            </a:r>
            <a:r>
              <a:rPr lang="pt-BR" dirty="0" err="1" smtClean="0"/>
              <a:t>TCCs</a:t>
            </a:r>
            <a:r>
              <a:rPr lang="pt-BR" dirty="0" smtClean="0"/>
              <a:t> da FSP/USP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55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743" y="894480"/>
            <a:ext cx="10624457" cy="499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512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134" y="138348"/>
            <a:ext cx="10681552" cy="640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268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1204686" y="551543"/>
            <a:ext cx="2336800" cy="97245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429" y="211211"/>
            <a:ext cx="10522857" cy="5954022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93372" y="449945"/>
            <a:ext cx="988422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TEMAS DOS </a:t>
            </a:r>
            <a:r>
              <a:rPr lang="pt-BR" sz="2200" dirty="0" err="1" smtClean="0"/>
              <a:t>TCCs</a:t>
            </a:r>
            <a:r>
              <a:rPr lang="pt-BR" sz="2200" dirty="0" smtClean="0"/>
              <a:t> SEGUNDO ÁREA DE CONHECIMENTO FAPESP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4210002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314" y="269190"/>
            <a:ext cx="10638971" cy="638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098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657" y="166220"/>
            <a:ext cx="10943772" cy="627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227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590" y="472176"/>
            <a:ext cx="10028410" cy="601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7309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</TotalTime>
  <Words>12</Words>
  <Application>Microsoft Office PowerPoint</Application>
  <PresentationFormat>Widescreen</PresentationFormat>
  <Paragraphs>2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Retrospectiva</vt:lpstr>
      <vt:lpstr>I Semana de Apresentações  de TCCs da FSP/USP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Semana de Apresentações  de TCCs da FSP/USP</dc:title>
  <dc:creator>Amanda Lopes</dc:creator>
  <cp:lastModifiedBy>Ana Mancuso</cp:lastModifiedBy>
  <cp:revision>8</cp:revision>
  <dcterms:created xsi:type="dcterms:W3CDTF">2016-12-05T13:13:16Z</dcterms:created>
  <dcterms:modified xsi:type="dcterms:W3CDTF">2017-04-18T16:31:04Z</dcterms:modified>
</cp:coreProperties>
</file>