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3" r:id="rId2"/>
    <p:sldId id="827" r:id="rId3"/>
    <p:sldId id="825" r:id="rId4"/>
    <p:sldId id="828" r:id="rId5"/>
    <p:sldId id="830" r:id="rId6"/>
    <p:sldId id="831" r:id="rId7"/>
    <p:sldId id="821" r:id="rId8"/>
    <p:sldId id="822" r:id="rId9"/>
    <p:sldId id="829" r:id="rId10"/>
    <p:sldId id="826" r:id="rId11"/>
  </p:sldIdLst>
  <p:sldSz cx="9144000" cy="6858000" type="screen4x3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16786C"/>
    <a:srgbClr val="ED334E"/>
    <a:srgbClr val="F82877"/>
    <a:srgbClr val="FB493B"/>
    <a:srgbClr val="FF6357"/>
    <a:srgbClr val="E38673"/>
    <a:srgbClr val="BBD85E"/>
    <a:srgbClr val="7E96B4"/>
    <a:srgbClr val="FFC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31C4B-0034-42D0-9B5E-78FA70BCE88C}" v="253" dt="2020-05-05T04:31:33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7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61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a Afonso Sandre" userId="881c3eb24a5576e0" providerId="LiveId" clId="{A2EE17DD-496F-4B95-B1A1-CF6A0F2F3F3A}"/>
    <pc:docChg chg="delSld delMainMaster">
      <pc:chgData name="Adriana Afonso Sandre" userId="881c3eb24a5576e0" providerId="LiveId" clId="{A2EE17DD-496F-4B95-B1A1-CF6A0F2F3F3A}" dt="2020-05-05T15:15:27.944" v="7" actId="47"/>
      <pc:docMkLst>
        <pc:docMk/>
      </pc:docMkLst>
      <pc:sldChg chg="del">
        <pc:chgData name="Adriana Afonso Sandre" userId="881c3eb24a5576e0" providerId="LiveId" clId="{A2EE17DD-496F-4B95-B1A1-CF6A0F2F3F3A}" dt="2020-05-05T15:15:16.664" v="1" actId="47"/>
        <pc:sldMkLst>
          <pc:docMk/>
          <pc:sldMk cId="4031678969" sldId="355"/>
        </pc:sldMkLst>
      </pc:sldChg>
      <pc:sldChg chg="del">
        <pc:chgData name="Adriana Afonso Sandre" userId="881c3eb24a5576e0" providerId="LiveId" clId="{A2EE17DD-496F-4B95-B1A1-CF6A0F2F3F3A}" dt="2020-05-05T15:15:24.837" v="3" actId="47"/>
        <pc:sldMkLst>
          <pc:docMk/>
          <pc:sldMk cId="2282850168" sldId="700"/>
        </pc:sldMkLst>
      </pc:sldChg>
      <pc:sldChg chg="del">
        <pc:chgData name="Adriana Afonso Sandre" userId="881c3eb24a5576e0" providerId="LiveId" clId="{A2EE17DD-496F-4B95-B1A1-CF6A0F2F3F3A}" dt="2020-05-05T15:15:25.825" v="4" actId="47"/>
        <pc:sldMkLst>
          <pc:docMk/>
          <pc:sldMk cId="776359252" sldId="731"/>
        </pc:sldMkLst>
      </pc:sldChg>
      <pc:sldChg chg="del">
        <pc:chgData name="Adriana Afonso Sandre" userId="881c3eb24a5576e0" providerId="LiveId" clId="{A2EE17DD-496F-4B95-B1A1-CF6A0F2F3F3A}" dt="2020-05-05T15:15:17.399" v="2" actId="47"/>
        <pc:sldMkLst>
          <pc:docMk/>
          <pc:sldMk cId="4222354550" sldId="792"/>
        </pc:sldMkLst>
      </pc:sldChg>
      <pc:sldChg chg="del">
        <pc:chgData name="Adriana Afonso Sandre" userId="881c3eb24a5576e0" providerId="LiveId" clId="{A2EE17DD-496F-4B95-B1A1-CF6A0F2F3F3A}" dt="2020-05-05T15:15:27.944" v="7" actId="47"/>
        <pc:sldMkLst>
          <pc:docMk/>
          <pc:sldMk cId="1698499043" sldId="810"/>
        </pc:sldMkLst>
      </pc:sldChg>
      <pc:sldChg chg="del">
        <pc:chgData name="Adriana Afonso Sandre" userId="881c3eb24a5576e0" providerId="LiveId" clId="{A2EE17DD-496F-4B95-B1A1-CF6A0F2F3F3A}" dt="2020-05-05T15:15:26.240" v="5" actId="47"/>
        <pc:sldMkLst>
          <pc:docMk/>
          <pc:sldMk cId="139793691" sldId="811"/>
        </pc:sldMkLst>
      </pc:sldChg>
      <pc:sldChg chg="del">
        <pc:chgData name="Adriana Afonso Sandre" userId="881c3eb24a5576e0" providerId="LiveId" clId="{A2EE17DD-496F-4B95-B1A1-CF6A0F2F3F3A}" dt="2020-05-05T15:15:07.343" v="0" actId="47"/>
        <pc:sldMkLst>
          <pc:docMk/>
          <pc:sldMk cId="1349767397" sldId="813"/>
        </pc:sldMkLst>
      </pc:sldChg>
      <pc:sldChg chg="del">
        <pc:chgData name="Adriana Afonso Sandre" userId="881c3eb24a5576e0" providerId="LiveId" clId="{A2EE17DD-496F-4B95-B1A1-CF6A0F2F3F3A}" dt="2020-05-05T15:15:27.121" v="6" actId="47"/>
        <pc:sldMkLst>
          <pc:docMk/>
          <pc:sldMk cId="3120192239" sldId="816"/>
        </pc:sldMkLst>
      </pc:sldChg>
      <pc:sldMasterChg chg="del delSldLayout">
        <pc:chgData name="Adriana Afonso Sandre" userId="881c3eb24a5576e0" providerId="LiveId" clId="{A2EE17DD-496F-4B95-B1A1-CF6A0F2F3F3A}" dt="2020-05-05T15:15:17.399" v="2" actId="47"/>
        <pc:sldMasterMkLst>
          <pc:docMk/>
          <pc:sldMasterMk cId="2895372409" sldId="2147483672"/>
        </pc:sldMasterMkLst>
        <pc:sldLayoutChg chg="del">
          <pc:chgData name="Adriana Afonso Sandre" userId="881c3eb24a5576e0" providerId="LiveId" clId="{A2EE17DD-496F-4B95-B1A1-CF6A0F2F3F3A}" dt="2020-05-05T15:15:17.399" v="2" actId="47"/>
          <pc:sldLayoutMkLst>
            <pc:docMk/>
            <pc:sldMasterMk cId="2895372409" sldId="2147483672"/>
            <pc:sldLayoutMk cId="1393235502" sldId="2147483673"/>
          </pc:sldLayoutMkLst>
        </pc:sldLayoutChg>
        <pc:sldLayoutChg chg="del">
          <pc:chgData name="Adriana Afonso Sandre" userId="881c3eb24a5576e0" providerId="LiveId" clId="{A2EE17DD-496F-4B95-B1A1-CF6A0F2F3F3A}" dt="2020-05-05T15:15:17.399" v="2" actId="47"/>
          <pc:sldLayoutMkLst>
            <pc:docMk/>
            <pc:sldMasterMk cId="2895372409" sldId="2147483672"/>
            <pc:sldLayoutMk cId="1473343066" sldId="2147483674"/>
          </pc:sldLayoutMkLst>
        </pc:sldLayoutChg>
        <pc:sldLayoutChg chg="del">
          <pc:chgData name="Adriana Afonso Sandre" userId="881c3eb24a5576e0" providerId="LiveId" clId="{A2EE17DD-496F-4B95-B1A1-CF6A0F2F3F3A}" dt="2020-05-05T15:15:17.399" v="2" actId="47"/>
          <pc:sldLayoutMkLst>
            <pc:docMk/>
            <pc:sldMasterMk cId="2895372409" sldId="2147483672"/>
            <pc:sldLayoutMk cId="1874413382" sldId="2147483675"/>
          </pc:sldLayoutMkLst>
        </pc:sldLayoutChg>
        <pc:sldLayoutChg chg="del">
          <pc:chgData name="Adriana Afonso Sandre" userId="881c3eb24a5576e0" providerId="LiveId" clId="{A2EE17DD-496F-4B95-B1A1-CF6A0F2F3F3A}" dt="2020-05-05T15:15:17.399" v="2" actId="47"/>
          <pc:sldLayoutMkLst>
            <pc:docMk/>
            <pc:sldMasterMk cId="2895372409" sldId="2147483672"/>
            <pc:sldLayoutMk cId="4059720843" sldId="2147483676"/>
          </pc:sldLayoutMkLst>
        </pc:sldLayoutChg>
        <pc:sldLayoutChg chg="del">
          <pc:chgData name="Adriana Afonso Sandre" userId="881c3eb24a5576e0" providerId="LiveId" clId="{A2EE17DD-496F-4B95-B1A1-CF6A0F2F3F3A}" dt="2020-05-05T15:15:17.399" v="2" actId="47"/>
          <pc:sldLayoutMkLst>
            <pc:docMk/>
            <pc:sldMasterMk cId="2895372409" sldId="2147483672"/>
            <pc:sldLayoutMk cId="3011038761" sldId="2147483677"/>
          </pc:sldLayoutMkLst>
        </pc:sldLayoutChg>
        <pc:sldLayoutChg chg="del">
          <pc:chgData name="Adriana Afonso Sandre" userId="881c3eb24a5576e0" providerId="LiveId" clId="{A2EE17DD-496F-4B95-B1A1-CF6A0F2F3F3A}" dt="2020-05-05T15:15:17.399" v="2" actId="47"/>
          <pc:sldLayoutMkLst>
            <pc:docMk/>
            <pc:sldMasterMk cId="2895372409" sldId="2147483672"/>
            <pc:sldLayoutMk cId="4222799650" sldId="2147483678"/>
          </pc:sldLayoutMkLst>
        </pc:sldLayoutChg>
        <pc:sldLayoutChg chg="del">
          <pc:chgData name="Adriana Afonso Sandre" userId="881c3eb24a5576e0" providerId="LiveId" clId="{A2EE17DD-496F-4B95-B1A1-CF6A0F2F3F3A}" dt="2020-05-05T15:15:17.399" v="2" actId="47"/>
          <pc:sldLayoutMkLst>
            <pc:docMk/>
            <pc:sldMasterMk cId="2895372409" sldId="2147483672"/>
            <pc:sldLayoutMk cId="1425777593" sldId="2147483679"/>
          </pc:sldLayoutMkLst>
        </pc:sldLayoutChg>
        <pc:sldLayoutChg chg="del">
          <pc:chgData name="Adriana Afonso Sandre" userId="881c3eb24a5576e0" providerId="LiveId" clId="{A2EE17DD-496F-4B95-B1A1-CF6A0F2F3F3A}" dt="2020-05-05T15:15:17.399" v="2" actId="47"/>
          <pc:sldLayoutMkLst>
            <pc:docMk/>
            <pc:sldMasterMk cId="2895372409" sldId="2147483672"/>
            <pc:sldLayoutMk cId="75419983" sldId="2147483680"/>
          </pc:sldLayoutMkLst>
        </pc:sldLayoutChg>
        <pc:sldLayoutChg chg="del">
          <pc:chgData name="Adriana Afonso Sandre" userId="881c3eb24a5576e0" providerId="LiveId" clId="{A2EE17DD-496F-4B95-B1A1-CF6A0F2F3F3A}" dt="2020-05-05T15:15:17.399" v="2" actId="47"/>
          <pc:sldLayoutMkLst>
            <pc:docMk/>
            <pc:sldMasterMk cId="2895372409" sldId="2147483672"/>
            <pc:sldLayoutMk cId="2682829937" sldId="2147483681"/>
          </pc:sldLayoutMkLst>
        </pc:sldLayoutChg>
        <pc:sldLayoutChg chg="del">
          <pc:chgData name="Adriana Afonso Sandre" userId="881c3eb24a5576e0" providerId="LiveId" clId="{A2EE17DD-496F-4B95-B1A1-CF6A0F2F3F3A}" dt="2020-05-05T15:15:17.399" v="2" actId="47"/>
          <pc:sldLayoutMkLst>
            <pc:docMk/>
            <pc:sldMasterMk cId="2895372409" sldId="2147483672"/>
            <pc:sldLayoutMk cId="12680197" sldId="2147483682"/>
          </pc:sldLayoutMkLst>
        </pc:sldLayoutChg>
        <pc:sldLayoutChg chg="del">
          <pc:chgData name="Adriana Afonso Sandre" userId="881c3eb24a5576e0" providerId="LiveId" clId="{A2EE17DD-496F-4B95-B1A1-CF6A0F2F3F3A}" dt="2020-05-05T15:15:17.399" v="2" actId="47"/>
          <pc:sldLayoutMkLst>
            <pc:docMk/>
            <pc:sldMasterMk cId="2895372409" sldId="2147483672"/>
            <pc:sldLayoutMk cId="1353784597" sldId="2147483683"/>
          </pc:sldLayoutMkLst>
        </pc:sldLayoutChg>
      </pc:sldMasterChg>
    </pc:docChg>
  </pc:docChgLst>
  <pc:docChgLst>
    <pc:chgData name="Adriana Afonso Sandre" userId="881c3eb24a5576e0" providerId="LiveId" clId="{1C231C4B-0034-42D0-9B5E-78FA70BCE88C}"/>
    <pc:docChg chg="undo custSel addSld delSld modSld sldOrd">
      <pc:chgData name="Adriana Afonso Sandre" userId="881c3eb24a5576e0" providerId="LiveId" clId="{1C231C4B-0034-42D0-9B5E-78FA70BCE88C}" dt="2020-05-05T04:35:02.335" v="2257" actId="6549"/>
      <pc:docMkLst>
        <pc:docMk/>
      </pc:docMkLst>
      <pc:sldChg chg="addSp modSp add del mod setBg">
        <pc:chgData name="Adriana Afonso Sandre" userId="881c3eb24a5576e0" providerId="LiveId" clId="{1C231C4B-0034-42D0-9B5E-78FA70BCE88C}" dt="2020-05-04T22:57:50.567" v="701" actId="1076"/>
        <pc:sldMkLst>
          <pc:docMk/>
          <pc:sldMk cId="4031678969" sldId="355"/>
        </pc:sldMkLst>
        <pc:spChg chg="add mod">
          <ac:chgData name="Adriana Afonso Sandre" userId="881c3eb24a5576e0" providerId="LiveId" clId="{1C231C4B-0034-42D0-9B5E-78FA70BCE88C}" dt="2020-05-04T22:57:50.567" v="701" actId="1076"/>
          <ac:spMkLst>
            <pc:docMk/>
            <pc:sldMk cId="4031678969" sldId="355"/>
            <ac:spMk id="4" creationId="{AF94694A-FA13-411D-AB33-C9FADA0C12DA}"/>
          </ac:spMkLst>
        </pc:spChg>
      </pc:sldChg>
      <pc:sldChg chg="modSp add del mod">
        <pc:chgData name="Adriana Afonso Sandre" userId="881c3eb24a5576e0" providerId="LiveId" clId="{1C231C4B-0034-42D0-9B5E-78FA70BCE88C}" dt="2020-05-04T22:59:33.661" v="713" actId="1076"/>
        <pc:sldMkLst>
          <pc:docMk/>
          <pc:sldMk cId="1792098671" sldId="405"/>
        </pc:sldMkLst>
        <pc:spChg chg="mod">
          <ac:chgData name="Adriana Afonso Sandre" userId="881c3eb24a5576e0" providerId="LiveId" clId="{1C231C4B-0034-42D0-9B5E-78FA70BCE88C}" dt="2020-05-04T22:59:33.661" v="713" actId="1076"/>
          <ac:spMkLst>
            <pc:docMk/>
            <pc:sldMk cId="1792098671" sldId="405"/>
            <ac:spMk id="14" creationId="{ADE57BA5-89F9-4C74-A7E0-05A0FE375F13}"/>
          </ac:spMkLst>
        </pc:spChg>
      </pc:sldChg>
      <pc:sldChg chg="modSp mod">
        <pc:chgData name="Adriana Afonso Sandre" userId="881c3eb24a5576e0" providerId="LiveId" clId="{1C231C4B-0034-42D0-9B5E-78FA70BCE88C}" dt="2020-05-05T01:45:31.903" v="752" actId="6549"/>
        <pc:sldMkLst>
          <pc:docMk/>
          <pc:sldMk cId="2206936752" sldId="541"/>
        </pc:sldMkLst>
        <pc:spChg chg="mod">
          <ac:chgData name="Adriana Afonso Sandre" userId="881c3eb24a5576e0" providerId="LiveId" clId="{1C231C4B-0034-42D0-9B5E-78FA70BCE88C}" dt="2020-05-05T01:43:26.156" v="731" actId="108"/>
          <ac:spMkLst>
            <pc:docMk/>
            <pc:sldMk cId="2206936752" sldId="541"/>
            <ac:spMk id="6" creationId="{00000000-0000-0000-0000-000000000000}"/>
          </ac:spMkLst>
        </pc:spChg>
        <pc:spChg chg="mod">
          <ac:chgData name="Adriana Afonso Sandre" userId="881c3eb24a5576e0" providerId="LiveId" clId="{1C231C4B-0034-42D0-9B5E-78FA70BCE88C}" dt="2020-05-05T01:45:31.903" v="752" actId="6549"/>
          <ac:spMkLst>
            <pc:docMk/>
            <pc:sldMk cId="2206936752" sldId="541"/>
            <ac:spMk id="23" creationId="{00000000-0000-0000-0000-000000000000}"/>
          </ac:spMkLst>
        </pc:spChg>
      </pc:sldChg>
      <pc:sldChg chg="del">
        <pc:chgData name="Adriana Afonso Sandre" userId="881c3eb24a5576e0" providerId="LiveId" clId="{1C231C4B-0034-42D0-9B5E-78FA70BCE88C}" dt="2020-05-05T03:15:47.865" v="1432" actId="47"/>
        <pc:sldMkLst>
          <pc:docMk/>
          <pc:sldMk cId="3766477253" sldId="694"/>
        </pc:sldMkLst>
      </pc:sldChg>
      <pc:sldChg chg="modSp mod">
        <pc:chgData name="Adriana Afonso Sandre" userId="881c3eb24a5576e0" providerId="LiveId" clId="{1C231C4B-0034-42D0-9B5E-78FA70BCE88C}" dt="2020-05-05T01:43:16.667" v="730" actId="790"/>
        <pc:sldMkLst>
          <pc:docMk/>
          <pc:sldMk cId="1266522948" sldId="695"/>
        </pc:sldMkLst>
        <pc:spChg chg="mod">
          <ac:chgData name="Adriana Afonso Sandre" userId="881c3eb24a5576e0" providerId="LiveId" clId="{1C231C4B-0034-42D0-9B5E-78FA70BCE88C}" dt="2020-05-05T01:43:16.667" v="730" actId="790"/>
          <ac:spMkLst>
            <pc:docMk/>
            <pc:sldMk cId="1266522948" sldId="695"/>
            <ac:spMk id="9" creationId="{00000000-0000-0000-0000-000000000000}"/>
          </ac:spMkLst>
        </pc:spChg>
      </pc:sldChg>
      <pc:sldChg chg="modSp mod">
        <pc:chgData name="Adriana Afonso Sandre" userId="881c3eb24a5576e0" providerId="LiveId" clId="{1C231C4B-0034-42D0-9B5E-78FA70BCE88C}" dt="2020-05-05T03:36:14.130" v="1713" actId="6549"/>
        <pc:sldMkLst>
          <pc:docMk/>
          <pc:sldMk cId="2002167681" sldId="696"/>
        </pc:sldMkLst>
        <pc:spChg chg="mod">
          <ac:chgData name="Adriana Afonso Sandre" userId="881c3eb24a5576e0" providerId="LiveId" clId="{1C231C4B-0034-42D0-9B5E-78FA70BCE88C}" dt="2020-05-05T03:36:14.130" v="1713" actId="6549"/>
          <ac:spMkLst>
            <pc:docMk/>
            <pc:sldMk cId="2002167681" sldId="696"/>
            <ac:spMk id="23" creationId="{00000000-0000-0000-0000-000000000000}"/>
          </ac:spMkLst>
        </pc:spChg>
      </pc:sldChg>
      <pc:sldChg chg="modSp mod">
        <pc:chgData name="Adriana Afonso Sandre" userId="881c3eb24a5576e0" providerId="LiveId" clId="{1C231C4B-0034-42D0-9B5E-78FA70BCE88C}" dt="2020-05-05T03:34:08.467" v="1646" actId="20577"/>
        <pc:sldMkLst>
          <pc:docMk/>
          <pc:sldMk cId="3836877505" sldId="697"/>
        </pc:sldMkLst>
        <pc:spChg chg="mod">
          <ac:chgData name="Adriana Afonso Sandre" userId="881c3eb24a5576e0" providerId="LiveId" clId="{1C231C4B-0034-42D0-9B5E-78FA70BCE88C}" dt="2020-05-05T03:34:08.467" v="1646" actId="20577"/>
          <ac:spMkLst>
            <pc:docMk/>
            <pc:sldMk cId="3836877505" sldId="697"/>
            <ac:spMk id="23" creationId="{00000000-0000-0000-0000-000000000000}"/>
          </ac:spMkLst>
        </pc:spChg>
        <pc:spChg chg="mod">
          <ac:chgData name="Adriana Afonso Sandre" userId="881c3eb24a5576e0" providerId="LiveId" clId="{1C231C4B-0034-42D0-9B5E-78FA70BCE88C}" dt="2020-05-05T01:44:23.592" v="735" actId="1076"/>
          <ac:spMkLst>
            <pc:docMk/>
            <pc:sldMk cId="3836877505" sldId="697"/>
            <ac:spMk id="34" creationId="{00000000-0000-0000-0000-000000000000}"/>
          </ac:spMkLst>
        </pc:spChg>
      </pc:sldChg>
      <pc:sldChg chg="del">
        <pc:chgData name="Adriana Afonso Sandre" userId="881c3eb24a5576e0" providerId="LiveId" clId="{1C231C4B-0034-42D0-9B5E-78FA70BCE88C}" dt="2020-05-04T20:28:38.934" v="423" actId="2696"/>
        <pc:sldMkLst>
          <pc:docMk/>
          <pc:sldMk cId="1517232626" sldId="700"/>
        </pc:sldMkLst>
      </pc:sldChg>
      <pc:sldChg chg="add">
        <pc:chgData name="Adriana Afonso Sandre" userId="881c3eb24a5576e0" providerId="LiveId" clId="{1C231C4B-0034-42D0-9B5E-78FA70BCE88C}" dt="2020-05-04T20:28:56.598" v="424"/>
        <pc:sldMkLst>
          <pc:docMk/>
          <pc:sldMk cId="2282850168" sldId="700"/>
        </pc:sldMkLst>
      </pc:sldChg>
      <pc:sldChg chg="add">
        <pc:chgData name="Adriana Afonso Sandre" userId="881c3eb24a5576e0" providerId="LiveId" clId="{1C231C4B-0034-42D0-9B5E-78FA70BCE88C}" dt="2020-05-05T03:20:05.142" v="1459"/>
        <pc:sldMkLst>
          <pc:docMk/>
          <pc:sldMk cId="1692951452" sldId="701"/>
        </pc:sldMkLst>
      </pc:sldChg>
      <pc:sldChg chg="add del">
        <pc:chgData name="Adriana Afonso Sandre" userId="881c3eb24a5576e0" providerId="LiveId" clId="{1C231C4B-0034-42D0-9B5E-78FA70BCE88C}" dt="2020-05-04T22:54:48.681" v="680"/>
        <pc:sldMkLst>
          <pc:docMk/>
          <pc:sldMk cId="1787727135" sldId="701"/>
        </pc:sldMkLst>
      </pc:sldChg>
      <pc:sldChg chg="modSp add del mod">
        <pc:chgData name="Adriana Afonso Sandre" userId="881c3eb24a5576e0" providerId="LiveId" clId="{1C231C4B-0034-42D0-9B5E-78FA70BCE88C}" dt="2020-05-04T22:54:41.064" v="678" actId="2696"/>
        <pc:sldMkLst>
          <pc:docMk/>
          <pc:sldMk cId="2631310661" sldId="701"/>
        </pc:sldMkLst>
        <pc:spChg chg="mod">
          <ac:chgData name="Adriana Afonso Sandre" userId="881c3eb24a5576e0" providerId="LiveId" clId="{1C231C4B-0034-42D0-9B5E-78FA70BCE88C}" dt="2020-05-04T20:32:01.551" v="443" actId="1076"/>
          <ac:spMkLst>
            <pc:docMk/>
            <pc:sldMk cId="2631310661" sldId="701"/>
            <ac:spMk id="23" creationId="{00000000-0000-0000-0000-000000000000}"/>
          </ac:spMkLst>
        </pc:spChg>
      </pc:sldChg>
      <pc:sldChg chg="modSp del mod">
        <pc:chgData name="Adriana Afonso Sandre" userId="881c3eb24a5576e0" providerId="LiveId" clId="{1C231C4B-0034-42D0-9B5E-78FA70BCE88C}" dt="2020-05-04T20:29:48.787" v="425" actId="2696"/>
        <pc:sldMkLst>
          <pc:docMk/>
          <pc:sldMk cId="2770212806" sldId="701"/>
        </pc:sldMkLst>
        <pc:spChg chg="mod">
          <ac:chgData name="Adriana Afonso Sandre" userId="881c3eb24a5576e0" providerId="LiveId" clId="{1C231C4B-0034-42D0-9B5E-78FA70BCE88C}" dt="2020-05-04T19:51:34.744" v="6" actId="790"/>
          <ac:spMkLst>
            <pc:docMk/>
            <pc:sldMk cId="2770212806" sldId="701"/>
            <ac:spMk id="6" creationId="{00000000-0000-0000-0000-000000000000}"/>
          </ac:spMkLst>
        </pc:spChg>
      </pc:sldChg>
      <pc:sldChg chg="add del">
        <pc:chgData name="Adriana Afonso Sandre" userId="881c3eb24a5576e0" providerId="LiveId" clId="{1C231C4B-0034-42D0-9B5E-78FA70BCE88C}" dt="2020-05-05T03:20:00.718" v="1458" actId="2696"/>
        <pc:sldMkLst>
          <pc:docMk/>
          <pc:sldMk cId="3722944460" sldId="701"/>
        </pc:sldMkLst>
      </pc:sldChg>
      <pc:sldChg chg="addSp delSp modSp del mod">
        <pc:chgData name="Adriana Afonso Sandre" userId="881c3eb24a5576e0" providerId="LiveId" clId="{1C231C4B-0034-42D0-9B5E-78FA70BCE88C}" dt="2020-05-05T03:16:28.717" v="1437" actId="2696"/>
        <pc:sldMkLst>
          <pc:docMk/>
          <pc:sldMk cId="162463657" sldId="703"/>
        </pc:sldMkLst>
        <pc:spChg chg="add del mod">
          <ac:chgData name="Adriana Afonso Sandre" userId="881c3eb24a5576e0" providerId="LiveId" clId="{1C231C4B-0034-42D0-9B5E-78FA70BCE88C}" dt="2020-05-05T02:19:46.918" v="1011"/>
          <ac:spMkLst>
            <pc:docMk/>
            <pc:sldMk cId="162463657" sldId="703"/>
            <ac:spMk id="2" creationId="{E025EC29-3777-461E-8FE2-7D5600798BB0}"/>
          </ac:spMkLst>
        </pc:spChg>
        <pc:spChg chg="mod">
          <ac:chgData name="Adriana Afonso Sandre" userId="881c3eb24a5576e0" providerId="LiveId" clId="{1C231C4B-0034-42D0-9B5E-78FA70BCE88C}" dt="2020-05-04T19:52:23.176" v="11" actId="790"/>
          <ac:spMkLst>
            <pc:docMk/>
            <pc:sldMk cId="162463657" sldId="703"/>
            <ac:spMk id="23" creationId="{00000000-0000-0000-0000-000000000000}"/>
          </ac:spMkLst>
        </pc:spChg>
      </pc:sldChg>
      <pc:sldChg chg="modSp add mod">
        <pc:chgData name="Adriana Afonso Sandre" userId="881c3eb24a5576e0" providerId="LiveId" clId="{1C231C4B-0034-42D0-9B5E-78FA70BCE88C}" dt="2020-05-05T03:33:50.548" v="1645" actId="20577"/>
        <pc:sldMkLst>
          <pc:docMk/>
          <pc:sldMk cId="4196809812" sldId="703"/>
        </pc:sldMkLst>
        <pc:spChg chg="mod">
          <ac:chgData name="Adriana Afonso Sandre" userId="881c3eb24a5576e0" providerId="LiveId" clId="{1C231C4B-0034-42D0-9B5E-78FA70BCE88C}" dt="2020-05-05T03:33:50.548" v="1645" actId="20577"/>
          <ac:spMkLst>
            <pc:docMk/>
            <pc:sldMk cId="4196809812" sldId="703"/>
            <ac:spMk id="23" creationId="{00000000-0000-0000-0000-000000000000}"/>
          </ac:spMkLst>
        </pc:spChg>
      </pc:sldChg>
      <pc:sldChg chg="add del">
        <pc:chgData name="Adriana Afonso Sandre" userId="881c3eb24a5576e0" providerId="LiveId" clId="{1C231C4B-0034-42D0-9B5E-78FA70BCE88C}" dt="2020-05-04T20:33:08.996" v="445" actId="47"/>
        <pc:sldMkLst>
          <pc:docMk/>
          <pc:sldMk cId="319284751" sldId="705"/>
        </pc:sldMkLst>
      </pc:sldChg>
      <pc:sldChg chg="del">
        <pc:chgData name="Adriana Afonso Sandre" userId="881c3eb24a5576e0" providerId="LiveId" clId="{1C231C4B-0034-42D0-9B5E-78FA70BCE88C}" dt="2020-05-04T20:33:12.387" v="447" actId="47"/>
        <pc:sldMkLst>
          <pc:docMk/>
          <pc:sldMk cId="3479060205" sldId="706"/>
        </pc:sldMkLst>
      </pc:sldChg>
      <pc:sldChg chg="addSp delSp add del mod">
        <pc:chgData name="Adriana Afonso Sandre" userId="881c3eb24a5576e0" providerId="LiveId" clId="{1C231C4B-0034-42D0-9B5E-78FA70BCE88C}" dt="2020-05-05T03:17:33.684" v="1442" actId="47"/>
        <pc:sldMkLst>
          <pc:docMk/>
          <pc:sldMk cId="2701509448" sldId="707"/>
        </pc:sldMkLst>
        <pc:spChg chg="add del">
          <ac:chgData name="Adriana Afonso Sandre" userId="881c3eb24a5576e0" providerId="LiveId" clId="{1C231C4B-0034-42D0-9B5E-78FA70BCE88C}" dt="2020-05-05T03:16:43.566" v="1440" actId="478"/>
          <ac:spMkLst>
            <pc:docMk/>
            <pc:sldMk cId="2701509448" sldId="707"/>
            <ac:spMk id="11" creationId="{00000000-0000-0000-0000-000000000000}"/>
          </ac:spMkLst>
        </pc:spChg>
        <pc:spChg chg="del">
          <ac:chgData name="Adriana Afonso Sandre" userId="881c3eb24a5576e0" providerId="LiveId" clId="{1C231C4B-0034-42D0-9B5E-78FA70BCE88C}" dt="2020-05-05T03:16:45.530" v="1441" actId="478"/>
          <ac:spMkLst>
            <pc:docMk/>
            <pc:sldMk cId="2701509448" sldId="707"/>
            <ac:spMk id="13" creationId="{00000000-0000-0000-0000-000000000000}"/>
          </ac:spMkLst>
        </pc:spChg>
      </pc:sldChg>
      <pc:sldChg chg="del">
        <pc:chgData name="Adriana Afonso Sandre" userId="881c3eb24a5576e0" providerId="LiveId" clId="{1C231C4B-0034-42D0-9B5E-78FA70BCE88C}" dt="2020-05-04T20:33:10.224" v="446" actId="47"/>
        <pc:sldMkLst>
          <pc:docMk/>
          <pc:sldMk cId="122561211" sldId="710"/>
        </pc:sldMkLst>
      </pc:sldChg>
      <pc:sldChg chg="del">
        <pc:chgData name="Adriana Afonso Sandre" userId="881c3eb24a5576e0" providerId="LiveId" clId="{1C231C4B-0034-42D0-9B5E-78FA70BCE88C}" dt="2020-05-04T20:33:13.266" v="448" actId="47"/>
        <pc:sldMkLst>
          <pc:docMk/>
          <pc:sldMk cId="1680335567" sldId="711"/>
        </pc:sldMkLst>
      </pc:sldChg>
      <pc:sldChg chg="add del">
        <pc:chgData name="Adriana Afonso Sandre" userId="881c3eb24a5576e0" providerId="LiveId" clId="{1C231C4B-0034-42D0-9B5E-78FA70BCE88C}" dt="2020-05-05T03:17:34.353" v="1443" actId="47"/>
        <pc:sldMkLst>
          <pc:docMk/>
          <pc:sldMk cId="93390633" sldId="712"/>
        </pc:sldMkLst>
      </pc:sldChg>
      <pc:sldChg chg="del">
        <pc:chgData name="Adriana Afonso Sandre" userId="881c3eb24a5576e0" providerId="LiveId" clId="{1C231C4B-0034-42D0-9B5E-78FA70BCE88C}" dt="2020-05-04T20:33:42.720" v="494" actId="47"/>
        <pc:sldMkLst>
          <pc:docMk/>
          <pc:sldMk cId="864298846" sldId="713"/>
        </pc:sldMkLst>
      </pc:sldChg>
      <pc:sldChg chg="modSp mod">
        <pc:chgData name="Adriana Afonso Sandre" userId="881c3eb24a5576e0" providerId="LiveId" clId="{1C231C4B-0034-42D0-9B5E-78FA70BCE88C}" dt="2020-05-05T01:42:32.483" v="727" actId="20577"/>
        <pc:sldMkLst>
          <pc:docMk/>
          <pc:sldMk cId="741310328" sldId="715"/>
        </pc:sldMkLst>
        <pc:spChg chg="mod">
          <ac:chgData name="Adriana Afonso Sandre" userId="881c3eb24a5576e0" providerId="LiveId" clId="{1C231C4B-0034-42D0-9B5E-78FA70BCE88C}" dt="2020-05-05T01:42:32.483" v="727" actId="20577"/>
          <ac:spMkLst>
            <pc:docMk/>
            <pc:sldMk cId="741310328" sldId="715"/>
            <ac:spMk id="10" creationId="{00000000-0000-0000-0000-000000000000}"/>
          </ac:spMkLst>
        </pc:spChg>
      </pc:sldChg>
      <pc:sldChg chg="modSp mod">
        <pc:chgData name="Adriana Afonso Sandre" userId="881c3eb24a5576e0" providerId="LiveId" clId="{1C231C4B-0034-42D0-9B5E-78FA70BCE88C}" dt="2020-05-05T01:42:53.895" v="729" actId="6549"/>
        <pc:sldMkLst>
          <pc:docMk/>
          <pc:sldMk cId="3343489334" sldId="729"/>
        </pc:sldMkLst>
        <pc:spChg chg="mod">
          <ac:chgData name="Adriana Afonso Sandre" userId="881c3eb24a5576e0" providerId="LiveId" clId="{1C231C4B-0034-42D0-9B5E-78FA70BCE88C}" dt="2020-05-05T01:42:53.895" v="729" actId="6549"/>
          <ac:spMkLst>
            <pc:docMk/>
            <pc:sldMk cId="3343489334" sldId="729"/>
            <ac:spMk id="23" creationId="{00000000-0000-0000-0000-000000000000}"/>
          </ac:spMkLst>
        </pc:spChg>
      </pc:sldChg>
      <pc:sldChg chg="modSp">
        <pc:chgData name="Adriana Afonso Sandre" userId="881c3eb24a5576e0" providerId="LiveId" clId="{1C231C4B-0034-42D0-9B5E-78FA70BCE88C}" dt="2020-05-05T01:42:40.633" v="728" actId="207"/>
        <pc:sldMkLst>
          <pc:docMk/>
          <pc:sldMk cId="28891343" sldId="730"/>
        </pc:sldMkLst>
        <pc:spChg chg="mod">
          <ac:chgData name="Adriana Afonso Sandre" userId="881c3eb24a5576e0" providerId="LiveId" clId="{1C231C4B-0034-42D0-9B5E-78FA70BCE88C}" dt="2020-05-05T01:42:40.633" v="728" actId="207"/>
          <ac:spMkLst>
            <pc:docMk/>
            <pc:sldMk cId="28891343" sldId="730"/>
            <ac:spMk id="3" creationId="{00000000-0000-0000-0000-000000000000}"/>
          </ac:spMkLst>
        </pc:spChg>
      </pc:sldChg>
      <pc:sldChg chg="add">
        <pc:chgData name="Adriana Afonso Sandre" userId="881c3eb24a5576e0" providerId="LiveId" clId="{1C231C4B-0034-42D0-9B5E-78FA70BCE88C}" dt="2020-05-04T20:28:56.598" v="424"/>
        <pc:sldMkLst>
          <pc:docMk/>
          <pc:sldMk cId="776359252" sldId="731"/>
        </pc:sldMkLst>
      </pc:sldChg>
      <pc:sldChg chg="del">
        <pc:chgData name="Adriana Afonso Sandre" userId="881c3eb24a5576e0" providerId="LiveId" clId="{1C231C4B-0034-42D0-9B5E-78FA70BCE88C}" dt="2020-05-04T20:28:38.934" v="423" actId="2696"/>
        <pc:sldMkLst>
          <pc:docMk/>
          <pc:sldMk cId="3780132472" sldId="731"/>
        </pc:sldMkLst>
      </pc:sldChg>
      <pc:sldChg chg="ord">
        <pc:chgData name="Adriana Afonso Sandre" userId="881c3eb24a5576e0" providerId="LiveId" clId="{1C231C4B-0034-42D0-9B5E-78FA70BCE88C}" dt="2020-05-04T20:27:58.280" v="420"/>
        <pc:sldMkLst>
          <pc:docMk/>
          <pc:sldMk cId="882988617" sldId="732"/>
        </pc:sldMkLst>
      </pc:sldChg>
      <pc:sldChg chg="del ord">
        <pc:chgData name="Adriana Afonso Sandre" userId="881c3eb24a5576e0" providerId="LiveId" clId="{1C231C4B-0034-42D0-9B5E-78FA70BCE88C}" dt="2020-05-04T20:30:24.395" v="427" actId="2696"/>
        <pc:sldMkLst>
          <pc:docMk/>
          <pc:sldMk cId="2017128409" sldId="733"/>
        </pc:sldMkLst>
      </pc:sldChg>
      <pc:sldChg chg="add">
        <pc:chgData name="Adriana Afonso Sandre" userId="881c3eb24a5576e0" providerId="LiveId" clId="{1C231C4B-0034-42D0-9B5E-78FA70BCE88C}" dt="2020-05-04T20:30:30.811" v="428"/>
        <pc:sldMkLst>
          <pc:docMk/>
          <pc:sldMk cId="3149236217" sldId="733"/>
        </pc:sldMkLst>
      </pc:sldChg>
      <pc:sldChg chg="modSp mod">
        <pc:chgData name="Adriana Afonso Sandre" userId="881c3eb24a5576e0" providerId="LiveId" clId="{1C231C4B-0034-42D0-9B5E-78FA70BCE88C}" dt="2020-05-04T20:32:10.720" v="444" actId="20577"/>
        <pc:sldMkLst>
          <pc:docMk/>
          <pc:sldMk cId="2089178304" sldId="734"/>
        </pc:sldMkLst>
        <pc:spChg chg="mod">
          <ac:chgData name="Adriana Afonso Sandre" userId="881c3eb24a5576e0" providerId="LiveId" clId="{1C231C4B-0034-42D0-9B5E-78FA70BCE88C}" dt="2020-05-04T20:32:10.720" v="444" actId="20577"/>
          <ac:spMkLst>
            <pc:docMk/>
            <pc:sldMk cId="2089178304" sldId="734"/>
            <ac:spMk id="6" creationId="{00000000-0000-0000-0000-000000000000}"/>
          </ac:spMkLst>
        </pc:spChg>
      </pc:sldChg>
      <pc:sldChg chg="modSp mod">
        <pc:chgData name="Adriana Afonso Sandre" userId="881c3eb24a5576e0" providerId="LiveId" clId="{1C231C4B-0034-42D0-9B5E-78FA70BCE88C}" dt="2020-05-05T03:20:53.512" v="1462" actId="14100"/>
        <pc:sldMkLst>
          <pc:docMk/>
          <pc:sldMk cId="493561863" sldId="735"/>
        </pc:sldMkLst>
        <pc:spChg chg="mod">
          <ac:chgData name="Adriana Afonso Sandre" userId="881c3eb24a5576e0" providerId="LiveId" clId="{1C231C4B-0034-42D0-9B5E-78FA70BCE88C}" dt="2020-05-05T03:20:53.512" v="1462" actId="14100"/>
          <ac:spMkLst>
            <pc:docMk/>
            <pc:sldMk cId="493561863" sldId="735"/>
            <ac:spMk id="3" creationId="{00000000-0000-0000-0000-000000000000}"/>
          </ac:spMkLst>
        </pc:spChg>
      </pc:sldChg>
      <pc:sldChg chg="addSp delSp modSp mod">
        <pc:chgData name="Adriana Afonso Sandre" userId="881c3eb24a5576e0" providerId="LiveId" clId="{1C231C4B-0034-42D0-9B5E-78FA70BCE88C}" dt="2020-05-05T03:29:36.490" v="1587" actId="478"/>
        <pc:sldMkLst>
          <pc:docMk/>
          <pc:sldMk cId="2293018209" sldId="745"/>
        </pc:sldMkLst>
        <pc:spChg chg="add del mod">
          <ac:chgData name="Adriana Afonso Sandre" userId="881c3eb24a5576e0" providerId="LiveId" clId="{1C231C4B-0034-42D0-9B5E-78FA70BCE88C}" dt="2020-05-05T03:29:36.490" v="1587" actId="478"/>
          <ac:spMkLst>
            <pc:docMk/>
            <pc:sldMk cId="2293018209" sldId="745"/>
            <ac:spMk id="2" creationId="{AC0A1007-858A-40C8-997D-68AB67A23DF0}"/>
          </ac:spMkLst>
        </pc:spChg>
        <pc:spChg chg="add mod">
          <ac:chgData name="Adriana Afonso Sandre" userId="881c3eb24a5576e0" providerId="LiveId" clId="{1C231C4B-0034-42D0-9B5E-78FA70BCE88C}" dt="2020-05-05T03:26:24.038" v="1570" actId="20577"/>
          <ac:spMkLst>
            <pc:docMk/>
            <pc:sldMk cId="2293018209" sldId="745"/>
            <ac:spMk id="6" creationId="{43D8DA8B-7924-429E-AD5D-69E4D999117D}"/>
          </ac:spMkLst>
        </pc:spChg>
        <pc:spChg chg="add del mod">
          <ac:chgData name="Adriana Afonso Sandre" userId="881c3eb24a5576e0" providerId="LiveId" clId="{1C231C4B-0034-42D0-9B5E-78FA70BCE88C}" dt="2020-05-05T03:29:27.574" v="1583"/>
          <ac:spMkLst>
            <pc:docMk/>
            <pc:sldMk cId="2293018209" sldId="745"/>
            <ac:spMk id="8" creationId="{2E70A482-FF25-4571-9592-8FC44E9430F8}"/>
          </ac:spMkLst>
        </pc:spChg>
        <pc:picChg chg="add del">
          <ac:chgData name="Adriana Afonso Sandre" userId="881c3eb24a5576e0" providerId="LiveId" clId="{1C231C4B-0034-42D0-9B5E-78FA70BCE88C}" dt="2020-05-05T03:29:33.831" v="1586" actId="478"/>
          <ac:picMkLst>
            <pc:docMk/>
            <pc:sldMk cId="2293018209" sldId="745"/>
            <ac:picMk id="9" creationId="{00000000-0000-0000-0000-000000000000}"/>
          </ac:picMkLst>
        </pc:picChg>
      </pc:sldChg>
      <pc:sldChg chg="add">
        <pc:chgData name="Adriana Afonso Sandre" userId="881c3eb24a5576e0" providerId="LiveId" clId="{1C231C4B-0034-42D0-9B5E-78FA70BCE88C}" dt="2020-05-05T03:33:41.320" v="1643"/>
        <pc:sldMkLst>
          <pc:docMk/>
          <pc:sldMk cId="1368690211" sldId="746"/>
        </pc:sldMkLst>
      </pc:sldChg>
      <pc:sldChg chg="modSp del mod">
        <pc:chgData name="Adriana Afonso Sandre" userId="881c3eb24a5576e0" providerId="LiveId" clId="{1C231C4B-0034-42D0-9B5E-78FA70BCE88C}" dt="2020-05-05T03:33:39.953" v="1642" actId="2696"/>
        <pc:sldMkLst>
          <pc:docMk/>
          <pc:sldMk cId="2461563201" sldId="746"/>
        </pc:sldMkLst>
        <pc:spChg chg="mod">
          <ac:chgData name="Adriana Afonso Sandre" userId="881c3eb24a5576e0" providerId="LiveId" clId="{1C231C4B-0034-42D0-9B5E-78FA70BCE88C}" dt="2020-05-04T19:52:13.776" v="10" actId="14100"/>
          <ac:spMkLst>
            <pc:docMk/>
            <pc:sldMk cId="2461563201" sldId="746"/>
            <ac:spMk id="6" creationId="{00000000-0000-0000-0000-000000000000}"/>
          </ac:spMkLst>
        </pc:spChg>
        <pc:spChg chg="mod">
          <ac:chgData name="Adriana Afonso Sandre" userId="881c3eb24a5576e0" providerId="LiveId" clId="{1C231C4B-0034-42D0-9B5E-78FA70BCE88C}" dt="2020-05-04T19:52:05.923" v="8" actId="790"/>
          <ac:spMkLst>
            <pc:docMk/>
            <pc:sldMk cId="2461563201" sldId="746"/>
            <ac:spMk id="23" creationId="{00000000-0000-0000-0000-000000000000}"/>
          </ac:spMkLst>
        </pc:spChg>
      </pc:sldChg>
      <pc:sldChg chg="del">
        <pc:chgData name="Adriana Afonso Sandre" userId="881c3eb24a5576e0" providerId="LiveId" clId="{1C231C4B-0034-42D0-9B5E-78FA70BCE88C}" dt="2020-05-04T20:33:42.118" v="493" actId="47"/>
        <pc:sldMkLst>
          <pc:docMk/>
          <pc:sldMk cId="3493942380" sldId="747"/>
        </pc:sldMkLst>
      </pc:sldChg>
      <pc:sldChg chg="modSp del mod">
        <pc:chgData name="Adriana Afonso Sandre" userId="881c3eb24a5576e0" providerId="LiveId" clId="{1C231C4B-0034-42D0-9B5E-78FA70BCE88C}" dt="2020-05-05T03:15:44.872" v="1431" actId="47"/>
        <pc:sldMkLst>
          <pc:docMk/>
          <pc:sldMk cId="3788745564" sldId="748"/>
        </pc:sldMkLst>
        <pc:spChg chg="mod">
          <ac:chgData name="Adriana Afonso Sandre" userId="881c3eb24a5576e0" providerId="LiveId" clId="{1C231C4B-0034-42D0-9B5E-78FA70BCE88C}" dt="2020-05-04T20:33:34.222" v="492" actId="20577"/>
          <ac:spMkLst>
            <pc:docMk/>
            <pc:sldMk cId="3788745564" sldId="748"/>
            <ac:spMk id="14" creationId="{00000000-0000-0000-0000-000000000000}"/>
          </ac:spMkLst>
        </pc:spChg>
      </pc:sldChg>
      <pc:sldChg chg="addSp modSp new mod ord">
        <pc:chgData name="Adriana Afonso Sandre" userId="881c3eb24a5576e0" providerId="LiveId" clId="{1C231C4B-0034-42D0-9B5E-78FA70BCE88C}" dt="2020-05-04T22:59:20.575" v="711"/>
        <pc:sldMkLst>
          <pc:docMk/>
          <pc:sldMk cId="1350837966" sldId="749"/>
        </pc:sldMkLst>
        <pc:spChg chg="add mod">
          <ac:chgData name="Adriana Afonso Sandre" userId="881c3eb24a5576e0" providerId="LiveId" clId="{1C231C4B-0034-42D0-9B5E-78FA70BCE88C}" dt="2020-05-04T19:56:56.767" v="50" actId="1076"/>
          <ac:spMkLst>
            <pc:docMk/>
            <pc:sldMk cId="1350837966" sldId="749"/>
            <ac:spMk id="3" creationId="{BF3E6D0D-CE4B-4362-A494-99EE680D0D86}"/>
          </ac:spMkLst>
        </pc:spChg>
        <pc:picChg chg="add mod modCrop">
          <ac:chgData name="Adriana Afonso Sandre" userId="881c3eb24a5576e0" providerId="LiveId" clId="{1C231C4B-0034-42D0-9B5E-78FA70BCE88C}" dt="2020-05-04T20:33:48.903" v="495" actId="1076"/>
          <ac:picMkLst>
            <pc:docMk/>
            <pc:sldMk cId="1350837966" sldId="749"/>
            <ac:picMk id="2" creationId="{1F96E69F-8B5B-4493-A112-61E81A317935}"/>
          </ac:picMkLst>
        </pc:picChg>
      </pc:sldChg>
      <pc:sldChg chg="addSp modSp new del mod">
        <pc:chgData name="Adriana Afonso Sandre" userId="881c3eb24a5576e0" providerId="LiveId" clId="{1C231C4B-0034-42D0-9B5E-78FA70BCE88C}" dt="2020-05-04T20:28:00.876" v="421" actId="2696"/>
        <pc:sldMkLst>
          <pc:docMk/>
          <pc:sldMk cId="20911016" sldId="750"/>
        </pc:sldMkLst>
        <pc:spChg chg="add mod">
          <ac:chgData name="Adriana Afonso Sandre" userId="881c3eb24a5576e0" providerId="LiveId" clId="{1C231C4B-0034-42D0-9B5E-78FA70BCE88C}" dt="2020-05-04T20:20:32.767" v="377" actId="20577"/>
          <ac:spMkLst>
            <pc:docMk/>
            <pc:sldMk cId="20911016" sldId="750"/>
            <ac:spMk id="2" creationId="{64417F0D-CDF9-459F-AE2F-114D7D4A9C8D}"/>
          </ac:spMkLst>
        </pc:spChg>
        <pc:picChg chg="add mod">
          <ac:chgData name="Adriana Afonso Sandre" userId="881c3eb24a5576e0" providerId="LiveId" clId="{1C231C4B-0034-42D0-9B5E-78FA70BCE88C}" dt="2020-05-04T20:20:16.566" v="373" actId="1076"/>
          <ac:picMkLst>
            <pc:docMk/>
            <pc:sldMk cId="20911016" sldId="750"/>
            <ac:picMk id="1026" creationId="{E5494431-3D7A-4403-9E41-D9E5916A8943}"/>
          </ac:picMkLst>
        </pc:picChg>
      </pc:sldChg>
      <pc:sldChg chg="addSp delSp add mod">
        <pc:chgData name="Adriana Afonso Sandre" userId="881c3eb24a5576e0" providerId="LiveId" clId="{1C231C4B-0034-42D0-9B5E-78FA70BCE88C}" dt="2020-05-05T03:19:13.511" v="1455" actId="478"/>
        <pc:sldMkLst>
          <pc:docMk/>
          <pc:sldMk cId="3503348177" sldId="750"/>
        </pc:sldMkLst>
        <pc:spChg chg="add del">
          <ac:chgData name="Adriana Afonso Sandre" userId="881c3eb24a5576e0" providerId="LiveId" clId="{1C231C4B-0034-42D0-9B5E-78FA70BCE88C}" dt="2020-05-05T03:19:13.511" v="1455" actId="478"/>
          <ac:spMkLst>
            <pc:docMk/>
            <pc:sldMk cId="3503348177" sldId="750"/>
            <ac:spMk id="2" creationId="{64417F0D-CDF9-459F-AE2F-114D7D4A9C8D}"/>
          </ac:spMkLst>
        </pc:spChg>
      </pc:sldChg>
      <pc:sldChg chg="add del">
        <pc:chgData name="Adriana Afonso Sandre" userId="881c3eb24a5576e0" providerId="LiveId" clId="{1C231C4B-0034-42D0-9B5E-78FA70BCE88C}" dt="2020-05-04T22:54:48.681" v="680"/>
        <pc:sldMkLst>
          <pc:docMk/>
          <pc:sldMk cId="747362470" sldId="751"/>
        </pc:sldMkLst>
      </pc:sldChg>
      <pc:sldChg chg="addSp delSp modSp add del mod">
        <pc:chgData name="Adriana Afonso Sandre" userId="881c3eb24a5576e0" providerId="LiveId" clId="{1C231C4B-0034-42D0-9B5E-78FA70BCE88C}" dt="2020-05-05T03:20:00.718" v="1458" actId="2696"/>
        <pc:sldMkLst>
          <pc:docMk/>
          <pc:sldMk cId="1205687930" sldId="751"/>
        </pc:sldMkLst>
        <pc:spChg chg="add del mod">
          <ac:chgData name="Adriana Afonso Sandre" userId="881c3eb24a5576e0" providerId="LiveId" clId="{1C231C4B-0034-42D0-9B5E-78FA70BCE88C}" dt="2020-05-05T01:55:47.441" v="768" actId="11529"/>
          <ac:spMkLst>
            <pc:docMk/>
            <pc:sldMk cId="1205687930" sldId="751"/>
            <ac:spMk id="3" creationId="{9DC7CCB5-ADEE-45EC-865B-9A6EC892B8A5}"/>
          </ac:spMkLst>
        </pc:spChg>
        <pc:spChg chg="mod">
          <ac:chgData name="Adriana Afonso Sandre" userId="881c3eb24a5576e0" providerId="LiveId" clId="{1C231C4B-0034-42D0-9B5E-78FA70BCE88C}" dt="2020-05-05T01:55:53.795" v="770" actId="14100"/>
          <ac:spMkLst>
            <pc:docMk/>
            <pc:sldMk cId="1205687930" sldId="751"/>
            <ac:spMk id="4" creationId="{375B7E61-46D9-4216-AA2F-38C2611119F6}"/>
          </ac:spMkLst>
        </pc:spChg>
      </pc:sldChg>
      <pc:sldChg chg="add del">
        <pc:chgData name="Adriana Afonso Sandre" userId="881c3eb24a5576e0" providerId="LiveId" clId="{1C231C4B-0034-42D0-9B5E-78FA70BCE88C}" dt="2020-05-04T22:54:41.064" v="678" actId="2696"/>
        <pc:sldMkLst>
          <pc:docMk/>
          <pc:sldMk cId="3193865551" sldId="751"/>
        </pc:sldMkLst>
      </pc:sldChg>
      <pc:sldChg chg="addSp delSp modSp new del mod">
        <pc:chgData name="Adriana Afonso Sandre" userId="881c3eb24a5576e0" providerId="LiveId" clId="{1C231C4B-0034-42D0-9B5E-78FA70BCE88C}" dt="2020-05-04T20:29:48.787" v="425" actId="2696"/>
        <pc:sldMkLst>
          <pc:docMk/>
          <pc:sldMk cId="3547582494" sldId="751"/>
        </pc:sldMkLst>
        <pc:spChg chg="add mod">
          <ac:chgData name="Adriana Afonso Sandre" userId="881c3eb24a5576e0" providerId="LiveId" clId="{1C231C4B-0034-42D0-9B5E-78FA70BCE88C}" dt="2020-05-04T20:02:39.593" v="87" actId="14100"/>
          <ac:spMkLst>
            <pc:docMk/>
            <pc:sldMk cId="3547582494" sldId="751"/>
            <ac:spMk id="2" creationId="{4A5B4740-433F-48BB-AEBE-39EDE0CFD5E1}"/>
          </ac:spMkLst>
        </pc:spChg>
        <pc:spChg chg="add del">
          <ac:chgData name="Adriana Afonso Sandre" userId="881c3eb24a5576e0" providerId="LiveId" clId="{1C231C4B-0034-42D0-9B5E-78FA70BCE88C}" dt="2020-05-04T20:02:01.201" v="71" actId="478"/>
          <ac:spMkLst>
            <pc:docMk/>
            <pc:sldMk cId="3547582494" sldId="751"/>
            <ac:spMk id="3" creationId="{8FF39768-6484-467B-9E06-761F76E369B6}"/>
          </ac:spMkLst>
        </pc:spChg>
        <pc:spChg chg="add mod">
          <ac:chgData name="Adriana Afonso Sandre" userId="881c3eb24a5576e0" providerId="LiveId" clId="{1C231C4B-0034-42D0-9B5E-78FA70BCE88C}" dt="2020-05-04T20:02:27.090" v="83" actId="14100"/>
          <ac:spMkLst>
            <pc:docMk/>
            <pc:sldMk cId="3547582494" sldId="751"/>
            <ac:spMk id="4" creationId="{375B7E61-46D9-4216-AA2F-38C2611119F6}"/>
          </ac:spMkLst>
        </pc:spChg>
        <pc:spChg chg="add mod">
          <ac:chgData name="Adriana Afonso Sandre" userId="881c3eb24a5576e0" providerId="LiveId" clId="{1C231C4B-0034-42D0-9B5E-78FA70BCE88C}" dt="2020-05-04T20:02:19.915" v="80" actId="14100"/>
          <ac:spMkLst>
            <pc:docMk/>
            <pc:sldMk cId="3547582494" sldId="751"/>
            <ac:spMk id="5" creationId="{39C03881-DEA7-497A-8E43-113C251AA6CF}"/>
          </ac:spMkLst>
        </pc:spChg>
        <pc:spChg chg="add del mod">
          <ac:chgData name="Adriana Afonso Sandre" userId="881c3eb24a5576e0" providerId="LiveId" clId="{1C231C4B-0034-42D0-9B5E-78FA70BCE88C}" dt="2020-05-04T20:04:40.430" v="148" actId="478"/>
          <ac:spMkLst>
            <pc:docMk/>
            <pc:sldMk cId="3547582494" sldId="751"/>
            <ac:spMk id="8" creationId="{95802536-A8E6-47FE-81D7-879316C2CD25}"/>
          </ac:spMkLst>
        </pc:spChg>
        <pc:spChg chg="add del mod">
          <ac:chgData name="Adriana Afonso Sandre" userId="881c3eb24a5576e0" providerId="LiveId" clId="{1C231C4B-0034-42D0-9B5E-78FA70BCE88C}" dt="2020-05-04T20:03:32.653" v="106"/>
          <ac:spMkLst>
            <pc:docMk/>
            <pc:sldMk cId="3547582494" sldId="751"/>
            <ac:spMk id="9" creationId="{F59317D4-0C14-4D58-A50E-D710150A4527}"/>
          </ac:spMkLst>
        </pc:spChg>
        <pc:spChg chg="add mod">
          <ac:chgData name="Adriana Afonso Sandre" userId="881c3eb24a5576e0" providerId="LiveId" clId="{1C231C4B-0034-42D0-9B5E-78FA70BCE88C}" dt="2020-05-04T20:04:39" v="147"/>
          <ac:spMkLst>
            <pc:docMk/>
            <pc:sldMk cId="3547582494" sldId="751"/>
            <ac:spMk id="10" creationId="{881DCEF8-4B6A-432D-A5C3-412522FE286A}"/>
          </ac:spMkLst>
        </pc:spChg>
        <pc:cxnChg chg="add mod">
          <ac:chgData name="Adriana Afonso Sandre" userId="881c3eb24a5576e0" providerId="LiveId" clId="{1C231C4B-0034-42D0-9B5E-78FA70BCE88C}" dt="2020-05-04T20:03:03.913" v="91" actId="208"/>
          <ac:cxnSpMkLst>
            <pc:docMk/>
            <pc:sldMk cId="3547582494" sldId="751"/>
            <ac:cxnSpMk id="7" creationId="{AAA7AE99-D256-4B6D-8BB5-CC1C3C7E0973}"/>
          </ac:cxnSpMkLst>
        </pc:cxnChg>
      </pc:sldChg>
      <pc:sldChg chg="add">
        <pc:chgData name="Adriana Afonso Sandre" userId="881c3eb24a5576e0" providerId="LiveId" clId="{1C231C4B-0034-42D0-9B5E-78FA70BCE88C}" dt="2020-05-05T03:20:05.142" v="1459"/>
        <pc:sldMkLst>
          <pc:docMk/>
          <pc:sldMk cId="3991492001" sldId="751"/>
        </pc:sldMkLst>
      </pc:sldChg>
      <pc:sldChg chg="add del">
        <pc:chgData name="Adriana Afonso Sandre" userId="881c3eb24a5576e0" providerId="LiveId" clId="{1C231C4B-0034-42D0-9B5E-78FA70BCE88C}" dt="2020-05-05T03:20:00.718" v="1458" actId="2696"/>
        <pc:sldMkLst>
          <pc:docMk/>
          <pc:sldMk cId="148132944" sldId="752"/>
        </pc:sldMkLst>
      </pc:sldChg>
      <pc:sldChg chg="add del">
        <pc:chgData name="Adriana Afonso Sandre" userId="881c3eb24a5576e0" providerId="LiveId" clId="{1C231C4B-0034-42D0-9B5E-78FA70BCE88C}" dt="2020-05-04T22:54:48.681" v="680"/>
        <pc:sldMkLst>
          <pc:docMk/>
          <pc:sldMk cId="756198317" sldId="752"/>
        </pc:sldMkLst>
      </pc:sldChg>
      <pc:sldChg chg="addSp delSp modSp add del mod">
        <pc:chgData name="Adriana Afonso Sandre" userId="881c3eb24a5576e0" providerId="LiveId" clId="{1C231C4B-0034-42D0-9B5E-78FA70BCE88C}" dt="2020-05-04T20:29:48.787" v="425" actId="2696"/>
        <pc:sldMkLst>
          <pc:docMk/>
          <pc:sldMk cId="2136962469" sldId="752"/>
        </pc:sldMkLst>
        <pc:spChg chg="add mod">
          <ac:chgData name="Adriana Afonso Sandre" userId="881c3eb24a5576e0" providerId="LiveId" clId="{1C231C4B-0034-42D0-9B5E-78FA70BCE88C}" dt="2020-05-04T20:03:51.760" v="136" actId="1076"/>
          <ac:spMkLst>
            <pc:docMk/>
            <pc:sldMk cId="2136962469" sldId="752"/>
            <ac:spMk id="3" creationId="{F981E961-2423-49AB-8E03-D38F82934B2B}"/>
          </ac:spMkLst>
        </pc:spChg>
        <pc:spChg chg="mod">
          <ac:chgData name="Adriana Afonso Sandre" userId="881c3eb24a5576e0" providerId="LiveId" clId="{1C231C4B-0034-42D0-9B5E-78FA70BCE88C}" dt="2020-05-04T20:04:37.017" v="146" actId="1076"/>
          <ac:spMkLst>
            <pc:docMk/>
            <pc:sldMk cId="2136962469" sldId="752"/>
            <ac:spMk id="8" creationId="{95802536-A8E6-47FE-81D7-879316C2CD25}"/>
          </ac:spMkLst>
        </pc:spChg>
        <pc:spChg chg="add del mod">
          <ac:chgData name="Adriana Afonso Sandre" userId="881c3eb24a5576e0" providerId="LiveId" clId="{1C231C4B-0034-42D0-9B5E-78FA70BCE88C}" dt="2020-05-04T20:12:00.149" v="255" actId="478"/>
          <ac:spMkLst>
            <pc:docMk/>
            <pc:sldMk cId="2136962469" sldId="752"/>
            <ac:spMk id="13" creationId="{B898F00A-0537-41B7-996A-328A4BBE26BD}"/>
          </ac:spMkLst>
        </pc:spChg>
        <pc:spChg chg="add del mod">
          <ac:chgData name="Adriana Afonso Sandre" userId="881c3eb24a5576e0" providerId="LiveId" clId="{1C231C4B-0034-42D0-9B5E-78FA70BCE88C}" dt="2020-05-04T20:11:54.618" v="253"/>
          <ac:spMkLst>
            <pc:docMk/>
            <pc:sldMk cId="2136962469" sldId="752"/>
            <ac:spMk id="14" creationId="{A0F78EF4-E803-4C08-9D9D-C10EED58E3B9}"/>
          </ac:spMkLst>
        </pc:spChg>
        <pc:cxnChg chg="add mod">
          <ac:chgData name="Adriana Afonso Sandre" userId="881c3eb24a5576e0" providerId="LiveId" clId="{1C231C4B-0034-42D0-9B5E-78FA70BCE88C}" dt="2020-05-04T20:24:17.811" v="414" actId="1582"/>
          <ac:cxnSpMkLst>
            <pc:docMk/>
            <pc:sldMk cId="2136962469" sldId="752"/>
            <ac:cxnSpMk id="9" creationId="{5C0D057A-6E54-4B4D-A69F-B2C323FCE421}"/>
          </ac:cxnSpMkLst>
        </pc:cxnChg>
      </pc:sldChg>
      <pc:sldChg chg="add del">
        <pc:chgData name="Adriana Afonso Sandre" userId="881c3eb24a5576e0" providerId="LiveId" clId="{1C231C4B-0034-42D0-9B5E-78FA70BCE88C}" dt="2020-05-04T22:54:41.064" v="678" actId="2696"/>
        <pc:sldMkLst>
          <pc:docMk/>
          <pc:sldMk cId="2678003750" sldId="752"/>
        </pc:sldMkLst>
      </pc:sldChg>
      <pc:sldChg chg="add">
        <pc:chgData name="Adriana Afonso Sandre" userId="881c3eb24a5576e0" providerId="LiveId" clId="{1C231C4B-0034-42D0-9B5E-78FA70BCE88C}" dt="2020-05-05T03:20:05.142" v="1459"/>
        <pc:sldMkLst>
          <pc:docMk/>
          <pc:sldMk cId="3516059832" sldId="752"/>
        </pc:sldMkLst>
      </pc:sldChg>
      <pc:sldChg chg="addSp delSp modSp add del mod">
        <pc:chgData name="Adriana Afonso Sandre" userId="881c3eb24a5576e0" providerId="LiveId" clId="{1C231C4B-0034-42D0-9B5E-78FA70BCE88C}" dt="2020-05-04T20:29:48.787" v="425" actId="2696"/>
        <pc:sldMkLst>
          <pc:docMk/>
          <pc:sldMk cId="608864094" sldId="753"/>
        </pc:sldMkLst>
        <pc:spChg chg="mod">
          <ac:chgData name="Adriana Afonso Sandre" userId="881c3eb24a5576e0" providerId="LiveId" clId="{1C231C4B-0034-42D0-9B5E-78FA70BCE88C}" dt="2020-05-04T20:17:35.151" v="345" actId="14100"/>
          <ac:spMkLst>
            <pc:docMk/>
            <pc:sldMk cId="608864094" sldId="753"/>
            <ac:spMk id="2" creationId="{4A5B4740-433F-48BB-AEBE-39EDE0CFD5E1}"/>
          </ac:spMkLst>
        </pc:spChg>
        <pc:spChg chg="mod">
          <ac:chgData name="Adriana Afonso Sandre" userId="881c3eb24a5576e0" providerId="LiveId" clId="{1C231C4B-0034-42D0-9B5E-78FA70BCE88C}" dt="2020-05-04T20:17:25.683" v="344" actId="14100"/>
          <ac:spMkLst>
            <pc:docMk/>
            <pc:sldMk cId="608864094" sldId="753"/>
            <ac:spMk id="4" creationId="{375B7E61-46D9-4216-AA2F-38C2611119F6}"/>
          </ac:spMkLst>
        </pc:spChg>
        <pc:spChg chg="mod">
          <ac:chgData name="Adriana Afonso Sandre" userId="881c3eb24a5576e0" providerId="LiveId" clId="{1C231C4B-0034-42D0-9B5E-78FA70BCE88C}" dt="2020-05-04T20:17:39.603" v="349" actId="20577"/>
          <ac:spMkLst>
            <pc:docMk/>
            <pc:sldMk cId="608864094" sldId="753"/>
            <ac:spMk id="8" creationId="{95802536-A8E6-47FE-81D7-879316C2CD25}"/>
          </ac:spMkLst>
        </pc:spChg>
        <pc:spChg chg="add del mod">
          <ac:chgData name="Adriana Afonso Sandre" userId="881c3eb24a5576e0" providerId="LiveId" clId="{1C231C4B-0034-42D0-9B5E-78FA70BCE88C}" dt="2020-05-04T20:16:56.103" v="334" actId="478"/>
          <ac:spMkLst>
            <pc:docMk/>
            <pc:sldMk cId="608864094" sldId="753"/>
            <ac:spMk id="11" creationId="{E297FB2C-88C4-4CE2-98EC-D03DBE716003}"/>
          </ac:spMkLst>
        </pc:spChg>
        <pc:spChg chg="add del mod">
          <ac:chgData name="Adriana Afonso Sandre" userId="881c3eb24a5576e0" providerId="LiveId" clId="{1C231C4B-0034-42D0-9B5E-78FA70BCE88C}" dt="2020-05-04T20:16:53.990" v="331"/>
          <ac:spMkLst>
            <pc:docMk/>
            <pc:sldMk cId="608864094" sldId="753"/>
            <ac:spMk id="12" creationId="{20421FD0-7FB4-4686-8BBA-909E92344084}"/>
          </ac:spMkLst>
        </pc:spChg>
        <pc:spChg chg="mod">
          <ac:chgData name="Adriana Afonso Sandre" userId="881c3eb24a5576e0" providerId="LiveId" clId="{1C231C4B-0034-42D0-9B5E-78FA70BCE88C}" dt="2020-05-04T20:15:56.062" v="322" actId="1076"/>
          <ac:spMkLst>
            <pc:docMk/>
            <pc:sldMk cId="608864094" sldId="753"/>
            <ac:spMk id="13" creationId="{B898F00A-0537-41B7-996A-328A4BBE26BD}"/>
          </ac:spMkLst>
        </pc:spChg>
        <pc:cxnChg chg="mod">
          <ac:chgData name="Adriana Afonso Sandre" userId="881c3eb24a5576e0" providerId="LiveId" clId="{1C231C4B-0034-42D0-9B5E-78FA70BCE88C}" dt="2020-05-04T20:17:35.151" v="345" actId="14100"/>
          <ac:cxnSpMkLst>
            <pc:docMk/>
            <pc:sldMk cId="608864094" sldId="753"/>
            <ac:cxnSpMk id="7" creationId="{AAA7AE99-D256-4B6D-8BB5-CC1C3C7E0973}"/>
          </ac:cxnSpMkLst>
        </pc:cxnChg>
        <pc:cxnChg chg="mod">
          <ac:chgData name="Adriana Afonso Sandre" userId="881c3eb24a5576e0" providerId="LiveId" clId="{1C231C4B-0034-42D0-9B5E-78FA70BCE88C}" dt="2020-05-04T20:17:52.319" v="351" actId="14100"/>
          <ac:cxnSpMkLst>
            <pc:docMk/>
            <pc:sldMk cId="608864094" sldId="753"/>
            <ac:cxnSpMk id="9" creationId="{5C0D057A-6E54-4B4D-A69F-B2C323FCE421}"/>
          </ac:cxnSpMkLst>
        </pc:cxnChg>
      </pc:sldChg>
      <pc:sldChg chg="add del">
        <pc:chgData name="Adriana Afonso Sandre" userId="881c3eb24a5576e0" providerId="LiveId" clId="{1C231C4B-0034-42D0-9B5E-78FA70BCE88C}" dt="2020-05-05T03:20:00.718" v="1458" actId="2696"/>
        <pc:sldMkLst>
          <pc:docMk/>
          <pc:sldMk cId="2656277220" sldId="753"/>
        </pc:sldMkLst>
      </pc:sldChg>
      <pc:sldChg chg="add del">
        <pc:chgData name="Adriana Afonso Sandre" userId="881c3eb24a5576e0" providerId="LiveId" clId="{1C231C4B-0034-42D0-9B5E-78FA70BCE88C}" dt="2020-05-04T22:54:41.064" v="678" actId="2696"/>
        <pc:sldMkLst>
          <pc:docMk/>
          <pc:sldMk cId="3072553091" sldId="753"/>
        </pc:sldMkLst>
      </pc:sldChg>
      <pc:sldChg chg="add">
        <pc:chgData name="Adriana Afonso Sandre" userId="881c3eb24a5576e0" providerId="LiveId" clId="{1C231C4B-0034-42D0-9B5E-78FA70BCE88C}" dt="2020-05-05T03:20:05.142" v="1459"/>
        <pc:sldMkLst>
          <pc:docMk/>
          <pc:sldMk cId="3325866284" sldId="753"/>
        </pc:sldMkLst>
      </pc:sldChg>
      <pc:sldChg chg="add del">
        <pc:chgData name="Adriana Afonso Sandre" userId="881c3eb24a5576e0" providerId="LiveId" clId="{1C231C4B-0034-42D0-9B5E-78FA70BCE88C}" dt="2020-05-04T22:54:48.681" v="680"/>
        <pc:sldMkLst>
          <pc:docMk/>
          <pc:sldMk cId="3451540122" sldId="753"/>
        </pc:sldMkLst>
      </pc:sldChg>
      <pc:sldChg chg="add del">
        <pc:chgData name="Adriana Afonso Sandre" userId="881c3eb24a5576e0" providerId="LiveId" clId="{1C231C4B-0034-42D0-9B5E-78FA70BCE88C}" dt="2020-05-05T01:55:00.967" v="753" actId="47"/>
        <pc:sldMkLst>
          <pc:docMk/>
          <pc:sldMk cId="164428502" sldId="754"/>
        </pc:sldMkLst>
      </pc:sldChg>
      <pc:sldChg chg="add del ord">
        <pc:chgData name="Adriana Afonso Sandre" userId="881c3eb24a5576e0" providerId="LiveId" clId="{1C231C4B-0034-42D0-9B5E-78FA70BCE88C}" dt="2020-05-04T22:58:08.658" v="706" actId="2696"/>
        <pc:sldMkLst>
          <pc:docMk/>
          <pc:sldMk cId="1604008512" sldId="754"/>
        </pc:sldMkLst>
      </pc:sldChg>
      <pc:sldChg chg="addSp modSp new del mod">
        <pc:chgData name="Adriana Afonso Sandre" userId="881c3eb24a5576e0" providerId="LiveId" clId="{1C231C4B-0034-42D0-9B5E-78FA70BCE88C}" dt="2020-05-04T22:57:57.910" v="702" actId="2696"/>
        <pc:sldMkLst>
          <pc:docMk/>
          <pc:sldMk cId="2431185111" sldId="754"/>
        </pc:sldMkLst>
        <pc:spChg chg="add mod">
          <ac:chgData name="Adriana Afonso Sandre" userId="881c3eb24a5576e0" providerId="LiveId" clId="{1C231C4B-0034-42D0-9B5E-78FA70BCE88C}" dt="2020-05-04T20:23:54.842" v="413" actId="20577"/>
          <ac:spMkLst>
            <pc:docMk/>
            <pc:sldMk cId="2431185111" sldId="754"/>
            <ac:spMk id="3" creationId="{0DBA45E8-40F9-42D1-9B0D-62E963E51455}"/>
          </ac:spMkLst>
        </pc:spChg>
        <pc:picChg chg="add mod">
          <ac:chgData name="Adriana Afonso Sandre" userId="881c3eb24a5576e0" providerId="LiveId" clId="{1C231C4B-0034-42D0-9B5E-78FA70BCE88C}" dt="2020-05-04T20:24:25.903" v="416" actId="1036"/>
          <ac:picMkLst>
            <pc:docMk/>
            <pc:sldMk cId="2431185111" sldId="754"/>
            <ac:picMk id="2" creationId="{F94AF0CD-F266-41AC-B2ED-DE0385E87C6D}"/>
          </ac:picMkLst>
        </pc:picChg>
      </pc:sldChg>
      <pc:sldChg chg="modSp add mod">
        <pc:chgData name="Adriana Afonso Sandre" userId="881c3eb24a5576e0" providerId="LiveId" clId="{1C231C4B-0034-42D0-9B5E-78FA70BCE88C}" dt="2020-05-05T03:34:27.275" v="1649" actId="6549"/>
        <pc:sldMkLst>
          <pc:docMk/>
          <pc:sldMk cId="3658764121" sldId="755"/>
        </pc:sldMkLst>
        <pc:spChg chg="mod">
          <ac:chgData name="Adriana Afonso Sandre" userId="881c3eb24a5576e0" providerId="LiveId" clId="{1C231C4B-0034-42D0-9B5E-78FA70BCE88C}" dt="2020-05-05T03:34:27.275" v="1649" actId="6549"/>
          <ac:spMkLst>
            <pc:docMk/>
            <pc:sldMk cId="3658764121" sldId="755"/>
            <ac:spMk id="23" creationId="{00000000-0000-0000-0000-000000000000}"/>
          </ac:spMkLst>
        </pc:spChg>
      </pc:sldChg>
      <pc:sldChg chg="addSp delSp modSp add mod">
        <pc:chgData name="Adriana Afonso Sandre" userId="881c3eb24a5576e0" providerId="LiveId" clId="{1C231C4B-0034-42D0-9B5E-78FA70BCE88C}" dt="2020-05-04T22:20:03.797" v="648" actId="1076"/>
        <pc:sldMkLst>
          <pc:docMk/>
          <pc:sldMk cId="1885272392" sldId="756"/>
        </pc:sldMkLst>
        <pc:spChg chg="mod">
          <ac:chgData name="Adriana Afonso Sandre" userId="881c3eb24a5576e0" providerId="LiveId" clId="{1C231C4B-0034-42D0-9B5E-78FA70BCE88C}" dt="2020-05-04T22:06:38.282" v="563"/>
          <ac:spMkLst>
            <pc:docMk/>
            <pc:sldMk cId="1885272392" sldId="756"/>
            <ac:spMk id="6" creationId="{00000000-0000-0000-0000-000000000000}"/>
          </ac:spMkLst>
        </pc:spChg>
        <pc:spChg chg="add mod">
          <ac:chgData name="Adriana Afonso Sandre" userId="881c3eb24a5576e0" providerId="LiveId" clId="{1C231C4B-0034-42D0-9B5E-78FA70BCE88C}" dt="2020-05-04T22:20:03.797" v="648" actId="1076"/>
          <ac:spMkLst>
            <pc:docMk/>
            <pc:sldMk cId="1885272392" sldId="756"/>
            <ac:spMk id="9" creationId="{E3023EA1-8685-49DB-86B9-4A4CAC3B447A}"/>
          </ac:spMkLst>
        </pc:spChg>
        <pc:spChg chg="add del mod">
          <ac:chgData name="Adriana Afonso Sandre" userId="881c3eb24a5576e0" providerId="LiveId" clId="{1C231C4B-0034-42D0-9B5E-78FA70BCE88C}" dt="2020-05-04T22:06:35.318" v="562" actId="478"/>
          <ac:spMkLst>
            <pc:docMk/>
            <pc:sldMk cId="1885272392" sldId="756"/>
            <ac:spMk id="10" creationId="{6C66327A-BE87-4DAB-85BC-3F4E0302B1C5}"/>
          </ac:spMkLst>
        </pc:spChg>
        <pc:picChg chg="del">
          <ac:chgData name="Adriana Afonso Sandre" userId="881c3eb24a5576e0" providerId="LiveId" clId="{1C231C4B-0034-42D0-9B5E-78FA70BCE88C}" dt="2020-05-04T22:00:06.265" v="499" actId="478"/>
          <ac:picMkLst>
            <pc:docMk/>
            <pc:sldMk cId="1885272392" sldId="756"/>
            <ac:picMk id="2" creationId="{00000000-0000-0000-0000-000000000000}"/>
          </ac:picMkLst>
        </pc:picChg>
        <pc:picChg chg="add mod">
          <ac:chgData name="Adriana Afonso Sandre" userId="881c3eb24a5576e0" providerId="LiveId" clId="{1C231C4B-0034-42D0-9B5E-78FA70BCE88C}" dt="2020-05-04T22:01:40.918" v="552" actId="1076"/>
          <ac:picMkLst>
            <pc:docMk/>
            <pc:sldMk cId="1885272392" sldId="756"/>
            <ac:picMk id="2050" creationId="{B48414F6-F5BB-4CAA-896F-D145264F19C6}"/>
          </ac:picMkLst>
        </pc:picChg>
        <pc:picChg chg="add mod">
          <ac:chgData name="Adriana Afonso Sandre" userId="881c3eb24a5576e0" providerId="LiveId" clId="{1C231C4B-0034-42D0-9B5E-78FA70BCE88C}" dt="2020-05-04T22:00:46.885" v="538" actId="14100"/>
          <ac:picMkLst>
            <pc:docMk/>
            <pc:sldMk cId="1885272392" sldId="756"/>
            <ac:picMk id="2052" creationId="{A24E1815-5144-47FC-A6E2-EF655E3DA282}"/>
          </ac:picMkLst>
        </pc:picChg>
        <pc:picChg chg="add del mod">
          <ac:chgData name="Adriana Afonso Sandre" userId="881c3eb24a5576e0" providerId="LiveId" clId="{1C231C4B-0034-42D0-9B5E-78FA70BCE88C}" dt="2020-05-04T22:07:33.143" v="565" actId="478"/>
          <ac:picMkLst>
            <pc:docMk/>
            <pc:sldMk cId="1885272392" sldId="756"/>
            <ac:picMk id="2054" creationId="{39DEC16E-E000-488D-97E2-7409F9A0B868}"/>
          </ac:picMkLst>
        </pc:picChg>
        <pc:picChg chg="add mod">
          <ac:chgData name="Adriana Afonso Sandre" userId="881c3eb24a5576e0" providerId="LiveId" clId="{1C231C4B-0034-42D0-9B5E-78FA70BCE88C}" dt="2020-05-04T22:01:31.313" v="550" actId="167"/>
          <ac:picMkLst>
            <pc:docMk/>
            <pc:sldMk cId="1885272392" sldId="756"/>
            <ac:picMk id="2056" creationId="{2A760F22-BAAC-4540-A443-EC49F91021DB}"/>
          </ac:picMkLst>
        </pc:picChg>
      </pc:sldChg>
      <pc:sldChg chg="addSp delSp modSp new del mod ord">
        <pc:chgData name="Adriana Afonso Sandre" userId="881c3eb24a5576e0" providerId="LiveId" clId="{1C231C4B-0034-42D0-9B5E-78FA70BCE88C}" dt="2020-05-04T22:09:19.602" v="586" actId="47"/>
        <pc:sldMkLst>
          <pc:docMk/>
          <pc:sldMk cId="3992027965" sldId="757"/>
        </pc:sldMkLst>
        <pc:spChg chg="add del mod">
          <ac:chgData name="Adriana Afonso Sandre" userId="881c3eb24a5576e0" providerId="LiveId" clId="{1C231C4B-0034-42D0-9B5E-78FA70BCE88C}" dt="2020-05-04T22:07:58.685" v="573" actId="478"/>
          <ac:spMkLst>
            <pc:docMk/>
            <pc:sldMk cId="3992027965" sldId="757"/>
            <ac:spMk id="3" creationId="{F388DE8C-F6C5-4CBB-9ED4-C795E52F086B}"/>
          </ac:spMkLst>
        </pc:spChg>
        <pc:spChg chg="add del mod">
          <ac:chgData name="Adriana Afonso Sandre" userId="881c3eb24a5576e0" providerId="LiveId" clId="{1C231C4B-0034-42D0-9B5E-78FA70BCE88C}" dt="2020-05-04T22:07:59.134" v="574" actId="478"/>
          <ac:spMkLst>
            <pc:docMk/>
            <pc:sldMk cId="3992027965" sldId="757"/>
            <ac:spMk id="4" creationId="{2BC38004-8281-44BA-BA20-24BB03596D1A}"/>
          </ac:spMkLst>
        </pc:spChg>
        <pc:spChg chg="add del mod">
          <ac:chgData name="Adriana Afonso Sandre" userId="881c3eb24a5576e0" providerId="LiveId" clId="{1C231C4B-0034-42D0-9B5E-78FA70BCE88C}" dt="2020-05-04T22:08:03.091" v="577" actId="478"/>
          <ac:spMkLst>
            <pc:docMk/>
            <pc:sldMk cId="3992027965" sldId="757"/>
            <ac:spMk id="5" creationId="{83D0DB64-284E-40C9-A54B-9E1AAAA933D5}"/>
          </ac:spMkLst>
        </pc:spChg>
        <pc:spChg chg="add del mod">
          <ac:chgData name="Adriana Afonso Sandre" userId="881c3eb24a5576e0" providerId="LiveId" clId="{1C231C4B-0034-42D0-9B5E-78FA70BCE88C}" dt="2020-05-04T22:08:01.342" v="576" actId="478"/>
          <ac:spMkLst>
            <pc:docMk/>
            <pc:sldMk cId="3992027965" sldId="757"/>
            <ac:spMk id="6" creationId="{3788FB9E-2C5E-4F00-B4BF-6224FD68BE2B}"/>
          </ac:spMkLst>
        </pc:spChg>
        <pc:spChg chg="add del mod">
          <ac:chgData name="Adriana Afonso Sandre" userId="881c3eb24a5576e0" providerId="LiveId" clId="{1C231C4B-0034-42D0-9B5E-78FA70BCE88C}" dt="2020-05-04T22:08:00.846" v="575" actId="478"/>
          <ac:spMkLst>
            <pc:docMk/>
            <pc:sldMk cId="3992027965" sldId="757"/>
            <ac:spMk id="7" creationId="{640650D3-033D-455D-AE9D-E9822081C863}"/>
          </ac:spMkLst>
        </pc:spChg>
        <pc:picChg chg="add mod">
          <ac:chgData name="Adriana Afonso Sandre" userId="881c3eb24a5576e0" providerId="LiveId" clId="{1C231C4B-0034-42D0-9B5E-78FA70BCE88C}" dt="2020-05-04T22:08:05.398" v="578" actId="1076"/>
          <ac:picMkLst>
            <pc:docMk/>
            <pc:sldMk cId="3992027965" sldId="757"/>
            <ac:picMk id="2" creationId="{540DB8C8-1B1A-44E1-BB40-B3004FC324E7}"/>
          </ac:picMkLst>
        </pc:picChg>
        <pc:picChg chg="add del">
          <ac:chgData name="Adriana Afonso Sandre" userId="881c3eb24a5576e0" providerId="LiveId" clId="{1C231C4B-0034-42D0-9B5E-78FA70BCE88C}" dt="2020-05-04T22:09:12.745" v="585" actId="478"/>
          <ac:picMkLst>
            <pc:docMk/>
            <pc:sldMk cId="3992027965" sldId="757"/>
            <ac:picMk id="8" creationId="{EF2481CA-DEE3-4861-8310-B7DF476226DD}"/>
          </ac:picMkLst>
        </pc:picChg>
        <pc:picChg chg="add del mod">
          <ac:chgData name="Adriana Afonso Sandre" userId="881c3eb24a5576e0" providerId="LiveId" clId="{1C231C4B-0034-42D0-9B5E-78FA70BCE88C}" dt="2020-05-04T22:09:09.288" v="583"/>
          <ac:picMkLst>
            <pc:docMk/>
            <pc:sldMk cId="3992027965" sldId="757"/>
            <ac:picMk id="9" creationId="{8FF1C7F8-07FA-411A-BFEC-2938C42B6CD2}"/>
          </ac:picMkLst>
        </pc:picChg>
      </pc:sldChg>
      <pc:sldChg chg="modSp add mod">
        <pc:chgData name="Adriana Afonso Sandre" userId="881c3eb24a5576e0" providerId="LiveId" clId="{1C231C4B-0034-42D0-9B5E-78FA70BCE88C}" dt="2020-05-04T22:29:18.830" v="656" actId="732"/>
        <pc:sldMkLst>
          <pc:docMk/>
          <pc:sldMk cId="3652168337" sldId="758"/>
        </pc:sldMkLst>
        <pc:picChg chg="mod modCrop">
          <ac:chgData name="Adriana Afonso Sandre" userId="881c3eb24a5576e0" providerId="LiveId" clId="{1C231C4B-0034-42D0-9B5E-78FA70BCE88C}" dt="2020-05-04T22:29:18.830" v="656" actId="732"/>
          <ac:picMkLst>
            <pc:docMk/>
            <pc:sldMk cId="3652168337" sldId="758"/>
            <ac:picMk id="8" creationId="{EF2481CA-DEE3-4861-8310-B7DF476226DD}"/>
          </ac:picMkLst>
        </pc:picChg>
      </pc:sldChg>
      <pc:sldChg chg="addSp delSp modSp new mod">
        <pc:chgData name="Adriana Afonso Sandre" userId="881c3eb24a5576e0" providerId="LiveId" clId="{1C231C4B-0034-42D0-9B5E-78FA70BCE88C}" dt="2020-05-04T22:33:31.666" v="677" actId="1076"/>
        <pc:sldMkLst>
          <pc:docMk/>
          <pc:sldMk cId="4238608927" sldId="759"/>
        </pc:sldMkLst>
        <pc:spChg chg="add mod">
          <ac:chgData name="Adriana Afonso Sandre" userId="881c3eb24a5576e0" providerId="LiveId" clId="{1C231C4B-0034-42D0-9B5E-78FA70BCE88C}" dt="2020-05-04T22:33:31.666" v="677" actId="1076"/>
          <ac:spMkLst>
            <pc:docMk/>
            <pc:sldMk cId="4238608927" sldId="759"/>
            <ac:spMk id="3" creationId="{683D6712-A8EA-4293-91E7-5B7CEFDD0E0E}"/>
          </ac:spMkLst>
        </pc:spChg>
        <pc:spChg chg="add mod">
          <ac:chgData name="Adriana Afonso Sandre" userId="881c3eb24a5576e0" providerId="LiveId" clId="{1C231C4B-0034-42D0-9B5E-78FA70BCE88C}" dt="2020-05-04T22:14:01.106" v="626" actId="1076"/>
          <ac:spMkLst>
            <pc:docMk/>
            <pc:sldMk cId="4238608927" sldId="759"/>
            <ac:spMk id="4" creationId="{7784B3D2-3FEE-455A-A9B9-5C651CDE666A}"/>
          </ac:spMkLst>
        </pc:spChg>
        <pc:spChg chg="add mod">
          <ac:chgData name="Adriana Afonso Sandre" userId="881c3eb24a5576e0" providerId="LiveId" clId="{1C231C4B-0034-42D0-9B5E-78FA70BCE88C}" dt="2020-05-04T22:15:46.809" v="632"/>
          <ac:spMkLst>
            <pc:docMk/>
            <pc:sldMk cId="4238608927" sldId="759"/>
            <ac:spMk id="5" creationId="{259B89FF-7147-486C-B7F3-C7403E46591B}"/>
          </ac:spMkLst>
        </pc:spChg>
        <pc:spChg chg="add mod">
          <ac:chgData name="Adriana Afonso Sandre" userId="881c3eb24a5576e0" providerId="LiveId" clId="{1C231C4B-0034-42D0-9B5E-78FA70BCE88C}" dt="2020-05-04T22:15:51.917" v="636" actId="1076"/>
          <ac:spMkLst>
            <pc:docMk/>
            <pc:sldMk cId="4238608927" sldId="759"/>
            <ac:spMk id="6" creationId="{25C84A36-4C3E-4EE5-9609-973F4058125C}"/>
          </ac:spMkLst>
        </pc:spChg>
        <pc:spChg chg="add del mod">
          <ac:chgData name="Adriana Afonso Sandre" userId="881c3eb24a5576e0" providerId="LiveId" clId="{1C231C4B-0034-42D0-9B5E-78FA70BCE88C}" dt="2020-05-04T22:32:11.743" v="666" actId="478"/>
          <ac:spMkLst>
            <pc:docMk/>
            <pc:sldMk cId="4238608927" sldId="759"/>
            <ac:spMk id="7" creationId="{2BC11ADE-0252-4A09-B65A-A05CDD20DAB6}"/>
          </ac:spMkLst>
        </pc:spChg>
        <pc:spChg chg="add mod">
          <ac:chgData name="Adriana Afonso Sandre" userId="881c3eb24a5576e0" providerId="LiveId" clId="{1C231C4B-0034-42D0-9B5E-78FA70BCE88C}" dt="2020-05-04T22:32:28.493" v="675" actId="1076"/>
          <ac:spMkLst>
            <pc:docMk/>
            <pc:sldMk cId="4238608927" sldId="759"/>
            <ac:spMk id="8" creationId="{F39D284F-6971-4D83-AE3D-ACD00DB74105}"/>
          </ac:spMkLst>
        </pc:spChg>
        <pc:picChg chg="add mod">
          <ac:chgData name="Adriana Afonso Sandre" userId="881c3eb24a5576e0" providerId="LiveId" clId="{1C231C4B-0034-42D0-9B5E-78FA70BCE88C}" dt="2020-05-04T22:32:25.448" v="674" actId="1076"/>
          <ac:picMkLst>
            <pc:docMk/>
            <pc:sldMk cId="4238608927" sldId="759"/>
            <ac:picMk id="2" creationId="{07ABF8FA-F865-44FF-9A01-F405E288E3BE}"/>
          </ac:picMkLst>
        </pc:picChg>
      </pc:sldChg>
      <pc:sldChg chg="addSp delSp modSp new mod modAnim">
        <pc:chgData name="Adriana Afonso Sandre" userId="881c3eb24a5576e0" providerId="LiveId" clId="{1C231C4B-0034-42D0-9B5E-78FA70BCE88C}" dt="2020-05-04T22:28:36.733" v="654" actId="14100"/>
        <pc:sldMkLst>
          <pc:docMk/>
          <pc:sldMk cId="3711492755" sldId="760"/>
        </pc:sldMkLst>
        <pc:spChg chg="add del mod">
          <ac:chgData name="Adriana Afonso Sandre" userId="881c3eb24a5576e0" providerId="LiveId" clId="{1C231C4B-0034-42D0-9B5E-78FA70BCE88C}" dt="2020-05-04T22:28:18.148" v="651"/>
          <ac:spMkLst>
            <pc:docMk/>
            <pc:sldMk cId="3711492755" sldId="760"/>
            <ac:spMk id="2" creationId="{96460164-321A-4C7D-9B56-B6BFBEDAF3A6}"/>
          </ac:spMkLst>
        </pc:spChg>
        <pc:picChg chg="add mod">
          <ac:chgData name="Adriana Afonso Sandre" userId="881c3eb24a5576e0" providerId="LiveId" clId="{1C231C4B-0034-42D0-9B5E-78FA70BCE88C}" dt="2020-05-04T22:28:36.733" v="654" actId="14100"/>
          <ac:picMkLst>
            <pc:docMk/>
            <pc:sldMk cId="3711492755" sldId="760"/>
            <ac:picMk id="3" creationId="{B4CE6ECC-A0DD-4C8B-9BA2-777506554151}"/>
          </ac:picMkLst>
        </pc:picChg>
      </pc:sldChg>
      <pc:sldChg chg="add del setBg">
        <pc:chgData name="Adriana Afonso Sandre" userId="881c3eb24a5576e0" providerId="LiveId" clId="{1C231C4B-0034-42D0-9B5E-78FA70BCE88C}" dt="2020-05-04T22:57:39.711" v="699"/>
        <pc:sldMkLst>
          <pc:docMk/>
          <pc:sldMk cId="4222354550" sldId="792"/>
        </pc:sldMkLst>
      </pc:sldChg>
      <pc:sldChg chg="addSp modSp add del mod">
        <pc:chgData name="Adriana Afonso Sandre" userId="881c3eb24a5576e0" providerId="LiveId" clId="{1C231C4B-0034-42D0-9B5E-78FA70BCE88C}" dt="2020-05-05T03:15:30.060" v="1428" actId="47"/>
        <pc:sldMkLst>
          <pc:docMk/>
          <pc:sldMk cId="1541964484" sldId="796"/>
        </pc:sldMkLst>
        <pc:spChg chg="mod">
          <ac:chgData name="Adriana Afonso Sandre" userId="881c3eb24a5576e0" providerId="LiveId" clId="{1C231C4B-0034-42D0-9B5E-78FA70BCE88C}" dt="2020-05-04T23:11:36.043" v="719" actId="207"/>
          <ac:spMkLst>
            <pc:docMk/>
            <pc:sldMk cId="1541964484" sldId="796"/>
            <ac:spMk id="5" creationId="{B5DBAD9F-8189-4CB9-80AD-058B00BAFC82}"/>
          </ac:spMkLst>
        </pc:spChg>
        <pc:spChg chg="add mod">
          <ac:chgData name="Adriana Afonso Sandre" userId="881c3eb24a5576e0" providerId="LiveId" clId="{1C231C4B-0034-42D0-9B5E-78FA70BCE88C}" dt="2020-05-04T23:11:08.900" v="714"/>
          <ac:spMkLst>
            <pc:docMk/>
            <pc:sldMk cId="1541964484" sldId="796"/>
            <ac:spMk id="6" creationId="{E76FFD4F-7DC9-467C-81AC-25ECDAD43206}"/>
          </ac:spMkLst>
        </pc:spChg>
        <pc:spChg chg="add mod">
          <ac:chgData name="Adriana Afonso Sandre" userId="881c3eb24a5576e0" providerId="LiveId" clId="{1C231C4B-0034-42D0-9B5E-78FA70BCE88C}" dt="2020-05-04T23:11:08.900" v="714"/>
          <ac:spMkLst>
            <pc:docMk/>
            <pc:sldMk cId="1541964484" sldId="796"/>
            <ac:spMk id="7" creationId="{20662C68-4FEA-496C-A7FA-5C59E64164EC}"/>
          </ac:spMkLst>
        </pc:spChg>
        <pc:spChg chg="add mod ord">
          <ac:chgData name="Adriana Afonso Sandre" userId="881c3eb24a5576e0" providerId="LiveId" clId="{1C231C4B-0034-42D0-9B5E-78FA70BCE88C}" dt="2020-05-04T23:11:25.014" v="716" actId="167"/>
          <ac:spMkLst>
            <pc:docMk/>
            <pc:sldMk cId="1541964484" sldId="796"/>
            <ac:spMk id="8" creationId="{55D4CEDE-8FB6-4179-A8A1-78CEF18A528C}"/>
          </ac:spMkLst>
        </pc:spChg>
        <pc:spChg chg="add mod ord">
          <ac:chgData name="Adriana Afonso Sandre" userId="881c3eb24a5576e0" providerId="LiveId" clId="{1C231C4B-0034-42D0-9B5E-78FA70BCE88C}" dt="2020-05-04T23:11:25.014" v="716" actId="167"/>
          <ac:spMkLst>
            <pc:docMk/>
            <pc:sldMk cId="1541964484" sldId="796"/>
            <ac:spMk id="9" creationId="{66F05D20-E777-4761-9147-DE912F3F68E0}"/>
          </ac:spMkLst>
        </pc:spChg>
        <pc:picChg chg="mod">
          <ac:chgData name="Adriana Afonso Sandre" userId="881c3eb24a5576e0" providerId="LiveId" clId="{1C231C4B-0034-42D0-9B5E-78FA70BCE88C}" dt="2020-05-04T23:11:46.181" v="722" actId="1076"/>
          <ac:picMkLst>
            <pc:docMk/>
            <pc:sldMk cId="1541964484" sldId="796"/>
            <ac:picMk id="4" creationId="{0D3D69F5-2426-45B4-B728-B11EA1AE066E}"/>
          </ac:picMkLst>
        </pc:picChg>
      </pc:sldChg>
      <pc:sldChg chg="add del">
        <pc:chgData name="Adriana Afonso Sandre" userId="881c3eb24a5576e0" providerId="LiveId" clId="{1C231C4B-0034-42D0-9B5E-78FA70BCE88C}" dt="2020-05-05T03:15:32.806" v="1429" actId="47"/>
        <pc:sldMkLst>
          <pc:docMk/>
          <pc:sldMk cId="1971519047" sldId="807"/>
        </pc:sldMkLst>
      </pc:sldChg>
      <pc:sldChg chg="add del">
        <pc:chgData name="Adriana Afonso Sandre" userId="881c3eb24a5576e0" providerId="LiveId" clId="{1C231C4B-0034-42D0-9B5E-78FA70BCE88C}" dt="2020-05-05T03:15:33.483" v="1430" actId="47"/>
        <pc:sldMkLst>
          <pc:docMk/>
          <pc:sldMk cId="1018776659" sldId="808"/>
        </pc:sldMkLst>
      </pc:sldChg>
      <pc:sldChg chg="add del">
        <pc:chgData name="Adriana Afonso Sandre" userId="881c3eb24a5576e0" providerId="LiveId" clId="{1C231C4B-0034-42D0-9B5E-78FA70BCE88C}" dt="2020-05-05T03:18:38.216" v="1450"/>
        <pc:sldMkLst>
          <pc:docMk/>
          <pc:sldMk cId="544815685" sldId="809"/>
        </pc:sldMkLst>
      </pc:sldChg>
      <pc:sldChg chg="addSp delSp modSp new add del mod">
        <pc:chgData name="Adriana Afonso Sandre" userId="881c3eb24a5576e0" providerId="LiveId" clId="{1C231C4B-0034-42D0-9B5E-78FA70BCE88C}" dt="2020-05-05T03:18:49.123" v="1452" actId="2696"/>
        <pc:sldMkLst>
          <pc:docMk/>
          <pc:sldMk cId="2028775726" sldId="809"/>
        </pc:sldMkLst>
        <pc:spChg chg="add del mod">
          <ac:chgData name="Adriana Afonso Sandre" userId="881c3eb24a5576e0" providerId="LiveId" clId="{1C231C4B-0034-42D0-9B5E-78FA70BCE88C}" dt="2020-05-05T02:07:25.840" v="786"/>
          <ac:spMkLst>
            <pc:docMk/>
            <pc:sldMk cId="2028775726" sldId="809"/>
            <ac:spMk id="3" creationId="{F1F461F1-4FB6-453A-8BE8-15840DA2252C}"/>
          </ac:spMkLst>
        </pc:spChg>
        <pc:spChg chg="add del mod">
          <ac:chgData name="Adriana Afonso Sandre" userId="881c3eb24a5576e0" providerId="LiveId" clId="{1C231C4B-0034-42D0-9B5E-78FA70BCE88C}" dt="2020-05-05T02:07:25.840" v="786"/>
          <ac:spMkLst>
            <pc:docMk/>
            <pc:sldMk cId="2028775726" sldId="809"/>
            <ac:spMk id="4" creationId="{C1301F19-9061-4F40-9D94-8BA7DE1CA4BB}"/>
          </ac:spMkLst>
        </pc:spChg>
        <pc:spChg chg="add del mod">
          <ac:chgData name="Adriana Afonso Sandre" userId="881c3eb24a5576e0" providerId="LiveId" clId="{1C231C4B-0034-42D0-9B5E-78FA70BCE88C}" dt="2020-05-05T02:07:25.840" v="786"/>
          <ac:spMkLst>
            <pc:docMk/>
            <pc:sldMk cId="2028775726" sldId="809"/>
            <ac:spMk id="5" creationId="{1CEA21C0-BC2E-4B24-B0A7-FA11D88D5DB0}"/>
          </ac:spMkLst>
        </pc:spChg>
        <pc:spChg chg="add del mod">
          <ac:chgData name="Adriana Afonso Sandre" userId="881c3eb24a5576e0" providerId="LiveId" clId="{1C231C4B-0034-42D0-9B5E-78FA70BCE88C}" dt="2020-05-05T02:07:25.840" v="786"/>
          <ac:spMkLst>
            <pc:docMk/>
            <pc:sldMk cId="2028775726" sldId="809"/>
            <ac:spMk id="6" creationId="{35D869AB-F74B-4E8B-8F14-20FA47F095E5}"/>
          </ac:spMkLst>
        </pc:spChg>
        <pc:picChg chg="add mod">
          <ac:chgData name="Adriana Afonso Sandre" userId="881c3eb24a5576e0" providerId="LiveId" clId="{1C231C4B-0034-42D0-9B5E-78FA70BCE88C}" dt="2020-05-05T03:18:06.584" v="1445" actId="1076"/>
          <ac:picMkLst>
            <pc:docMk/>
            <pc:sldMk cId="2028775726" sldId="809"/>
            <ac:picMk id="2" creationId="{EFFD80AF-7DA8-479D-9FB6-8DDDC7207625}"/>
          </ac:picMkLst>
        </pc:picChg>
      </pc:sldChg>
      <pc:sldChg chg="modSp add mod">
        <pc:chgData name="Adriana Afonso Sandre" userId="881c3eb24a5576e0" providerId="LiveId" clId="{1C231C4B-0034-42D0-9B5E-78FA70BCE88C}" dt="2020-05-05T04:32:15.023" v="2256" actId="1076"/>
        <pc:sldMkLst>
          <pc:docMk/>
          <pc:sldMk cId="1698499043" sldId="810"/>
        </pc:sldMkLst>
        <pc:picChg chg="mod">
          <ac:chgData name="Adriana Afonso Sandre" userId="881c3eb24a5576e0" providerId="LiveId" clId="{1C231C4B-0034-42D0-9B5E-78FA70BCE88C}" dt="2020-05-05T04:32:15.023" v="2256" actId="1076"/>
          <ac:picMkLst>
            <pc:docMk/>
            <pc:sldMk cId="1698499043" sldId="810"/>
            <ac:picMk id="2" creationId="{FC4FD374-17A7-445B-ABD4-B6C193C6732C}"/>
          </ac:picMkLst>
        </pc:picChg>
      </pc:sldChg>
      <pc:sldChg chg="addSp modSp new del mod">
        <pc:chgData name="Adriana Afonso Sandre" userId="881c3eb24a5576e0" providerId="LiveId" clId="{1C231C4B-0034-42D0-9B5E-78FA70BCE88C}" dt="2020-05-05T03:18:14.717" v="1446" actId="2696"/>
        <pc:sldMkLst>
          <pc:docMk/>
          <pc:sldMk cId="2611938366" sldId="810"/>
        </pc:sldMkLst>
        <pc:picChg chg="add mod">
          <ac:chgData name="Adriana Afonso Sandre" userId="881c3eb24a5576e0" providerId="LiveId" clId="{1C231C4B-0034-42D0-9B5E-78FA70BCE88C}" dt="2020-05-05T02:08:08.609" v="791" actId="1076"/>
          <ac:picMkLst>
            <pc:docMk/>
            <pc:sldMk cId="2611938366" sldId="810"/>
            <ac:picMk id="2" creationId="{FC4FD374-17A7-445B-ABD4-B6C193C6732C}"/>
          </ac:picMkLst>
        </pc:picChg>
      </pc:sldChg>
      <pc:sldChg chg="addSp new">
        <pc:chgData name="Adriana Afonso Sandre" userId="881c3eb24a5576e0" providerId="LiveId" clId="{1C231C4B-0034-42D0-9B5E-78FA70BCE88C}" dt="2020-05-05T02:08:51.602" v="793"/>
        <pc:sldMkLst>
          <pc:docMk/>
          <pc:sldMk cId="139793691" sldId="811"/>
        </pc:sldMkLst>
        <pc:picChg chg="add">
          <ac:chgData name="Adriana Afonso Sandre" userId="881c3eb24a5576e0" providerId="LiveId" clId="{1C231C4B-0034-42D0-9B5E-78FA70BCE88C}" dt="2020-05-05T02:08:51.602" v="793"/>
          <ac:picMkLst>
            <pc:docMk/>
            <pc:sldMk cId="139793691" sldId="811"/>
            <ac:picMk id="2" creationId="{EFA7F452-DAF9-4C70-B158-42660E1BB32D}"/>
          </ac:picMkLst>
        </pc:picChg>
      </pc:sldChg>
      <pc:sldChg chg="addSp delSp modSp add mod">
        <pc:chgData name="Adriana Afonso Sandre" userId="881c3eb24a5576e0" providerId="LiveId" clId="{1C231C4B-0034-42D0-9B5E-78FA70BCE88C}" dt="2020-05-05T02:19:59.198" v="1015" actId="1076"/>
        <pc:sldMkLst>
          <pc:docMk/>
          <pc:sldMk cId="644380633" sldId="812"/>
        </pc:sldMkLst>
        <pc:spChg chg="del mod">
          <ac:chgData name="Adriana Afonso Sandre" userId="881c3eb24a5576e0" providerId="LiveId" clId="{1C231C4B-0034-42D0-9B5E-78FA70BCE88C}" dt="2020-05-05T02:09:49.570" v="796" actId="478"/>
          <ac:spMkLst>
            <pc:docMk/>
            <pc:sldMk cId="644380633" sldId="812"/>
            <ac:spMk id="6" creationId="{00000000-0000-0000-0000-000000000000}"/>
          </ac:spMkLst>
        </pc:spChg>
        <pc:spChg chg="mod">
          <ac:chgData name="Adriana Afonso Sandre" userId="881c3eb24a5576e0" providerId="LiveId" clId="{1C231C4B-0034-42D0-9B5E-78FA70BCE88C}" dt="2020-05-05T02:19:59.198" v="1015" actId="1076"/>
          <ac:spMkLst>
            <pc:docMk/>
            <pc:sldMk cId="644380633" sldId="812"/>
            <ac:spMk id="23" creationId="{00000000-0000-0000-0000-000000000000}"/>
          </ac:spMkLst>
        </pc:spChg>
        <pc:spChg chg="mod">
          <ac:chgData name="Adriana Afonso Sandre" userId="881c3eb24a5576e0" providerId="LiveId" clId="{1C231C4B-0034-42D0-9B5E-78FA70BCE88C}" dt="2020-05-05T02:19:56.839" v="1014" actId="1076"/>
          <ac:spMkLst>
            <pc:docMk/>
            <pc:sldMk cId="644380633" sldId="812"/>
            <ac:spMk id="34" creationId="{00000000-0000-0000-0000-000000000000}"/>
          </ac:spMkLst>
        </pc:spChg>
        <pc:picChg chg="add mod">
          <ac:chgData name="Adriana Afonso Sandre" userId="881c3eb24a5576e0" providerId="LiveId" clId="{1C231C4B-0034-42D0-9B5E-78FA70BCE88C}" dt="2020-05-05T02:10:44.569" v="855" actId="1076"/>
          <ac:picMkLst>
            <pc:docMk/>
            <pc:sldMk cId="644380633" sldId="812"/>
            <ac:picMk id="4098" creationId="{2A912BE3-EF5D-4197-9A7E-E34374CC9ECA}"/>
          </ac:picMkLst>
        </pc:picChg>
      </pc:sldChg>
      <pc:sldChg chg="addSp modSp new mod">
        <pc:chgData name="Adriana Afonso Sandre" userId="881c3eb24a5576e0" providerId="LiveId" clId="{1C231C4B-0034-42D0-9B5E-78FA70BCE88C}" dt="2020-05-05T03:19:23.408" v="1457" actId="1076"/>
        <pc:sldMkLst>
          <pc:docMk/>
          <pc:sldMk cId="1349767397" sldId="813"/>
        </pc:sldMkLst>
        <pc:spChg chg="add mod">
          <ac:chgData name="Adriana Afonso Sandre" userId="881c3eb24a5576e0" providerId="LiveId" clId="{1C231C4B-0034-42D0-9B5E-78FA70BCE88C}" dt="2020-05-05T03:19:23.408" v="1457" actId="1076"/>
          <ac:spMkLst>
            <pc:docMk/>
            <pc:sldMk cId="1349767397" sldId="813"/>
            <ac:spMk id="4" creationId="{3901F61B-FF3D-4B9E-94DB-567DEC0C5BC4}"/>
          </ac:spMkLst>
        </pc:spChg>
        <pc:spChg chg="add mod">
          <ac:chgData name="Adriana Afonso Sandre" userId="881c3eb24a5576e0" providerId="LiveId" clId="{1C231C4B-0034-42D0-9B5E-78FA70BCE88C}" dt="2020-05-05T02:14:07.696" v="917" actId="20577"/>
          <ac:spMkLst>
            <pc:docMk/>
            <pc:sldMk cId="1349767397" sldId="813"/>
            <ac:spMk id="5" creationId="{0D1415FF-F73E-4C17-944B-3F75DFEFA065}"/>
          </ac:spMkLst>
        </pc:spChg>
        <pc:spChg chg="add mod">
          <ac:chgData name="Adriana Afonso Sandre" userId="881c3eb24a5576e0" providerId="LiveId" clId="{1C231C4B-0034-42D0-9B5E-78FA70BCE88C}" dt="2020-05-05T02:14:31.017" v="952" actId="1076"/>
          <ac:spMkLst>
            <pc:docMk/>
            <pc:sldMk cId="1349767397" sldId="813"/>
            <ac:spMk id="6" creationId="{554E68BB-C251-4DF9-AB0D-4C99CE7D52D2}"/>
          </ac:spMkLst>
        </pc:spChg>
        <pc:picChg chg="add mod">
          <ac:chgData name="Adriana Afonso Sandre" userId="881c3eb24a5576e0" providerId="LiveId" clId="{1C231C4B-0034-42D0-9B5E-78FA70BCE88C}" dt="2020-05-05T03:19:21.312" v="1456" actId="1076"/>
          <ac:picMkLst>
            <pc:docMk/>
            <pc:sldMk cId="1349767397" sldId="813"/>
            <ac:picMk id="2" creationId="{2004AEC1-4457-4B42-95A4-24562591CEF4}"/>
          </ac:picMkLst>
        </pc:picChg>
        <pc:picChg chg="add mod ord">
          <ac:chgData name="Adriana Afonso Sandre" userId="881c3eb24a5576e0" providerId="LiveId" clId="{1C231C4B-0034-42D0-9B5E-78FA70BCE88C}" dt="2020-05-05T02:13:52.312" v="905" actId="167"/>
          <ac:picMkLst>
            <pc:docMk/>
            <pc:sldMk cId="1349767397" sldId="813"/>
            <ac:picMk id="3" creationId="{42F01CCE-2B3A-4D0D-9588-01789F3BF533}"/>
          </ac:picMkLst>
        </pc:picChg>
      </pc:sldChg>
      <pc:sldChg chg="addSp delSp modSp new mod">
        <pc:chgData name="Adriana Afonso Sandre" userId="881c3eb24a5576e0" providerId="LiveId" clId="{1C231C4B-0034-42D0-9B5E-78FA70BCE88C}" dt="2020-05-05T03:21:40.980" v="1477" actId="6549"/>
        <pc:sldMkLst>
          <pc:docMk/>
          <pc:sldMk cId="116371246" sldId="814"/>
        </pc:sldMkLst>
        <pc:spChg chg="add del">
          <ac:chgData name="Adriana Afonso Sandre" userId="881c3eb24a5576e0" providerId="LiveId" clId="{1C231C4B-0034-42D0-9B5E-78FA70BCE88C}" dt="2020-05-05T02:15:22.281" v="955"/>
          <ac:spMkLst>
            <pc:docMk/>
            <pc:sldMk cId="116371246" sldId="814"/>
            <ac:spMk id="2" creationId="{D1E097B4-ACEC-4E9C-89A6-86B5358C850E}"/>
          </ac:spMkLst>
        </pc:spChg>
        <pc:spChg chg="add del">
          <ac:chgData name="Adriana Afonso Sandre" userId="881c3eb24a5576e0" providerId="LiveId" clId="{1C231C4B-0034-42D0-9B5E-78FA70BCE88C}" dt="2020-05-05T02:15:26.382" v="957"/>
          <ac:spMkLst>
            <pc:docMk/>
            <pc:sldMk cId="116371246" sldId="814"/>
            <ac:spMk id="3" creationId="{9099688F-B894-4059-A69A-8382269C0D99}"/>
          </ac:spMkLst>
        </pc:spChg>
        <pc:spChg chg="add del">
          <ac:chgData name="Adriana Afonso Sandre" userId="881c3eb24a5576e0" providerId="LiveId" clId="{1C231C4B-0034-42D0-9B5E-78FA70BCE88C}" dt="2020-05-05T02:15:48.136" v="959"/>
          <ac:spMkLst>
            <pc:docMk/>
            <pc:sldMk cId="116371246" sldId="814"/>
            <ac:spMk id="4" creationId="{1A7F60AF-9FD9-4801-83FE-7B58D035C7DB}"/>
          </ac:spMkLst>
        </pc:spChg>
        <pc:spChg chg="add mod">
          <ac:chgData name="Adriana Afonso Sandre" userId="881c3eb24a5576e0" providerId="LiveId" clId="{1C231C4B-0034-42D0-9B5E-78FA70BCE88C}" dt="2020-05-05T02:17:00.782" v="977"/>
          <ac:spMkLst>
            <pc:docMk/>
            <pc:sldMk cId="116371246" sldId="814"/>
            <ac:spMk id="5" creationId="{0F84FB89-3070-4BDD-A261-3A26F6B4E31A}"/>
          </ac:spMkLst>
        </pc:spChg>
        <pc:spChg chg="add mod">
          <ac:chgData name="Adriana Afonso Sandre" userId="881c3eb24a5576e0" providerId="LiveId" clId="{1C231C4B-0034-42D0-9B5E-78FA70BCE88C}" dt="2020-05-05T02:17:07.298" v="982" actId="114"/>
          <ac:spMkLst>
            <pc:docMk/>
            <pc:sldMk cId="116371246" sldId="814"/>
            <ac:spMk id="6" creationId="{B9FBC078-92B3-4E7B-B0AB-CB4E660E5E8C}"/>
          </ac:spMkLst>
        </pc:spChg>
        <pc:spChg chg="add mod">
          <ac:chgData name="Adriana Afonso Sandre" userId="881c3eb24a5576e0" providerId="LiveId" clId="{1C231C4B-0034-42D0-9B5E-78FA70BCE88C}" dt="2020-05-05T03:21:40.980" v="1477" actId="6549"/>
          <ac:spMkLst>
            <pc:docMk/>
            <pc:sldMk cId="116371246" sldId="814"/>
            <ac:spMk id="7" creationId="{5DFF725D-73BB-46F5-82A6-52204A38D4FE}"/>
          </ac:spMkLst>
        </pc:spChg>
        <pc:picChg chg="add mod">
          <ac:chgData name="Adriana Afonso Sandre" userId="881c3eb24a5576e0" providerId="LiveId" clId="{1C231C4B-0034-42D0-9B5E-78FA70BCE88C}" dt="2020-05-05T02:16:53.969" v="974" actId="1076"/>
          <ac:picMkLst>
            <pc:docMk/>
            <pc:sldMk cId="116371246" sldId="814"/>
            <ac:picMk id="6152" creationId="{F985F703-22C5-422C-AF82-3ECE813C2D56}"/>
          </ac:picMkLst>
        </pc:picChg>
        <pc:picChg chg="add mod">
          <ac:chgData name="Adriana Afonso Sandre" userId="881c3eb24a5576e0" providerId="LiveId" clId="{1C231C4B-0034-42D0-9B5E-78FA70BCE88C}" dt="2020-05-05T02:16:52.209" v="973" actId="1076"/>
          <ac:picMkLst>
            <pc:docMk/>
            <pc:sldMk cId="116371246" sldId="814"/>
            <ac:picMk id="6154" creationId="{D6876AF4-B661-445B-B927-0F413482DE5A}"/>
          </ac:picMkLst>
        </pc:picChg>
      </pc:sldChg>
      <pc:sldChg chg="add del">
        <pc:chgData name="Adriana Afonso Sandre" userId="881c3eb24a5576e0" providerId="LiveId" clId="{1C231C4B-0034-42D0-9B5E-78FA70BCE88C}" dt="2020-05-05T02:20:01.983" v="1016" actId="47"/>
        <pc:sldMkLst>
          <pc:docMk/>
          <pc:sldMk cId="3506706675" sldId="815"/>
        </pc:sldMkLst>
      </pc:sldChg>
      <pc:sldChg chg="addSp delSp modSp add mod">
        <pc:chgData name="Adriana Afonso Sandre" userId="881c3eb24a5576e0" providerId="LiveId" clId="{1C231C4B-0034-42D0-9B5E-78FA70BCE88C}" dt="2020-05-05T02:20:54.089" v="1032" actId="1076"/>
        <pc:sldMkLst>
          <pc:docMk/>
          <pc:sldMk cId="4177788086" sldId="815"/>
        </pc:sldMkLst>
        <pc:spChg chg="add mod">
          <ac:chgData name="Adriana Afonso Sandre" userId="881c3eb24a5576e0" providerId="LiveId" clId="{1C231C4B-0034-42D0-9B5E-78FA70BCE88C}" dt="2020-05-05T02:20:54.089" v="1032" actId="1076"/>
          <ac:spMkLst>
            <pc:docMk/>
            <pc:sldMk cId="4177788086" sldId="815"/>
            <ac:spMk id="2" creationId="{846D6D7D-AA4F-4A1A-AD34-667870F04E51}"/>
          </ac:spMkLst>
        </pc:spChg>
        <pc:picChg chg="add del mod">
          <ac:chgData name="Adriana Afonso Sandre" userId="881c3eb24a5576e0" providerId="LiveId" clId="{1C231C4B-0034-42D0-9B5E-78FA70BCE88C}" dt="2020-05-05T02:20:46.334" v="1030" actId="478"/>
          <ac:picMkLst>
            <pc:docMk/>
            <pc:sldMk cId="4177788086" sldId="815"/>
            <ac:picMk id="3" creationId="{0AA93F00-748E-4FEA-AA42-E0BBECCDB03F}"/>
          </ac:picMkLst>
        </pc:picChg>
      </pc:sldChg>
      <pc:sldChg chg="addSp modSp add mod">
        <pc:chgData name="Adriana Afonso Sandre" userId="881c3eb24a5576e0" providerId="LiveId" clId="{1C231C4B-0034-42D0-9B5E-78FA70BCE88C}" dt="2020-05-05T02:28:18.988" v="1051" actId="1037"/>
        <pc:sldMkLst>
          <pc:docMk/>
          <pc:sldMk cId="3120192239" sldId="816"/>
        </pc:sldMkLst>
        <pc:spChg chg="add mod">
          <ac:chgData name="Adriana Afonso Sandre" userId="881c3eb24a5576e0" providerId="LiveId" clId="{1C231C4B-0034-42D0-9B5E-78FA70BCE88C}" dt="2020-05-05T02:28:18.988" v="1051" actId="1037"/>
          <ac:spMkLst>
            <pc:docMk/>
            <pc:sldMk cId="3120192239" sldId="816"/>
            <ac:spMk id="3" creationId="{1D1CA3ED-9C07-4AD3-954C-F12ABA7D246D}"/>
          </ac:spMkLst>
        </pc:spChg>
      </pc:sldChg>
      <pc:sldChg chg="addSp delSp modSp new del mod">
        <pc:chgData name="Adriana Afonso Sandre" userId="881c3eb24a5576e0" providerId="LiveId" clId="{1C231C4B-0034-42D0-9B5E-78FA70BCE88C}" dt="2020-05-05T03:02:51.987" v="1427" actId="47"/>
        <pc:sldMkLst>
          <pc:docMk/>
          <pc:sldMk cId="2976027879" sldId="817"/>
        </pc:sldMkLst>
        <pc:spChg chg="add del mod">
          <ac:chgData name="Adriana Afonso Sandre" userId="881c3eb24a5576e0" providerId="LiveId" clId="{1C231C4B-0034-42D0-9B5E-78FA70BCE88C}" dt="2020-05-05T02:29:13.863" v="1057" actId="478"/>
          <ac:spMkLst>
            <pc:docMk/>
            <pc:sldMk cId="2976027879" sldId="817"/>
            <ac:spMk id="2" creationId="{990422FB-2667-41B5-A887-76B6FB8B222E}"/>
          </ac:spMkLst>
        </pc:spChg>
        <pc:spChg chg="add mod">
          <ac:chgData name="Adriana Afonso Sandre" userId="881c3eb24a5576e0" providerId="LiveId" clId="{1C231C4B-0034-42D0-9B5E-78FA70BCE88C}" dt="2020-05-05T02:31:41.833" v="1061" actId="1076"/>
          <ac:spMkLst>
            <pc:docMk/>
            <pc:sldMk cId="2976027879" sldId="817"/>
            <ac:spMk id="3" creationId="{EAF20EBA-2001-4CB6-87F7-013888A3366E}"/>
          </ac:spMkLst>
        </pc:spChg>
      </pc:sldChg>
      <pc:sldChg chg="add del">
        <pc:chgData name="Adriana Afonso Sandre" userId="881c3eb24a5576e0" providerId="LiveId" clId="{1C231C4B-0034-42D0-9B5E-78FA70BCE88C}" dt="2020-05-05T02:27:48.389" v="1035"/>
        <pc:sldMkLst>
          <pc:docMk/>
          <pc:sldMk cId="3799586427" sldId="817"/>
        </pc:sldMkLst>
      </pc:sldChg>
      <pc:sldChg chg="addSp delSp modSp add mod">
        <pc:chgData name="Adriana Afonso Sandre" userId="881c3eb24a5576e0" providerId="LiveId" clId="{1C231C4B-0034-42D0-9B5E-78FA70BCE88C}" dt="2020-05-05T02:59:38.425" v="1426" actId="1076"/>
        <pc:sldMkLst>
          <pc:docMk/>
          <pc:sldMk cId="1627100933" sldId="818"/>
        </pc:sldMkLst>
        <pc:spChg chg="add del mod">
          <ac:chgData name="Adriana Afonso Sandre" userId="881c3eb24a5576e0" providerId="LiveId" clId="{1C231C4B-0034-42D0-9B5E-78FA70BCE88C}" dt="2020-05-05T02:50:47.991" v="1090"/>
          <ac:spMkLst>
            <pc:docMk/>
            <pc:sldMk cId="1627100933" sldId="818"/>
            <ac:spMk id="2" creationId="{FBFA1A22-3121-4733-A3F4-9589E5E2E76A}"/>
          </ac:spMkLst>
        </pc:spChg>
        <pc:spChg chg="add mod">
          <ac:chgData name="Adriana Afonso Sandre" userId="881c3eb24a5576e0" providerId="LiveId" clId="{1C231C4B-0034-42D0-9B5E-78FA70BCE88C}" dt="2020-05-05T02:59:38.425" v="1426" actId="1076"/>
          <ac:spMkLst>
            <pc:docMk/>
            <pc:sldMk cId="1627100933" sldId="818"/>
            <ac:spMk id="3" creationId="{0F61610F-40D7-4E78-997B-F9FD382738ED}"/>
          </ac:spMkLst>
        </pc:spChg>
        <pc:spChg chg="add del mod">
          <ac:chgData name="Adriana Afonso Sandre" userId="881c3eb24a5576e0" providerId="LiveId" clId="{1C231C4B-0034-42D0-9B5E-78FA70BCE88C}" dt="2020-05-05T02:58:51.575" v="1381" actId="478"/>
          <ac:spMkLst>
            <pc:docMk/>
            <pc:sldMk cId="1627100933" sldId="818"/>
            <ac:spMk id="4" creationId="{DEBAA776-F379-454E-AB67-773F5A4F7AF8}"/>
          </ac:spMkLst>
        </pc:spChg>
        <pc:spChg chg="add del mod">
          <ac:chgData name="Adriana Afonso Sandre" userId="881c3eb24a5576e0" providerId="LiveId" clId="{1C231C4B-0034-42D0-9B5E-78FA70BCE88C}" dt="2020-05-05T02:58:51.576" v="1383"/>
          <ac:spMkLst>
            <pc:docMk/>
            <pc:sldMk cId="1627100933" sldId="818"/>
            <ac:spMk id="6" creationId="{7D0F4CDE-8EF7-4CC5-9155-F459E1977260}"/>
          </ac:spMkLst>
        </pc:spChg>
        <pc:spChg chg="add del mod">
          <ac:chgData name="Adriana Afonso Sandre" userId="881c3eb24a5576e0" providerId="LiveId" clId="{1C231C4B-0034-42D0-9B5E-78FA70BCE88C}" dt="2020-05-05T02:59:08.393" v="1399" actId="478"/>
          <ac:spMkLst>
            <pc:docMk/>
            <pc:sldMk cId="1627100933" sldId="818"/>
            <ac:spMk id="7" creationId="{511F3844-BA44-4DBC-ADBF-7FDC5D9CD2B2}"/>
          </ac:spMkLst>
        </pc:spChg>
        <pc:spChg chg="mod">
          <ac:chgData name="Adriana Afonso Sandre" userId="881c3eb24a5576e0" providerId="LiveId" clId="{1C231C4B-0034-42D0-9B5E-78FA70BCE88C}" dt="2020-05-05T02:50:20.642" v="1087" actId="20577"/>
          <ac:spMkLst>
            <pc:docMk/>
            <pc:sldMk cId="1627100933" sldId="818"/>
            <ac:spMk id="23" creationId="{00000000-0000-0000-0000-000000000000}"/>
          </ac:spMkLst>
        </pc:spChg>
        <pc:spChg chg="mod">
          <ac:chgData name="Adriana Afonso Sandre" userId="881c3eb24a5576e0" providerId="LiveId" clId="{1C231C4B-0034-42D0-9B5E-78FA70BCE88C}" dt="2020-05-05T02:57:00.934" v="1110" actId="1076"/>
          <ac:spMkLst>
            <pc:docMk/>
            <pc:sldMk cId="1627100933" sldId="818"/>
            <ac:spMk id="34" creationId="{00000000-0000-0000-0000-000000000000}"/>
          </ac:spMkLst>
        </pc:spChg>
        <pc:picChg chg="del">
          <ac:chgData name="Adriana Afonso Sandre" userId="881c3eb24a5576e0" providerId="LiveId" clId="{1C231C4B-0034-42D0-9B5E-78FA70BCE88C}" dt="2020-05-05T02:50:44.755" v="1088" actId="478"/>
          <ac:picMkLst>
            <pc:docMk/>
            <pc:sldMk cId="1627100933" sldId="818"/>
            <ac:picMk id="4098" creationId="{2A912BE3-EF5D-4197-9A7E-E34374CC9ECA}"/>
          </ac:picMkLst>
        </pc:picChg>
      </pc:sldChg>
      <pc:sldChg chg="addSp delSp modSp add mod">
        <pc:chgData name="Adriana Afonso Sandre" userId="881c3eb24a5576e0" providerId="LiveId" clId="{1C231C4B-0034-42D0-9B5E-78FA70BCE88C}" dt="2020-05-05T03:26:04.457" v="1560" actId="21"/>
        <pc:sldMkLst>
          <pc:docMk/>
          <pc:sldMk cId="226864923" sldId="819"/>
        </pc:sldMkLst>
        <pc:spChg chg="add mod">
          <ac:chgData name="Adriana Afonso Sandre" userId="881c3eb24a5576e0" providerId="LiveId" clId="{1C231C4B-0034-42D0-9B5E-78FA70BCE88C}" dt="2020-05-05T03:24:07.729" v="1516" actId="1076"/>
          <ac:spMkLst>
            <pc:docMk/>
            <pc:sldMk cId="226864923" sldId="819"/>
            <ac:spMk id="11" creationId="{F2EB562D-3B75-4FB2-8BB1-263F0965E379}"/>
          </ac:spMkLst>
        </pc:spChg>
        <pc:spChg chg="add del mod">
          <ac:chgData name="Adriana Afonso Sandre" userId="881c3eb24a5576e0" providerId="LiveId" clId="{1C231C4B-0034-42D0-9B5E-78FA70BCE88C}" dt="2020-05-05T03:26:04.457" v="1560" actId="21"/>
          <ac:spMkLst>
            <pc:docMk/>
            <pc:sldMk cId="226864923" sldId="819"/>
            <ac:spMk id="12" creationId="{BAF31F65-BA5C-4CE1-9444-2F99D076B5A1}"/>
          </ac:spMkLst>
        </pc:spChg>
        <pc:picChg chg="add del mod">
          <ac:chgData name="Adriana Afonso Sandre" userId="881c3eb24a5576e0" providerId="LiveId" clId="{1C231C4B-0034-42D0-9B5E-78FA70BCE88C}" dt="2020-05-05T03:23:00.205" v="1482"/>
          <ac:picMkLst>
            <pc:docMk/>
            <pc:sldMk cId="226864923" sldId="819"/>
            <ac:picMk id="9" creationId="{B6E1D2D1-BD2F-49C0-89B5-5D8BD66E3F5B}"/>
          </ac:picMkLst>
        </pc:picChg>
        <pc:picChg chg="add mod">
          <ac:chgData name="Adriana Afonso Sandre" userId="881c3eb24a5576e0" providerId="LiveId" clId="{1C231C4B-0034-42D0-9B5E-78FA70BCE88C}" dt="2020-05-05T03:23:04.434" v="1485" actId="1076"/>
          <ac:picMkLst>
            <pc:docMk/>
            <pc:sldMk cId="226864923" sldId="819"/>
            <ac:picMk id="10" creationId="{23D1E448-B02D-4C55-B5B3-888CC0DC9DDA}"/>
          </ac:picMkLst>
        </pc:picChg>
      </pc:sldChg>
      <pc:sldChg chg="modSp add mod">
        <pc:chgData name="Adriana Afonso Sandre" userId="881c3eb24a5576e0" providerId="LiveId" clId="{1C231C4B-0034-42D0-9B5E-78FA70BCE88C}" dt="2020-05-05T03:31:56.225" v="1641" actId="20577"/>
        <pc:sldMkLst>
          <pc:docMk/>
          <pc:sldMk cId="3534133544" sldId="820"/>
        </pc:sldMkLst>
        <pc:spChg chg="mod">
          <ac:chgData name="Adriana Afonso Sandre" userId="881c3eb24a5576e0" providerId="LiveId" clId="{1C231C4B-0034-42D0-9B5E-78FA70BCE88C}" dt="2020-05-05T03:31:56.225" v="1641" actId="20577"/>
          <ac:spMkLst>
            <pc:docMk/>
            <pc:sldMk cId="3534133544" sldId="820"/>
            <ac:spMk id="2" creationId="{AC0A1007-858A-40C8-997D-68AB67A23DF0}"/>
          </ac:spMkLst>
        </pc:spChg>
      </pc:sldChg>
      <pc:sldChg chg="addSp delSp modSp new mod">
        <pc:chgData name="Adriana Afonso Sandre" userId="881c3eb24a5576e0" providerId="LiveId" clId="{1C231C4B-0034-42D0-9B5E-78FA70BCE88C}" dt="2020-05-05T03:59:17.537" v="1913" actId="478"/>
        <pc:sldMkLst>
          <pc:docMk/>
          <pc:sldMk cId="2808625197" sldId="821"/>
        </pc:sldMkLst>
        <pc:spChg chg="add del mod">
          <ac:chgData name="Adriana Afonso Sandre" userId="881c3eb24a5576e0" providerId="LiveId" clId="{1C231C4B-0034-42D0-9B5E-78FA70BCE88C}" dt="2020-05-05T03:59:17.537" v="1913" actId="478"/>
          <ac:spMkLst>
            <pc:docMk/>
            <pc:sldMk cId="2808625197" sldId="821"/>
            <ac:spMk id="2" creationId="{9C4680EB-DA69-4979-BA17-4EABB6D4C16B}"/>
          </ac:spMkLst>
        </pc:spChg>
        <pc:spChg chg="add del mod">
          <ac:chgData name="Adriana Afonso Sandre" userId="881c3eb24a5576e0" providerId="LiveId" clId="{1C231C4B-0034-42D0-9B5E-78FA70BCE88C}" dt="2020-05-05T03:59:15.895" v="1912" actId="478"/>
          <ac:spMkLst>
            <pc:docMk/>
            <pc:sldMk cId="2808625197" sldId="821"/>
            <ac:spMk id="3" creationId="{B4F8461B-EFBE-42E3-950B-EF263EF8262E}"/>
          </ac:spMkLst>
        </pc:spChg>
        <pc:picChg chg="add mod">
          <ac:chgData name="Adriana Afonso Sandre" userId="881c3eb24a5576e0" providerId="LiveId" clId="{1C231C4B-0034-42D0-9B5E-78FA70BCE88C}" dt="2020-05-05T03:40:00.232" v="1753" actId="1076"/>
          <ac:picMkLst>
            <pc:docMk/>
            <pc:sldMk cId="2808625197" sldId="821"/>
            <ac:picMk id="7170" creationId="{B41CE0CA-61E5-4242-81D3-CE689E83AAB8}"/>
          </ac:picMkLst>
        </pc:picChg>
      </pc:sldChg>
      <pc:sldChg chg="addSp delSp modSp new mod">
        <pc:chgData name="Adriana Afonso Sandre" userId="881c3eb24a5576e0" providerId="LiveId" clId="{1C231C4B-0034-42D0-9B5E-78FA70BCE88C}" dt="2020-05-05T04:10:16.882" v="2093" actId="478"/>
        <pc:sldMkLst>
          <pc:docMk/>
          <pc:sldMk cId="1684530209" sldId="822"/>
        </pc:sldMkLst>
        <pc:spChg chg="add del mod">
          <ac:chgData name="Adriana Afonso Sandre" userId="881c3eb24a5576e0" providerId="LiveId" clId="{1C231C4B-0034-42D0-9B5E-78FA70BCE88C}" dt="2020-05-05T04:10:16.882" v="2093" actId="478"/>
          <ac:spMkLst>
            <pc:docMk/>
            <pc:sldMk cId="1684530209" sldId="822"/>
            <ac:spMk id="2" creationId="{540C759F-1FF2-4F9C-BA65-E6C0B703686C}"/>
          </ac:spMkLst>
        </pc:spChg>
        <pc:picChg chg="add">
          <ac:chgData name="Adriana Afonso Sandre" userId="881c3eb24a5576e0" providerId="LiveId" clId="{1C231C4B-0034-42D0-9B5E-78FA70BCE88C}" dt="2020-05-05T03:40:49.516" v="1762"/>
          <ac:picMkLst>
            <pc:docMk/>
            <pc:sldMk cId="1684530209" sldId="822"/>
            <ac:picMk id="10242" creationId="{1AFABDA5-353B-424E-9DAE-50516B5452AE}"/>
          </ac:picMkLst>
        </pc:picChg>
      </pc:sldChg>
      <pc:sldChg chg="new del">
        <pc:chgData name="Adriana Afonso Sandre" userId="881c3eb24a5576e0" providerId="LiveId" clId="{1C231C4B-0034-42D0-9B5E-78FA70BCE88C}" dt="2020-05-05T03:41:35.130" v="1765" actId="47"/>
        <pc:sldMkLst>
          <pc:docMk/>
          <pc:sldMk cId="4293965293" sldId="823"/>
        </pc:sldMkLst>
      </pc:sldChg>
      <pc:sldChg chg="addSp modSp add mod">
        <pc:chgData name="Adriana Afonso Sandre" userId="881c3eb24a5576e0" providerId="LiveId" clId="{1C231C4B-0034-42D0-9B5E-78FA70BCE88C}" dt="2020-05-05T04:29:27.676" v="2194" actId="6549"/>
        <pc:sldMkLst>
          <pc:docMk/>
          <pc:sldMk cId="2897939170" sldId="824"/>
        </pc:sldMkLst>
        <pc:spChg chg="add mod">
          <ac:chgData name="Adriana Afonso Sandre" userId="881c3eb24a5576e0" providerId="LiveId" clId="{1C231C4B-0034-42D0-9B5E-78FA70BCE88C}" dt="2020-05-05T04:29:27.676" v="2194" actId="6549"/>
          <ac:spMkLst>
            <pc:docMk/>
            <pc:sldMk cId="2897939170" sldId="824"/>
            <ac:spMk id="2" creationId="{0A71A793-F281-4544-B186-12D1A4EFF09A}"/>
          </ac:spMkLst>
        </pc:spChg>
        <pc:spChg chg="mod">
          <ac:chgData name="Adriana Afonso Sandre" userId="881c3eb24a5576e0" providerId="LiveId" clId="{1C231C4B-0034-42D0-9B5E-78FA70BCE88C}" dt="2020-05-05T03:44:22.568" v="1834" actId="1076"/>
          <ac:spMkLst>
            <pc:docMk/>
            <pc:sldMk cId="2897939170" sldId="824"/>
            <ac:spMk id="23" creationId="{00000000-0000-0000-0000-000000000000}"/>
          </ac:spMkLst>
        </pc:spChg>
      </pc:sldChg>
      <pc:sldChg chg="addSp modSp new mod ord">
        <pc:chgData name="Adriana Afonso Sandre" userId="881c3eb24a5576e0" providerId="LiveId" clId="{1C231C4B-0034-42D0-9B5E-78FA70BCE88C}" dt="2020-05-05T04:09:44.834" v="2087"/>
        <pc:sldMkLst>
          <pc:docMk/>
          <pc:sldMk cId="3282358055" sldId="825"/>
        </pc:sldMkLst>
        <pc:spChg chg="add mod">
          <ac:chgData name="Adriana Afonso Sandre" userId="881c3eb24a5576e0" providerId="LiveId" clId="{1C231C4B-0034-42D0-9B5E-78FA70BCE88C}" dt="2020-05-05T03:54:49.037" v="1909" actId="255"/>
          <ac:spMkLst>
            <pc:docMk/>
            <pc:sldMk cId="3282358055" sldId="825"/>
            <ac:spMk id="2" creationId="{0D975B57-1F2E-4D66-B414-F9C8C1CACCD2}"/>
          </ac:spMkLst>
        </pc:spChg>
        <pc:spChg chg="add mod ord">
          <ac:chgData name="Adriana Afonso Sandre" userId="881c3eb24a5576e0" providerId="LiveId" clId="{1C231C4B-0034-42D0-9B5E-78FA70BCE88C}" dt="2020-05-05T03:54:20.704" v="1899" actId="1076"/>
          <ac:spMkLst>
            <pc:docMk/>
            <pc:sldMk cId="3282358055" sldId="825"/>
            <ac:spMk id="3" creationId="{E297D959-6D78-4748-976E-3D4AB05CBE95}"/>
          </ac:spMkLst>
        </pc:spChg>
      </pc:sldChg>
      <pc:sldChg chg="addSp delSp modSp add mod">
        <pc:chgData name="Adriana Afonso Sandre" userId="881c3eb24a5576e0" providerId="LiveId" clId="{1C231C4B-0034-42D0-9B5E-78FA70BCE88C}" dt="2020-05-05T04:30:10.687" v="2220" actId="478"/>
        <pc:sldMkLst>
          <pc:docMk/>
          <pc:sldMk cId="213057387" sldId="826"/>
        </pc:sldMkLst>
        <pc:spChg chg="del">
          <ac:chgData name="Adriana Afonso Sandre" userId="881c3eb24a5576e0" providerId="LiveId" clId="{1C231C4B-0034-42D0-9B5E-78FA70BCE88C}" dt="2020-05-05T04:30:10.687" v="2220" actId="478"/>
          <ac:spMkLst>
            <pc:docMk/>
            <pc:sldMk cId="213057387" sldId="826"/>
            <ac:spMk id="2" creationId="{9C4680EB-DA69-4979-BA17-4EABB6D4C16B}"/>
          </ac:spMkLst>
        </pc:spChg>
        <pc:spChg chg="mod">
          <ac:chgData name="Adriana Afonso Sandre" userId="881c3eb24a5576e0" providerId="LiveId" clId="{1C231C4B-0034-42D0-9B5E-78FA70BCE88C}" dt="2020-05-05T04:30:07.495" v="2219" actId="20577"/>
          <ac:spMkLst>
            <pc:docMk/>
            <pc:sldMk cId="213057387" sldId="826"/>
            <ac:spMk id="3" creationId="{B4F8461B-EFBE-42E3-950B-EF263EF8262E}"/>
          </ac:spMkLst>
        </pc:spChg>
        <pc:spChg chg="add mod">
          <ac:chgData name="Adriana Afonso Sandre" userId="881c3eb24a5576e0" providerId="LiveId" clId="{1C231C4B-0034-42D0-9B5E-78FA70BCE88C}" dt="2020-05-05T04:04:45.768" v="1932" actId="21"/>
          <ac:spMkLst>
            <pc:docMk/>
            <pc:sldMk cId="213057387" sldId="826"/>
            <ac:spMk id="4" creationId="{932E298D-6DB3-4EC9-BB03-4A6CB09C70F5}"/>
          </ac:spMkLst>
        </pc:spChg>
        <pc:picChg chg="mod">
          <ac:chgData name="Adriana Afonso Sandre" userId="881c3eb24a5576e0" providerId="LiveId" clId="{1C231C4B-0034-42D0-9B5E-78FA70BCE88C}" dt="2020-05-05T03:59:38.404" v="1919" actId="1076"/>
          <ac:picMkLst>
            <pc:docMk/>
            <pc:sldMk cId="213057387" sldId="826"/>
            <ac:picMk id="7170" creationId="{B41CE0CA-61E5-4242-81D3-CE689E83AAB8}"/>
          </ac:picMkLst>
        </pc:picChg>
      </pc:sldChg>
      <pc:sldChg chg="addSp delSp modSp add mod">
        <pc:chgData name="Adriana Afonso Sandre" userId="881c3eb24a5576e0" providerId="LiveId" clId="{1C231C4B-0034-42D0-9B5E-78FA70BCE88C}" dt="2020-05-05T04:08:04.683" v="2006" actId="20577"/>
        <pc:sldMkLst>
          <pc:docMk/>
          <pc:sldMk cId="1959091075" sldId="827"/>
        </pc:sldMkLst>
        <pc:spChg chg="add del mod">
          <ac:chgData name="Adriana Afonso Sandre" userId="881c3eb24a5576e0" providerId="LiveId" clId="{1C231C4B-0034-42D0-9B5E-78FA70BCE88C}" dt="2020-05-05T04:08:04.683" v="2006" actId="20577"/>
          <ac:spMkLst>
            <pc:docMk/>
            <pc:sldMk cId="1959091075" sldId="827"/>
            <ac:spMk id="2" creationId="{0A71A793-F281-4544-B186-12D1A4EFF09A}"/>
          </ac:spMkLst>
        </pc:spChg>
        <pc:spChg chg="mod">
          <ac:chgData name="Adriana Afonso Sandre" userId="881c3eb24a5576e0" providerId="LiveId" clId="{1C231C4B-0034-42D0-9B5E-78FA70BCE88C}" dt="2020-05-05T04:07:59.366" v="2003" actId="20577"/>
          <ac:spMkLst>
            <pc:docMk/>
            <pc:sldMk cId="1959091075" sldId="827"/>
            <ac:spMk id="23" creationId="{00000000-0000-0000-0000-000000000000}"/>
          </ac:spMkLst>
        </pc:spChg>
      </pc:sldChg>
      <pc:sldChg chg="addSp modSp new mod">
        <pc:chgData name="Adriana Afonso Sandre" userId="881c3eb24a5576e0" providerId="LiveId" clId="{1C231C4B-0034-42D0-9B5E-78FA70BCE88C}" dt="2020-05-05T04:09:32.515" v="2083" actId="20577"/>
        <pc:sldMkLst>
          <pc:docMk/>
          <pc:sldMk cId="1132963557" sldId="828"/>
        </pc:sldMkLst>
        <pc:spChg chg="add mod">
          <ac:chgData name="Adriana Afonso Sandre" userId="881c3eb24a5576e0" providerId="LiveId" clId="{1C231C4B-0034-42D0-9B5E-78FA70BCE88C}" dt="2020-05-05T04:09:32.515" v="2083" actId="20577"/>
          <ac:spMkLst>
            <pc:docMk/>
            <pc:sldMk cId="1132963557" sldId="828"/>
            <ac:spMk id="2" creationId="{898E0ED3-77EC-4C9D-9215-AFAF9066C1B8}"/>
          </ac:spMkLst>
        </pc:spChg>
        <pc:spChg chg="add mod ord">
          <ac:chgData name="Adriana Afonso Sandre" userId="881c3eb24a5576e0" providerId="LiveId" clId="{1C231C4B-0034-42D0-9B5E-78FA70BCE88C}" dt="2020-05-05T04:07:02.263" v="1975" actId="167"/>
          <ac:spMkLst>
            <pc:docMk/>
            <pc:sldMk cId="1132963557" sldId="828"/>
            <ac:spMk id="3" creationId="{E06355AA-27C0-4C12-BF40-BC38818A50F0}"/>
          </ac:spMkLst>
        </pc:spChg>
      </pc:sldChg>
      <pc:sldChg chg="add del">
        <pc:chgData name="Adriana Afonso Sandre" userId="881c3eb24a5576e0" providerId="LiveId" clId="{1C231C4B-0034-42D0-9B5E-78FA70BCE88C}" dt="2020-05-05T04:05:24.950" v="1949"/>
        <pc:sldMkLst>
          <pc:docMk/>
          <pc:sldMk cId="4024046164" sldId="828"/>
        </pc:sldMkLst>
      </pc:sldChg>
      <pc:sldChg chg="addSp modSp new mod">
        <pc:chgData name="Adriana Afonso Sandre" userId="881c3eb24a5576e0" providerId="LiveId" clId="{1C231C4B-0034-42D0-9B5E-78FA70BCE88C}" dt="2020-05-05T04:13:45.895" v="2146" actId="20577"/>
        <pc:sldMkLst>
          <pc:docMk/>
          <pc:sldMk cId="1987121782" sldId="829"/>
        </pc:sldMkLst>
        <pc:spChg chg="add mod">
          <ac:chgData name="Adriana Afonso Sandre" userId="881c3eb24a5576e0" providerId="LiveId" clId="{1C231C4B-0034-42D0-9B5E-78FA70BCE88C}" dt="2020-05-05T04:13:45.895" v="2146" actId="20577"/>
          <ac:spMkLst>
            <pc:docMk/>
            <pc:sldMk cId="1987121782" sldId="829"/>
            <ac:spMk id="2" creationId="{F65D09F0-24F8-42BA-A995-FED7280C27FA}"/>
          </ac:spMkLst>
        </pc:spChg>
      </pc:sldChg>
      <pc:sldChg chg="delSp modSp add mod">
        <pc:chgData name="Adriana Afonso Sandre" userId="881c3eb24a5576e0" providerId="LiveId" clId="{1C231C4B-0034-42D0-9B5E-78FA70BCE88C}" dt="2020-05-05T04:35:02.335" v="2257" actId="6549"/>
        <pc:sldMkLst>
          <pc:docMk/>
          <pc:sldMk cId="1032525453" sldId="830"/>
        </pc:sldMkLst>
        <pc:spChg chg="del">
          <ac:chgData name="Adriana Afonso Sandre" userId="881c3eb24a5576e0" providerId="LiveId" clId="{1C231C4B-0034-42D0-9B5E-78FA70BCE88C}" dt="2020-05-05T04:31:35.417" v="2225" actId="478"/>
          <ac:spMkLst>
            <pc:docMk/>
            <pc:sldMk cId="1032525453" sldId="830"/>
            <ac:spMk id="2" creationId="{846D6D7D-AA4F-4A1A-AD34-667870F04E51}"/>
          </ac:spMkLst>
        </pc:spChg>
        <pc:spChg chg="mod">
          <ac:chgData name="Adriana Afonso Sandre" userId="881c3eb24a5576e0" providerId="LiveId" clId="{1C231C4B-0034-42D0-9B5E-78FA70BCE88C}" dt="2020-05-05T04:35:02.335" v="2257" actId="6549"/>
          <ac:spMkLst>
            <pc:docMk/>
            <pc:sldMk cId="1032525453" sldId="830"/>
            <ac:spMk id="23" creationId="{00000000-0000-0000-0000-000000000000}"/>
          </ac:spMkLst>
        </pc:spChg>
        <pc:picChg chg="del">
          <ac:chgData name="Adriana Afonso Sandre" userId="881c3eb24a5576e0" providerId="LiveId" clId="{1C231C4B-0034-42D0-9B5E-78FA70BCE88C}" dt="2020-05-05T04:31:33.685" v="2224" actId="478"/>
          <ac:picMkLst>
            <pc:docMk/>
            <pc:sldMk cId="1032525453" sldId="830"/>
            <ac:picMk id="4098" creationId="{2A912BE3-EF5D-4197-9A7E-E34374CC9ECA}"/>
          </ac:picMkLst>
        </pc:picChg>
      </pc:sldChg>
      <pc:sldChg chg="new del">
        <pc:chgData name="Adriana Afonso Sandre" userId="881c3eb24a5576e0" providerId="LiveId" clId="{1C231C4B-0034-42D0-9B5E-78FA70BCE88C}" dt="2020-05-05T04:31:20.480" v="2222" actId="47"/>
        <pc:sldMkLst>
          <pc:docMk/>
          <pc:sldMk cId="1645292145" sldId="8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D7335DE-7AEE-4621-A1BE-F139925627FA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767478E-C59A-4F87-99A3-771C69A22B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01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8F2-1A12-4020-BE11-429104BA2B5B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41B3-C04B-4EE5-B2D4-203E21E8D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26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8F2-1A12-4020-BE11-429104BA2B5B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41B3-C04B-4EE5-B2D4-203E21E8D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58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8F2-1A12-4020-BE11-429104BA2B5B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41B3-C04B-4EE5-B2D4-203E21E8D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56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8F2-1A12-4020-BE11-429104BA2B5B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41B3-C04B-4EE5-B2D4-203E21E8D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27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8F2-1A12-4020-BE11-429104BA2B5B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41B3-C04B-4EE5-B2D4-203E21E8D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95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8F2-1A12-4020-BE11-429104BA2B5B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41B3-C04B-4EE5-B2D4-203E21E8D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39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8F2-1A12-4020-BE11-429104BA2B5B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41B3-C04B-4EE5-B2D4-203E21E8D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01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8F2-1A12-4020-BE11-429104BA2B5B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41B3-C04B-4EE5-B2D4-203E21E8D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48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8F2-1A12-4020-BE11-429104BA2B5B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41B3-C04B-4EE5-B2D4-203E21E8D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6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8F2-1A12-4020-BE11-429104BA2B5B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41B3-C04B-4EE5-B2D4-203E21E8D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11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8F2-1A12-4020-BE11-429104BA2B5B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41B3-C04B-4EE5-B2D4-203E21E8D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91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7F8F2-1A12-4020-BE11-429104BA2B5B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E41B3-C04B-4EE5-B2D4-203E21E8D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53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193263"/>
            <a:ext cx="10153128" cy="5664737"/>
          </a:xfrm>
          <a:prstGeom prst="rect">
            <a:avLst/>
          </a:prstGeom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2303748" y="188640"/>
            <a:ext cx="7128792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FAUUSP_maio.2021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FRANCINE SAKATA e 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FLAVIA BUENO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sz="24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Sugestões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para o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diagnóstico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7200" b="1" dirty="0">
              <a:latin typeface="Calibri" pitchFamily="34" charset="0"/>
              <a:cs typeface="Calibri" pitchFamily="34" charset="0"/>
            </a:endParaRPr>
          </a:p>
          <a:p>
            <a:endParaRPr lang="en-US" sz="1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101313" y="1196752"/>
            <a:ext cx="7827171" cy="56612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E96B4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1145938"/>
            <a:ext cx="8928484" cy="1094929"/>
          </a:xfrm>
          <a:prstGeom prst="rect">
            <a:avLst/>
          </a:prstGeom>
          <a:solidFill>
            <a:srgbClr val="B2C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/>
              </a:solidFill>
            </a:endParaRPr>
          </a:p>
        </p:txBody>
      </p:sp>
      <p:pic>
        <p:nvPicPr>
          <p:cNvPr id="1027" name="Picture 3" descr="Mapa_espacosLivres_e_morf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2" y="-6805196"/>
            <a:ext cx="8229089" cy="1309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6971" y="5445224"/>
            <a:ext cx="1987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Exemplo mapa especulativo</a:t>
            </a:r>
          </a:p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Da morfologia urbana</a:t>
            </a:r>
          </a:p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(Oficina </a:t>
            </a:r>
            <a:r>
              <a:rPr lang="pt-BR" sz="1200" dirty="0" err="1" smtClean="0">
                <a:solidFill>
                  <a:schemeClr val="bg1">
                    <a:lumMod val="50000"/>
                  </a:schemeClr>
                </a:solidFill>
              </a:rPr>
              <a:t>Quapá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 SEL </a:t>
            </a:r>
          </a:p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em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São José dos Campos</a:t>
            </a:r>
            <a:endParaRPr lang="pt-BR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1889" t="27600" r="17318" b="4501"/>
          <a:stretch/>
        </p:blipFill>
        <p:spPr>
          <a:xfrm>
            <a:off x="431540" y="404663"/>
            <a:ext cx="8316924" cy="625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101313" y="0"/>
            <a:ext cx="782717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01313" y="4077072"/>
            <a:ext cx="7827171" cy="278377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E96B4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101313" y="-27384"/>
            <a:ext cx="7827171" cy="67687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E96B4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339752" y="980728"/>
            <a:ext cx="5580620" cy="704808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Objetivo do trabalho: </a:t>
            </a:r>
            <a:r>
              <a:rPr lang="pt-BR" sz="2400" dirty="0" smtClean="0">
                <a:solidFill>
                  <a:schemeClr val="bg1"/>
                </a:solidFill>
              </a:rPr>
              <a:t>rever o plano de manejo do parque (parcialmente), buscando conciliá-lo com a questão indígena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1ª etapa: </a:t>
            </a:r>
            <a:r>
              <a:rPr lang="pt-BR" sz="2400" dirty="0" smtClean="0">
                <a:solidFill>
                  <a:schemeClr val="bg1"/>
                </a:solidFill>
              </a:rPr>
              <a:t>DIAGNÓSTICO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Objetivo do </a:t>
            </a:r>
            <a:r>
              <a:rPr lang="pt-BR" sz="2400" b="1" dirty="0" smtClean="0">
                <a:solidFill>
                  <a:schemeClr val="bg1"/>
                </a:solidFill>
              </a:rPr>
              <a:t>diagnóstico: </a:t>
            </a:r>
            <a:r>
              <a:rPr lang="pt-BR" sz="2400" dirty="0" smtClean="0">
                <a:solidFill>
                  <a:schemeClr val="bg1"/>
                </a:solidFill>
              </a:rPr>
              <a:t>conhecer a área,  a ocupação e as tendências</a:t>
            </a:r>
          </a:p>
          <a:p>
            <a:endParaRPr lang="pt-BR" sz="2400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Duas importantes questões: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• Terra indígena do Jaraguá</a:t>
            </a:r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532 ha Demarcada/reconhecida mas não homologada, não pertence a União.</a:t>
            </a: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• </a:t>
            </a:r>
            <a:r>
              <a:rPr lang="pt-BR" sz="2400" b="1" dirty="0" smtClean="0">
                <a:solidFill>
                  <a:schemeClr val="bg1"/>
                </a:solidFill>
              </a:rPr>
              <a:t>Parque do Jaraguá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Protege? Conflita com a terra indígena?</a:t>
            </a:r>
            <a:endParaRPr lang="pt-BR" sz="2000" dirty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101313" y="0"/>
            <a:ext cx="782717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01313" y="4077072"/>
            <a:ext cx="7827171" cy="278377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E96B4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101313" y="-27384"/>
            <a:ext cx="7827171" cy="67687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E96B4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339752" y="120402"/>
            <a:ext cx="6372708" cy="66171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Sugestão roteiro: </a:t>
            </a: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01. Mapas individuais </a:t>
            </a:r>
            <a:r>
              <a:rPr lang="pt-BR" sz="2000" dirty="0" smtClean="0">
                <a:solidFill>
                  <a:schemeClr val="bg1"/>
                </a:solidFill>
              </a:rPr>
              <a:t>(de estudo do território)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Podem ser gerais ou temáticos.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Se temáticos, podem ser divididos em:</a:t>
            </a:r>
          </a:p>
          <a:p>
            <a:pPr marL="342900" indent="-342900">
              <a:buFontTx/>
              <a:buChar char="-"/>
            </a:pPr>
            <a:r>
              <a:rPr lang="pt-BR" sz="2000" dirty="0" smtClean="0">
                <a:solidFill>
                  <a:schemeClr val="bg1"/>
                </a:solidFill>
              </a:rPr>
              <a:t>Suporte biofísico (morros, rios, vegetação)</a:t>
            </a:r>
          </a:p>
          <a:p>
            <a:pPr marL="342900" indent="-342900">
              <a:buFontTx/>
              <a:buChar char="-"/>
            </a:pPr>
            <a:r>
              <a:rPr lang="pt-BR" sz="2000" dirty="0" smtClean="0">
                <a:solidFill>
                  <a:schemeClr val="bg1"/>
                </a:solidFill>
              </a:rPr>
              <a:t>Ocupação humana (formas urbanas, </a:t>
            </a:r>
            <a:r>
              <a:rPr lang="pt-BR" sz="2000" dirty="0" err="1" smtClean="0">
                <a:solidFill>
                  <a:schemeClr val="bg1"/>
                </a:solidFill>
              </a:rPr>
              <a:t>tekoas</a:t>
            </a:r>
            <a:r>
              <a:rPr lang="pt-BR" sz="2000" dirty="0" smtClean="0">
                <a:solidFill>
                  <a:schemeClr val="bg1"/>
                </a:solidFill>
              </a:rPr>
              <a:t>, grau de consolidação, espaços livres, renda)</a:t>
            </a:r>
          </a:p>
          <a:p>
            <a:pPr marL="342900" indent="-342900">
              <a:buFontTx/>
              <a:buChar char="-"/>
            </a:pPr>
            <a:r>
              <a:rPr lang="pt-BR" sz="2000" dirty="0" smtClean="0">
                <a:solidFill>
                  <a:schemeClr val="bg1"/>
                </a:solidFill>
              </a:rPr>
              <a:t>Agentes/ Investimentos na região (vias, infraestrutura, shoppings, empreendimentos)</a:t>
            </a:r>
          </a:p>
          <a:p>
            <a:pPr marL="342900" indent="-342900">
              <a:buFontTx/>
              <a:buChar char="-"/>
            </a:pPr>
            <a:r>
              <a:rPr lang="pt-BR" sz="2000" dirty="0" smtClean="0">
                <a:solidFill>
                  <a:schemeClr val="bg1"/>
                </a:solidFill>
              </a:rPr>
              <a:t>Atual plano de manejo do parque (qual o zoneamento proposto no plano?)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02. Discussões em grupo sobre as observações. 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Podem ser elaboradas descrições, gráfico de agentes e tabela SWOT</a:t>
            </a:r>
          </a:p>
          <a:p>
            <a:endParaRPr lang="pt-BR" sz="2000" b="1" dirty="0">
              <a:solidFill>
                <a:schemeClr val="bg1"/>
              </a:solidFill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03. Destacar questões relevantes (para a equipe)</a:t>
            </a:r>
          </a:p>
          <a:p>
            <a:endParaRPr lang="pt-BR" sz="2000" b="1" dirty="0">
              <a:solidFill>
                <a:schemeClr val="bg1"/>
              </a:solidFill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04. Preparar seminário e elaborar mapa-síntese da equipe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Fotos e textos também são benvindos. 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101313" y="0"/>
            <a:ext cx="782717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01313" y="4077072"/>
            <a:ext cx="7827171" cy="278377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E96B4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101313" y="-27384"/>
            <a:ext cx="7827171" cy="67687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E96B4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339752" y="548680"/>
            <a:ext cx="637270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Gráfico agentes: </a:t>
            </a:r>
          </a:p>
          <a:p>
            <a:endParaRPr lang="pt-BR" sz="2000" b="1" dirty="0" smtClean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13" y="1484784"/>
            <a:ext cx="3773314" cy="424847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24" y="1484784"/>
            <a:ext cx="398076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101313" y="0"/>
            <a:ext cx="782717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01313" y="4077072"/>
            <a:ext cx="7827171" cy="278377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E96B4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101313" y="-27384"/>
            <a:ext cx="7827171" cy="67687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E96B4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339752" y="548680"/>
            <a:ext cx="637270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Tabela SWOT</a:t>
            </a:r>
          </a:p>
          <a:p>
            <a:endParaRPr lang="pt-BR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95636" y="1612494"/>
            <a:ext cx="6372708" cy="11387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Por exemplo: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Separar zonas do parque e entorno</a:t>
            </a:r>
            <a:endParaRPr lang="pt-BR" sz="24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05508" y="2366546"/>
            <a:ext cx="637270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E </a:t>
            </a:r>
            <a:r>
              <a:rPr lang="pt-BR" sz="2400" b="1" dirty="0" smtClean="0">
                <a:solidFill>
                  <a:schemeClr val="bg1"/>
                </a:solidFill>
              </a:rPr>
              <a:t>avaliar “</a:t>
            </a:r>
            <a:r>
              <a:rPr lang="pt-BR" sz="2400" b="1" dirty="0" smtClean="0">
                <a:solidFill>
                  <a:schemeClr val="bg1"/>
                </a:solidFill>
              </a:rPr>
              <a:t>Forças” e “Fraquezas”</a:t>
            </a:r>
            <a:endParaRPr lang="pt-BR" sz="24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05508" y="4168842"/>
            <a:ext cx="6372708" cy="11387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(Ver trabalhos </a:t>
            </a:r>
            <a:r>
              <a:rPr lang="pt-BR" sz="2400" smtClean="0">
                <a:solidFill>
                  <a:schemeClr val="bg1"/>
                </a:solidFill>
              </a:rPr>
              <a:t>outros anos, </a:t>
            </a:r>
            <a:r>
              <a:rPr lang="pt-BR" sz="2400" dirty="0" smtClean="0">
                <a:solidFill>
                  <a:schemeClr val="bg1"/>
                </a:solidFill>
              </a:rPr>
              <a:t>conversar com as professoras)</a:t>
            </a:r>
            <a:endParaRPr lang="pt-BR" sz="2400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1101313" y="1145936"/>
            <a:ext cx="7827171" cy="55954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E96B4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267036" y="2876789"/>
            <a:ext cx="5580620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• eixos de 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transporte</a:t>
            </a: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• rios</a:t>
            </a: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• Pico do Jaraguá</a:t>
            </a: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• outros?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1145938"/>
            <a:ext cx="8777064" cy="1562982"/>
          </a:xfrm>
          <a:prstGeom prst="rect">
            <a:avLst/>
          </a:prstGeom>
          <a:solidFill>
            <a:srgbClr val="B2C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74441" y="1397967"/>
            <a:ext cx="734481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Marcos </a:t>
            </a:r>
            <a:r>
              <a:rPr lang="en-US" sz="2400" b="1" dirty="0" err="1" smtClean="0">
                <a:solidFill>
                  <a:schemeClr val="bg1"/>
                </a:solidFill>
              </a:rPr>
              <a:t>que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devem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constar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nos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mapas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4221" t="21700" r="35967" b="9091"/>
          <a:stretch/>
        </p:blipFill>
        <p:spPr>
          <a:xfrm>
            <a:off x="3308757" y="1145937"/>
            <a:ext cx="5835243" cy="5705932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1366777" y="6165503"/>
            <a:ext cx="1548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Dissertação Mestrado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Flavia Bueno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9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101313" y="1196752"/>
            <a:ext cx="7827171" cy="564867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E96B4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101313" y="1145938"/>
            <a:ext cx="8079199" cy="1094929"/>
          </a:xfrm>
          <a:prstGeom prst="rect">
            <a:avLst/>
          </a:prstGeom>
          <a:solidFill>
            <a:srgbClr val="B2C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59632" y="1409870"/>
            <a:ext cx="734481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Reconhecendo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os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Tekoa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66777" y="6165503"/>
            <a:ext cx="1548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Dissertação Mestrado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Flavia Bueno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/>
          <a:srcRect l="24609" t="12250" r="31893" b="3999"/>
          <a:stretch/>
        </p:blipFill>
        <p:spPr>
          <a:xfrm>
            <a:off x="3383868" y="0"/>
            <a:ext cx="6320416" cy="68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101313" y="1196752"/>
            <a:ext cx="7827171" cy="56612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E96B4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1145938"/>
            <a:ext cx="8928484" cy="1094929"/>
          </a:xfrm>
          <a:prstGeom prst="rect">
            <a:avLst/>
          </a:prstGeom>
          <a:solidFill>
            <a:srgbClr val="B2C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/>
              </a:solidFill>
            </a:endParaRPr>
          </a:p>
        </p:txBody>
      </p:sp>
      <p:pic>
        <p:nvPicPr>
          <p:cNvPr id="1027" name="Picture 3" descr="Mapa_espacosLivres_e_morfolog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27" y="11529"/>
            <a:ext cx="7816473" cy="1244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971" y="5445224"/>
            <a:ext cx="1987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Exemplo mapa especulativo</a:t>
            </a:r>
          </a:p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do Sistema de Espaços Livres</a:t>
            </a:r>
          </a:p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(Oficina </a:t>
            </a:r>
            <a:r>
              <a:rPr lang="pt-BR" sz="1200" dirty="0" err="1" smtClean="0">
                <a:solidFill>
                  <a:schemeClr val="bg1">
                    <a:lumMod val="50000"/>
                  </a:schemeClr>
                </a:solidFill>
              </a:rPr>
              <a:t>Quapá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 SEL </a:t>
            </a:r>
          </a:p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em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São José dos Campos</a:t>
            </a:r>
            <a:endParaRPr lang="pt-BR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4018</TotalTime>
  <Words>300</Words>
  <Application>Microsoft Office PowerPoint</Application>
  <PresentationFormat>Apresentação na tela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Conta da Microsoft</cp:lastModifiedBy>
  <cp:revision>206</cp:revision>
  <cp:lastPrinted>2021-05-11T14:33:47Z</cp:lastPrinted>
  <dcterms:created xsi:type="dcterms:W3CDTF">2019-03-29T12:09:20Z</dcterms:created>
  <dcterms:modified xsi:type="dcterms:W3CDTF">2021-05-18T13:13:28Z</dcterms:modified>
</cp:coreProperties>
</file>