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sldIdLst>
    <p:sldId id="274" r:id="rId2"/>
    <p:sldId id="265" r:id="rId3"/>
    <p:sldId id="266" r:id="rId4"/>
    <p:sldId id="256" r:id="rId5"/>
    <p:sldId id="264" r:id="rId6"/>
    <p:sldId id="268" r:id="rId7"/>
    <p:sldId id="270" r:id="rId8"/>
    <p:sldId id="260" r:id="rId9"/>
    <p:sldId id="259" r:id="rId10"/>
    <p:sldId id="267" r:id="rId11"/>
    <p:sldId id="257" r:id="rId12"/>
    <p:sldId id="258" r:id="rId13"/>
    <p:sldId id="276" r:id="rId14"/>
    <p:sldId id="269" r:id="rId15"/>
    <p:sldId id="261" r:id="rId16"/>
    <p:sldId id="262" r:id="rId17"/>
    <p:sldId id="272" r:id="rId18"/>
    <p:sldId id="273" r:id="rId19"/>
    <p:sldId id="275" r:id="rId2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A83FE9-ACE5-4E8F-A5A0-4D189DE85170}" type="doc">
      <dgm:prSet loTypeId="urn:microsoft.com/office/officeart/2005/8/layout/hProcess7#1" loCatId="list" qsTypeId="urn:microsoft.com/office/officeart/2005/8/quickstyle/simple1" qsCatId="simple" csTypeId="urn:microsoft.com/office/officeart/2005/8/colors/accent1_2" csCatId="accent1" phldr="1"/>
      <dgm:spPr/>
      <dgm:t>
        <a:bodyPr/>
        <a:lstStyle/>
        <a:p>
          <a:endParaRPr lang="pt-BR"/>
        </a:p>
      </dgm:t>
    </dgm:pt>
    <dgm:pt modelId="{68A9035C-EAB0-47BB-944C-7FE4A5FF9982}">
      <dgm:prSet phldrT="[Texto]" phldr="1"/>
      <dgm:spPr/>
      <dgm:t>
        <a:bodyPr/>
        <a:lstStyle/>
        <a:p>
          <a:endParaRPr lang="pt-BR" dirty="0"/>
        </a:p>
      </dgm:t>
    </dgm:pt>
    <dgm:pt modelId="{681647B9-75AA-4332-B304-6D0E01FD7097}" type="parTrans" cxnId="{F0975E9E-CAA7-41D1-850D-980DE4F708C4}">
      <dgm:prSet/>
      <dgm:spPr/>
      <dgm:t>
        <a:bodyPr/>
        <a:lstStyle/>
        <a:p>
          <a:endParaRPr lang="pt-BR"/>
        </a:p>
      </dgm:t>
    </dgm:pt>
    <dgm:pt modelId="{639C8C9B-7887-45B1-9424-32CAF9454A31}" type="sibTrans" cxnId="{F0975E9E-CAA7-41D1-850D-980DE4F708C4}">
      <dgm:prSet/>
      <dgm:spPr/>
      <dgm:t>
        <a:bodyPr/>
        <a:lstStyle/>
        <a:p>
          <a:endParaRPr lang="pt-BR"/>
        </a:p>
      </dgm:t>
    </dgm:pt>
    <dgm:pt modelId="{A957382E-7621-413D-8E3B-A67F4D276216}">
      <dgm:prSet phldrT="[Texto]"/>
      <dgm:spPr/>
      <dgm:t>
        <a:bodyPr/>
        <a:lstStyle/>
        <a:p>
          <a:r>
            <a:rPr lang="pt-BR" dirty="0" smtClean="0"/>
            <a:t>Conjunto de textos</a:t>
          </a:r>
          <a:endParaRPr lang="pt-BR" dirty="0"/>
        </a:p>
      </dgm:t>
    </dgm:pt>
    <dgm:pt modelId="{72FC54F9-CDE3-4127-9F35-F0C0EACAC5FD}" type="parTrans" cxnId="{BCD749CF-2798-465A-9489-225A598B266A}">
      <dgm:prSet/>
      <dgm:spPr/>
      <dgm:t>
        <a:bodyPr/>
        <a:lstStyle/>
        <a:p>
          <a:endParaRPr lang="pt-BR"/>
        </a:p>
      </dgm:t>
    </dgm:pt>
    <dgm:pt modelId="{E7250652-52DF-4906-B5AC-732F18190E7D}" type="sibTrans" cxnId="{BCD749CF-2798-465A-9489-225A598B266A}">
      <dgm:prSet/>
      <dgm:spPr/>
      <dgm:t>
        <a:bodyPr/>
        <a:lstStyle/>
        <a:p>
          <a:endParaRPr lang="pt-BR"/>
        </a:p>
      </dgm:t>
    </dgm:pt>
    <dgm:pt modelId="{75E605DD-DE3B-4E5F-951F-85065BCAC90C}">
      <dgm:prSet phldrT="[Texto]" phldr="1"/>
      <dgm:spPr/>
      <dgm:t>
        <a:bodyPr/>
        <a:lstStyle/>
        <a:p>
          <a:endParaRPr lang="pt-BR"/>
        </a:p>
      </dgm:t>
    </dgm:pt>
    <dgm:pt modelId="{00078CE9-79D9-4FAC-B826-222A4A4D9AE0}" type="parTrans" cxnId="{CF931AC0-0526-4E23-BB90-875499F889B6}">
      <dgm:prSet/>
      <dgm:spPr/>
      <dgm:t>
        <a:bodyPr/>
        <a:lstStyle/>
        <a:p>
          <a:endParaRPr lang="pt-BR"/>
        </a:p>
      </dgm:t>
    </dgm:pt>
    <dgm:pt modelId="{27AAE8F0-D4C9-4FB8-8AD9-4DC74D7EB2A1}" type="sibTrans" cxnId="{CF931AC0-0526-4E23-BB90-875499F889B6}">
      <dgm:prSet/>
      <dgm:spPr/>
      <dgm:t>
        <a:bodyPr/>
        <a:lstStyle/>
        <a:p>
          <a:endParaRPr lang="pt-BR"/>
        </a:p>
      </dgm:t>
    </dgm:pt>
    <dgm:pt modelId="{04D431F8-423A-4A39-AEFC-BBA2064AEA28}">
      <dgm:prSet phldrT="[Texto]"/>
      <dgm:spPr/>
      <dgm:t>
        <a:bodyPr/>
        <a:lstStyle/>
        <a:p>
          <a:r>
            <a:rPr lang="pt-BR" dirty="0" smtClean="0"/>
            <a:t>Conjunto de normas</a:t>
          </a:r>
          <a:endParaRPr lang="pt-BR" dirty="0"/>
        </a:p>
      </dgm:t>
    </dgm:pt>
    <dgm:pt modelId="{36AD4813-FA79-4E63-8F63-390780E51DC4}" type="parTrans" cxnId="{4585777A-49BF-44F5-9D41-5472B52A2B4B}">
      <dgm:prSet/>
      <dgm:spPr/>
      <dgm:t>
        <a:bodyPr/>
        <a:lstStyle/>
        <a:p>
          <a:endParaRPr lang="pt-BR"/>
        </a:p>
      </dgm:t>
    </dgm:pt>
    <dgm:pt modelId="{0A506B50-4D55-40E3-83F9-74B2C73B4ED1}" type="sibTrans" cxnId="{4585777A-49BF-44F5-9D41-5472B52A2B4B}">
      <dgm:prSet/>
      <dgm:spPr/>
      <dgm:t>
        <a:bodyPr/>
        <a:lstStyle/>
        <a:p>
          <a:endParaRPr lang="pt-BR"/>
        </a:p>
      </dgm:t>
    </dgm:pt>
    <dgm:pt modelId="{E64E0817-6C6F-4226-8AA9-A82EDC762D29}">
      <dgm:prSet phldrT="[Texto]" phldr="1"/>
      <dgm:spPr/>
      <dgm:t>
        <a:bodyPr/>
        <a:lstStyle/>
        <a:p>
          <a:endParaRPr lang="pt-BR"/>
        </a:p>
      </dgm:t>
    </dgm:pt>
    <dgm:pt modelId="{25F96EC5-80F8-47E5-A24A-24CEBECB9A5A}" type="parTrans" cxnId="{210DBFFC-CAFE-44E0-932E-6B7D49B7D7CF}">
      <dgm:prSet/>
      <dgm:spPr/>
      <dgm:t>
        <a:bodyPr/>
        <a:lstStyle/>
        <a:p>
          <a:endParaRPr lang="pt-BR"/>
        </a:p>
      </dgm:t>
    </dgm:pt>
    <dgm:pt modelId="{72DFBFEB-E209-4251-97B0-877945731CD2}" type="sibTrans" cxnId="{210DBFFC-CAFE-44E0-932E-6B7D49B7D7CF}">
      <dgm:prSet/>
      <dgm:spPr/>
      <dgm:t>
        <a:bodyPr/>
        <a:lstStyle/>
        <a:p>
          <a:endParaRPr lang="pt-BR"/>
        </a:p>
      </dgm:t>
    </dgm:pt>
    <dgm:pt modelId="{1838AD3C-4576-407F-8EC1-87EB8F8C55B5}">
      <dgm:prSet phldrT="[Texto]"/>
      <dgm:spPr/>
      <dgm:t>
        <a:bodyPr/>
        <a:lstStyle/>
        <a:p>
          <a:r>
            <a:rPr lang="pt-BR" dirty="0" smtClean="0"/>
            <a:t>Conjunto de normas vigentes</a:t>
          </a:r>
          <a:endParaRPr lang="pt-BR" dirty="0"/>
        </a:p>
      </dgm:t>
    </dgm:pt>
    <dgm:pt modelId="{7074E918-444A-4DDA-96A2-80F642184DBE}" type="parTrans" cxnId="{5FFEEE99-7BAD-40C0-8BB9-21C2680DD892}">
      <dgm:prSet/>
      <dgm:spPr/>
      <dgm:t>
        <a:bodyPr/>
        <a:lstStyle/>
        <a:p>
          <a:endParaRPr lang="pt-BR"/>
        </a:p>
      </dgm:t>
    </dgm:pt>
    <dgm:pt modelId="{3F6E32A1-6184-47D8-BA84-FCC36D36639B}" type="sibTrans" cxnId="{5FFEEE99-7BAD-40C0-8BB9-21C2680DD892}">
      <dgm:prSet/>
      <dgm:spPr/>
      <dgm:t>
        <a:bodyPr/>
        <a:lstStyle/>
        <a:p>
          <a:endParaRPr lang="pt-BR"/>
        </a:p>
      </dgm:t>
    </dgm:pt>
    <dgm:pt modelId="{A82D0BF1-16C1-4344-BD88-DD991B5EDA99}" type="pres">
      <dgm:prSet presAssocID="{D0A83FE9-ACE5-4E8F-A5A0-4D189DE85170}" presName="Name0" presStyleCnt="0">
        <dgm:presLayoutVars>
          <dgm:dir/>
          <dgm:animLvl val="lvl"/>
          <dgm:resizeHandles val="exact"/>
        </dgm:presLayoutVars>
      </dgm:prSet>
      <dgm:spPr/>
      <dgm:t>
        <a:bodyPr/>
        <a:lstStyle/>
        <a:p>
          <a:endParaRPr lang="pt-BR"/>
        </a:p>
      </dgm:t>
    </dgm:pt>
    <dgm:pt modelId="{A537D8EE-1CC2-46FC-87FD-A5BF312F42B2}" type="pres">
      <dgm:prSet presAssocID="{68A9035C-EAB0-47BB-944C-7FE4A5FF9982}" presName="compositeNode" presStyleCnt="0">
        <dgm:presLayoutVars>
          <dgm:bulletEnabled val="1"/>
        </dgm:presLayoutVars>
      </dgm:prSet>
      <dgm:spPr/>
    </dgm:pt>
    <dgm:pt modelId="{C4080021-1117-48D1-9D09-9B0A51BB169D}" type="pres">
      <dgm:prSet presAssocID="{68A9035C-EAB0-47BB-944C-7FE4A5FF9982}" presName="bgRect" presStyleLbl="node1" presStyleIdx="0" presStyleCnt="3" custScaleY="63449"/>
      <dgm:spPr/>
      <dgm:t>
        <a:bodyPr/>
        <a:lstStyle/>
        <a:p>
          <a:endParaRPr lang="pt-BR"/>
        </a:p>
      </dgm:t>
    </dgm:pt>
    <dgm:pt modelId="{0FCF41AB-A458-459B-932E-A192517087D5}" type="pres">
      <dgm:prSet presAssocID="{68A9035C-EAB0-47BB-944C-7FE4A5FF9982}" presName="parentNode" presStyleLbl="node1" presStyleIdx="0" presStyleCnt="3">
        <dgm:presLayoutVars>
          <dgm:chMax val="0"/>
          <dgm:bulletEnabled val="1"/>
        </dgm:presLayoutVars>
      </dgm:prSet>
      <dgm:spPr/>
      <dgm:t>
        <a:bodyPr/>
        <a:lstStyle/>
        <a:p>
          <a:endParaRPr lang="pt-BR"/>
        </a:p>
      </dgm:t>
    </dgm:pt>
    <dgm:pt modelId="{08D6BD73-6C08-4DB5-9AD8-C5012094DF38}" type="pres">
      <dgm:prSet presAssocID="{68A9035C-EAB0-47BB-944C-7FE4A5FF9982}" presName="childNode" presStyleLbl="node1" presStyleIdx="0" presStyleCnt="3">
        <dgm:presLayoutVars>
          <dgm:bulletEnabled val="1"/>
        </dgm:presLayoutVars>
      </dgm:prSet>
      <dgm:spPr/>
      <dgm:t>
        <a:bodyPr/>
        <a:lstStyle/>
        <a:p>
          <a:endParaRPr lang="pt-BR"/>
        </a:p>
      </dgm:t>
    </dgm:pt>
    <dgm:pt modelId="{A45CAD67-C6AC-4089-A053-A426358FE43F}" type="pres">
      <dgm:prSet presAssocID="{639C8C9B-7887-45B1-9424-32CAF9454A31}" presName="hSp" presStyleCnt="0"/>
      <dgm:spPr/>
    </dgm:pt>
    <dgm:pt modelId="{FF8E07E4-5940-496F-BF05-880AC0F607D9}" type="pres">
      <dgm:prSet presAssocID="{639C8C9B-7887-45B1-9424-32CAF9454A31}" presName="vProcSp" presStyleCnt="0"/>
      <dgm:spPr/>
    </dgm:pt>
    <dgm:pt modelId="{9FB61CED-7308-4824-8D3F-3906530C3A4B}" type="pres">
      <dgm:prSet presAssocID="{639C8C9B-7887-45B1-9424-32CAF9454A31}" presName="vSp1" presStyleCnt="0"/>
      <dgm:spPr/>
    </dgm:pt>
    <dgm:pt modelId="{D6300664-5D71-4485-9CFC-7E5C7DC4831E}" type="pres">
      <dgm:prSet presAssocID="{639C8C9B-7887-45B1-9424-32CAF9454A31}" presName="simulatedConn" presStyleLbl="solidFgAcc1" presStyleIdx="0" presStyleCnt="2" custLinFactY="-100000" custLinFactNeighborY="-133684"/>
      <dgm:spPr/>
    </dgm:pt>
    <dgm:pt modelId="{B003A383-C1E0-40FA-99A2-10370735FAE9}" type="pres">
      <dgm:prSet presAssocID="{639C8C9B-7887-45B1-9424-32CAF9454A31}" presName="vSp2" presStyleCnt="0"/>
      <dgm:spPr/>
    </dgm:pt>
    <dgm:pt modelId="{6E1FF12F-84D1-4916-ADF8-245E8034FA5F}" type="pres">
      <dgm:prSet presAssocID="{639C8C9B-7887-45B1-9424-32CAF9454A31}" presName="sibTrans" presStyleCnt="0"/>
      <dgm:spPr/>
    </dgm:pt>
    <dgm:pt modelId="{561F9597-B314-49D9-ACC7-ECE45C54229E}" type="pres">
      <dgm:prSet presAssocID="{75E605DD-DE3B-4E5F-951F-85065BCAC90C}" presName="compositeNode" presStyleCnt="0">
        <dgm:presLayoutVars>
          <dgm:bulletEnabled val="1"/>
        </dgm:presLayoutVars>
      </dgm:prSet>
      <dgm:spPr/>
    </dgm:pt>
    <dgm:pt modelId="{1F998786-D4AB-403F-86A0-4E20E3D0EB24}" type="pres">
      <dgm:prSet presAssocID="{75E605DD-DE3B-4E5F-951F-85065BCAC90C}" presName="bgRect" presStyleLbl="node1" presStyleIdx="1" presStyleCnt="3" custScaleY="64115" custLinFactNeighborX="-40" custLinFactNeighborY="921"/>
      <dgm:spPr/>
      <dgm:t>
        <a:bodyPr/>
        <a:lstStyle/>
        <a:p>
          <a:endParaRPr lang="pt-BR"/>
        </a:p>
      </dgm:t>
    </dgm:pt>
    <dgm:pt modelId="{6116FB14-EB16-4EA3-8151-203E0BCBA00C}" type="pres">
      <dgm:prSet presAssocID="{75E605DD-DE3B-4E5F-951F-85065BCAC90C}" presName="parentNode" presStyleLbl="node1" presStyleIdx="1" presStyleCnt="3">
        <dgm:presLayoutVars>
          <dgm:chMax val="0"/>
          <dgm:bulletEnabled val="1"/>
        </dgm:presLayoutVars>
      </dgm:prSet>
      <dgm:spPr/>
      <dgm:t>
        <a:bodyPr/>
        <a:lstStyle/>
        <a:p>
          <a:endParaRPr lang="pt-BR"/>
        </a:p>
      </dgm:t>
    </dgm:pt>
    <dgm:pt modelId="{68FB508D-E8FC-4165-A833-113AE046AD17}" type="pres">
      <dgm:prSet presAssocID="{75E605DD-DE3B-4E5F-951F-85065BCAC90C}" presName="childNode" presStyleLbl="node1" presStyleIdx="1" presStyleCnt="3">
        <dgm:presLayoutVars>
          <dgm:bulletEnabled val="1"/>
        </dgm:presLayoutVars>
      </dgm:prSet>
      <dgm:spPr/>
      <dgm:t>
        <a:bodyPr/>
        <a:lstStyle/>
        <a:p>
          <a:endParaRPr lang="pt-BR"/>
        </a:p>
      </dgm:t>
    </dgm:pt>
    <dgm:pt modelId="{BF9C3F22-D769-46D7-93B9-96E85CD04AB6}" type="pres">
      <dgm:prSet presAssocID="{27AAE8F0-D4C9-4FB8-8AD9-4DC74D7EB2A1}" presName="hSp" presStyleCnt="0"/>
      <dgm:spPr/>
    </dgm:pt>
    <dgm:pt modelId="{16646D3B-DAE6-4E16-A432-B44B4E581FC3}" type="pres">
      <dgm:prSet presAssocID="{27AAE8F0-D4C9-4FB8-8AD9-4DC74D7EB2A1}" presName="vProcSp" presStyleCnt="0"/>
      <dgm:spPr/>
    </dgm:pt>
    <dgm:pt modelId="{69E211F7-7890-493E-938A-60583F2291EC}" type="pres">
      <dgm:prSet presAssocID="{27AAE8F0-D4C9-4FB8-8AD9-4DC74D7EB2A1}" presName="vSp1" presStyleCnt="0"/>
      <dgm:spPr/>
    </dgm:pt>
    <dgm:pt modelId="{2047724C-390D-4A67-8537-92B0FFC8044B}" type="pres">
      <dgm:prSet presAssocID="{27AAE8F0-D4C9-4FB8-8AD9-4DC74D7EB2A1}" presName="simulatedConn" presStyleLbl="solidFgAcc1" presStyleIdx="1" presStyleCnt="2" custLinFactY="-100000" custLinFactNeighborX="5532" custLinFactNeighborY="-118554"/>
      <dgm:spPr/>
    </dgm:pt>
    <dgm:pt modelId="{E6D9D7CB-47B0-44B6-8C10-201176BCDA16}" type="pres">
      <dgm:prSet presAssocID="{27AAE8F0-D4C9-4FB8-8AD9-4DC74D7EB2A1}" presName="vSp2" presStyleCnt="0"/>
      <dgm:spPr/>
    </dgm:pt>
    <dgm:pt modelId="{EAAF2479-7537-4C71-B639-56B1C533AB2A}" type="pres">
      <dgm:prSet presAssocID="{27AAE8F0-D4C9-4FB8-8AD9-4DC74D7EB2A1}" presName="sibTrans" presStyleCnt="0"/>
      <dgm:spPr/>
    </dgm:pt>
    <dgm:pt modelId="{487782BA-22E7-46E3-9DC6-1EBF34D602D4}" type="pres">
      <dgm:prSet presAssocID="{E64E0817-6C6F-4226-8AA9-A82EDC762D29}" presName="compositeNode" presStyleCnt="0">
        <dgm:presLayoutVars>
          <dgm:bulletEnabled val="1"/>
        </dgm:presLayoutVars>
      </dgm:prSet>
      <dgm:spPr/>
    </dgm:pt>
    <dgm:pt modelId="{0A57E728-0152-42F8-8164-BDF4C51A79B1}" type="pres">
      <dgm:prSet presAssocID="{E64E0817-6C6F-4226-8AA9-A82EDC762D29}" presName="bgRect" presStyleLbl="node1" presStyleIdx="2" presStyleCnt="3" custScaleY="65331"/>
      <dgm:spPr/>
      <dgm:t>
        <a:bodyPr/>
        <a:lstStyle/>
        <a:p>
          <a:endParaRPr lang="pt-BR"/>
        </a:p>
      </dgm:t>
    </dgm:pt>
    <dgm:pt modelId="{C87AF149-26AA-4CAA-ABE3-4381A0A256AA}" type="pres">
      <dgm:prSet presAssocID="{E64E0817-6C6F-4226-8AA9-A82EDC762D29}" presName="parentNode" presStyleLbl="node1" presStyleIdx="2" presStyleCnt="3">
        <dgm:presLayoutVars>
          <dgm:chMax val="0"/>
          <dgm:bulletEnabled val="1"/>
        </dgm:presLayoutVars>
      </dgm:prSet>
      <dgm:spPr/>
      <dgm:t>
        <a:bodyPr/>
        <a:lstStyle/>
        <a:p>
          <a:endParaRPr lang="pt-BR"/>
        </a:p>
      </dgm:t>
    </dgm:pt>
    <dgm:pt modelId="{5B677AAA-E938-4DFF-A1B8-2175DB2AB747}" type="pres">
      <dgm:prSet presAssocID="{E64E0817-6C6F-4226-8AA9-A82EDC762D29}" presName="childNode" presStyleLbl="node1" presStyleIdx="2" presStyleCnt="3">
        <dgm:presLayoutVars>
          <dgm:bulletEnabled val="1"/>
        </dgm:presLayoutVars>
      </dgm:prSet>
      <dgm:spPr/>
      <dgm:t>
        <a:bodyPr/>
        <a:lstStyle/>
        <a:p>
          <a:endParaRPr lang="pt-BR"/>
        </a:p>
      </dgm:t>
    </dgm:pt>
  </dgm:ptLst>
  <dgm:cxnLst>
    <dgm:cxn modelId="{5FFEEE99-7BAD-40C0-8BB9-21C2680DD892}" srcId="{E64E0817-6C6F-4226-8AA9-A82EDC762D29}" destId="{1838AD3C-4576-407F-8EC1-87EB8F8C55B5}" srcOrd="0" destOrd="0" parTransId="{7074E918-444A-4DDA-96A2-80F642184DBE}" sibTransId="{3F6E32A1-6184-47D8-BA84-FCC36D36639B}"/>
    <dgm:cxn modelId="{F0975E9E-CAA7-41D1-850D-980DE4F708C4}" srcId="{D0A83FE9-ACE5-4E8F-A5A0-4D189DE85170}" destId="{68A9035C-EAB0-47BB-944C-7FE4A5FF9982}" srcOrd="0" destOrd="0" parTransId="{681647B9-75AA-4332-B304-6D0E01FD7097}" sibTransId="{639C8C9B-7887-45B1-9424-32CAF9454A31}"/>
    <dgm:cxn modelId="{994650B3-2AE7-4CFD-AEAF-8CFDC34E36B3}" type="presOf" srcId="{68A9035C-EAB0-47BB-944C-7FE4A5FF9982}" destId="{C4080021-1117-48D1-9D09-9B0A51BB169D}" srcOrd="0" destOrd="0" presId="urn:microsoft.com/office/officeart/2005/8/layout/hProcess7#1"/>
    <dgm:cxn modelId="{BCD749CF-2798-465A-9489-225A598B266A}" srcId="{68A9035C-EAB0-47BB-944C-7FE4A5FF9982}" destId="{A957382E-7621-413D-8E3B-A67F4D276216}" srcOrd="0" destOrd="0" parTransId="{72FC54F9-CDE3-4127-9F35-F0C0EACAC5FD}" sibTransId="{E7250652-52DF-4906-B5AC-732F18190E7D}"/>
    <dgm:cxn modelId="{73B7A404-357C-438D-B08A-97F5D02CBB89}" type="presOf" srcId="{A957382E-7621-413D-8E3B-A67F4D276216}" destId="{08D6BD73-6C08-4DB5-9AD8-C5012094DF38}" srcOrd="0" destOrd="0" presId="urn:microsoft.com/office/officeart/2005/8/layout/hProcess7#1"/>
    <dgm:cxn modelId="{AEF54DA8-B5DE-4049-9A99-7AEC32520869}" type="presOf" srcId="{E64E0817-6C6F-4226-8AA9-A82EDC762D29}" destId="{C87AF149-26AA-4CAA-ABE3-4381A0A256AA}" srcOrd="1" destOrd="0" presId="urn:microsoft.com/office/officeart/2005/8/layout/hProcess7#1"/>
    <dgm:cxn modelId="{7ED26407-35C7-4BE4-A138-F4AD27E9EAB0}" type="presOf" srcId="{1838AD3C-4576-407F-8EC1-87EB8F8C55B5}" destId="{5B677AAA-E938-4DFF-A1B8-2175DB2AB747}" srcOrd="0" destOrd="0" presId="urn:microsoft.com/office/officeart/2005/8/layout/hProcess7#1"/>
    <dgm:cxn modelId="{45784591-16C3-475E-8596-FB71CD2D196D}" type="presOf" srcId="{75E605DD-DE3B-4E5F-951F-85065BCAC90C}" destId="{6116FB14-EB16-4EA3-8151-203E0BCBA00C}" srcOrd="1" destOrd="0" presId="urn:microsoft.com/office/officeart/2005/8/layout/hProcess7#1"/>
    <dgm:cxn modelId="{210DBFFC-CAFE-44E0-932E-6B7D49B7D7CF}" srcId="{D0A83FE9-ACE5-4E8F-A5A0-4D189DE85170}" destId="{E64E0817-6C6F-4226-8AA9-A82EDC762D29}" srcOrd="2" destOrd="0" parTransId="{25F96EC5-80F8-47E5-A24A-24CEBECB9A5A}" sibTransId="{72DFBFEB-E209-4251-97B0-877945731CD2}"/>
    <dgm:cxn modelId="{4585777A-49BF-44F5-9D41-5472B52A2B4B}" srcId="{75E605DD-DE3B-4E5F-951F-85065BCAC90C}" destId="{04D431F8-423A-4A39-AEFC-BBA2064AEA28}" srcOrd="0" destOrd="0" parTransId="{36AD4813-FA79-4E63-8F63-390780E51DC4}" sibTransId="{0A506B50-4D55-40E3-83F9-74B2C73B4ED1}"/>
    <dgm:cxn modelId="{C3B4B560-242F-445E-89C1-E9D43ED12DFD}" type="presOf" srcId="{E64E0817-6C6F-4226-8AA9-A82EDC762D29}" destId="{0A57E728-0152-42F8-8164-BDF4C51A79B1}" srcOrd="0" destOrd="0" presId="urn:microsoft.com/office/officeart/2005/8/layout/hProcess7#1"/>
    <dgm:cxn modelId="{CF931AC0-0526-4E23-BB90-875499F889B6}" srcId="{D0A83FE9-ACE5-4E8F-A5A0-4D189DE85170}" destId="{75E605DD-DE3B-4E5F-951F-85065BCAC90C}" srcOrd="1" destOrd="0" parTransId="{00078CE9-79D9-4FAC-B826-222A4A4D9AE0}" sibTransId="{27AAE8F0-D4C9-4FB8-8AD9-4DC74D7EB2A1}"/>
    <dgm:cxn modelId="{8A7F1F6E-62B4-4A9B-BB16-17B9D06E5AB1}" type="presOf" srcId="{D0A83FE9-ACE5-4E8F-A5A0-4D189DE85170}" destId="{A82D0BF1-16C1-4344-BD88-DD991B5EDA99}" srcOrd="0" destOrd="0" presId="urn:microsoft.com/office/officeart/2005/8/layout/hProcess7#1"/>
    <dgm:cxn modelId="{FFA67FE3-5143-4591-9BD5-5FFAFD2E165E}" type="presOf" srcId="{04D431F8-423A-4A39-AEFC-BBA2064AEA28}" destId="{68FB508D-E8FC-4165-A833-113AE046AD17}" srcOrd="0" destOrd="0" presId="urn:microsoft.com/office/officeart/2005/8/layout/hProcess7#1"/>
    <dgm:cxn modelId="{E3B56D3B-3FCC-4ABD-9ED3-7DD2E26CA5FF}" type="presOf" srcId="{68A9035C-EAB0-47BB-944C-7FE4A5FF9982}" destId="{0FCF41AB-A458-459B-932E-A192517087D5}" srcOrd="1" destOrd="0" presId="urn:microsoft.com/office/officeart/2005/8/layout/hProcess7#1"/>
    <dgm:cxn modelId="{D75CC074-77EF-4D4E-BC3D-E637C629FD91}" type="presOf" srcId="{75E605DD-DE3B-4E5F-951F-85065BCAC90C}" destId="{1F998786-D4AB-403F-86A0-4E20E3D0EB24}" srcOrd="0" destOrd="0" presId="urn:microsoft.com/office/officeart/2005/8/layout/hProcess7#1"/>
    <dgm:cxn modelId="{429E6149-D719-4184-B889-3547087B0C8A}" type="presParOf" srcId="{A82D0BF1-16C1-4344-BD88-DD991B5EDA99}" destId="{A537D8EE-1CC2-46FC-87FD-A5BF312F42B2}" srcOrd="0" destOrd="0" presId="urn:microsoft.com/office/officeart/2005/8/layout/hProcess7#1"/>
    <dgm:cxn modelId="{52D7FA91-24FD-4C3F-B7E6-CE02508AE0BE}" type="presParOf" srcId="{A537D8EE-1CC2-46FC-87FD-A5BF312F42B2}" destId="{C4080021-1117-48D1-9D09-9B0A51BB169D}" srcOrd="0" destOrd="0" presId="urn:microsoft.com/office/officeart/2005/8/layout/hProcess7#1"/>
    <dgm:cxn modelId="{DE913831-BB7D-483B-B11D-78D9B3C7759D}" type="presParOf" srcId="{A537D8EE-1CC2-46FC-87FD-A5BF312F42B2}" destId="{0FCF41AB-A458-459B-932E-A192517087D5}" srcOrd="1" destOrd="0" presId="urn:microsoft.com/office/officeart/2005/8/layout/hProcess7#1"/>
    <dgm:cxn modelId="{21E088E4-227A-4610-AA57-01464F6449A5}" type="presParOf" srcId="{A537D8EE-1CC2-46FC-87FD-A5BF312F42B2}" destId="{08D6BD73-6C08-4DB5-9AD8-C5012094DF38}" srcOrd="2" destOrd="0" presId="urn:microsoft.com/office/officeart/2005/8/layout/hProcess7#1"/>
    <dgm:cxn modelId="{7F3E559E-1713-4CCE-A84D-15159EDD8E7F}" type="presParOf" srcId="{A82D0BF1-16C1-4344-BD88-DD991B5EDA99}" destId="{A45CAD67-C6AC-4089-A053-A426358FE43F}" srcOrd="1" destOrd="0" presId="urn:microsoft.com/office/officeart/2005/8/layout/hProcess7#1"/>
    <dgm:cxn modelId="{604293A6-B164-4BCF-A727-FC3CCC602FC4}" type="presParOf" srcId="{A82D0BF1-16C1-4344-BD88-DD991B5EDA99}" destId="{FF8E07E4-5940-496F-BF05-880AC0F607D9}" srcOrd="2" destOrd="0" presId="urn:microsoft.com/office/officeart/2005/8/layout/hProcess7#1"/>
    <dgm:cxn modelId="{42FA24D7-FFCE-4221-ACA8-4744B923F69F}" type="presParOf" srcId="{FF8E07E4-5940-496F-BF05-880AC0F607D9}" destId="{9FB61CED-7308-4824-8D3F-3906530C3A4B}" srcOrd="0" destOrd="0" presId="urn:microsoft.com/office/officeart/2005/8/layout/hProcess7#1"/>
    <dgm:cxn modelId="{2E937ECC-7B2B-427E-AED1-1E7CC7CD277C}" type="presParOf" srcId="{FF8E07E4-5940-496F-BF05-880AC0F607D9}" destId="{D6300664-5D71-4485-9CFC-7E5C7DC4831E}" srcOrd="1" destOrd="0" presId="urn:microsoft.com/office/officeart/2005/8/layout/hProcess7#1"/>
    <dgm:cxn modelId="{AA6617A0-6622-45CB-83B4-257CF864BF8E}" type="presParOf" srcId="{FF8E07E4-5940-496F-BF05-880AC0F607D9}" destId="{B003A383-C1E0-40FA-99A2-10370735FAE9}" srcOrd="2" destOrd="0" presId="urn:microsoft.com/office/officeart/2005/8/layout/hProcess7#1"/>
    <dgm:cxn modelId="{B970FEC6-7D66-4F3E-B006-364433C249D1}" type="presParOf" srcId="{A82D0BF1-16C1-4344-BD88-DD991B5EDA99}" destId="{6E1FF12F-84D1-4916-ADF8-245E8034FA5F}" srcOrd="3" destOrd="0" presId="urn:microsoft.com/office/officeart/2005/8/layout/hProcess7#1"/>
    <dgm:cxn modelId="{0478E849-3CA3-4FFB-AE12-317AE19E34C4}" type="presParOf" srcId="{A82D0BF1-16C1-4344-BD88-DD991B5EDA99}" destId="{561F9597-B314-49D9-ACC7-ECE45C54229E}" srcOrd="4" destOrd="0" presId="urn:microsoft.com/office/officeart/2005/8/layout/hProcess7#1"/>
    <dgm:cxn modelId="{44E90067-59AF-4CF7-8EEE-3F34AA7BCDEE}" type="presParOf" srcId="{561F9597-B314-49D9-ACC7-ECE45C54229E}" destId="{1F998786-D4AB-403F-86A0-4E20E3D0EB24}" srcOrd="0" destOrd="0" presId="urn:microsoft.com/office/officeart/2005/8/layout/hProcess7#1"/>
    <dgm:cxn modelId="{CE8BCE9E-A66B-471D-8A2C-70813DE821E9}" type="presParOf" srcId="{561F9597-B314-49D9-ACC7-ECE45C54229E}" destId="{6116FB14-EB16-4EA3-8151-203E0BCBA00C}" srcOrd="1" destOrd="0" presId="urn:microsoft.com/office/officeart/2005/8/layout/hProcess7#1"/>
    <dgm:cxn modelId="{42C63433-AD28-4542-A621-1D5E6762EDF9}" type="presParOf" srcId="{561F9597-B314-49D9-ACC7-ECE45C54229E}" destId="{68FB508D-E8FC-4165-A833-113AE046AD17}" srcOrd="2" destOrd="0" presId="urn:microsoft.com/office/officeart/2005/8/layout/hProcess7#1"/>
    <dgm:cxn modelId="{92976D0D-D896-49BC-B668-BED199A8102E}" type="presParOf" srcId="{A82D0BF1-16C1-4344-BD88-DD991B5EDA99}" destId="{BF9C3F22-D769-46D7-93B9-96E85CD04AB6}" srcOrd="5" destOrd="0" presId="urn:microsoft.com/office/officeart/2005/8/layout/hProcess7#1"/>
    <dgm:cxn modelId="{8D6022F9-B808-4D64-AB9A-3C4E1E68204C}" type="presParOf" srcId="{A82D0BF1-16C1-4344-BD88-DD991B5EDA99}" destId="{16646D3B-DAE6-4E16-A432-B44B4E581FC3}" srcOrd="6" destOrd="0" presId="urn:microsoft.com/office/officeart/2005/8/layout/hProcess7#1"/>
    <dgm:cxn modelId="{9ADC0A36-6ABC-45BF-93DF-A3C6ED6CA22B}" type="presParOf" srcId="{16646D3B-DAE6-4E16-A432-B44B4E581FC3}" destId="{69E211F7-7890-493E-938A-60583F2291EC}" srcOrd="0" destOrd="0" presId="urn:microsoft.com/office/officeart/2005/8/layout/hProcess7#1"/>
    <dgm:cxn modelId="{C5A7C9C4-5D6C-4EF9-90FD-29008B22A7F0}" type="presParOf" srcId="{16646D3B-DAE6-4E16-A432-B44B4E581FC3}" destId="{2047724C-390D-4A67-8537-92B0FFC8044B}" srcOrd="1" destOrd="0" presId="urn:microsoft.com/office/officeart/2005/8/layout/hProcess7#1"/>
    <dgm:cxn modelId="{7E2332E2-40FB-4324-B036-006694B93D40}" type="presParOf" srcId="{16646D3B-DAE6-4E16-A432-B44B4E581FC3}" destId="{E6D9D7CB-47B0-44B6-8C10-201176BCDA16}" srcOrd="2" destOrd="0" presId="urn:microsoft.com/office/officeart/2005/8/layout/hProcess7#1"/>
    <dgm:cxn modelId="{94C495A2-87EE-4FE4-9FF2-3EAFF535EF67}" type="presParOf" srcId="{A82D0BF1-16C1-4344-BD88-DD991B5EDA99}" destId="{EAAF2479-7537-4C71-B639-56B1C533AB2A}" srcOrd="7" destOrd="0" presId="urn:microsoft.com/office/officeart/2005/8/layout/hProcess7#1"/>
    <dgm:cxn modelId="{B2E5503D-1509-4809-AD99-1ACE7796E4C1}" type="presParOf" srcId="{A82D0BF1-16C1-4344-BD88-DD991B5EDA99}" destId="{487782BA-22E7-46E3-9DC6-1EBF34D602D4}" srcOrd="8" destOrd="0" presId="urn:microsoft.com/office/officeart/2005/8/layout/hProcess7#1"/>
    <dgm:cxn modelId="{72F88C5B-2C8B-4706-AF98-C6F30EC662C5}" type="presParOf" srcId="{487782BA-22E7-46E3-9DC6-1EBF34D602D4}" destId="{0A57E728-0152-42F8-8164-BDF4C51A79B1}" srcOrd="0" destOrd="0" presId="urn:microsoft.com/office/officeart/2005/8/layout/hProcess7#1"/>
    <dgm:cxn modelId="{C7230B9D-CB8C-4071-9B91-4490175658B3}" type="presParOf" srcId="{487782BA-22E7-46E3-9DC6-1EBF34D602D4}" destId="{C87AF149-26AA-4CAA-ABE3-4381A0A256AA}" srcOrd="1" destOrd="0" presId="urn:microsoft.com/office/officeart/2005/8/layout/hProcess7#1"/>
    <dgm:cxn modelId="{450566F1-4719-4E39-A2F4-FADB82BA32D4}" type="presParOf" srcId="{487782BA-22E7-46E3-9DC6-1EBF34D602D4}" destId="{5B677AAA-E938-4DFF-A1B8-2175DB2AB747}" srcOrd="2" destOrd="0" presId="urn:microsoft.com/office/officeart/2005/8/layout/hProcess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C2BD16-5546-4BA5-811B-5692A00DD35C}" type="doc">
      <dgm:prSet loTypeId="urn:microsoft.com/office/officeart/2005/8/layout/hProcess9" loCatId="process" qsTypeId="urn:microsoft.com/office/officeart/2005/8/quickstyle/simple1" qsCatId="simple" csTypeId="urn:microsoft.com/office/officeart/2005/8/colors/accent1_2" csCatId="accent1" phldr="1"/>
      <dgm:spPr/>
    </dgm:pt>
    <dgm:pt modelId="{0FC3D0BE-7BFA-4FF6-93B8-71CCB0B2D578}">
      <dgm:prSet phldrT="[Texto]"/>
      <dgm:spPr/>
      <dgm:t>
        <a:bodyPr/>
        <a:lstStyle/>
        <a:p>
          <a:r>
            <a:rPr lang="pt-BR" dirty="0" smtClean="0"/>
            <a:t>Emissor</a:t>
          </a:r>
          <a:endParaRPr lang="pt-BR" dirty="0"/>
        </a:p>
      </dgm:t>
    </dgm:pt>
    <dgm:pt modelId="{086716FC-560D-4A6B-89DF-775A6E664026}" type="parTrans" cxnId="{5A5C41E8-AA3C-4C66-8ED6-C07E7E6AFD96}">
      <dgm:prSet/>
      <dgm:spPr/>
      <dgm:t>
        <a:bodyPr/>
        <a:lstStyle/>
        <a:p>
          <a:endParaRPr lang="pt-BR"/>
        </a:p>
      </dgm:t>
    </dgm:pt>
    <dgm:pt modelId="{688EC4CB-4F72-47CA-AAC2-50EC6C74462B}" type="sibTrans" cxnId="{5A5C41E8-AA3C-4C66-8ED6-C07E7E6AFD96}">
      <dgm:prSet/>
      <dgm:spPr/>
      <dgm:t>
        <a:bodyPr/>
        <a:lstStyle/>
        <a:p>
          <a:endParaRPr lang="pt-BR"/>
        </a:p>
      </dgm:t>
    </dgm:pt>
    <dgm:pt modelId="{EDD1C332-2A61-4924-8D9D-CF5C7DC7E5C9}">
      <dgm:prSet phldrT="[Texto]"/>
      <dgm:spPr/>
      <dgm:t>
        <a:bodyPr/>
        <a:lstStyle/>
        <a:p>
          <a:r>
            <a:rPr lang="pt-BR" dirty="0" smtClean="0"/>
            <a:t>Mensagem</a:t>
          </a:r>
          <a:endParaRPr lang="pt-BR" dirty="0"/>
        </a:p>
      </dgm:t>
    </dgm:pt>
    <dgm:pt modelId="{F4444A9D-974F-47BA-8DCA-C8F994EA98A1}" type="parTrans" cxnId="{BF35AE2A-31EC-48E4-99FD-F2FC92F0224D}">
      <dgm:prSet/>
      <dgm:spPr/>
      <dgm:t>
        <a:bodyPr/>
        <a:lstStyle/>
        <a:p>
          <a:endParaRPr lang="pt-BR"/>
        </a:p>
      </dgm:t>
    </dgm:pt>
    <dgm:pt modelId="{4D1E9B5D-D219-4813-ACF3-59725EF3570F}" type="sibTrans" cxnId="{BF35AE2A-31EC-48E4-99FD-F2FC92F0224D}">
      <dgm:prSet/>
      <dgm:spPr/>
      <dgm:t>
        <a:bodyPr/>
        <a:lstStyle/>
        <a:p>
          <a:endParaRPr lang="pt-BR"/>
        </a:p>
      </dgm:t>
    </dgm:pt>
    <dgm:pt modelId="{E1BF7877-742A-4EB2-AC20-15621F15DF27}">
      <dgm:prSet phldrT="[Texto]"/>
      <dgm:spPr/>
      <dgm:t>
        <a:bodyPr/>
        <a:lstStyle/>
        <a:p>
          <a:r>
            <a:rPr lang="pt-BR" dirty="0" smtClean="0"/>
            <a:t>Código</a:t>
          </a:r>
          <a:endParaRPr lang="pt-BR" dirty="0"/>
        </a:p>
      </dgm:t>
    </dgm:pt>
    <dgm:pt modelId="{1CE99EE0-040B-44A4-A18D-203654D5E40A}" type="parTrans" cxnId="{07CC6459-F774-4505-B7EB-B8911E82653F}">
      <dgm:prSet/>
      <dgm:spPr/>
      <dgm:t>
        <a:bodyPr/>
        <a:lstStyle/>
        <a:p>
          <a:endParaRPr lang="pt-BR"/>
        </a:p>
      </dgm:t>
    </dgm:pt>
    <dgm:pt modelId="{560CCD97-27BF-463F-B314-5A94FC727A9F}" type="sibTrans" cxnId="{07CC6459-F774-4505-B7EB-B8911E82653F}">
      <dgm:prSet/>
      <dgm:spPr/>
      <dgm:t>
        <a:bodyPr/>
        <a:lstStyle/>
        <a:p>
          <a:endParaRPr lang="pt-BR"/>
        </a:p>
      </dgm:t>
    </dgm:pt>
    <dgm:pt modelId="{9961BB86-B0A6-4C50-87FD-E49F9C0B9D68}">
      <dgm:prSet/>
      <dgm:spPr/>
      <dgm:t>
        <a:bodyPr/>
        <a:lstStyle/>
        <a:p>
          <a:r>
            <a:rPr lang="pt-BR" dirty="0" smtClean="0"/>
            <a:t>Canal</a:t>
          </a:r>
          <a:endParaRPr lang="pt-BR" dirty="0"/>
        </a:p>
      </dgm:t>
    </dgm:pt>
    <dgm:pt modelId="{26758015-B7F2-4077-A4A2-7B5954E58D66}" type="parTrans" cxnId="{6DFB45B5-CC7B-419C-BB9B-7E96D6854D49}">
      <dgm:prSet/>
      <dgm:spPr/>
      <dgm:t>
        <a:bodyPr/>
        <a:lstStyle/>
        <a:p>
          <a:endParaRPr lang="pt-BR"/>
        </a:p>
      </dgm:t>
    </dgm:pt>
    <dgm:pt modelId="{D16F4293-34AA-4626-89E6-A680B68D0A53}" type="sibTrans" cxnId="{6DFB45B5-CC7B-419C-BB9B-7E96D6854D49}">
      <dgm:prSet/>
      <dgm:spPr/>
      <dgm:t>
        <a:bodyPr/>
        <a:lstStyle/>
        <a:p>
          <a:endParaRPr lang="pt-BR"/>
        </a:p>
      </dgm:t>
    </dgm:pt>
    <dgm:pt modelId="{7B5DC9C3-4E50-4894-B9F3-2B94B5203A5D}">
      <dgm:prSet/>
      <dgm:spPr/>
      <dgm:t>
        <a:bodyPr/>
        <a:lstStyle/>
        <a:p>
          <a:r>
            <a:rPr lang="pt-BR" dirty="0" smtClean="0"/>
            <a:t>Contexto</a:t>
          </a:r>
          <a:endParaRPr lang="pt-BR" dirty="0"/>
        </a:p>
      </dgm:t>
    </dgm:pt>
    <dgm:pt modelId="{7D2306A5-924B-40B5-ABB7-211DF3AB7CF7}" type="parTrans" cxnId="{05EB5C61-B163-4473-AFAC-26801AB0E07E}">
      <dgm:prSet/>
      <dgm:spPr/>
      <dgm:t>
        <a:bodyPr/>
        <a:lstStyle/>
        <a:p>
          <a:endParaRPr lang="pt-BR"/>
        </a:p>
      </dgm:t>
    </dgm:pt>
    <dgm:pt modelId="{686B13B7-7046-4157-9BCB-2EC2342F96AD}" type="sibTrans" cxnId="{05EB5C61-B163-4473-AFAC-26801AB0E07E}">
      <dgm:prSet/>
      <dgm:spPr/>
      <dgm:t>
        <a:bodyPr/>
        <a:lstStyle/>
        <a:p>
          <a:endParaRPr lang="pt-BR"/>
        </a:p>
      </dgm:t>
    </dgm:pt>
    <dgm:pt modelId="{31F92306-8D65-4246-9231-26F58265883E}">
      <dgm:prSet/>
      <dgm:spPr/>
      <dgm:t>
        <a:bodyPr/>
        <a:lstStyle/>
        <a:p>
          <a:r>
            <a:rPr lang="pt-BR" dirty="0" smtClean="0"/>
            <a:t>Destinatário</a:t>
          </a:r>
          <a:endParaRPr lang="pt-BR" dirty="0"/>
        </a:p>
      </dgm:t>
    </dgm:pt>
    <dgm:pt modelId="{4E68A21D-FDE7-49DC-B7D5-758759D69F9C}" type="parTrans" cxnId="{83C7B47E-FE64-4498-851A-3D333C0CDE9B}">
      <dgm:prSet/>
      <dgm:spPr/>
      <dgm:t>
        <a:bodyPr/>
        <a:lstStyle/>
        <a:p>
          <a:endParaRPr lang="pt-BR"/>
        </a:p>
      </dgm:t>
    </dgm:pt>
    <dgm:pt modelId="{AEBE006B-F15B-4B31-9FCA-AA071D53D681}" type="sibTrans" cxnId="{83C7B47E-FE64-4498-851A-3D333C0CDE9B}">
      <dgm:prSet/>
      <dgm:spPr/>
      <dgm:t>
        <a:bodyPr/>
        <a:lstStyle/>
        <a:p>
          <a:endParaRPr lang="pt-BR"/>
        </a:p>
      </dgm:t>
    </dgm:pt>
    <dgm:pt modelId="{2182B7B0-5CA2-44F1-A358-7455F30EF667}" type="pres">
      <dgm:prSet presAssocID="{1DC2BD16-5546-4BA5-811B-5692A00DD35C}" presName="CompostProcess" presStyleCnt="0">
        <dgm:presLayoutVars>
          <dgm:dir/>
          <dgm:resizeHandles val="exact"/>
        </dgm:presLayoutVars>
      </dgm:prSet>
      <dgm:spPr/>
    </dgm:pt>
    <dgm:pt modelId="{E6C92DDB-2D76-490B-9ED1-34A5AF00878A}" type="pres">
      <dgm:prSet presAssocID="{1DC2BD16-5546-4BA5-811B-5692A00DD35C}" presName="arrow" presStyleLbl="bgShp" presStyleIdx="0" presStyleCnt="1"/>
      <dgm:spPr/>
    </dgm:pt>
    <dgm:pt modelId="{F48701E3-66C2-4054-A9B9-224E26EAAF00}" type="pres">
      <dgm:prSet presAssocID="{1DC2BD16-5546-4BA5-811B-5692A00DD35C}" presName="linearProcess" presStyleCnt="0"/>
      <dgm:spPr/>
    </dgm:pt>
    <dgm:pt modelId="{2729DD38-EBD3-4988-B60F-02DEBCADB0F8}" type="pres">
      <dgm:prSet presAssocID="{0FC3D0BE-7BFA-4FF6-93B8-71CCB0B2D578}" presName="textNode" presStyleLbl="node1" presStyleIdx="0" presStyleCnt="6">
        <dgm:presLayoutVars>
          <dgm:bulletEnabled val="1"/>
        </dgm:presLayoutVars>
      </dgm:prSet>
      <dgm:spPr/>
      <dgm:t>
        <a:bodyPr/>
        <a:lstStyle/>
        <a:p>
          <a:endParaRPr lang="pt-BR"/>
        </a:p>
      </dgm:t>
    </dgm:pt>
    <dgm:pt modelId="{2FC49942-C4F3-4F1B-9B7A-0C4C84DF28E5}" type="pres">
      <dgm:prSet presAssocID="{688EC4CB-4F72-47CA-AAC2-50EC6C74462B}" presName="sibTrans" presStyleCnt="0"/>
      <dgm:spPr/>
    </dgm:pt>
    <dgm:pt modelId="{990F7DF3-CC29-4C75-B532-DBEFA8B1C801}" type="pres">
      <dgm:prSet presAssocID="{EDD1C332-2A61-4924-8D9D-CF5C7DC7E5C9}" presName="textNode" presStyleLbl="node1" presStyleIdx="1" presStyleCnt="6">
        <dgm:presLayoutVars>
          <dgm:bulletEnabled val="1"/>
        </dgm:presLayoutVars>
      </dgm:prSet>
      <dgm:spPr/>
      <dgm:t>
        <a:bodyPr/>
        <a:lstStyle/>
        <a:p>
          <a:endParaRPr lang="pt-BR"/>
        </a:p>
      </dgm:t>
    </dgm:pt>
    <dgm:pt modelId="{337C0BD3-7483-48D2-9FD5-491893D2AB34}" type="pres">
      <dgm:prSet presAssocID="{4D1E9B5D-D219-4813-ACF3-59725EF3570F}" presName="sibTrans" presStyleCnt="0"/>
      <dgm:spPr/>
    </dgm:pt>
    <dgm:pt modelId="{CB611262-5D0D-4124-9723-D9E6515DDE7E}" type="pres">
      <dgm:prSet presAssocID="{E1BF7877-742A-4EB2-AC20-15621F15DF27}" presName="textNode" presStyleLbl="node1" presStyleIdx="2" presStyleCnt="6">
        <dgm:presLayoutVars>
          <dgm:bulletEnabled val="1"/>
        </dgm:presLayoutVars>
      </dgm:prSet>
      <dgm:spPr/>
      <dgm:t>
        <a:bodyPr/>
        <a:lstStyle/>
        <a:p>
          <a:endParaRPr lang="pt-BR"/>
        </a:p>
      </dgm:t>
    </dgm:pt>
    <dgm:pt modelId="{33F1AFD6-9B79-4642-B961-A6B5B6F6EC4A}" type="pres">
      <dgm:prSet presAssocID="{560CCD97-27BF-463F-B314-5A94FC727A9F}" presName="sibTrans" presStyleCnt="0"/>
      <dgm:spPr/>
    </dgm:pt>
    <dgm:pt modelId="{B98FF617-5F1D-4439-A75C-C7DA39C71D56}" type="pres">
      <dgm:prSet presAssocID="{9961BB86-B0A6-4C50-87FD-E49F9C0B9D68}" presName="textNode" presStyleLbl="node1" presStyleIdx="3" presStyleCnt="6">
        <dgm:presLayoutVars>
          <dgm:bulletEnabled val="1"/>
        </dgm:presLayoutVars>
      </dgm:prSet>
      <dgm:spPr/>
      <dgm:t>
        <a:bodyPr/>
        <a:lstStyle/>
        <a:p>
          <a:endParaRPr lang="pt-BR"/>
        </a:p>
      </dgm:t>
    </dgm:pt>
    <dgm:pt modelId="{129BA0D5-757A-4620-90D7-68E844994B2A}" type="pres">
      <dgm:prSet presAssocID="{D16F4293-34AA-4626-89E6-A680B68D0A53}" presName="sibTrans" presStyleCnt="0"/>
      <dgm:spPr/>
    </dgm:pt>
    <dgm:pt modelId="{32E0631B-91CA-47E3-8E17-0448FB1A3033}" type="pres">
      <dgm:prSet presAssocID="{7B5DC9C3-4E50-4894-B9F3-2B94B5203A5D}" presName="textNode" presStyleLbl="node1" presStyleIdx="4" presStyleCnt="6">
        <dgm:presLayoutVars>
          <dgm:bulletEnabled val="1"/>
        </dgm:presLayoutVars>
      </dgm:prSet>
      <dgm:spPr/>
      <dgm:t>
        <a:bodyPr/>
        <a:lstStyle/>
        <a:p>
          <a:endParaRPr lang="pt-BR"/>
        </a:p>
      </dgm:t>
    </dgm:pt>
    <dgm:pt modelId="{2739A937-C8B7-4173-BCCC-B9775089313E}" type="pres">
      <dgm:prSet presAssocID="{686B13B7-7046-4157-9BCB-2EC2342F96AD}" presName="sibTrans" presStyleCnt="0"/>
      <dgm:spPr/>
    </dgm:pt>
    <dgm:pt modelId="{5FD408A2-79A5-4DE1-AE95-8845EFCA720A}" type="pres">
      <dgm:prSet presAssocID="{31F92306-8D65-4246-9231-26F58265883E}" presName="textNode" presStyleLbl="node1" presStyleIdx="5" presStyleCnt="6">
        <dgm:presLayoutVars>
          <dgm:bulletEnabled val="1"/>
        </dgm:presLayoutVars>
      </dgm:prSet>
      <dgm:spPr/>
      <dgm:t>
        <a:bodyPr/>
        <a:lstStyle/>
        <a:p>
          <a:endParaRPr lang="pt-BR"/>
        </a:p>
      </dgm:t>
    </dgm:pt>
  </dgm:ptLst>
  <dgm:cxnLst>
    <dgm:cxn modelId="{5A5C41E8-AA3C-4C66-8ED6-C07E7E6AFD96}" srcId="{1DC2BD16-5546-4BA5-811B-5692A00DD35C}" destId="{0FC3D0BE-7BFA-4FF6-93B8-71CCB0B2D578}" srcOrd="0" destOrd="0" parTransId="{086716FC-560D-4A6B-89DF-775A6E664026}" sibTransId="{688EC4CB-4F72-47CA-AAC2-50EC6C74462B}"/>
    <dgm:cxn modelId="{6DFB45B5-CC7B-419C-BB9B-7E96D6854D49}" srcId="{1DC2BD16-5546-4BA5-811B-5692A00DD35C}" destId="{9961BB86-B0A6-4C50-87FD-E49F9C0B9D68}" srcOrd="3" destOrd="0" parTransId="{26758015-B7F2-4077-A4A2-7B5954E58D66}" sibTransId="{D16F4293-34AA-4626-89E6-A680B68D0A53}"/>
    <dgm:cxn modelId="{83C7B47E-FE64-4498-851A-3D333C0CDE9B}" srcId="{1DC2BD16-5546-4BA5-811B-5692A00DD35C}" destId="{31F92306-8D65-4246-9231-26F58265883E}" srcOrd="5" destOrd="0" parTransId="{4E68A21D-FDE7-49DC-B7D5-758759D69F9C}" sibTransId="{AEBE006B-F15B-4B31-9FCA-AA071D53D681}"/>
    <dgm:cxn modelId="{293F96AB-7E34-4639-85D6-70E78CCD1BA0}" type="presOf" srcId="{E1BF7877-742A-4EB2-AC20-15621F15DF27}" destId="{CB611262-5D0D-4124-9723-D9E6515DDE7E}" srcOrd="0" destOrd="0" presId="urn:microsoft.com/office/officeart/2005/8/layout/hProcess9"/>
    <dgm:cxn modelId="{BF35AE2A-31EC-48E4-99FD-F2FC92F0224D}" srcId="{1DC2BD16-5546-4BA5-811B-5692A00DD35C}" destId="{EDD1C332-2A61-4924-8D9D-CF5C7DC7E5C9}" srcOrd="1" destOrd="0" parTransId="{F4444A9D-974F-47BA-8DCA-C8F994EA98A1}" sibTransId="{4D1E9B5D-D219-4813-ACF3-59725EF3570F}"/>
    <dgm:cxn modelId="{07CC6459-F774-4505-B7EB-B8911E82653F}" srcId="{1DC2BD16-5546-4BA5-811B-5692A00DD35C}" destId="{E1BF7877-742A-4EB2-AC20-15621F15DF27}" srcOrd="2" destOrd="0" parTransId="{1CE99EE0-040B-44A4-A18D-203654D5E40A}" sibTransId="{560CCD97-27BF-463F-B314-5A94FC727A9F}"/>
    <dgm:cxn modelId="{3CF2F547-CEBF-4D8E-906A-DA7ED18CEC9D}" type="presOf" srcId="{0FC3D0BE-7BFA-4FF6-93B8-71CCB0B2D578}" destId="{2729DD38-EBD3-4988-B60F-02DEBCADB0F8}" srcOrd="0" destOrd="0" presId="urn:microsoft.com/office/officeart/2005/8/layout/hProcess9"/>
    <dgm:cxn modelId="{FA03F5A5-0962-4D39-8F08-B08F5E1F3090}" type="presOf" srcId="{31F92306-8D65-4246-9231-26F58265883E}" destId="{5FD408A2-79A5-4DE1-AE95-8845EFCA720A}" srcOrd="0" destOrd="0" presId="urn:microsoft.com/office/officeart/2005/8/layout/hProcess9"/>
    <dgm:cxn modelId="{1FE4C91B-6D3D-42A5-8704-8F0C1249F701}" type="presOf" srcId="{9961BB86-B0A6-4C50-87FD-E49F9C0B9D68}" destId="{B98FF617-5F1D-4439-A75C-C7DA39C71D56}" srcOrd="0" destOrd="0" presId="urn:microsoft.com/office/officeart/2005/8/layout/hProcess9"/>
    <dgm:cxn modelId="{58D0F8DC-BD02-40CE-A37B-CC0F8EB4A531}" type="presOf" srcId="{1DC2BD16-5546-4BA5-811B-5692A00DD35C}" destId="{2182B7B0-5CA2-44F1-A358-7455F30EF667}" srcOrd="0" destOrd="0" presId="urn:microsoft.com/office/officeart/2005/8/layout/hProcess9"/>
    <dgm:cxn modelId="{05EB5C61-B163-4473-AFAC-26801AB0E07E}" srcId="{1DC2BD16-5546-4BA5-811B-5692A00DD35C}" destId="{7B5DC9C3-4E50-4894-B9F3-2B94B5203A5D}" srcOrd="4" destOrd="0" parTransId="{7D2306A5-924B-40B5-ABB7-211DF3AB7CF7}" sibTransId="{686B13B7-7046-4157-9BCB-2EC2342F96AD}"/>
    <dgm:cxn modelId="{4E79BB13-882F-4741-816D-DA09C3B5641D}" type="presOf" srcId="{EDD1C332-2A61-4924-8D9D-CF5C7DC7E5C9}" destId="{990F7DF3-CC29-4C75-B532-DBEFA8B1C801}" srcOrd="0" destOrd="0" presId="urn:microsoft.com/office/officeart/2005/8/layout/hProcess9"/>
    <dgm:cxn modelId="{BFA16C72-DCC7-479B-87B7-D1018063F7BA}" type="presOf" srcId="{7B5DC9C3-4E50-4894-B9F3-2B94B5203A5D}" destId="{32E0631B-91CA-47E3-8E17-0448FB1A3033}" srcOrd="0" destOrd="0" presId="urn:microsoft.com/office/officeart/2005/8/layout/hProcess9"/>
    <dgm:cxn modelId="{53F80F50-F44A-4EFB-B451-218E77617BDE}" type="presParOf" srcId="{2182B7B0-5CA2-44F1-A358-7455F30EF667}" destId="{E6C92DDB-2D76-490B-9ED1-34A5AF00878A}" srcOrd="0" destOrd="0" presId="urn:microsoft.com/office/officeart/2005/8/layout/hProcess9"/>
    <dgm:cxn modelId="{68778898-AA99-4281-BA12-6613D3D4F4DA}" type="presParOf" srcId="{2182B7B0-5CA2-44F1-A358-7455F30EF667}" destId="{F48701E3-66C2-4054-A9B9-224E26EAAF00}" srcOrd="1" destOrd="0" presId="urn:microsoft.com/office/officeart/2005/8/layout/hProcess9"/>
    <dgm:cxn modelId="{C129C822-0A56-48BF-9424-874B4A3894DD}" type="presParOf" srcId="{F48701E3-66C2-4054-A9B9-224E26EAAF00}" destId="{2729DD38-EBD3-4988-B60F-02DEBCADB0F8}" srcOrd="0" destOrd="0" presId="urn:microsoft.com/office/officeart/2005/8/layout/hProcess9"/>
    <dgm:cxn modelId="{B3DE5FB4-9239-4AE7-9570-FE9FAF7C2535}" type="presParOf" srcId="{F48701E3-66C2-4054-A9B9-224E26EAAF00}" destId="{2FC49942-C4F3-4F1B-9B7A-0C4C84DF28E5}" srcOrd="1" destOrd="0" presId="urn:microsoft.com/office/officeart/2005/8/layout/hProcess9"/>
    <dgm:cxn modelId="{EA67C459-1C54-4103-8F3A-293554E96635}" type="presParOf" srcId="{F48701E3-66C2-4054-A9B9-224E26EAAF00}" destId="{990F7DF3-CC29-4C75-B532-DBEFA8B1C801}" srcOrd="2" destOrd="0" presId="urn:microsoft.com/office/officeart/2005/8/layout/hProcess9"/>
    <dgm:cxn modelId="{03FD8E23-A804-4074-9FF4-E69AB9FDDDF3}" type="presParOf" srcId="{F48701E3-66C2-4054-A9B9-224E26EAAF00}" destId="{337C0BD3-7483-48D2-9FD5-491893D2AB34}" srcOrd="3" destOrd="0" presId="urn:microsoft.com/office/officeart/2005/8/layout/hProcess9"/>
    <dgm:cxn modelId="{2D2DA462-283A-4543-BFB3-5B8D81613F4A}" type="presParOf" srcId="{F48701E3-66C2-4054-A9B9-224E26EAAF00}" destId="{CB611262-5D0D-4124-9723-D9E6515DDE7E}" srcOrd="4" destOrd="0" presId="urn:microsoft.com/office/officeart/2005/8/layout/hProcess9"/>
    <dgm:cxn modelId="{91CEB12E-6261-486C-A12C-73D84F9B41F0}" type="presParOf" srcId="{F48701E3-66C2-4054-A9B9-224E26EAAF00}" destId="{33F1AFD6-9B79-4642-B961-A6B5B6F6EC4A}" srcOrd="5" destOrd="0" presId="urn:microsoft.com/office/officeart/2005/8/layout/hProcess9"/>
    <dgm:cxn modelId="{2FA782F9-A4F6-4161-B404-864F8C84194C}" type="presParOf" srcId="{F48701E3-66C2-4054-A9B9-224E26EAAF00}" destId="{B98FF617-5F1D-4439-A75C-C7DA39C71D56}" srcOrd="6" destOrd="0" presId="urn:microsoft.com/office/officeart/2005/8/layout/hProcess9"/>
    <dgm:cxn modelId="{FB23E4A3-FCA4-45DD-994E-C77D4B0A2410}" type="presParOf" srcId="{F48701E3-66C2-4054-A9B9-224E26EAAF00}" destId="{129BA0D5-757A-4620-90D7-68E844994B2A}" srcOrd="7" destOrd="0" presId="urn:microsoft.com/office/officeart/2005/8/layout/hProcess9"/>
    <dgm:cxn modelId="{634D141F-F381-4EC1-A6F9-7F68092A6C1B}" type="presParOf" srcId="{F48701E3-66C2-4054-A9B9-224E26EAAF00}" destId="{32E0631B-91CA-47E3-8E17-0448FB1A3033}" srcOrd="8" destOrd="0" presId="urn:microsoft.com/office/officeart/2005/8/layout/hProcess9"/>
    <dgm:cxn modelId="{D272E640-17DA-447D-B2E2-9E32274A7A3B}" type="presParOf" srcId="{F48701E3-66C2-4054-A9B9-224E26EAAF00}" destId="{2739A937-C8B7-4173-BCCC-B9775089313E}" srcOrd="9" destOrd="0" presId="urn:microsoft.com/office/officeart/2005/8/layout/hProcess9"/>
    <dgm:cxn modelId="{4D2F6245-C453-4B37-A700-7CE0610AE415}" type="presParOf" srcId="{F48701E3-66C2-4054-A9B9-224E26EAAF00}" destId="{5FD408A2-79A5-4DE1-AE95-8845EFCA720A}"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AAF2F16-29E6-4D33-9451-ABDF72996D3D}" type="doc">
      <dgm:prSet loTypeId="urn:microsoft.com/office/officeart/2005/8/layout/equation2" loCatId="relationship" qsTypeId="urn:microsoft.com/office/officeart/2005/8/quickstyle/simple1" qsCatId="simple" csTypeId="urn:microsoft.com/office/officeart/2005/8/colors/accent1_2" csCatId="accent1" phldr="1"/>
      <dgm:spPr/>
    </dgm:pt>
    <dgm:pt modelId="{016BDCAF-AF37-4A59-9B92-0FEE5BEC0C22}">
      <dgm:prSet phldrT="[Texto]"/>
      <dgm:spPr/>
      <dgm:t>
        <a:bodyPr/>
        <a:lstStyle/>
        <a:p>
          <a:r>
            <a:rPr lang="pt-BR" dirty="0" smtClean="0"/>
            <a:t>Dir. Financeiro</a:t>
          </a:r>
          <a:endParaRPr lang="pt-BR" dirty="0"/>
        </a:p>
      </dgm:t>
    </dgm:pt>
    <dgm:pt modelId="{B3F84255-D06E-4972-973C-24BF8D8179DE}" type="parTrans" cxnId="{A235049F-2E4E-48BA-92FE-0CBB80172757}">
      <dgm:prSet/>
      <dgm:spPr/>
      <dgm:t>
        <a:bodyPr/>
        <a:lstStyle/>
        <a:p>
          <a:endParaRPr lang="pt-BR"/>
        </a:p>
      </dgm:t>
    </dgm:pt>
    <dgm:pt modelId="{D715CA7E-FA95-4A07-9EFA-A55C3CCA46BC}" type="sibTrans" cxnId="{A235049F-2E4E-48BA-92FE-0CBB80172757}">
      <dgm:prSet/>
      <dgm:spPr/>
      <dgm:t>
        <a:bodyPr/>
        <a:lstStyle/>
        <a:p>
          <a:endParaRPr lang="pt-BR"/>
        </a:p>
      </dgm:t>
    </dgm:pt>
    <dgm:pt modelId="{67CA2D5B-FBB5-454F-B3A2-C1ED2D3166DF}">
      <dgm:prSet phldrT="[Texto]"/>
      <dgm:spPr/>
      <dgm:t>
        <a:bodyPr/>
        <a:lstStyle/>
        <a:p>
          <a:r>
            <a:rPr lang="pt-BR" dirty="0" smtClean="0"/>
            <a:t>Dir. Tributário</a:t>
          </a:r>
          <a:endParaRPr lang="pt-BR" dirty="0"/>
        </a:p>
      </dgm:t>
    </dgm:pt>
    <dgm:pt modelId="{84830B08-0B3D-42A5-B341-CE2ED57A43BE}" type="parTrans" cxnId="{C78892A2-3A97-4716-AF6E-1919EBC73F20}">
      <dgm:prSet/>
      <dgm:spPr/>
      <dgm:t>
        <a:bodyPr/>
        <a:lstStyle/>
        <a:p>
          <a:endParaRPr lang="pt-BR"/>
        </a:p>
      </dgm:t>
    </dgm:pt>
    <dgm:pt modelId="{63841A50-E8BD-4A3B-A233-3F68D01E9A59}" type="sibTrans" cxnId="{C78892A2-3A97-4716-AF6E-1919EBC73F20}">
      <dgm:prSet/>
      <dgm:spPr/>
      <dgm:t>
        <a:bodyPr/>
        <a:lstStyle/>
        <a:p>
          <a:endParaRPr lang="pt-BR"/>
        </a:p>
      </dgm:t>
    </dgm:pt>
    <dgm:pt modelId="{BA5FAA3A-5B41-4530-89D3-563DC4230D12}">
      <dgm:prSet phldrT="[Texto]"/>
      <dgm:spPr/>
      <dgm:t>
        <a:bodyPr/>
        <a:lstStyle/>
        <a:p>
          <a:r>
            <a:rPr lang="pt-BR" dirty="0" smtClean="0"/>
            <a:t>Direito</a:t>
          </a:r>
          <a:endParaRPr lang="pt-BR" dirty="0"/>
        </a:p>
      </dgm:t>
    </dgm:pt>
    <dgm:pt modelId="{C433C964-5DA1-4887-B2CD-D699BF6C08E8}" type="parTrans" cxnId="{18C9960F-FE37-4CCD-8F95-A1A1BE89D0F9}">
      <dgm:prSet/>
      <dgm:spPr/>
      <dgm:t>
        <a:bodyPr/>
        <a:lstStyle/>
        <a:p>
          <a:endParaRPr lang="pt-BR"/>
        </a:p>
      </dgm:t>
    </dgm:pt>
    <dgm:pt modelId="{D9D7F83A-FD4C-4589-9F10-F6282065D0DC}" type="sibTrans" cxnId="{18C9960F-FE37-4CCD-8F95-A1A1BE89D0F9}">
      <dgm:prSet/>
      <dgm:spPr/>
      <dgm:t>
        <a:bodyPr/>
        <a:lstStyle/>
        <a:p>
          <a:endParaRPr lang="pt-BR"/>
        </a:p>
      </dgm:t>
    </dgm:pt>
    <dgm:pt modelId="{35A0A5BC-1D03-4C77-9C80-6705A0156C86}" type="pres">
      <dgm:prSet presAssocID="{CAAF2F16-29E6-4D33-9451-ABDF72996D3D}" presName="Name0" presStyleCnt="0">
        <dgm:presLayoutVars>
          <dgm:dir/>
          <dgm:resizeHandles val="exact"/>
        </dgm:presLayoutVars>
      </dgm:prSet>
      <dgm:spPr/>
    </dgm:pt>
    <dgm:pt modelId="{E52D2D75-45F2-4C95-A6AB-E8E2477A328E}" type="pres">
      <dgm:prSet presAssocID="{CAAF2F16-29E6-4D33-9451-ABDF72996D3D}" presName="vNodes" presStyleCnt="0"/>
      <dgm:spPr/>
    </dgm:pt>
    <dgm:pt modelId="{3EF5E4EC-5DF1-4830-99BB-402A29DF86E6}" type="pres">
      <dgm:prSet presAssocID="{016BDCAF-AF37-4A59-9B92-0FEE5BEC0C22}" presName="node" presStyleLbl="node1" presStyleIdx="0" presStyleCnt="3">
        <dgm:presLayoutVars>
          <dgm:bulletEnabled val="1"/>
        </dgm:presLayoutVars>
      </dgm:prSet>
      <dgm:spPr/>
      <dgm:t>
        <a:bodyPr/>
        <a:lstStyle/>
        <a:p>
          <a:endParaRPr lang="pt-BR"/>
        </a:p>
      </dgm:t>
    </dgm:pt>
    <dgm:pt modelId="{B743C832-8BA9-4302-ACCF-85BAAA8EB047}" type="pres">
      <dgm:prSet presAssocID="{D715CA7E-FA95-4A07-9EFA-A55C3CCA46BC}" presName="spacerT" presStyleCnt="0"/>
      <dgm:spPr/>
    </dgm:pt>
    <dgm:pt modelId="{0C216CD8-A0C4-4C51-935C-25454B916750}" type="pres">
      <dgm:prSet presAssocID="{D715CA7E-FA95-4A07-9EFA-A55C3CCA46BC}" presName="sibTrans" presStyleLbl="sibTrans2D1" presStyleIdx="0" presStyleCnt="2"/>
      <dgm:spPr/>
    </dgm:pt>
    <dgm:pt modelId="{A9D3425F-E3ED-46CA-AC8B-1530EE043A09}" type="pres">
      <dgm:prSet presAssocID="{D715CA7E-FA95-4A07-9EFA-A55C3CCA46BC}" presName="spacerB" presStyleCnt="0"/>
      <dgm:spPr/>
    </dgm:pt>
    <dgm:pt modelId="{DE4850C8-9219-43BB-89FD-09A29E67B685}" type="pres">
      <dgm:prSet presAssocID="{67CA2D5B-FBB5-454F-B3A2-C1ED2D3166DF}" presName="node" presStyleLbl="node1" presStyleIdx="1" presStyleCnt="3">
        <dgm:presLayoutVars>
          <dgm:bulletEnabled val="1"/>
        </dgm:presLayoutVars>
      </dgm:prSet>
      <dgm:spPr/>
      <dgm:t>
        <a:bodyPr/>
        <a:lstStyle/>
        <a:p>
          <a:endParaRPr lang="pt-BR"/>
        </a:p>
      </dgm:t>
    </dgm:pt>
    <dgm:pt modelId="{87067E6D-C71D-473A-8025-4A2A6F83A762}" type="pres">
      <dgm:prSet presAssocID="{CAAF2F16-29E6-4D33-9451-ABDF72996D3D}" presName="sibTransLast" presStyleLbl="sibTrans2D1" presStyleIdx="1" presStyleCnt="2"/>
      <dgm:spPr/>
    </dgm:pt>
    <dgm:pt modelId="{A06367C3-9000-4166-BA64-2A7F4D508D53}" type="pres">
      <dgm:prSet presAssocID="{CAAF2F16-29E6-4D33-9451-ABDF72996D3D}" presName="connectorText" presStyleLbl="sibTrans2D1" presStyleIdx="1" presStyleCnt="2"/>
      <dgm:spPr/>
    </dgm:pt>
    <dgm:pt modelId="{2303D42F-1446-416E-A0B7-40938ADE6827}" type="pres">
      <dgm:prSet presAssocID="{CAAF2F16-29E6-4D33-9451-ABDF72996D3D}" presName="lastNode" presStyleLbl="node1" presStyleIdx="2" presStyleCnt="3">
        <dgm:presLayoutVars>
          <dgm:bulletEnabled val="1"/>
        </dgm:presLayoutVars>
      </dgm:prSet>
      <dgm:spPr/>
    </dgm:pt>
  </dgm:ptLst>
  <dgm:cxnLst>
    <dgm:cxn modelId="{16EBCBF9-BB22-4C98-9C8B-8F0A5F139C5E}" type="presOf" srcId="{63841A50-E8BD-4A3B-A233-3F68D01E9A59}" destId="{87067E6D-C71D-473A-8025-4A2A6F83A762}" srcOrd="0" destOrd="0" presId="urn:microsoft.com/office/officeart/2005/8/layout/equation2"/>
    <dgm:cxn modelId="{D8CDF778-F18A-4B85-9FFD-53E1B4E3DA6A}" type="presOf" srcId="{67CA2D5B-FBB5-454F-B3A2-C1ED2D3166DF}" destId="{DE4850C8-9219-43BB-89FD-09A29E67B685}" srcOrd="0" destOrd="0" presId="urn:microsoft.com/office/officeart/2005/8/layout/equation2"/>
    <dgm:cxn modelId="{9838102C-98AA-450F-8CF1-3B5B1A74220E}" type="presOf" srcId="{D715CA7E-FA95-4A07-9EFA-A55C3CCA46BC}" destId="{0C216CD8-A0C4-4C51-935C-25454B916750}" srcOrd="0" destOrd="0" presId="urn:microsoft.com/office/officeart/2005/8/layout/equation2"/>
    <dgm:cxn modelId="{A235049F-2E4E-48BA-92FE-0CBB80172757}" srcId="{CAAF2F16-29E6-4D33-9451-ABDF72996D3D}" destId="{016BDCAF-AF37-4A59-9B92-0FEE5BEC0C22}" srcOrd="0" destOrd="0" parTransId="{B3F84255-D06E-4972-973C-24BF8D8179DE}" sibTransId="{D715CA7E-FA95-4A07-9EFA-A55C3CCA46BC}"/>
    <dgm:cxn modelId="{AACE712D-170B-4C92-B504-9394973338ED}" type="presOf" srcId="{63841A50-E8BD-4A3B-A233-3F68D01E9A59}" destId="{A06367C3-9000-4166-BA64-2A7F4D508D53}" srcOrd="1" destOrd="0" presId="urn:microsoft.com/office/officeart/2005/8/layout/equation2"/>
    <dgm:cxn modelId="{F017DB03-544A-46DA-9907-EF0BD8631FB3}" type="presOf" srcId="{BA5FAA3A-5B41-4530-89D3-563DC4230D12}" destId="{2303D42F-1446-416E-A0B7-40938ADE6827}" srcOrd="0" destOrd="0" presId="urn:microsoft.com/office/officeart/2005/8/layout/equation2"/>
    <dgm:cxn modelId="{EEAB92F4-9BD5-4217-BD21-F082ED4AE9F5}" type="presOf" srcId="{016BDCAF-AF37-4A59-9B92-0FEE5BEC0C22}" destId="{3EF5E4EC-5DF1-4830-99BB-402A29DF86E6}" srcOrd="0" destOrd="0" presId="urn:microsoft.com/office/officeart/2005/8/layout/equation2"/>
    <dgm:cxn modelId="{18C9960F-FE37-4CCD-8F95-A1A1BE89D0F9}" srcId="{CAAF2F16-29E6-4D33-9451-ABDF72996D3D}" destId="{BA5FAA3A-5B41-4530-89D3-563DC4230D12}" srcOrd="2" destOrd="0" parTransId="{C433C964-5DA1-4887-B2CD-D699BF6C08E8}" sibTransId="{D9D7F83A-FD4C-4589-9F10-F6282065D0DC}"/>
    <dgm:cxn modelId="{ADCE9F01-5131-4680-A6AF-7D744F13B328}" type="presOf" srcId="{CAAF2F16-29E6-4D33-9451-ABDF72996D3D}" destId="{35A0A5BC-1D03-4C77-9C80-6705A0156C86}" srcOrd="0" destOrd="0" presId="urn:microsoft.com/office/officeart/2005/8/layout/equation2"/>
    <dgm:cxn modelId="{C78892A2-3A97-4716-AF6E-1919EBC73F20}" srcId="{CAAF2F16-29E6-4D33-9451-ABDF72996D3D}" destId="{67CA2D5B-FBB5-454F-B3A2-C1ED2D3166DF}" srcOrd="1" destOrd="0" parTransId="{84830B08-0B3D-42A5-B341-CE2ED57A43BE}" sibTransId="{63841A50-E8BD-4A3B-A233-3F68D01E9A59}"/>
    <dgm:cxn modelId="{7CACD64F-EF4C-45E8-9B0B-FF4ABDA72A11}" type="presParOf" srcId="{35A0A5BC-1D03-4C77-9C80-6705A0156C86}" destId="{E52D2D75-45F2-4C95-A6AB-E8E2477A328E}" srcOrd="0" destOrd="0" presId="urn:microsoft.com/office/officeart/2005/8/layout/equation2"/>
    <dgm:cxn modelId="{A915BA93-1B68-4209-BF48-8FB27BF13B5A}" type="presParOf" srcId="{E52D2D75-45F2-4C95-A6AB-E8E2477A328E}" destId="{3EF5E4EC-5DF1-4830-99BB-402A29DF86E6}" srcOrd="0" destOrd="0" presId="urn:microsoft.com/office/officeart/2005/8/layout/equation2"/>
    <dgm:cxn modelId="{33AE75F3-093A-42D0-9A6D-083BD098798C}" type="presParOf" srcId="{E52D2D75-45F2-4C95-A6AB-E8E2477A328E}" destId="{B743C832-8BA9-4302-ACCF-85BAAA8EB047}" srcOrd="1" destOrd="0" presId="urn:microsoft.com/office/officeart/2005/8/layout/equation2"/>
    <dgm:cxn modelId="{15280409-58D8-4807-801C-A1828E2771DA}" type="presParOf" srcId="{E52D2D75-45F2-4C95-A6AB-E8E2477A328E}" destId="{0C216CD8-A0C4-4C51-935C-25454B916750}" srcOrd="2" destOrd="0" presId="urn:microsoft.com/office/officeart/2005/8/layout/equation2"/>
    <dgm:cxn modelId="{7DAFE62B-21DD-4BAF-950B-8CA9645E9203}" type="presParOf" srcId="{E52D2D75-45F2-4C95-A6AB-E8E2477A328E}" destId="{A9D3425F-E3ED-46CA-AC8B-1530EE043A09}" srcOrd="3" destOrd="0" presId="urn:microsoft.com/office/officeart/2005/8/layout/equation2"/>
    <dgm:cxn modelId="{EF1D6835-88FE-499A-B9E9-9D1CA7DFA8B6}" type="presParOf" srcId="{E52D2D75-45F2-4C95-A6AB-E8E2477A328E}" destId="{DE4850C8-9219-43BB-89FD-09A29E67B685}" srcOrd="4" destOrd="0" presId="urn:microsoft.com/office/officeart/2005/8/layout/equation2"/>
    <dgm:cxn modelId="{09F806C2-65C0-4A7C-AF40-2C97C27A51C1}" type="presParOf" srcId="{35A0A5BC-1D03-4C77-9C80-6705A0156C86}" destId="{87067E6D-C71D-473A-8025-4A2A6F83A762}" srcOrd="1" destOrd="0" presId="urn:microsoft.com/office/officeart/2005/8/layout/equation2"/>
    <dgm:cxn modelId="{9C03FE6E-B604-4CF2-8C2A-D1F1622CFE5E}" type="presParOf" srcId="{87067E6D-C71D-473A-8025-4A2A6F83A762}" destId="{A06367C3-9000-4166-BA64-2A7F4D508D53}" srcOrd="0" destOrd="0" presId="urn:microsoft.com/office/officeart/2005/8/layout/equation2"/>
    <dgm:cxn modelId="{EB59693D-8B2B-48F6-9121-BA124748310B}" type="presParOf" srcId="{35A0A5BC-1D03-4C77-9C80-6705A0156C86}" destId="{2303D42F-1446-416E-A0B7-40938ADE6827}"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85DA70-6D11-4674-9334-3E49C75A86EF}" type="doc">
      <dgm:prSet loTypeId="urn:microsoft.com/office/officeart/2005/8/layout/process1" loCatId="process" qsTypeId="urn:microsoft.com/office/officeart/2005/8/quickstyle/simple1" qsCatId="simple" csTypeId="urn:microsoft.com/office/officeart/2005/8/colors/accent1_2" csCatId="accent1" phldr="1"/>
      <dgm:spPr/>
    </dgm:pt>
    <dgm:pt modelId="{876A0140-27F0-4BD1-AA39-8812F8B8ADE0}">
      <dgm:prSet phldrT="[Texto]"/>
      <dgm:spPr/>
      <dgm:t>
        <a:bodyPr/>
        <a:lstStyle/>
        <a:p>
          <a:r>
            <a:rPr lang="pt-BR" dirty="0" smtClean="0"/>
            <a:t>Orçamento</a:t>
          </a:r>
          <a:endParaRPr lang="pt-BR" dirty="0"/>
        </a:p>
      </dgm:t>
    </dgm:pt>
    <dgm:pt modelId="{E619D8F1-E9E0-4D56-8CD1-E5B2EB80D11A}" type="parTrans" cxnId="{A8F08955-1BC6-48E4-BDDA-BAADB20F427A}">
      <dgm:prSet/>
      <dgm:spPr/>
      <dgm:t>
        <a:bodyPr/>
        <a:lstStyle/>
        <a:p>
          <a:endParaRPr lang="pt-BR"/>
        </a:p>
      </dgm:t>
    </dgm:pt>
    <dgm:pt modelId="{5156845C-CEC2-4B3A-A1AC-2020FCF19A55}" type="sibTrans" cxnId="{A8F08955-1BC6-48E4-BDDA-BAADB20F427A}">
      <dgm:prSet/>
      <dgm:spPr/>
      <dgm:t>
        <a:bodyPr/>
        <a:lstStyle/>
        <a:p>
          <a:endParaRPr lang="pt-BR"/>
        </a:p>
      </dgm:t>
    </dgm:pt>
    <dgm:pt modelId="{63EFD476-B663-4019-B508-A263656E0E63}">
      <dgm:prSet phldrT="[Texto]"/>
      <dgm:spPr/>
      <dgm:t>
        <a:bodyPr/>
        <a:lstStyle/>
        <a:p>
          <a:r>
            <a:rPr lang="pt-BR" dirty="0" smtClean="0"/>
            <a:t>Receita</a:t>
          </a:r>
          <a:endParaRPr lang="pt-BR" dirty="0"/>
        </a:p>
      </dgm:t>
    </dgm:pt>
    <dgm:pt modelId="{7DA03F1B-DDA9-4DAC-AC2B-F25B455C2CD5}" type="parTrans" cxnId="{114B6821-7674-4EB1-8777-48AE3E04FF59}">
      <dgm:prSet/>
      <dgm:spPr/>
      <dgm:t>
        <a:bodyPr/>
        <a:lstStyle/>
        <a:p>
          <a:endParaRPr lang="pt-BR"/>
        </a:p>
      </dgm:t>
    </dgm:pt>
    <dgm:pt modelId="{6F8737D6-C99C-43B9-B8A5-D8AB71831388}" type="sibTrans" cxnId="{114B6821-7674-4EB1-8777-48AE3E04FF59}">
      <dgm:prSet/>
      <dgm:spPr/>
      <dgm:t>
        <a:bodyPr/>
        <a:lstStyle/>
        <a:p>
          <a:endParaRPr lang="pt-BR"/>
        </a:p>
      </dgm:t>
    </dgm:pt>
    <dgm:pt modelId="{DFAE70D4-21FE-4608-9910-091117B81FAC}">
      <dgm:prSet phldrT="[Texto]"/>
      <dgm:spPr/>
      <dgm:t>
        <a:bodyPr/>
        <a:lstStyle/>
        <a:p>
          <a:r>
            <a:rPr lang="pt-BR" dirty="0" smtClean="0"/>
            <a:t>Despesa</a:t>
          </a:r>
          <a:endParaRPr lang="pt-BR" dirty="0"/>
        </a:p>
      </dgm:t>
    </dgm:pt>
    <dgm:pt modelId="{4D76E255-AD8A-4E72-A26E-6030002A6069}" type="parTrans" cxnId="{5BF90467-401E-4B9C-88FC-C50BA6AFE230}">
      <dgm:prSet/>
      <dgm:spPr/>
      <dgm:t>
        <a:bodyPr/>
        <a:lstStyle/>
        <a:p>
          <a:endParaRPr lang="pt-BR"/>
        </a:p>
      </dgm:t>
    </dgm:pt>
    <dgm:pt modelId="{F4E6A192-731F-414A-8CDF-3297243102FE}" type="sibTrans" cxnId="{5BF90467-401E-4B9C-88FC-C50BA6AFE230}">
      <dgm:prSet/>
      <dgm:spPr/>
      <dgm:t>
        <a:bodyPr/>
        <a:lstStyle/>
        <a:p>
          <a:endParaRPr lang="pt-BR"/>
        </a:p>
      </dgm:t>
    </dgm:pt>
    <dgm:pt modelId="{46964668-FC48-4868-9272-D56D861E31D0}">
      <dgm:prSet/>
      <dgm:spPr/>
      <dgm:t>
        <a:bodyPr/>
        <a:lstStyle/>
        <a:p>
          <a:r>
            <a:rPr lang="pt-BR" dirty="0" smtClean="0"/>
            <a:t>Atuação</a:t>
          </a:r>
          <a:endParaRPr lang="pt-BR" dirty="0"/>
        </a:p>
      </dgm:t>
    </dgm:pt>
    <dgm:pt modelId="{797FD5A6-6B73-4EE3-8EB7-BBA726BB56AF}" type="parTrans" cxnId="{066B4DC0-E2D0-42E3-935D-FA7FFB9BD078}">
      <dgm:prSet/>
      <dgm:spPr/>
      <dgm:t>
        <a:bodyPr/>
        <a:lstStyle/>
        <a:p>
          <a:endParaRPr lang="pt-BR"/>
        </a:p>
      </dgm:t>
    </dgm:pt>
    <dgm:pt modelId="{BF31D4BA-7AAB-4E15-813D-CFA62797A5A7}" type="sibTrans" cxnId="{066B4DC0-E2D0-42E3-935D-FA7FFB9BD078}">
      <dgm:prSet/>
      <dgm:spPr/>
      <dgm:t>
        <a:bodyPr/>
        <a:lstStyle/>
        <a:p>
          <a:endParaRPr lang="pt-BR"/>
        </a:p>
      </dgm:t>
    </dgm:pt>
    <dgm:pt modelId="{9B8EF8A4-AB1C-4FFA-A81C-157FD3CD497F}" type="pres">
      <dgm:prSet presAssocID="{C185DA70-6D11-4674-9334-3E49C75A86EF}" presName="Name0" presStyleCnt="0">
        <dgm:presLayoutVars>
          <dgm:dir/>
          <dgm:resizeHandles val="exact"/>
        </dgm:presLayoutVars>
      </dgm:prSet>
      <dgm:spPr/>
    </dgm:pt>
    <dgm:pt modelId="{02F02BA2-3026-4C6D-B226-40CCB7DE2033}" type="pres">
      <dgm:prSet presAssocID="{876A0140-27F0-4BD1-AA39-8812F8B8ADE0}" presName="node" presStyleLbl="node1" presStyleIdx="0" presStyleCnt="4">
        <dgm:presLayoutVars>
          <dgm:bulletEnabled val="1"/>
        </dgm:presLayoutVars>
      </dgm:prSet>
      <dgm:spPr/>
      <dgm:t>
        <a:bodyPr/>
        <a:lstStyle/>
        <a:p>
          <a:endParaRPr lang="pt-BR"/>
        </a:p>
      </dgm:t>
    </dgm:pt>
    <dgm:pt modelId="{3E37AF4B-8491-4032-ADC2-03F438FF3C6C}" type="pres">
      <dgm:prSet presAssocID="{5156845C-CEC2-4B3A-A1AC-2020FCF19A55}" presName="sibTrans" presStyleLbl="sibTrans2D1" presStyleIdx="0" presStyleCnt="3"/>
      <dgm:spPr/>
    </dgm:pt>
    <dgm:pt modelId="{5CCF667A-B0B2-49B7-9330-400AD883C1B5}" type="pres">
      <dgm:prSet presAssocID="{5156845C-CEC2-4B3A-A1AC-2020FCF19A55}" presName="connectorText" presStyleLbl="sibTrans2D1" presStyleIdx="0" presStyleCnt="3"/>
      <dgm:spPr/>
    </dgm:pt>
    <dgm:pt modelId="{CBA205AA-337B-4C64-9D48-AB0A8EB69391}" type="pres">
      <dgm:prSet presAssocID="{63EFD476-B663-4019-B508-A263656E0E63}" presName="node" presStyleLbl="node1" presStyleIdx="1" presStyleCnt="4">
        <dgm:presLayoutVars>
          <dgm:bulletEnabled val="1"/>
        </dgm:presLayoutVars>
      </dgm:prSet>
      <dgm:spPr/>
    </dgm:pt>
    <dgm:pt modelId="{2B60ABF1-069E-4AF9-8713-039622CDB553}" type="pres">
      <dgm:prSet presAssocID="{6F8737D6-C99C-43B9-B8A5-D8AB71831388}" presName="sibTrans" presStyleLbl="sibTrans2D1" presStyleIdx="1" presStyleCnt="3"/>
      <dgm:spPr/>
    </dgm:pt>
    <dgm:pt modelId="{29BD5866-2A80-4975-B602-F960FDE146E3}" type="pres">
      <dgm:prSet presAssocID="{6F8737D6-C99C-43B9-B8A5-D8AB71831388}" presName="connectorText" presStyleLbl="sibTrans2D1" presStyleIdx="1" presStyleCnt="3"/>
      <dgm:spPr/>
    </dgm:pt>
    <dgm:pt modelId="{8B5D22B6-D63E-4D55-BF81-199075028E4F}" type="pres">
      <dgm:prSet presAssocID="{DFAE70D4-21FE-4608-9910-091117B81FAC}" presName="node" presStyleLbl="node1" presStyleIdx="2" presStyleCnt="4">
        <dgm:presLayoutVars>
          <dgm:bulletEnabled val="1"/>
        </dgm:presLayoutVars>
      </dgm:prSet>
      <dgm:spPr/>
    </dgm:pt>
    <dgm:pt modelId="{564A7FC1-1620-47EE-9B45-ACD86497C0A4}" type="pres">
      <dgm:prSet presAssocID="{F4E6A192-731F-414A-8CDF-3297243102FE}" presName="sibTrans" presStyleLbl="sibTrans2D1" presStyleIdx="2" presStyleCnt="3"/>
      <dgm:spPr/>
    </dgm:pt>
    <dgm:pt modelId="{614B0192-8ED1-4694-8AB3-3ECE1BF5CC92}" type="pres">
      <dgm:prSet presAssocID="{F4E6A192-731F-414A-8CDF-3297243102FE}" presName="connectorText" presStyleLbl="sibTrans2D1" presStyleIdx="2" presStyleCnt="3"/>
      <dgm:spPr/>
    </dgm:pt>
    <dgm:pt modelId="{CD26A3B1-213B-448B-B93B-B26BBA1A865C}" type="pres">
      <dgm:prSet presAssocID="{46964668-FC48-4868-9272-D56D861E31D0}" presName="node" presStyleLbl="node1" presStyleIdx="3" presStyleCnt="4">
        <dgm:presLayoutVars>
          <dgm:bulletEnabled val="1"/>
        </dgm:presLayoutVars>
      </dgm:prSet>
      <dgm:spPr/>
      <dgm:t>
        <a:bodyPr/>
        <a:lstStyle/>
        <a:p>
          <a:endParaRPr lang="pt-BR"/>
        </a:p>
      </dgm:t>
    </dgm:pt>
  </dgm:ptLst>
  <dgm:cxnLst>
    <dgm:cxn modelId="{D4D6D640-D9B4-4697-8479-B202D71F0339}" type="presOf" srcId="{876A0140-27F0-4BD1-AA39-8812F8B8ADE0}" destId="{02F02BA2-3026-4C6D-B226-40CCB7DE2033}" srcOrd="0" destOrd="0" presId="urn:microsoft.com/office/officeart/2005/8/layout/process1"/>
    <dgm:cxn modelId="{F824068A-E491-4980-8741-7B4A83553223}" type="presOf" srcId="{DFAE70D4-21FE-4608-9910-091117B81FAC}" destId="{8B5D22B6-D63E-4D55-BF81-199075028E4F}" srcOrd="0" destOrd="0" presId="urn:microsoft.com/office/officeart/2005/8/layout/process1"/>
    <dgm:cxn modelId="{ACA470DC-A24A-4BDC-94DA-86A72B1224C7}" type="presOf" srcId="{F4E6A192-731F-414A-8CDF-3297243102FE}" destId="{564A7FC1-1620-47EE-9B45-ACD86497C0A4}" srcOrd="0" destOrd="0" presId="urn:microsoft.com/office/officeart/2005/8/layout/process1"/>
    <dgm:cxn modelId="{84E95F43-CE5E-4EF4-9978-E2DFE8BF864C}" type="presOf" srcId="{6F8737D6-C99C-43B9-B8A5-D8AB71831388}" destId="{2B60ABF1-069E-4AF9-8713-039622CDB553}" srcOrd="0" destOrd="0" presId="urn:microsoft.com/office/officeart/2005/8/layout/process1"/>
    <dgm:cxn modelId="{29A35BD6-5D00-42DA-86CE-0A4F555E5A1F}" type="presOf" srcId="{5156845C-CEC2-4B3A-A1AC-2020FCF19A55}" destId="{3E37AF4B-8491-4032-ADC2-03F438FF3C6C}" srcOrd="0" destOrd="0" presId="urn:microsoft.com/office/officeart/2005/8/layout/process1"/>
    <dgm:cxn modelId="{5D504086-6E18-42C3-827C-A6033FD3A5A0}" type="presOf" srcId="{63EFD476-B663-4019-B508-A263656E0E63}" destId="{CBA205AA-337B-4C64-9D48-AB0A8EB69391}" srcOrd="0" destOrd="0" presId="urn:microsoft.com/office/officeart/2005/8/layout/process1"/>
    <dgm:cxn modelId="{CA37E05F-495C-4DAE-990A-D8C7A8F2EAD7}" type="presOf" srcId="{6F8737D6-C99C-43B9-B8A5-D8AB71831388}" destId="{29BD5866-2A80-4975-B602-F960FDE146E3}" srcOrd="1" destOrd="0" presId="urn:microsoft.com/office/officeart/2005/8/layout/process1"/>
    <dgm:cxn modelId="{5BF90467-401E-4B9C-88FC-C50BA6AFE230}" srcId="{C185DA70-6D11-4674-9334-3E49C75A86EF}" destId="{DFAE70D4-21FE-4608-9910-091117B81FAC}" srcOrd="2" destOrd="0" parTransId="{4D76E255-AD8A-4E72-A26E-6030002A6069}" sibTransId="{F4E6A192-731F-414A-8CDF-3297243102FE}"/>
    <dgm:cxn modelId="{EC52246A-E2ED-4B76-AE8A-D32792A0FB8C}" type="presOf" srcId="{5156845C-CEC2-4B3A-A1AC-2020FCF19A55}" destId="{5CCF667A-B0B2-49B7-9330-400AD883C1B5}" srcOrd="1" destOrd="0" presId="urn:microsoft.com/office/officeart/2005/8/layout/process1"/>
    <dgm:cxn modelId="{87714F78-F654-4D03-AC9C-3CA3D8023C41}" type="presOf" srcId="{46964668-FC48-4868-9272-D56D861E31D0}" destId="{CD26A3B1-213B-448B-B93B-B26BBA1A865C}" srcOrd="0" destOrd="0" presId="urn:microsoft.com/office/officeart/2005/8/layout/process1"/>
    <dgm:cxn modelId="{A8F08955-1BC6-48E4-BDDA-BAADB20F427A}" srcId="{C185DA70-6D11-4674-9334-3E49C75A86EF}" destId="{876A0140-27F0-4BD1-AA39-8812F8B8ADE0}" srcOrd="0" destOrd="0" parTransId="{E619D8F1-E9E0-4D56-8CD1-E5B2EB80D11A}" sibTransId="{5156845C-CEC2-4B3A-A1AC-2020FCF19A55}"/>
    <dgm:cxn modelId="{BEF1283F-F125-4D81-A0DF-3BB597C28890}" type="presOf" srcId="{C185DA70-6D11-4674-9334-3E49C75A86EF}" destId="{9B8EF8A4-AB1C-4FFA-A81C-157FD3CD497F}" srcOrd="0" destOrd="0" presId="urn:microsoft.com/office/officeart/2005/8/layout/process1"/>
    <dgm:cxn modelId="{066B4DC0-E2D0-42E3-935D-FA7FFB9BD078}" srcId="{C185DA70-6D11-4674-9334-3E49C75A86EF}" destId="{46964668-FC48-4868-9272-D56D861E31D0}" srcOrd="3" destOrd="0" parTransId="{797FD5A6-6B73-4EE3-8EB7-BBA726BB56AF}" sibTransId="{BF31D4BA-7AAB-4E15-813D-CFA62797A5A7}"/>
    <dgm:cxn modelId="{114B6821-7674-4EB1-8777-48AE3E04FF59}" srcId="{C185DA70-6D11-4674-9334-3E49C75A86EF}" destId="{63EFD476-B663-4019-B508-A263656E0E63}" srcOrd="1" destOrd="0" parTransId="{7DA03F1B-DDA9-4DAC-AC2B-F25B455C2CD5}" sibTransId="{6F8737D6-C99C-43B9-B8A5-D8AB71831388}"/>
    <dgm:cxn modelId="{3DCADE75-5D89-4E40-8210-9D7B0025E723}" type="presOf" srcId="{F4E6A192-731F-414A-8CDF-3297243102FE}" destId="{614B0192-8ED1-4694-8AB3-3ECE1BF5CC92}" srcOrd="1" destOrd="0" presId="urn:microsoft.com/office/officeart/2005/8/layout/process1"/>
    <dgm:cxn modelId="{3E975ED2-A3D2-4BEA-A858-F19A539B6C99}" type="presParOf" srcId="{9B8EF8A4-AB1C-4FFA-A81C-157FD3CD497F}" destId="{02F02BA2-3026-4C6D-B226-40CCB7DE2033}" srcOrd="0" destOrd="0" presId="urn:microsoft.com/office/officeart/2005/8/layout/process1"/>
    <dgm:cxn modelId="{F44B39C3-C620-4BBC-AEE7-6F0F7AE79D83}" type="presParOf" srcId="{9B8EF8A4-AB1C-4FFA-A81C-157FD3CD497F}" destId="{3E37AF4B-8491-4032-ADC2-03F438FF3C6C}" srcOrd="1" destOrd="0" presId="urn:microsoft.com/office/officeart/2005/8/layout/process1"/>
    <dgm:cxn modelId="{1DA3AB8C-A92E-4920-AC46-18782E085D7E}" type="presParOf" srcId="{3E37AF4B-8491-4032-ADC2-03F438FF3C6C}" destId="{5CCF667A-B0B2-49B7-9330-400AD883C1B5}" srcOrd="0" destOrd="0" presId="urn:microsoft.com/office/officeart/2005/8/layout/process1"/>
    <dgm:cxn modelId="{F3B2345C-661D-48F0-BCFF-186F66A008D7}" type="presParOf" srcId="{9B8EF8A4-AB1C-4FFA-A81C-157FD3CD497F}" destId="{CBA205AA-337B-4C64-9D48-AB0A8EB69391}" srcOrd="2" destOrd="0" presId="urn:microsoft.com/office/officeart/2005/8/layout/process1"/>
    <dgm:cxn modelId="{31790937-42D4-418E-A241-D390127814D5}" type="presParOf" srcId="{9B8EF8A4-AB1C-4FFA-A81C-157FD3CD497F}" destId="{2B60ABF1-069E-4AF9-8713-039622CDB553}" srcOrd="3" destOrd="0" presId="urn:microsoft.com/office/officeart/2005/8/layout/process1"/>
    <dgm:cxn modelId="{B882FD15-0903-42B1-B47E-2FF82DFD6DA8}" type="presParOf" srcId="{2B60ABF1-069E-4AF9-8713-039622CDB553}" destId="{29BD5866-2A80-4975-B602-F960FDE146E3}" srcOrd="0" destOrd="0" presId="urn:microsoft.com/office/officeart/2005/8/layout/process1"/>
    <dgm:cxn modelId="{B7128DF2-8131-420B-8E2A-255F552E1A95}" type="presParOf" srcId="{9B8EF8A4-AB1C-4FFA-A81C-157FD3CD497F}" destId="{8B5D22B6-D63E-4D55-BF81-199075028E4F}" srcOrd="4" destOrd="0" presId="urn:microsoft.com/office/officeart/2005/8/layout/process1"/>
    <dgm:cxn modelId="{E44F9FF8-01DB-4B55-A4D3-AE7B4D28E1C1}" type="presParOf" srcId="{9B8EF8A4-AB1C-4FFA-A81C-157FD3CD497F}" destId="{564A7FC1-1620-47EE-9B45-ACD86497C0A4}" srcOrd="5" destOrd="0" presId="urn:microsoft.com/office/officeart/2005/8/layout/process1"/>
    <dgm:cxn modelId="{61AED366-4577-49B6-94FC-5284E5A28321}" type="presParOf" srcId="{564A7FC1-1620-47EE-9B45-ACD86497C0A4}" destId="{614B0192-8ED1-4694-8AB3-3ECE1BF5CC92}" srcOrd="0" destOrd="0" presId="urn:microsoft.com/office/officeart/2005/8/layout/process1"/>
    <dgm:cxn modelId="{34A4A359-02D6-4FF4-8E99-E4B02A7C65B5}" type="presParOf" srcId="{9B8EF8A4-AB1C-4FFA-A81C-157FD3CD497F}" destId="{CD26A3B1-213B-448B-B93B-B26BBA1A865C}"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7C7C15-25BC-48D6-992D-6778BE4B516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pt-BR"/>
        </a:p>
      </dgm:t>
    </dgm:pt>
    <dgm:pt modelId="{7FBB2859-A9ED-4272-B067-C1EB623FDD9C}">
      <dgm:prSet phldrT="[Texto]"/>
      <dgm:spPr/>
      <dgm:t>
        <a:bodyPr/>
        <a:lstStyle/>
        <a:p>
          <a:r>
            <a:rPr lang="pt-BR" dirty="0" smtClean="0"/>
            <a:t>Legalidade</a:t>
          </a:r>
          <a:endParaRPr lang="pt-BR" dirty="0"/>
        </a:p>
      </dgm:t>
    </dgm:pt>
    <dgm:pt modelId="{AFF0D00B-FC03-4620-B01D-74C2DEF1252F}" type="parTrans" cxnId="{1D98B5B8-49DD-4F0F-AC39-99DD3CD4D144}">
      <dgm:prSet/>
      <dgm:spPr/>
      <dgm:t>
        <a:bodyPr/>
        <a:lstStyle/>
        <a:p>
          <a:endParaRPr lang="pt-BR"/>
        </a:p>
      </dgm:t>
    </dgm:pt>
    <dgm:pt modelId="{B2E75AD7-6484-4CFA-A81E-96FCA78E6EA8}" type="sibTrans" cxnId="{1D98B5B8-49DD-4F0F-AC39-99DD3CD4D144}">
      <dgm:prSet/>
      <dgm:spPr/>
      <dgm:t>
        <a:bodyPr/>
        <a:lstStyle/>
        <a:p>
          <a:endParaRPr lang="pt-BR"/>
        </a:p>
      </dgm:t>
    </dgm:pt>
    <dgm:pt modelId="{43142313-1852-4E2C-9413-7791717238F5}">
      <dgm:prSet phldrT="[Texto]"/>
      <dgm:spPr/>
      <dgm:t>
        <a:bodyPr/>
        <a:lstStyle/>
        <a:p>
          <a:r>
            <a:rPr lang="pt-BR" dirty="0" smtClean="0"/>
            <a:t>Transparência</a:t>
          </a:r>
          <a:endParaRPr lang="pt-BR" dirty="0"/>
        </a:p>
      </dgm:t>
    </dgm:pt>
    <dgm:pt modelId="{D105EEC6-2A8B-4CF3-9F56-A1FBB8B0C1D1}" type="parTrans" cxnId="{CBFAFB84-6474-4501-A5B6-E1C9443C9439}">
      <dgm:prSet/>
      <dgm:spPr/>
      <dgm:t>
        <a:bodyPr/>
        <a:lstStyle/>
        <a:p>
          <a:endParaRPr lang="pt-BR"/>
        </a:p>
      </dgm:t>
    </dgm:pt>
    <dgm:pt modelId="{96687B2A-38FB-4494-BCE8-93E63CDAE772}" type="sibTrans" cxnId="{CBFAFB84-6474-4501-A5B6-E1C9443C9439}">
      <dgm:prSet/>
      <dgm:spPr/>
      <dgm:t>
        <a:bodyPr/>
        <a:lstStyle/>
        <a:p>
          <a:endParaRPr lang="pt-BR"/>
        </a:p>
      </dgm:t>
    </dgm:pt>
    <dgm:pt modelId="{73F1F492-6EB3-4D80-AA87-C3887A6282A0}">
      <dgm:prSet phldrT="[Texto]"/>
      <dgm:spPr/>
      <dgm:t>
        <a:bodyPr/>
        <a:lstStyle/>
        <a:p>
          <a:r>
            <a:rPr lang="pt-BR" dirty="0" smtClean="0"/>
            <a:t>Sinceridade orçamentária</a:t>
          </a:r>
          <a:endParaRPr lang="pt-BR" dirty="0"/>
        </a:p>
      </dgm:t>
    </dgm:pt>
    <dgm:pt modelId="{83B17BC4-B774-4E8A-922C-D5E9F98E1879}" type="parTrans" cxnId="{470AF7C8-0F38-4B44-9377-918D65223D3A}">
      <dgm:prSet/>
      <dgm:spPr/>
      <dgm:t>
        <a:bodyPr/>
        <a:lstStyle/>
        <a:p>
          <a:endParaRPr lang="pt-BR"/>
        </a:p>
      </dgm:t>
    </dgm:pt>
    <dgm:pt modelId="{54BFCD39-8CB6-4054-B064-247DAA97F30B}" type="sibTrans" cxnId="{470AF7C8-0F38-4B44-9377-918D65223D3A}">
      <dgm:prSet/>
      <dgm:spPr/>
      <dgm:t>
        <a:bodyPr/>
        <a:lstStyle/>
        <a:p>
          <a:endParaRPr lang="pt-BR"/>
        </a:p>
      </dgm:t>
    </dgm:pt>
    <dgm:pt modelId="{12F59669-3191-4869-893D-5B692875A9AF}">
      <dgm:prSet phldrT="[Texto]"/>
      <dgm:spPr/>
      <dgm:t>
        <a:bodyPr/>
        <a:lstStyle/>
        <a:p>
          <a:r>
            <a:rPr lang="pt-BR" dirty="0" smtClean="0"/>
            <a:t>Programação</a:t>
          </a:r>
          <a:endParaRPr lang="pt-BR" dirty="0"/>
        </a:p>
      </dgm:t>
    </dgm:pt>
    <dgm:pt modelId="{ED495DE1-F566-4E1F-8938-CE09964BCC85}" type="parTrans" cxnId="{9CACBCFA-445C-4786-BE25-ED8700D198E4}">
      <dgm:prSet/>
      <dgm:spPr/>
      <dgm:t>
        <a:bodyPr/>
        <a:lstStyle/>
        <a:p>
          <a:endParaRPr lang="pt-BR"/>
        </a:p>
      </dgm:t>
    </dgm:pt>
    <dgm:pt modelId="{F4D052F0-AC78-4E24-BB38-2A01F5D12A1F}" type="sibTrans" cxnId="{9CACBCFA-445C-4786-BE25-ED8700D198E4}">
      <dgm:prSet/>
      <dgm:spPr/>
      <dgm:t>
        <a:bodyPr/>
        <a:lstStyle/>
        <a:p>
          <a:endParaRPr lang="pt-BR"/>
        </a:p>
      </dgm:t>
    </dgm:pt>
    <dgm:pt modelId="{5BCF2E15-D54D-4C3E-85FD-F02AC4611B99}">
      <dgm:prSet phldrT="[Texto]"/>
      <dgm:spPr/>
      <dgm:t>
        <a:bodyPr/>
        <a:lstStyle/>
        <a:p>
          <a:r>
            <a:rPr lang="pt-BR" dirty="0" smtClean="0"/>
            <a:t>Especialidade; Anualidade; Universalidade; Unidade, etc.</a:t>
          </a:r>
          <a:endParaRPr lang="pt-BR" dirty="0"/>
        </a:p>
      </dgm:t>
    </dgm:pt>
    <dgm:pt modelId="{D7BB87EC-3715-4829-B0A7-FCA6D38CDAB8}" type="parTrans" cxnId="{513F6B7F-884B-47B3-BCE2-8C652FB3DBED}">
      <dgm:prSet/>
      <dgm:spPr/>
      <dgm:t>
        <a:bodyPr/>
        <a:lstStyle/>
        <a:p>
          <a:endParaRPr lang="pt-BR"/>
        </a:p>
      </dgm:t>
    </dgm:pt>
    <dgm:pt modelId="{D2E6CF3F-D159-4130-BC38-56638DF89D96}" type="sibTrans" cxnId="{513F6B7F-884B-47B3-BCE2-8C652FB3DBED}">
      <dgm:prSet/>
      <dgm:spPr/>
      <dgm:t>
        <a:bodyPr/>
        <a:lstStyle/>
        <a:p>
          <a:endParaRPr lang="pt-BR"/>
        </a:p>
      </dgm:t>
    </dgm:pt>
    <dgm:pt modelId="{B75E48BD-2432-45C0-B7F4-494ED0112F5E}" type="pres">
      <dgm:prSet presAssocID="{167C7C15-25BC-48D6-992D-6778BE4B5162}" presName="diagram" presStyleCnt="0">
        <dgm:presLayoutVars>
          <dgm:dir/>
          <dgm:resizeHandles val="exact"/>
        </dgm:presLayoutVars>
      </dgm:prSet>
      <dgm:spPr/>
    </dgm:pt>
    <dgm:pt modelId="{55BA2E96-7688-4F25-AD5A-6910F4ECEE36}" type="pres">
      <dgm:prSet presAssocID="{7FBB2859-A9ED-4272-B067-C1EB623FDD9C}" presName="node" presStyleLbl="node1" presStyleIdx="0" presStyleCnt="5">
        <dgm:presLayoutVars>
          <dgm:bulletEnabled val="1"/>
        </dgm:presLayoutVars>
      </dgm:prSet>
      <dgm:spPr/>
      <dgm:t>
        <a:bodyPr/>
        <a:lstStyle/>
        <a:p>
          <a:endParaRPr lang="pt-BR"/>
        </a:p>
      </dgm:t>
    </dgm:pt>
    <dgm:pt modelId="{86A8E6E1-0B33-4063-A6BF-180E753FF2DE}" type="pres">
      <dgm:prSet presAssocID="{B2E75AD7-6484-4CFA-A81E-96FCA78E6EA8}" presName="sibTrans" presStyleCnt="0"/>
      <dgm:spPr/>
    </dgm:pt>
    <dgm:pt modelId="{22D1A014-03DC-483A-8FA4-D362527E53CF}" type="pres">
      <dgm:prSet presAssocID="{43142313-1852-4E2C-9413-7791717238F5}" presName="node" presStyleLbl="node1" presStyleIdx="1" presStyleCnt="5">
        <dgm:presLayoutVars>
          <dgm:bulletEnabled val="1"/>
        </dgm:presLayoutVars>
      </dgm:prSet>
      <dgm:spPr/>
    </dgm:pt>
    <dgm:pt modelId="{CFD598C9-36AE-4681-BCEE-D595BFF00BF9}" type="pres">
      <dgm:prSet presAssocID="{96687B2A-38FB-4494-BCE8-93E63CDAE772}" presName="sibTrans" presStyleCnt="0"/>
      <dgm:spPr/>
    </dgm:pt>
    <dgm:pt modelId="{7CDCA0A5-021C-4A6A-B382-C38BA34BAD6E}" type="pres">
      <dgm:prSet presAssocID="{73F1F492-6EB3-4D80-AA87-C3887A6282A0}" presName="node" presStyleLbl="node1" presStyleIdx="2" presStyleCnt="5">
        <dgm:presLayoutVars>
          <dgm:bulletEnabled val="1"/>
        </dgm:presLayoutVars>
      </dgm:prSet>
      <dgm:spPr/>
    </dgm:pt>
    <dgm:pt modelId="{9C7C68C3-1521-4F38-A8EF-90908F740397}" type="pres">
      <dgm:prSet presAssocID="{54BFCD39-8CB6-4054-B064-247DAA97F30B}" presName="sibTrans" presStyleCnt="0"/>
      <dgm:spPr/>
    </dgm:pt>
    <dgm:pt modelId="{C0365235-97CA-477F-AF6A-C25F54C47A44}" type="pres">
      <dgm:prSet presAssocID="{12F59669-3191-4869-893D-5B692875A9AF}" presName="node" presStyleLbl="node1" presStyleIdx="3" presStyleCnt="5">
        <dgm:presLayoutVars>
          <dgm:bulletEnabled val="1"/>
        </dgm:presLayoutVars>
      </dgm:prSet>
      <dgm:spPr/>
      <dgm:t>
        <a:bodyPr/>
        <a:lstStyle/>
        <a:p>
          <a:endParaRPr lang="pt-BR"/>
        </a:p>
      </dgm:t>
    </dgm:pt>
    <dgm:pt modelId="{17C294E9-0530-4395-B513-B55E4DCAF0EE}" type="pres">
      <dgm:prSet presAssocID="{F4D052F0-AC78-4E24-BB38-2A01F5D12A1F}" presName="sibTrans" presStyleCnt="0"/>
      <dgm:spPr/>
    </dgm:pt>
    <dgm:pt modelId="{B70850BD-6092-46DA-911A-238C6AEDA280}" type="pres">
      <dgm:prSet presAssocID="{5BCF2E15-D54D-4C3E-85FD-F02AC4611B99}" presName="node" presStyleLbl="node1" presStyleIdx="4" presStyleCnt="5">
        <dgm:presLayoutVars>
          <dgm:bulletEnabled val="1"/>
        </dgm:presLayoutVars>
      </dgm:prSet>
      <dgm:spPr/>
      <dgm:t>
        <a:bodyPr/>
        <a:lstStyle/>
        <a:p>
          <a:endParaRPr lang="pt-BR"/>
        </a:p>
      </dgm:t>
    </dgm:pt>
  </dgm:ptLst>
  <dgm:cxnLst>
    <dgm:cxn modelId="{5C98D47A-41B2-4C9B-BB6E-A7D097001892}" type="presOf" srcId="{5BCF2E15-D54D-4C3E-85FD-F02AC4611B99}" destId="{B70850BD-6092-46DA-911A-238C6AEDA280}" srcOrd="0" destOrd="0" presId="urn:microsoft.com/office/officeart/2005/8/layout/default"/>
    <dgm:cxn modelId="{E1F8243F-96FC-4453-A56D-58E1DFFBDB60}" type="presOf" srcId="{167C7C15-25BC-48D6-992D-6778BE4B5162}" destId="{B75E48BD-2432-45C0-B7F4-494ED0112F5E}" srcOrd="0" destOrd="0" presId="urn:microsoft.com/office/officeart/2005/8/layout/default"/>
    <dgm:cxn modelId="{9CACBCFA-445C-4786-BE25-ED8700D198E4}" srcId="{167C7C15-25BC-48D6-992D-6778BE4B5162}" destId="{12F59669-3191-4869-893D-5B692875A9AF}" srcOrd="3" destOrd="0" parTransId="{ED495DE1-F566-4E1F-8938-CE09964BCC85}" sibTransId="{F4D052F0-AC78-4E24-BB38-2A01F5D12A1F}"/>
    <dgm:cxn modelId="{F0C5857B-AE62-4BF2-9275-DD68411C218F}" type="presOf" srcId="{73F1F492-6EB3-4D80-AA87-C3887A6282A0}" destId="{7CDCA0A5-021C-4A6A-B382-C38BA34BAD6E}" srcOrd="0" destOrd="0" presId="urn:microsoft.com/office/officeart/2005/8/layout/default"/>
    <dgm:cxn modelId="{79AB4EF2-DD1F-479B-889F-14BE0872B1A6}" type="presOf" srcId="{7FBB2859-A9ED-4272-B067-C1EB623FDD9C}" destId="{55BA2E96-7688-4F25-AD5A-6910F4ECEE36}" srcOrd="0" destOrd="0" presId="urn:microsoft.com/office/officeart/2005/8/layout/default"/>
    <dgm:cxn modelId="{1D98B5B8-49DD-4F0F-AC39-99DD3CD4D144}" srcId="{167C7C15-25BC-48D6-992D-6778BE4B5162}" destId="{7FBB2859-A9ED-4272-B067-C1EB623FDD9C}" srcOrd="0" destOrd="0" parTransId="{AFF0D00B-FC03-4620-B01D-74C2DEF1252F}" sibTransId="{B2E75AD7-6484-4CFA-A81E-96FCA78E6EA8}"/>
    <dgm:cxn modelId="{6648CFEE-72E5-4C0A-94D8-CF49CCD7CD9A}" type="presOf" srcId="{43142313-1852-4E2C-9413-7791717238F5}" destId="{22D1A014-03DC-483A-8FA4-D362527E53CF}" srcOrd="0" destOrd="0" presId="urn:microsoft.com/office/officeart/2005/8/layout/default"/>
    <dgm:cxn modelId="{513F6B7F-884B-47B3-BCE2-8C652FB3DBED}" srcId="{167C7C15-25BC-48D6-992D-6778BE4B5162}" destId="{5BCF2E15-D54D-4C3E-85FD-F02AC4611B99}" srcOrd="4" destOrd="0" parTransId="{D7BB87EC-3715-4829-B0A7-FCA6D38CDAB8}" sibTransId="{D2E6CF3F-D159-4130-BC38-56638DF89D96}"/>
    <dgm:cxn modelId="{7B63E736-1AC4-402B-8B65-CFF0878EE31D}" type="presOf" srcId="{12F59669-3191-4869-893D-5B692875A9AF}" destId="{C0365235-97CA-477F-AF6A-C25F54C47A44}" srcOrd="0" destOrd="0" presId="urn:microsoft.com/office/officeart/2005/8/layout/default"/>
    <dgm:cxn modelId="{CBFAFB84-6474-4501-A5B6-E1C9443C9439}" srcId="{167C7C15-25BC-48D6-992D-6778BE4B5162}" destId="{43142313-1852-4E2C-9413-7791717238F5}" srcOrd="1" destOrd="0" parTransId="{D105EEC6-2A8B-4CF3-9F56-A1FBB8B0C1D1}" sibTransId="{96687B2A-38FB-4494-BCE8-93E63CDAE772}"/>
    <dgm:cxn modelId="{470AF7C8-0F38-4B44-9377-918D65223D3A}" srcId="{167C7C15-25BC-48D6-992D-6778BE4B5162}" destId="{73F1F492-6EB3-4D80-AA87-C3887A6282A0}" srcOrd="2" destOrd="0" parTransId="{83B17BC4-B774-4E8A-922C-D5E9F98E1879}" sibTransId="{54BFCD39-8CB6-4054-B064-247DAA97F30B}"/>
    <dgm:cxn modelId="{1D48F514-8730-48EC-AD41-D0568ACCD241}" type="presParOf" srcId="{B75E48BD-2432-45C0-B7F4-494ED0112F5E}" destId="{55BA2E96-7688-4F25-AD5A-6910F4ECEE36}" srcOrd="0" destOrd="0" presId="urn:microsoft.com/office/officeart/2005/8/layout/default"/>
    <dgm:cxn modelId="{785D6FB2-DD12-4168-AA3D-921F5A4A97B2}" type="presParOf" srcId="{B75E48BD-2432-45C0-B7F4-494ED0112F5E}" destId="{86A8E6E1-0B33-4063-A6BF-180E753FF2DE}" srcOrd="1" destOrd="0" presId="urn:microsoft.com/office/officeart/2005/8/layout/default"/>
    <dgm:cxn modelId="{D441E06C-2443-4731-B82F-9793D426EA26}" type="presParOf" srcId="{B75E48BD-2432-45C0-B7F4-494ED0112F5E}" destId="{22D1A014-03DC-483A-8FA4-D362527E53CF}" srcOrd="2" destOrd="0" presId="urn:microsoft.com/office/officeart/2005/8/layout/default"/>
    <dgm:cxn modelId="{E4767DFE-AF57-4861-A52B-499E0B6DA869}" type="presParOf" srcId="{B75E48BD-2432-45C0-B7F4-494ED0112F5E}" destId="{CFD598C9-36AE-4681-BCEE-D595BFF00BF9}" srcOrd="3" destOrd="0" presId="urn:microsoft.com/office/officeart/2005/8/layout/default"/>
    <dgm:cxn modelId="{686B444E-A02A-4A0E-ABC1-4626B1E78839}" type="presParOf" srcId="{B75E48BD-2432-45C0-B7F4-494ED0112F5E}" destId="{7CDCA0A5-021C-4A6A-B382-C38BA34BAD6E}" srcOrd="4" destOrd="0" presId="urn:microsoft.com/office/officeart/2005/8/layout/default"/>
    <dgm:cxn modelId="{2629169A-BAB2-4AE3-88D9-36BCC85D6462}" type="presParOf" srcId="{B75E48BD-2432-45C0-B7F4-494ED0112F5E}" destId="{9C7C68C3-1521-4F38-A8EF-90908F740397}" srcOrd="5" destOrd="0" presId="urn:microsoft.com/office/officeart/2005/8/layout/default"/>
    <dgm:cxn modelId="{11B77073-3918-48CA-B17C-E98EEFF4F660}" type="presParOf" srcId="{B75E48BD-2432-45C0-B7F4-494ED0112F5E}" destId="{C0365235-97CA-477F-AF6A-C25F54C47A44}" srcOrd="6" destOrd="0" presId="urn:microsoft.com/office/officeart/2005/8/layout/default"/>
    <dgm:cxn modelId="{2CC9BE4C-1598-4974-A9F0-75EF3A1CCC9A}" type="presParOf" srcId="{B75E48BD-2432-45C0-B7F4-494ED0112F5E}" destId="{17C294E9-0530-4395-B513-B55E4DCAF0EE}" srcOrd="7" destOrd="0" presId="urn:microsoft.com/office/officeart/2005/8/layout/default"/>
    <dgm:cxn modelId="{381FD676-6EF5-4653-93FD-9C4759C2918E}" type="presParOf" srcId="{B75E48BD-2432-45C0-B7F4-494ED0112F5E}" destId="{B70850BD-6092-46DA-911A-238C6AEDA280}"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FF77022-824A-4461-A6A6-A154DF9B4BE6}"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pt-BR"/>
        </a:p>
      </dgm:t>
    </dgm:pt>
    <dgm:pt modelId="{6F914313-1DCF-46C6-97FC-DE71728CE926}">
      <dgm:prSet phldrT="[Texto]"/>
      <dgm:spPr/>
      <dgm:t>
        <a:bodyPr/>
        <a:lstStyle/>
        <a:p>
          <a:r>
            <a:rPr lang="pt-BR" dirty="0" smtClean="0"/>
            <a:t>STR</a:t>
          </a:r>
          <a:endParaRPr lang="pt-BR" dirty="0"/>
        </a:p>
      </dgm:t>
    </dgm:pt>
    <dgm:pt modelId="{48F8E348-E461-4D2F-B6E9-F2290C777CD5}" type="parTrans" cxnId="{CF8B07EA-62F9-4622-A1D4-36FC8AB702B8}">
      <dgm:prSet/>
      <dgm:spPr/>
      <dgm:t>
        <a:bodyPr/>
        <a:lstStyle/>
        <a:p>
          <a:endParaRPr lang="pt-BR"/>
        </a:p>
      </dgm:t>
    </dgm:pt>
    <dgm:pt modelId="{8E090A72-5EAA-4C3A-8C00-61C3FCE45759}" type="sibTrans" cxnId="{CF8B07EA-62F9-4622-A1D4-36FC8AB702B8}">
      <dgm:prSet/>
      <dgm:spPr/>
      <dgm:t>
        <a:bodyPr/>
        <a:lstStyle/>
        <a:p>
          <a:endParaRPr lang="pt-BR"/>
        </a:p>
      </dgm:t>
    </dgm:pt>
    <dgm:pt modelId="{6A9EDE3F-938F-40C1-AEDF-FAE18337B9C6}">
      <dgm:prSet phldrT="[Texto]"/>
      <dgm:spPr/>
      <dgm:t>
        <a:bodyPr/>
        <a:lstStyle/>
        <a:p>
          <a:r>
            <a:rPr lang="pt-BR" dirty="0" smtClean="0"/>
            <a:t>Legal</a:t>
          </a:r>
          <a:endParaRPr lang="pt-BR" dirty="0"/>
        </a:p>
      </dgm:t>
    </dgm:pt>
    <dgm:pt modelId="{A05E971D-C5C1-420F-9E2F-CEFCFE9918FE}" type="parTrans" cxnId="{8CE3B64C-25DF-4BD6-A291-9489C5D884E2}">
      <dgm:prSet/>
      <dgm:spPr/>
      <dgm:t>
        <a:bodyPr/>
        <a:lstStyle/>
        <a:p>
          <a:endParaRPr lang="pt-BR"/>
        </a:p>
      </dgm:t>
    </dgm:pt>
    <dgm:pt modelId="{3FD11EFB-81AB-4E3E-812A-E13BD9C88588}" type="sibTrans" cxnId="{8CE3B64C-25DF-4BD6-A291-9489C5D884E2}">
      <dgm:prSet/>
      <dgm:spPr/>
      <dgm:t>
        <a:bodyPr/>
        <a:lstStyle/>
        <a:p>
          <a:endParaRPr lang="pt-BR"/>
        </a:p>
      </dgm:t>
    </dgm:pt>
    <dgm:pt modelId="{A82F4850-2AFF-4F1A-8232-77FC44B3C1D3}">
      <dgm:prSet phldrT="[Texto]"/>
      <dgm:spPr/>
      <dgm:t>
        <a:bodyPr/>
        <a:lstStyle/>
        <a:p>
          <a:r>
            <a:rPr lang="pt-BR" dirty="0" smtClean="0"/>
            <a:t>Teórico</a:t>
          </a:r>
          <a:endParaRPr lang="pt-BR" dirty="0"/>
        </a:p>
      </dgm:t>
    </dgm:pt>
    <dgm:pt modelId="{E2F1830C-5D84-4F5D-9B0D-113A26E4AF9A}" type="parTrans" cxnId="{DD9DD237-7911-4F70-AA7A-5F9AC9A40EF4}">
      <dgm:prSet/>
      <dgm:spPr/>
      <dgm:t>
        <a:bodyPr/>
        <a:lstStyle/>
        <a:p>
          <a:endParaRPr lang="pt-BR"/>
        </a:p>
      </dgm:t>
    </dgm:pt>
    <dgm:pt modelId="{92B1AC65-E8F7-4EDF-A45E-B01ACA0861BE}" type="sibTrans" cxnId="{DD9DD237-7911-4F70-AA7A-5F9AC9A40EF4}">
      <dgm:prSet/>
      <dgm:spPr/>
      <dgm:t>
        <a:bodyPr/>
        <a:lstStyle/>
        <a:p>
          <a:endParaRPr lang="pt-BR"/>
        </a:p>
      </dgm:t>
    </dgm:pt>
    <dgm:pt modelId="{2963138D-DCFD-4C3D-A71C-1219F758ED0B}">
      <dgm:prSet phldrT="[Texto]"/>
      <dgm:spPr/>
      <dgm:t>
        <a:bodyPr/>
        <a:lstStyle/>
        <a:p>
          <a:r>
            <a:rPr lang="pt-BR" dirty="0" smtClean="0"/>
            <a:t>Ideal</a:t>
          </a:r>
          <a:endParaRPr lang="pt-BR" dirty="0"/>
        </a:p>
      </dgm:t>
    </dgm:pt>
    <dgm:pt modelId="{3BE9484F-5FE5-4D0B-9287-05DB1B19EF47}" type="parTrans" cxnId="{1FD23CAE-1D3B-40C3-BA11-3E0B735AAC49}">
      <dgm:prSet/>
      <dgm:spPr/>
      <dgm:t>
        <a:bodyPr/>
        <a:lstStyle/>
        <a:p>
          <a:endParaRPr lang="pt-BR"/>
        </a:p>
      </dgm:t>
    </dgm:pt>
    <dgm:pt modelId="{E37D79DF-739E-44C8-8340-9F750E529DFA}" type="sibTrans" cxnId="{1FD23CAE-1D3B-40C3-BA11-3E0B735AAC49}">
      <dgm:prSet/>
      <dgm:spPr/>
      <dgm:t>
        <a:bodyPr/>
        <a:lstStyle/>
        <a:p>
          <a:endParaRPr lang="pt-BR"/>
        </a:p>
      </dgm:t>
    </dgm:pt>
    <dgm:pt modelId="{AF1DBC05-60E9-4302-823C-92E914D8BAD3}">
      <dgm:prSet phldrT="[Texto]"/>
      <dgm:spPr/>
      <dgm:t>
        <a:bodyPr/>
        <a:lstStyle/>
        <a:p>
          <a:r>
            <a:rPr lang="pt-BR" dirty="0" smtClean="0"/>
            <a:t>Real</a:t>
          </a:r>
          <a:endParaRPr lang="pt-BR" dirty="0"/>
        </a:p>
      </dgm:t>
    </dgm:pt>
    <dgm:pt modelId="{6F21A7D1-B3AA-4FF9-8E2F-96CF2C806A20}" type="parTrans" cxnId="{7264AFB0-230B-48BD-8226-0B0119EAED9B}">
      <dgm:prSet/>
      <dgm:spPr/>
      <dgm:t>
        <a:bodyPr/>
        <a:lstStyle/>
        <a:p>
          <a:endParaRPr lang="pt-BR"/>
        </a:p>
      </dgm:t>
    </dgm:pt>
    <dgm:pt modelId="{D0E1F796-3533-4A97-82C4-71D4EF3C1755}" type="sibTrans" cxnId="{7264AFB0-230B-48BD-8226-0B0119EAED9B}">
      <dgm:prSet/>
      <dgm:spPr/>
      <dgm:t>
        <a:bodyPr/>
        <a:lstStyle/>
        <a:p>
          <a:endParaRPr lang="pt-BR"/>
        </a:p>
      </dgm:t>
    </dgm:pt>
    <dgm:pt modelId="{1089B6FD-20E2-4501-B1C5-9701069A3215}" type="pres">
      <dgm:prSet presAssocID="{EFF77022-824A-4461-A6A6-A154DF9B4BE6}" presName="cycle" presStyleCnt="0">
        <dgm:presLayoutVars>
          <dgm:chMax val="1"/>
          <dgm:dir/>
          <dgm:animLvl val="ctr"/>
          <dgm:resizeHandles val="exact"/>
        </dgm:presLayoutVars>
      </dgm:prSet>
      <dgm:spPr/>
    </dgm:pt>
    <dgm:pt modelId="{D51AB29F-EB5B-4C09-821D-1E4A5D2CFB75}" type="pres">
      <dgm:prSet presAssocID="{6F914313-1DCF-46C6-97FC-DE71728CE926}" presName="centerShape" presStyleLbl="node0" presStyleIdx="0" presStyleCnt="1"/>
      <dgm:spPr/>
    </dgm:pt>
    <dgm:pt modelId="{CB45316A-F308-45A0-AFE5-0C84FFB3D69D}" type="pres">
      <dgm:prSet presAssocID="{A05E971D-C5C1-420F-9E2F-CEFCFE9918FE}" presName="Name9" presStyleLbl="parChTrans1D2" presStyleIdx="0" presStyleCnt="4"/>
      <dgm:spPr/>
    </dgm:pt>
    <dgm:pt modelId="{EAD8B491-21EF-4CC6-BECB-B599560ADFA3}" type="pres">
      <dgm:prSet presAssocID="{A05E971D-C5C1-420F-9E2F-CEFCFE9918FE}" presName="connTx" presStyleLbl="parChTrans1D2" presStyleIdx="0" presStyleCnt="4"/>
      <dgm:spPr/>
    </dgm:pt>
    <dgm:pt modelId="{969097D2-CA3B-464E-AA63-766C57ADF873}" type="pres">
      <dgm:prSet presAssocID="{6A9EDE3F-938F-40C1-AEDF-FAE18337B9C6}" presName="node" presStyleLbl="node1" presStyleIdx="0" presStyleCnt="4">
        <dgm:presLayoutVars>
          <dgm:bulletEnabled val="1"/>
        </dgm:presLayoutVars>
      </dgm:prSet>
      <dgm:spPr/>
    </dgm:pt>
    <dgm:pt modelId="{F38EE353-23E0-49BD-A824-945A9C8CA66E}" type="pres">
      <dgm:prSet presAssocID="{E2F1830C-5D84-4F5D-9B0D-113A26E4AF9A}" presName="Name9" presStyleLbl="parChTrans1D2" presStyleIdx="1" presStyleCnt="4"/>
      <dgm:spPr/>
    </dgm:pt>
    <dgm:pt modelId="{0E330C72-FD50-4836-A191-C9DF00A8CB33}" type="pres">
      <dgm:prSet presAssocID="{E2F1830C-5D84-4F5D-9B0D-113A26E4AF9A}" presName="connTx" presStyleLbl="parChTrans1D2" presStyleIdx="1" presStyleCnt="4"/>
      <dgm:spPr/>
    </dgm:pt>
    <dgm:pt modelId="{BDE3D5F5-C774-47CC-A9EC-7FD23884E846}" type="pres">
      <dgm:prSet presAssocID="{A82F4850-2AFF-4F1A-8232-77FC44B3C1D3}" presName="node" presStyleLbl="node1" presStyleIdx="1" presStyleCnt="4">
        <dgm:presLayoutVars>
          <dgm:bulletEnabled val="1"/>
        </dgm:presLayoutVars>
      </dgm:prSet>
      <dgm:spPr/>
      <dgm:t>
        <a:bodyPr/>
        <a:lstStyle/>
        <a:p>
          <a:endParaRPr lang="pt-BR"/>
        </a:p>
      </dgm:t>
    </dgm:pt>
    <dgm:pt modelId="{19B09CD5-5A48-493B-8AFD-221CD5CC7D14}" type="pres">
      <dgm:prSet presAssocID="{3BE9484F-5FE5-4D0B-9287-05DB1B19EF47}" presName="Name9" presStyleLbl="parChTrans1D2" presStyleIdx="2" presStyleCnt="4"/>
      <dgm:spPr/>
    </dgm:pt>
    <dgm:pt modelId="{559EF165-5560-461B-9B44-ABF0E5555737}" type="pres">
      <dgm:prSet presAssocID="{3BE9484F-5FE5-4D0B-9287-05DB1B19EF47}" presName="connTx" presStyleLbl="parChTrans1D2" presStyleIdx="2" presStyleCnt="4"/>
      <dgm:spPr/>
    </dgm:pt>
    <dgm:pt modelId="{06285807-2976-4AEF-8FBC-AADE0385ED1C}" type="pres">
      <dgm:prSet presAssocID="{2963138D-DCFD-4C3D-A71C-1219F758ED0B}" presName="node" presStyleLbl="node1" presStyleIdx="2" presStyleCnt="4">
        <dgm:presLayoutVars>
          <dgm:bulletEnabled val="1"/>
        </dgm:presLayoutVars>
      </dgm:prSet>
      <dgm:spPr/>
    </dgm:pt>
    <dgm:pt modelId="{7D51D047-7D40-4A5C-8A8B-9E9AB0F224F9}" type="pres">
      <dgm:prSet presAssocID="{6F21A7D1-B3AA-4FF9-8E2F-96CF2C806A20}" presName="Name9" presStyleLbl="parChTrans1D2" presStyleIdx="3" presStyleCnt="4"/>
      <dgm:spPr/>
    </dgm:pt>
    <dgm:pt modelId="{642037B5-A44E-42FC-8D30-042A431DCC89}" type="pres">
      <dgm:prSet presAssocID="{6F21A7D1-B3AA-4FF9-8E2F-96CF2C806A20}" presName="connTx" presStyleLbl="parChTrans1D2" presStyleIdx="3" presStyleCnt="4"/>
      <dgm:spPr/>
    </dgm:pt>
    <dgm:pt modelId="{D4F15E9E-2AAD-4398-85AD-C3F545AD085A}" type="pres">
      <dgm:prSet presAssocID="{AF1DBC05-60E9-4302-823C-92E914D8BAD3}" presName="node" presStyleLbl="node1" presStyleIdx="3" presStyleCnt="4">
        <dgm:presLayoutVars>
          <dgm:bulletEnabled val="1"/>
        </dgm:presLayoutVars>
      </dgm:prSet>
      <dgm:spPr/>
    </dgm:pt>
  </dgm:ptLst>
  <dgm:cxnLst>
    <dgm:cxn modelId="{DD9DD237-7911-4F70-AA7A-5F9AC9A40EF4}" srcId="{6F914313-1DCF-46C6-97FC-DE71728CE926}" destId="{A82F4850-2AFF-4F1A-8232-77FC44B3C1D3}" srcOrd="1" destOrd="0" parTransId="{E2F1830C-5D84-4F5D-9B0D-113A26E4AF9A}" sibTransId="{92B1AC65-E8F7-4EDF-A45E-B01ACA0861BE}"/>
    <dgm:cxn modelId="{1FD23CAE-1D3B-40C3-BA11-3E0B735AAC49}" srcId="{6F914313-1DCF-46C6-97FC-DE71728CE926}" destId="{2963138D-DCFD-4C3D-A71C-1219F758ED0B}" srcOrd="2" destOrd="0" parTransId="{3BE9484F-5FE5-4D0B-9287-05DB1B19EF47}" sibTransId="{E37D79DF-739E-44C8-8340-9F750E529DFA}"/>
    <dgm:cxn modelId="{7264AFB0-230B-48BD-8226-0B0119EAED9B}" srcId="{6F914313-1DCF-46C6-97FC-DE71728CE926}" destId="{AF1DBC05-60E9-4302-823C-92E914D8BAD3}" srcOrd="3" destOrd="0" parTransId="{6F21A7D1-B3AA-4FF9-8E2F-96CF2C806A20}" sibTransId="{D0E1F796-3533-4A97-82C4-71D4EF3C1755}"/>
    <dgm:cxn modelId="{D37FD695-9FF7-4C74-9B91-5827A0F6254C}" type="presOf" srcId="{6A9EDE3F-938F-40C1-AEDF-FAE18337B9C6}" destId="{969097D2-CA3B-464E-AA63-766C57ADF873}" srcOrd="0" destOrd="0" presId="urn:microsoft.com/office/officeart/2005/8/layout/radial1"/>
    <dgm:cxn modelId="{3CB2C7A9-35E1-4EDD-BC92-961C36989A35}" type="presOf" srcId="{3BE9484F-5FE5-4D0B-9287-05DB1B19EF47}" destId="{559EF165-5560-461B-9B44-ABF0E5555737}" srcOrd="1" destOrd="0" presId="urn:microsoft.com/office/officeart/2005/8/layout/radial1"/>
    <dgm:cxn modelId="{61BA7611-E8C8-4944-8DE4-82B2735F593C}" type="presOf" srcId="{A05E971D-C5C1-420F-9E2F-CEFCFE9918FE}" destId="{CB45316A-F308-45A0-AFE5-0C84FFB3D69D}" srcOrd="0" destOrd="0" presId="urn:microsoft.com/office/officeart/2005/8/layout/radial1"/>
    <dgm:cxn modelId="{AFE71BEE-312D-4798-A4E0-42BAB354A8A3}" type="presOf" srcId="{E2F1830C-5D84-4F5D-9B0D-113A26E4AF9A}" destId="{0E330C72-FD50-4836-A191-C9DF00A8CB33}" srcOrd="1" destOrd="0" presId="urn:microsoft.com/office/officeart/2005/8/layout/radial1"/>
    <dgm:cxn modelId="{80246BA1-2AC3-45D8-970C-FB3DF5D1A529}" type="presOf" srcId="{E2F1830C-5D84-4F5D-9B0D-113A26E4AF9A}" destId="{F38EE353-23E0-49BD-A824-945A9C8CA66E}" srcOrd="0" destOrd="0" presId="urn:microsoft.com/office/officeart/2005/8/layout/radial1"/>
    <dgm:cxn modelId="{8CE3B64C-25DF-4BD6-A291-9489C5D884E2}" srcId="{6F914313-1DCF-46C6-97FC-DE71728CE926}" destId="{6A9EDE3F-938F-40C1-AEDF-FAE18337B9C6}" srcOrd="0" destOrd="0" parTransId="{A05E971D-C5C1-420F-9E2F-CEFCFE9918FE}" sibTransId="{3FD11EFB-81AB-4E3E-812A-E13BD9C88588}"/>
    <dgm:cxn modelId="{9D94AAD0-8977-43C2-BF9E-29670DE009A8}" type="presOf" srcId="{3BE9484F-5FE5-4D0B-9287-05DB1B19EF47}" destId="{19B09CD5-5A48-493B-8AFD-221CD5CC7D14}" srcOrd="0" destOrd="0" presId="urn:microsoft.com/office/officeart/2005/8/layout/radial1"/>
    <dgm:cxn modelId="{DD30FDD3-6EA5-4AD1-BA8A-ADC8D9555AAD}" type="presOf" srcId="{EFF77022-824A-4461-A6A6-A154DF9B4BE6}" destId="{1089B6FD-20E2-4501-B1C5-9701069A3215}" srcOrd="0" destOrd="0" presId="urn:microsoft.com/office/officeart/2005/8/layout/radial1"/>
    <dgm:cxn modelId="{CF8B07EA-62F9-4622-A1D4-36FC8AB702B8}" srcId="{EFF77022-824A-4461-A6A6-A154DF9B4BE6}" destId="{6F914313-1DCF-46C6-97FC-DE71728CE926}" srcOrd="0" destOrd="0" parTransId="{48F8E348-E461-4D2F-B6E9-F2290C777CD5}" sibTransId="{8E090A72-5EAA-4C3A-8C00-61C3FCE45759}"/>
    <dgm:cxn modelId="{E6752EF0-0B70-4BC7-B18E-A0F35B934A02}" type="presOf" srcId="{A05E971D-C5C1-420F-9E2F-CEFCFE9918FE}" destId="{EAD8B491-21EF-4CC6-BECB-B599560ADFA3}" srcOrd="1" destOrd="0" presId="urn:microsoft.com/office/officeart/2005/8/layout/radial1"/>
    <dgm:cxn modelId="{9D6F9FFF-036B-405C-8476-234906F3AC85}" type="presOf" srcId="{A82F4850-2AFF-4F1A-8232-77FC44B3C1D3}" destId="{BDE3D5F5-C774-47CC-A9EC-7FD23884E846}" srcOrd="0" destOrd="0" presId="urn:microsoft.com/office/officeart/2005/8/layout/radial1"/>
    <dgm:cxn modelId="{8B0AB0A2-6D90-4E98-AC38-8EEB80289E2B}" type="presOf" srcId="{6F21A7D1-B3AA-4FF9-8E2F-96CF2C806A20}" destId="{642037B5-A44E-42FC-8D30-042A431DCC89}" srcOrd="1" destOrd="0" presId="urn:microsoft.com/office/officeart/2005/8/layout/radial1"/>
    <dgm:cxn modelId="{EC1FA00C-8914-4301-B4DB-0046BC4C481F}" type="presOf" srcId="{6F21A7D1-B3AA-4FF9-8E2F-96CF2C806A20}" destId="{7D51D047-7D40-4A5C-8A8B-9E9AB0F224F9}" srcOrd="0" destOrd="0" presId="urn:microsoft.com/office/officeart/2005/8/layout/radial1"/>
    <dgm:cxn modelId="{4A69A91D-F2F3-4A9B-A777-0230913DFD16}" type="presOf" srcId="{2963138D-DCFD-4C3D-A71C-1219F758ED0B}" destId="{06285807-2976-4AEF-8FBC-AADE0385ED1C}" srcOrd="0" destOrd="0" presId="urn:microsoft.com/office/officeart/2005/8/layout/radial1"/>
    <dgm:cxn modelId="{2CA6C9AC-0A99-4CB7-9163-BC849D59B2F1}" type="presOf" srcId="{AF1DBC05-60E9-4302-823C-92E914D8BAD3}" destId="{D4F15E9E-2AAD-4398-85AD-C3F545AD085A}" srcOrd="0" destOrd="0" presId="urn:microsoft.com/office/officeart/2005/8/layout/radial1"/>
    <dgm:cxn modelId="{39487EF7-6EC7-4C96-96D4-745FDC953E39}" type="presOf" srcId="{6F914313-1DCF-46C6-97FC-DE71728CE926}" destId="{D51AB29F-EB5B-4C09-821D-1E4A5D2CFB75}" srcOrd="0" destOrd="0" presId="urn:microsoft.com/office/officeart/2005/8/layout/radial1"/>
    <dgm:cxn modelId="{CE4D8CC1-FD50-4780-802A-120D7EA932F1}" type="presParOf" srcId="{1089B6FD-20E2-4501-B1C5-9701069A3215}" destId="{D51AB29F-EB5B-4C09-821D-1E4A5D2CFB75}" srcOrd="0" destOrd="0" presId="urn:microsoft.com/office/officeart/2005/8/layout/radial1"/>
    <dgm:cxn modelId="{45CF8026-DF42-4D44-A551-47B6CF138AD3}" type="presParOf" srcId="{1089B6FD-20E2-4501-B1C5-9701069A3215}" destId="{CB45316A-F308-45A0-AFE5-0C84FFB3D69D}" srcOrd="1" destOrd="0" presId="urn:microsoft.com/office/officeart/2005/8/layout/radial1"/>
    <dgm:cxn modelId="{F5FF6A98-385B-439E-884E-4369E06BCAD1}" type="presParOf" srcId="{CB45316A-F308-45A0-AFE5-0C84FFB3D69D}" destId="{EAD8B491-21EF-4CC6-BECB-B599560ADFA3}" srcOrd="0" destOrd="0" presId="urn:microsoft.com/office/officeart/2005/8/layout/radial1"/>
    <dgm:cxn modelId="{DEDD7F67-E908-4B9B-A076-3DF49DE56910}" type="presParOf" srcId="{1089B6FD-20E2-4501-B1C5-9701069A3215}" destId="{969097D2-CA3B-464E-AA63-766C57ADF873}" srcOrd="2" destOrd="0" presId="urn:microsoft.com/office/officeart/2005/8/layout/radial1"/>
    <dgm:cxn modelId="{3B23DE9E-A817-45C0-84A1-7E48EF5EBD47}" type="presParOf" srcId="{1089B6FD-20E2-4501-B1C5-9701069A3215}" destId="{F38EE353-23E0-49BD-A824-945A9C8CA66E}" srcOrd="3" destOrd="0" presId="urn:microsoft.com/office/officeart/2005/8/layout/radial1"/>
    <dgm:cxn modelId="{ED6CF1C2-852D-45C7-A2DB-7B5B67A3D67B}" type="presParOf" srcId="{F38EE353-23E0-49BD-A824-945A9C8CA66E}" destId="{0E330C72-FD50-4836-A191-C9DF00A8CB33}" srcOrd="0" destOrd="0" presId="urn:microsoft.com/office/officeart/2005/8/layout/radial1"/>
    <dgm:cxn modelId="{5EB8DAE8-A8D6-4DBD-9B6B-712AD034C933}" type="presParOf" srcId="{1089B6FD-20E2-4501-B1C5-9701069A3215}" destId="{BDE3D5F5-C774-47CC-A9EC-7FD23884E846}" srcOrd="4" destOrd="0" presId="urn:microsoft.com/office/officeart/2005/8/layout/radial1"/>
    <dgm:cxn modelId="{8C50EA19-8D1A-475C-A29A-A18EE44AC8F7}" type="presParOf" srcId="{1089B6FD-20E2-4501-B1C5-9701069A3215}" destId="{19B09CD5-5A48-493B-8AFD-221CD5CC7D14}" srcOrd="5" destOrd="0" presId="urn:microsoft.com/office/officeart/2005/8/layout/radial1"/>
    <dgm:cxn modelId="{D6A60E29-B587-4475-8F62-69FCF6EFD650}" type="presParOf" srcId="{19B09CD5-5A48-493B-8AFD-221CD5CC7D14}" destId="{559EF165-5560-461B-9B44-ABF0E5555737}" srcOrd="0" destOrd="0" presId="urn:microsoft.com/office/officeart/2005/8/layout/radial1"/>
    <dgm:cxn modelId="{BDAF2D4A-BAC7-4E46-BCC1-9792E8D57C5F}" type="presParOf" srcId="{1089B6FD-20E2-4501-B1C5-9701069A3215}" destId="{06285807-2976-4AEF-8FBC-AADE0385ED1C}" srcOrd="6" destOrd="0" presId="urn:microsoft.com/office/officeart/2005/8/layout/radial1"/>
    <dgm:cxn modelId="{5258EF1F-0F55-4667-9D3B-1ED17BFFC4CF}" type="presParOf" srcId="{1089B6FD-20E2-4501-B1C5-9701069A3215}" destId="{7D51D047-7D40-4A5C-8A8B-9E9AB0F224F9}" srcOrd="7" destOrd="0" presId="urn:microsoft.com/office/officeart/2005/8/layout/radial1"/>
    <dgm:cxn modelId="{F6DB5329-F1F9-4F2A-A48A-BCF355EEF362}" type="presParOf" srcId="{7D51D047-7D40-4A5C-8A8B-9E9AB0F224F9}" destId="{642037B5-A44E-42FC-8D30-042A431DCC89}" srcOrd="0" destOrd="0" presId="urn:microsoft.com/office/officeart/2005/8/layout/radial1"/>
    <dgm:cxn modelId="{85A04E21-17C1-441A-A6EE-61381AF9E250}" type="presParOf" srcId="{1089B6FD-20E2-4501-B1C5-9701069A3215}" destId="{D4F15E9E-2AAD-4398-85AD-C3F545AD085A}"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080021-1117-48D1-9D09-9B0A51BB169D}">
      <dsp:nvSpPr>
        <dsp:cNvPr id="0" name=""/>
        <dsp:cNvSpPr/>
      </dsp:nvSpPr>
      <dsp:spPr>
        <a:xfrm>
          <a:off x="461" y="841874"/>
          <a:ext cx="1985367" cy="1511634"/>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5438" rIns="97790" bIns="0" numCol="1" spcCol="1270" anchor="t" anchorCtr="0">
          <a:noAutofit/>
        </a:bodyPr>
        <a:lstStyle/>
        <a:p>
          <a:pPr lvl="0" algn="r" defTabSz="977900">
            <a:lnSpc>
              <a:spcPct val="90000"/>
            </a:lnSpc>
            <a:spcBef>
              <a:spcPct val="0"/>
            </a:spcBef>
            <a:spcAft>
              <a:spcPct val="35000"/>
            </a:spcAft>
          </a:pPr>
          <a:endParaRPr lang="pt-BR" sz="2200" kern="1200" dirty="0"/>
        </a:p>
      </dsp:txBody>
      <dsp:txXfrm rot="16200000">
        <a:off x="-420772" y="1263108"/>
        <a:ext cx="1239540" cy="397073"/>
      </dsp:txXfrm>
    </dsp:sp>
    <dsp:sp modelId="{08D6BD73-6C08-4DB5-9AD8-C5012094DF38}">
      <dsp:nvSpPr>
        <dsp:cNvPr id="0" name=""/>
        <dsp:cNvSpPr/>
      </dsp:nvSpPr>
      <dsp:spPr>
        <a:xfrm>
          <a:off x="397534" y="841874"/>
          <a:ext cx="1479098" cy="151163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9154" rIns="0" bIns="0" numCol="1" spcCol="1270" anchor="t" anchorCtr="0">
          <a:noAutofit/>
        </a:bodyPr>
        <a:lstStyle/>
        <a:p>
          <a:pPr lvl="0" algn="l" defTabSz="1155700">
            <a:lnSpc>
              <a:spcPct val="90000"/>
            </a:lnSpc>
            <a:spcBef>
              <a:spcPct val="0"/>
            </a:spcBef>
            <a:spcAft>
              <a:spcPct val="35000"/>
            </a:spcAft>
          </a:pPr>
          <a:r>
            <a:rPr lang="pt-BR" sz="2600" kern="1200" dirty="0" smtClean="0"/>
            <a:t>Conjunto de textos</a:t>
          </a:r>
          <a:endParaRPr lang="pt-BR" sz="2600" kern="1200" dirty="0"/>
        </a:p>
      </dsp:txBody>
      <dsp:txXfrm>
        <a:off x="397534" y="841874"/>
        <a:ext cx="1479098" cy="1511634"/>
      </dsp:txXfrm>
    </dsp:sp>
    <dsp:sp modelId="{1F998786-D4AB-403F-86A0-4E20E3D0EB24}">
      <dsp:nvSpPr>
        <dsp:cNvPr id="0" name=""/>
        <dsp:cNvSpPr/>
      </dsp:nvSpPr>
      <dsp:spPr>
        <a:xfrm>
          <a:off x="2054522" y="863817"/>
          <a:ext cx="1985367" cy="1527501"/>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5438" rIns="97790" bIns="0" numCol="1" spcCol="1270" anchor="t" anchorCtr="0">
          <a:noAutofit/>
        </a:bodyPr>
        <a:lstStyle/>
        <a:p>
          <a:pPr lvl="0" algn="r" defTabSz="977900">
            <a:lnSpc>
              <a:spcPct val="90000"/>
            </a:lnSpc>
            <a:spcBef>
              <a:spcPct val="0"/>
            </a:spcBef>
            <a:spcAft>
              <a:spcPct val="35000"/>
            </a:spcAft>
          </a:pPr>
          <a:endParaRPr lang="pt-BR" sz="2200" kern="1200"/>
        </a:p>
      </dsp:txBody>
      <dsp:txXfrm rot="16200000">
        <a:off x="1626783" y="1291556"/>
        <a:ext cx="1252551" cy="397073"/>
      </dsp:txXfrm>
    </dsp:sp>
    <dsp:sp modelId="{D6300664-5D71-4485-9CFC-7E5C7DC4831E}">
      <dsp:nvSpPr>
        <dsp:cNvPr id="0" name=""/>
        <dsp:cNvSpPr/>
      </dsp:nvSpPr>
      <dsp:spPr>
        <a:xfrm rot="5400000">
          <a:off x="1890224" y="2166443"/>
          <a:ext cx="350036" cy="297805"/>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FB508D-E8FC-4165-A833-113AE046AD17}">
      <dsp:nvSpPr>
        <dsp:cNvPr id="0" name=""/>
        <dsp:cNvSpPr/>
      </dsp:nvSpPr>
      <dsp:spPr>
        <a:xfrm>
          <a:off x="2451595" y="863817"/>
          <a:ext cx="1479098" cy="1527501"/>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9154" rIns="0" bIns="0" numCol="1" spcCol="1270" anchor="t" anchorCtr="0">
          <a:noAutofit/>
        </a:bodyPr>
        <a:lstStyle/>
        <a:p>
          <a:pPr lvl="0" algn="l" defTabSz="1155700">
            <a:lnSpc>
              <a:spcPct val="90000"/>
            </a:lnSpc>
            <a:spcBef>
              <a:spcPct val="0"/>
            </a:spcBef>
            <a:spcAft>
              <a:spcPct val="35000"/>
            </a:spcAft>
          </a:pPr>
          <a:r>
            <a:rPr lang="pt-BR" sz="2600" kern="1200" dirty="0" smtClean="0"/>
            <a:t>Conjunto de normas</a:t>
          </a:r>
          <a:endParaRPr lang="pt-BR" sz="2600" kern="1200" dirty="0"/>
        </a:p>
      </dsp:txBody>
      <dsp:txXfrm>
        <a:off x="2451595" y="863817"/>
        <a:ext cx="1479098" cy="1527501"/>
      </dsp:txXfrm>
    </dsp:sp>
    <dsp:sp modelId="{0A57E728-0152-42F8-8164-BDF4C51A79B1}">
      <dsp:nvSpPr>
        <dsp:cNvPr id="0" name=""/>
        <dsp:cNvSpPr/>
      </dsp:nvSpPr>
      <dsp:spPr>
        <a:xfrm>
          <a:off x="4110171" y="841874"/>
          <a:ext cx="1985367" cy="1556472"/>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5438" rIns="97790" bIns="0" numCol="1" spcCol="1270" anchor="t" anchorCtr="0">
          <a:noAutofit/>
        </a:bodyPr>
        <a:lstStyle/>
        <a:p>
          <a:pPr lvl="0" algn="r" defTabSz="977900">
            <a:lnSpc>
              <a:spcPct val="90000"/>
            </a:lnSpc>
            <a:spcBef>
              <a:spcPct val="0"/>
            </a:spcBef>
            <a:spcAft>
              <a:spcPct val="35000"/>
            </a:spcAft>
          </a:pPr>
          <a:endParaRPr lang="pt-BR" sz="2200" kern="1200"/>
        </a:p>
      </dsp:txBody>
      <dsp:txXfrm rot="16200000">
        <a:off x="3670554" y="1281491"/>
        <a:ext cx="1276307" cy="397073"/>
      </dsp:txXfrm>
    </dsp:sp>
    <dsp:sp modelId="{2047724C-390D-4A67-8537-92B0FFC8044B}">
      <dsp:nvSpPr>
        <dsp:cNvPr id="0" name=""/>
        <dsp:cNvSpPr/>
      </dsp:nvSpPr>
      <dsp:spPr>
        <a:xfrm rot="5400000">
          <a:off x="3961554" y="2191158"/>
          <a:ext cx="350036" cy="297805"/>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B677AAA-E938-4DFF-A1B8-2175DB2AB747}">
      <dsp:nvSpPr>
        <dsp:cNvPr id="0" name=""/>
        <dsp:cNvSpPr/>
      </dsp:nvSpPr>
      <dsp:spPr>
        <a:xfrm>
          <a:off x="4507244" y="841874"/>
          <a:ext cx="1479098" cy="155647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9154" rIns="0" bIns="0" numCol="1" spcCol="1270" anchor="t" anchorCtr="0">
          <a:noAutofit/>
        </a:bodyPr>
        <a:lstStyle/>
        <a:p>
          <a:pPr lvl="0" algn="l" defTabSz="1155700">
            <a:lnSpc>
              <a:spcPct val="90000"/>
            </a:lnSpc>
            <a:spcBef>
              <a:spcPct val="0"/>
            </a:spcBef>
            <a:spcAft>
              <a:spcPct val="35000"/>
            </a:spcAft>
          </a:pPr>
          <a:r>
            <a:rPr lang="pt-BR" sz="2600" kern="1200" dirty="0" smtClean="0"/>
            <a:t>Conjunto de normas vigentes</a:t>
          </a:r>
          <a:endParaRPr lang="pt-BR" sz="2600" kern="1200" dirty="0"/>
        </a:p>
      </dsp:txBody>
      <dsp:txXfrm>
        <a:off x="4507244" y="841874"/>
        <a:ext cx="1479098" cy="15564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C92DDB-2D76-490B-9ED1-34A5AF00878A}">
      <dsp:nvSpPr>
        <dsp:cNvPr id="0" name=""/>
        <dsp:cNvSpPr/>
      </dsp:nvSpPr>
      <dsp:spPr>
        <a:xfrm>
          <a:off x="637584" y="0"/>
          <a:ext cx="7225953" cy="361922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29DD38-EBD3-4988-B60F-02DEBCADB0F8}">
      <dsp:nvSpPr>
        <dsp:cNvPr id="0" name=""/>
        <dsp:cNvSpPr/>
      </dsp:nvSpPr>
      <dsp:spPr>
        <a:xfrm>
          <a:off x="4302" y="1085766"/>
          <a:ext cx="1309570" cy="144768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t-BR" sz="1600" kern="1200" dirty="0" smtClean="0"/>
            <a:t>Emissor</a:t>
          </a:r>
          <a:endParaRPr lang="pt-BR" sz="1600" kern="1200" dirty="0"/>
        </a:p>
      </dsp:txBody>
      <dsp:txXfrm>
        <a:off x="68230" y="1149694"/>
        <a:ext cx="1181714" cy="1319832"/>
      </dsp:txXfrm>
    </dsp:sp>
    <dsp:sp modelId="{990F7DF3-CC29-4C75-B532-DBEFA8B1C801}">
      <dsp:nvSpPr>
        <dsp:cNvPr id="0" name=""/>
        <dsp:cNvSpPr/>
      </dsp:nvSpPr>
      <dsp:spPr>
        <a:xfrm>
          <a:off x="1440892" y="1085766"/>
          <a:ext cx="1309570" cy="144768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t-BR" sz="1600" kern="1200" dirty="0" smtClean="0"/>
            <a:t>Mensagem</a:t>
          </a:r>
          <a:endParaRPr lang="pt-BR" sz="1600" kern="1200" dirty="0"/>
        </a:p>
      </dsp:txBody>
      <dsp:txXfrm>
        <a:off x="1504820" y="1149694"/>
        <a:ext cx="1181714" cy="1319832"/>
      </dsp:txXfrm>
    </dsp:sp>
    <dsp:sp modelId="{CB611262-5D0D-4124-9723-D9E6515DDE7E}">
      <dsp:nvSpPr>
        <dsp:cNvPr id="0" name=""/>
        <dsp:cNvSpPr/>
      </dsp:nvSpPr>
      <dsp:spPr>
        <a:xfrm>
          <a:off x="2877481" y="1085766"/>
          <a:ext cx="1309570" cy="144768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t-BR" sz="1600" kern="1200" dirty="0" smtClean="0"/>
            <a:t>Código</a:t>
          </a:r>
          <a:endParaRPr lang="pt-BR" sz="1600" kern="1200" dirty="0"/>
        </a:p>
      </dsp:txBody>
      <dsp:txXfrm>
        <a:off x="2941409" y="1149694"/>
        <a:ext cx="1181714" cy="1319832"/>
      </dsp:txXfrm>
    </dsp:sp>
    <dsp:sp modelId="{B98FF617-5F1D-4439-A75C-C7DA39C71D56}">
      <dsp:nvSpPr>
        <dsp:cNvPr id="0" name=""/>
        <dsp:cNvSpPr/>
      </dsp:nvSpPr>
      <dsp:spPr>
        <a:xfrm>
          <a:off x="4314070" y="1085766"/>
          <a:ext cx="1309570" cy="144768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t-BR" sz="1600" kern="1200" dirty="0" smtClean="0"/>
            <a:t>Canal</a:t>
          </a:r>
          <a:endParaRPr lang="pt-BR" sz="1600" kern="1200" dirty="0"/>
        </a:p>
      </dsp:txBody>
      <dsp:txXfrm>
        <a:off x="4377998" y="1149694"/>
        <a:ext cx="1181714" cy="1319832"/>
      </dsp:txXfrm>
    </dsp:sp>
    <dsp:sp modelId="{32E0631B-91CA-47E3-8E17-0448FB1A3033}">
      <dsp:nvSpPr>
        <dsp:cNvPr id="0" name=""/>
        <dsp:cNvSpPr/>
      </dsp:nvSpPr>
      <dsp:spPr>
        <a:xfrm>
          <a:off x="5750659" y="1085766"/>
          <a:ext cx="1309570" cy="144768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t-BR" sz="1600" kern="1200" dirty="0" smtClean="0"/>
            <a:t>Contexto</a:t>
          </a:r>
          <a:endParaRPr lang="pt-BR" sz="1600" kern="1200" dirty="0"/>
        </a:p>
      </dsp:txBody>
      <dsp:txXfrm>
        <a:off x="5814587" y="1149694"/>
        <a:ext cx="1181714" cy="1319832"/>
      </dsp:txXfrm>
    </dsp:sp>
    <dsp:sp modelId="{5FD408A2-79A5-4DE1-AE95-8845EFCA720A}">
      <dsp:nvSpPr>
        <dsp:cNvPr id="0" name=""/>
        <dsp:cNvSpPr/>
      </dsp:nvSpPr>
      <dsp:spPr>
        <a:xfrm>
          <a:off x="7187248" y="1085766"/>
          <a:ext cx="1309570" cy="144768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pt-BR" sz="1600" kern="1200" dirty="0" smtClean="0"/>
            <a:t>Destinatário</a:t>
          </a:r>
          <a:endParaRPr lang="pt-BR" sz="1600" kern="1200" dirty="0"/>
        </a:p>
      </dsp:txBody>
      <dsp:txXfrm>
        <a:off x="7251176" y="1149694"/>
        <a:ext cx="1181714" cy="13198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E4EC-5DF1-4830-99BB-402A29DF86E6}">
      <dsp:nvSpPr>
        <dsp:cNvPr id="0" name=""/>
        <dsp:cNvSpPr/>
      </dsp:nvSpPr>
      <dsp:spPr>
        <a:xfrm>
          <a:off x="518143" y="2097"/>
          <a:ext cx="1974355" cy="197435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pt-BR" sz="2400" kern="1200" dirty="0" smtClean="0"/>
            <a:t>Dir. Financeiro</a:t>
          </a:r>
          <a:endParaRPr lang="pt-BR" sz="2400" kern="1200" dirty="0"/>
        </a:p>
      </dsp:txBody>
      <dsp:txXfrm>
        <a:off x="807281" y="291235"/>
        <a:ext cx="1396079" cy="1396079"/>
      </dsp:txXfrm>
    </dsp:sp>
    <dsp:sp modelId="{0C216CD8-A0C4-4C51-935C-25454B916750}">
      <dsp:nvSpPr>
        <dsp:cNvPr id="0" name=""/>
        <dsp:cNvSpPr/>
      </dsp:nvSpPr>
      <dsp:spPr>
        <a:xfrm>
          <a:off x="932758" y="2136770"/>
          <a:ext cx="1145125" cy="1145125"/>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pt-BR" sz="1900" kern="1200"/>
        </a:p>
      </dsp:txBody>
      <dsp:txXfrm>
        <a:off x="1084544" y="2574666"/>
        <a:ext cx="841553" cy="269333"/>
      </dsp:txXfrm>
    </dsp:sp>
    <dsp:sp modelId="{DE4850C8-9219-43BB-89FD-09A29E67B685}">
      <dsp:nvSpPr>
        <dsp:cNvPr id="0" name=""/>
        <dsp:cNvSpPr/>
      </dsp:nvSpPr>
      <dsp:spPr>
        <a:xfrm>
          <a:off x="518143" y="3442214"/>
          <a:ext cx="1974355" cy="197435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pt-BR" sz="2400" kern="1200" dirty="0" smtClean="0"/>
            <a:t>Dir. Tributário</a:t>
          </a:r>
          <a:endParaRPr lang="pt-BR" sz="2400" kern="1200" dirty="0"/>
        </a:p>
      </dsp:txBody>
      <dsp:txXfrm>
        <a:off x="807281" y="3731352"/>
        <a:ext cx="1396079" cy="1396079"/>
      </dsp:txXfrm>
    </dsp:sp>
    <dsp:sp modelId="{87067E6D-C71D-473A-8025-4A2A6F83A762}">
      <dsp:nvSpPr>
        <dsp:cNvPr id="0" name=""/>
        <dsp:cNvSpPr/>
      </dsp:nvSpPr>
      <dsp:spPr>
        <a:xfrm>
          <a:off x="2788652" y="2342103"/>
          <a:ext cx="627844" cy="73446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pt-BR" sz="2000" kern="1200"/>
        </a:p>
      </dsp:txBody>
      <dsp:txXfrm>
        <a:off x="2788652" y="2488995"/>
        <a:ext cx="439491" cy="440676"/>
      </dsp:txXfrm>
    </dsp:sp>
    <dsp:sp modelId="{2303D42F-1446-416E-A0B7-40938ADE6827}">
      <dsp:nvSpPr>
        <dsp:cNvPr id="0" name=""/>
        <dsp:cNvSpPr/>
      </dsp:nvSpPr>
      <dsp:spPr>
        <a:xfrm>
          <a:off x="3677111" y="734978"/>
          <a:ext cx="3948710" cy="394871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pt-BR" sz="6500" kern="1200" dirty="0" smtClean="0"/>
            <a:t>Direito</a:t>
          </a:r>
          <a:endParaRPr lang="pt-BR" sz="6500" kern="1200" dirty="0"/>
        </a:p>
      </dsp:txBody>
      <dsp:txXfrm>
        <a:off x="4255386" y="1313253"/>
        <a:ext cx="2792160" cy="27921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F02BA2-3026-4C6D-B226-40CCB7DE2033}">
      <dsp:nvSpPr>
        <dsp:cNvPr id="0" name=""/>
        <dsp:cNvSpPr/>
      </dsp:nvSpPr>
      <dsp:spPr>
        <a:xfrm>
          <a:off x="3571" y="2240822"/>
          <a:ext cx="1561703" cy="9370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pt-BR" sz="2300" kern="1200" dirty="0" smtClean="0"/>
            <a:t>Orçamento</a:t>
          </a:r>
          <a:endParaRPr lang="pt-BR" sz="2300" kern="1200" dirty="0"/>
        </a:p>
      </dsp:txBody>
      <dsp:txXfrm>
        <a:off x="31015" y="2268266"/>
        <a:ext cx="1506815" cy="882133"/>
      </dsp:txXfrm>
    </dsp:sp>
    <dsp:sp modelId="{3E37AF4B-8491-4032-ADC2-03F438FF3C6C}">
      <dsp:nvSpPr>
        <dsp:cNvPr id="0" name=""/>
        <dsp:cNvSpPr/>
      </dsp:nvSpPr>
      <dsp:spPr>
        <a:xfrm>
          <a:off x="1721445" y="2515682"/>
          <a:ext cx="331081" cy="3873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pt-BR" sz="1600" kern="1200"/>
        </a:p>
      </dsp:txBody>
      <dsp:txXfrm>
        <a:off x="1721445" y="2593142"/>
        <a:ext cx="231757" cy="232382"/>
      </dsp:txXfrm>
    </dsp:sp>
    <dsp:sp modelId="{CBA205AA-337B-4C64-9D48-AB0A8EB69391}">
      <dsp:nvSpPr>
        <dsp:cNvPr id="0" name=""/>
        <dsp:cNvSpPr/>
      </dsp:nvSpPr>
      <dsp:spPr>
        <a:xfrm>
          <a:off x="2189956" y="2240822"/>
          <a:ext cx="1561703" cy="9370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pt-BR" sz="2300" kern="1200" dirty="0" smtClean="0"/>
            <a:t>Receita</a:t>
          </a:r>
          <a:endParaRPr lang="pt-BR" sz="2300" kern="1200" dirty="0"/>
        </a:p>
      </dsp:txBody>
      <dsp:txXfrm>
        <a:off x="2217400" y="2268266"/>
        <a:ext cx="1506815" cy="882133"/>
      </dsp:txXfrm>
    </dsp:sp>
    <dsp:sp modelId="{2B60ABF1-069E-4AF9-8713-039622CDB553}">
      <dsp:nvSpPr>
        <dsp:cNvPr id="0" name=""/>
        <dsp:cNvSpPr/>
      </dsp:nvSpPr>
      <dsp:spPr>
        <a:xfrm>
          <a:off x="3907829" y="2515682"/>
          <a:ext cx="331081" cy="3873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pt-BR" sz="1600" kern="1200"/>
        </a:p>
      </dsp:txBody>
      <dsp:txXfrm>
        <a:off x="3907829" y="2593142"/>
        <a:ext cx="231757" cy="232382"/>
      </dsp:txXfrm>
    </dsp:sp>
    <dsp:sp modelId="{8B5D22B6-D63E-4D55-BF81-199075028E4F}">
      <dsp:nvSpPr>
        <dsp:cNvPr id="0" name=""/>
        <dsp:cNvSpPr/>
      </dsp:nvSpPr>
      <dsp:spPr>
        <a:xfrm>
          <a:off x="4376340" y="2240822"/>
          <a:ext cx="1561703" cy="9370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pt-BR" sz="2300" kern="1200" dirty="0" smtClean="0"/>
            <a:t>Despesa</a:t>
          </a:r>
          <a:endParaRPr lang="pt-BR" sz="2300" kern="1200" dirty="0"/>
        </a:p>
      </dsp:txBody>
      <dsp:txXfrm>
        <a:off x="4403784" y="2268266"/>
        <a:ext cx="1506815" cy="882133"/>
      </dsp:txXfrm>
    </dsp:sp>
    <dsp:sp modelId="{564A7FC1-1620-47EE-9B45-ACD86497C0A4}">
      <dsp:nvSpPr>
        <dsp:cNvPr id="0" name=""/>
        <dsp:cNvSpPr/>
      </dsp:nvSpPr>
      <dsp:spPr>
        <a:xfrm>
          <a:off x="6094214" y="2515682"/>
          <a:ext cx="331081" cy="3873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pt-BR" sz="1600" kern="1200"/>
        </a:p>
      </dsp:txBody>
      <dsp:txXfrm>
        <a:off x="6094214" y="2593142"/>
        <a:ext cx="231757" cy="232382"/>
      </dsp:txXfrm>
    </dsp:sp>
    <dsp:sp modelId="{CD26A3B1-213B-448B-B93B-B26BBA1A865C}">
      <dsp:nvSpPr>
        <dsp:cNvPr id="0" name=""/>
        <dsp:cNvSpPr/>
      </dsp:nvSpPr>
      <dsp:spPr>
        <a:xfrm>
          <a:off x="6562724" y="2240822"/>
          <a:ext cx="1561703" cy="9370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pt-BR" sz="2300" kern="1200" dirty="0" smtClean="0"/>
            <a:t>Atuação</a:t>
          </a:r>
          <a:endParaRPr lang="pt-BR" sz="2300" kern="1200" dirty="0"/>
        </a:p>
      </dsp:txBody>
      <dsp:txXfrm>
        <a:off x="6590168" y="2268266"/>
        <a:ext cx="1506815" cy="8821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BA2E96-7688-4F25-AD5A-6910F4ECEE36}">
      <dsp:nvSpPr>
        <dsp:cNvPr id="0" name=""/>
        <dsp:cNvSpPr/>
      </dsp:nvSpPr>
      <dsp:spPr>
        <a:xfrm>
          <a:off x="1221978" y="2645"/>
          <a:ext cx="2706687" cy="16240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pt-BR" sz="2500" kern="1200" dirty="0" smtClean="0"/>
            <a:t>Legalidade</a:t>
          </a:r>
          <a:endParaRPr lang="pt-BR" sz="2500" kern="1200" dirty="0"/>
        </a:p>
      </dsp:txBody>
      <dsp:txXfrm>
        <a:off x="1221978" y="2645"/>
        <a:ext cx="2706687" cy="1624012"/>
      </dsp:txXfrm>
    </dsp:sp>
    <dsp:sp modelId="{22D1A014-03DC-483A-8FA4-D362527E53CF}">
      <dsp:nvSpPr>
        <dsp:cNvPr id="0" name=""/>
        <dsp:cNvSpPr/>
      </dsp:nvSpPr>
      <dsp:spPr>
        <a:xfrm>
          <a:off x="4199334" y="2645"/>
          <a:ext cx="2706687" cy="16240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pt-BR" sz="2500" kern="1200" dirty="0" smtClean="0"/>
            <a:t>Transparência</a:t>
          </a:r>
          <a:endParaRPr lang="pt-BR" sz="2500" kern="1200" dirty="0"/>
        </a:p>
      </dsp:txBody>
      <dsp:txXfrm>
        <a:off x="4199334" y="2645"/>
        <a:ext cx="2706687" cy="1624012"/>
      </dsp:txXfrm>
    </dsp:sp>
    <dsp:sp modelId="{7CDCA0A5-021C-4A6A-B382-C38BA34BAD6E}">
      <dsp:nvSpPr>
        <dsp:cNvPr id="0" name=""/>
        <dsp:cNvSpPr/>
      </dsp:nvSpPr>
      <dsp:spPr>
        <a:xfrm>
          <a:off x="1221978" y="1897327"/>
          <a:ext cx="2706687" cy="16240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pt-BR" sz="2500" kern="1200" dirty="0" smtClean="0"/>
            <a:t>Sinceridade orçamentária</a:t>
          </a:r>
          <a:endParaRPr lang="pt-BR" sz="2500" kern="1200" dirty="0"/>
        </a:p>
      </dsp:txBody>
      <dsp:txXfrm>
        <a:off x="1221978" y="1897327"/>
        <a:ext cx="2706687" cy="1624012"/>
      </dsp:txXfrm>
    </dsp:sp>
    <dsp:sp modelId="{C0365235-97CA-477F-AF6A-C25F54C47A44}">
      <dsp:nvSpPr>
        <dsp:cNvPr id="0" name=""/>
        <dsp:cNvSpPr/>
      </dsp:nvSpPr>
      <dsp:spPr>
        <a:xfrm>
          <a:off x="4199334" y="1897327"/>
          <a:ext cx="2706687" cy="16240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pt-BR" sz="2500" kern="1200" dirty="0" smtClean="0"/>
            <a:t>Programação</a:t>
          </a:r>
          <a:endParaRPr lang="pt-BR" sz="2500" kern="1200" dirty="0"/>
        </a:p>
      </dsp:txBody>
      <dsp:txXfrm>
        <a:off x="4199334" y="1897327"/>
        <a:ext cx="2706687" cy="1624012"/>
      </dsp:txXfrm>
    </dsp:sp>
    <dsp:sp modelId="{B70850BD-6092-46DA-911A-238C6AEDA280}">
      <dsp:nvSpPr>
        <dsp:cNvPr id="0" name=""/>
        <dsp:cNvSpPr/>
      </dsp:nvSpPr>
      <dsp:spPr>
        <a:xfrm>
          <a:off x="2710656" y="3792008"/>
          <a:ext cx="2706687" cy="16240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pt-BR" sz="2500" kern="1200" dirty="0" smtClean="0"/>
            <a:t>Especialidade; Anualidade; Universalidade; Unidade, etc.</a:t>
          </a:r>
          <a:endParaRPr lang="pt-BR" sz="2500" kern="1200" dirty="0"/>
        </a:p>
      </dsp:txBody>
      <dsp:txXfrm>
        <a:off x="2710656" y="3792008"/>
        <a:ext cx="2706687" cy="16240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1AB29F-EB5B-4C09-821D-1E4A5D2CFB75}">
      <dsp:nvSpPr>
        <dsp:cNvPr id="0" name=""/>
        <dsp:cNvSpPr/>
      </dsp:nvSpPr>
      <dsp:spPr>
        <a:xfrm>
          <a:off x="3317797" y="1963130"/>
          <a:ext cx="1492405" cy="149240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2311400">
            <a:lnSpc>
              <a:spcPct val="90000"/>
            </a:lnSpc>
            <a:spcBef>
              <a:spcPct val="0"/>
            </a:spcBef>
            <a:spcAft>
              <a:spcPct val="35000"/>
            </a:spcAft>
          </a:pPr>
          <a:r>
            <a:rPr lang="pt-BR" sz="5200" kern="1200" dirty="0" smtClean="0"/>
            <a:t>STR</a:t>
          </a:r>
          <a:endParaRPr lang="pt-BR" sz="5200" kern="1200" dirty="0"/>
        </a:p>
      </dsp:txBody>
      <dsp:txXfrm>
        <a:off x="3536355" y="2181688"/>
        <a:ext cx="1055289" cy="1055289"/>
      </dsp:txXfrm>
    </dsp:sp>
    <dsp:sp modelId="{CB45316A-F308-45A0-AFE5-0C84FFB3D69D}">
      <dsp:nvSpPr>
        <dsp:cNvPr id="0" name=""/>
        <dsp:cNvSpPr/>
      </dsp:nvSpPr>
      <dsp:spPr>
        <a:xfrm rot="16200000">
          <a:off x="3838366" y="1720972"/>
          <a:ext cx="451266" cy="33050"/>
        </a:xfrm>
        <a:custGeom>
          <a:avLst/>
          <a:gdLst/>
          <a:ahLst/>
          <a:cxnLst/>
          <a:rect l="0" t="0" r="0" b="0"/>
          <a:pathLst>
            <a:path>
              <a:moveTo>
                <a:pt x="0" y="16525"/>
              </a:moveTo>
              <a:lnTo>
                <a:pt x="451266" y="1652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a:off x="4052718" y="1726216"/>
        <a:ext cx="22563" cy="22563"/>
      </dsp:txXfrm>
    </dsp:sp>
    <dsp:sp modelId="{969097D2-CA3B-464E-AA63-766C57ADF873}">
      <dsp:nvSpPr>
        <dsp:cNvPr id="0" name=""/>
        <dsp:cNvSpPr/>
      </dsp:nvSpPr>
      <dsp:spPr>
        <a:xfrm>
          <a:off x="3317797" y="19459"/>
          <a:ext cx="1492405" cy="149240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pt-BR" sz="2700" kern="1200" dirty="0" smtClean="0"/>
            <a:t>Legal</a:t>
          </a:r>
          <a:endParaRPr lang="pt-BR" sz="2700" kern="1200" dirty="0"/>
        </a:p>
      </dsp:txBody>
      <dsp:txXfrm>
        <a:off x="3536355" y="238017"/>
        <a:ext cx="1055289" cy="1055289"/>
      </dsp:txXfrm>
    </dsp:sp>
    <dsp:sp modelId="{F38EE353-23E0-49BD-A824-945A9C8CA66E}">
      <dsp:nvSpPr>
        <dsp:cNvPr id="0" name=""/>
        <dsp:cNvSpPr/>
      </dsp:nvSpPr>
      <dsp:spPr>
        <a:xfrm>
          <a:off x="4810202" y="2692808"/>
          <a:ext cx="451266" cy="33050"/>
        </a:xfrm>
        <a:custGeom>
          <a:avLst/>
          <a:gdLst/>
          <a:ahLst/>
          <a:cxnLst/>
          <a:rect l="0" t="0" r="0" b="0"/>
          <a:pathLst>
            <a:path>
              <a:moveTo>
                <a:pt x="0" y="16525"/>
              </a:moveTo>
              <a:lnTo>
                <a:pt x="451266" y="1652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a:off x="5024554" y="2698051"/>
        <a:ext cx="22563" cy="22563"/>
      </dsp:txXfrm>
    </dsp:sp>
    <dsp:sp modelId="{BDE3D5F5-C774-47CC-A9EC-7FD23884E846}">
      <dsp:nvSpPr>
        <dsp:cNvPr id="0" name=""/>
        <dsp:cNvSpPr/>
      </dsp:nvSpPr>
      <dsp:spPr>
        <a:xfrm>
          <a:off x="5261469" y="1963130"/>
          <a:ext cx="1492405" cy="149240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pt-BR" sz="2700" kern="1200" dirty="0" smtClean="0"/>
            <a:t>Teórico</a:t>
          </a:r>
          <a:endParaRPr lang="pt-BR" sz="2700" kern="1200" dirty="0"/>
        </a:p>
      </dsp:txBody>
      <dsp:txXfrm>
        <a:off x="5480027" y="2181688"/>
        <a:ext cx="1055289" cy="1055289"/>
      </dsp:txXfrm>
    </dsp:sp>
    <dsp:sp modelId="{19B09CD5-5A48-493B-8AFD-221CD5CC7D14}">
      <dsp:nvSpPr>
        <dsp:cNvPr id="0" name=""/>
        <dsp:cNvSpPr/>
      </dsp:nvSpPr>
      <dsp:spPr>
        <a:xfrm rot="5400000">
          <a:off x="3838366" y="3664644"/>
          <a:ext cx="451266" cy="33050"/>
        </a:xfrm>
        <a:custGeom>
          <a:avLst/>
          <a:gdLst/>
          <a:ahLst/>
          <a:cxnLst/>
          <a:rect l="0" t="0" r="0" b="0"/>
          <a:pathLst>
            <a:path>
              <a:moveTo>
                <a:pt x="0" y="16525"/>
              </a:moveTo>
              <a:lnTo>
                <a:pt x="451266" y="1652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a:off x="4052718" y="3669887"/>
        <a:ext cx="22563" cy="22563"/>
      </dsp:txXfrm>
    </dsp:sp>
    <dsp:sp modelId="{06285807-2976-4AEF-8FBC-AADE0385ED1C}">
      <dsp:nvSpPr>
        <dsp:cNvPr id="0" name=""/>
        <dsp:cNvSpPr/>
      </dsp:nvSpPr>
      <dsp:spPr>
        <a:xfrm>
          <a:off x="3317797" y="3906802"/>
          <a:ext cx="1492405" cy="149240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pt-BR" sz="2700" kern="1200" dirty="0" smtClean="0"/>
            <a:t>Ideal</a:t>
          </a:r>
          <a:endParaRPr lang="pt-BR" sz="2700" kern="1200" dirty="0"/>
        </a:p>
      </dsp:txBody>
      <dsp:txXfrm>
        <a:off x="3536355" y="4125360"/>
        <a:ext cx="1055289" cy="1055289"/>
      </dsp:txXfrm>
    </dsp:sp>
    <dsp:sp modelId="{7D51D047-7D40-4A5C-8A8B-9E9AB0F224F9}">
      <dsp:nvSpPr>
        <dsp:cNvPr id="0" name=""/>
        <dsp:cNvSpPr/>
      </dsp:nvSpPr>
      <dsp:spPr>
        <a:xfrm rot="10800000">
          <a:off x="2866530" y="2692808"/>
          <a:ext cx="451266" cy="33050"/>
        </a:xfrm>
        <a:custGeom>
          <a:avLst/>
          <a:gdLst/>
          <a:ahLst/>
          <a:cxnLst/>
          <a:rect l="0" t="0" r="0" b="0"/>
          <a:pathLst>
            <a:path>
              <a:moveTo>
                <a:pt x="0" y="16525"/>
              </a:moveTo>
              <a:lnTo>
                <a:pt x="451266" y="1652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rot="10800000">
        <a:off x="3080882" y="2698051"/>
        <a:ext cx="22563" cy="22563"/>
      </dsp:txXfrm>
    </dsp:sp>
    <dsp:sp modelId="{D4F15E9E-2AAD-4398-85AD-C3F545AD085A}">
      <dsp:nvSpPr>
        <dsp:cNvPr id="0" name=""/>
        <dsp:cNvSpPr/>
      </dsp:nvSpPr>
      <dsp:spPr>
        <a:xfrm>
          <a:off x="1374125" y="1963130"/>
          <a:ext cx="1492405" cy="149240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pt-BR" sz="2700" kern="1200" dirty="0" smtClean="0"/>
            <a:t>Real</a:t>
          </a:r>
          <a:endParaRPr lang="pt-BR" sz="2700" kern="1200" dirty="0"/>
        </a:p>
      </dsp:txBody>
      <dsp:txXfrm>
        <a:off x="1592683" y="2181688"/>
        <a:ext cx="1055289" cy="105528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3408FA8A-5031-4077-BA71-9764BF410D38}" type="datetimeFigureOut">
              <a:rPr lang="pt-BR" smtClean="0"/>
              <a:t>26/09/2020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8D9D17F-1264-4F66-9D30-AE5C9E1393CF}" type="slidenum">
              <a:rPr lang="pt-BR" smtClean="0"/>
              <a:t>‹nº›</a:t>
            </a:fld>
            <a:endParaRPr lang="pt-BR"/>
          </a:p>
        </p:txBody>
      </p:sp>
    </p:spTree>
    <p:extLst>
      <p:ext uri="{BB962C8B-B14F-4D97-AF65-F5344CB8AC3E}">
        <p14:creationId xmlns:p14="http://schemas.microsoft.com/office/powerpoint/2010/main" val="2177791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408FA8A-5031-4077-BA71-9764BF410D38}" type="datetimeFigureOut">
              <a:rPr lang="pt-BR" smtClean="0"/>
              <a:t>26/09/2020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8D9D17F-1264-4F66-9D30-AE5C9E1393CF}" type="slidenum">
              <a:rPr lang="pt-BR" smtClean="0"/>
              <a:t>‹nº›</a:t>
            </a:fld>
            <a:endParaRPr lang="pt-BR"/>
          </a:p>
        </p:txBody>
      </p:sp>
    </p:spTree>
    <p:extLst>
      <p:ext uri="{BB962C8B-B14F-4D97-AF65-F5344CB8AC3E}">
        <p14:creationId xmlns:p14="http://schemas.microsoft.com/office/powerpoint/2010/main" val="2677301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408FA8A-5031-4077-BA71-9764BF410D38}" type="datetimeFigureOut">
              <a:rPr lang="pt-BR" smtClean="0"/>
              <a:t>26/09/2020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8D9D17F-1264-4F66-9D30-AE5C9E1393CF}" type="slidenum">
              <a:rPr lang="pt-BR" smtClean="0"/>
              <a:t>‹nº›</a:t>
            </a:fld>
            <a:endParaRPr lang="pt-BR"/>
          </a:p>
        </p:txBody>
      </p:sp>
    </p:spTree>
    <p:extLst>
      <p:ext uri="{BB962C8B-B14F-4D97-AF65-F5344CB8AC3E}">
        <p14:creationId xmlns:p14="http://schemas.microsoft.com/office/powerpoint/2010/main" val="118152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408FA8A-5031-4077-BA71-9764BF410D38}" type="datetimeFigureOut">
              <a:rPr lang="pt-BR" smtClean="0"/>
              <a:t>26/09/2020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8D9D17F-1264-4F66-9D30-AE5C9E1393CF}" type="slidenum">
              <a:rPr lang="pt-BR" smtClean="0"/>
              <a:t>‹nº›</a:t>
            </a:fld>
            <a:endParaRPr lang="pt-BR"/>
          </a:p>
        </p:txBody>
      </p:sp>
    </p:spTree>
    <p:extLst>
      <p:ext uri="{BB962C8B-B14F-4D97-AF65-F5344CB8AC3E}">
        <p14:creationId xmlns:p14="http://schemas.microsoft.com/office/powerpoint/2010/main" val="681569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Editar estilos de texto Mestre</a:t>
            </a:r>
          </a:p>
        </p:txBody>
      </p:sp>
      <p:sp>
        <p:nvSpPr>
          <p:cNvPr id="4" name="Espaço Reservado para Data 3"/>
          <p:cNvSpPr>
            <a:spLocks noGrp="1"/>
          </p:cNvSpPr>
          <p:nvPr>
            <p:ph type="dt" sz="half" idx="10"/>
          </p:nvPr>
        </p:nvSpPr>
        <p:spPr/>
        <p:txBody>
          <a:bodyPr/>
          <a:lstStyle/>
          <a:p>
            <a:fld id="{3408FA8A-5031-4077-BA71-9764BF410D38}" type="datetimeFigureOut">
              <a:rPr lang="pt-BR" smtClean="0"/>
              <a:t>26/09/2020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8D9D17F-1264-4F66-9D30-AE5C9E1393CF}" type="slidenum">
              <a:rPr lang="pt-BR" smtClean="0"/>
              <a:t>‹nº›</a:t>
            </a:fld>
            <a:endParaRPr lang="pt-BR"/>
          </a:p>
        </p:txBody>
      </p:sp>
    </p:spTree>
    <p:extLst>
      <p:ext uri="{BB962C8B-B14F-4D97-AF65-F5344CB8AC3E}">
        <p14:creationId xmlns:p14="http://schemas.microsoft.com/office/powerpoint/2010/main" val="1099654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3408FA8A-5031-4077-BA71-9764BF410D38}" type="datetimeFigureOut">
              <a:rPr lang="pt-BR" smtClean="0"/>
              <a:t>26/09/2020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8D9D17F-1264-4F66-9D30-AE5C9E1393CF}" type="slidenum">
              <a:rPr lang="pt-BR" smtClean="0"/>
              <a:t>‹nº›</a:t>
            </a:fld>
            <a:endParaRPr lang="pt-BR"/>
          </a:p>
        </p:txBody>
      </p:sp>
    </p:spTree>
    <p:extLst>
      <p:ext uri="{BB962C8B-B14F-4D97-AF65-F5344CB8AC3E}">
        <p14:creationId xmlns:p14="http://schemas.microsoft.com/office/powerpoint/2010/main" val="3941790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3408FA8A-5031-4077-BA71-9764BF410D38}" type="datetimeFigureOut">
              <a:rPr lang="pt-BR" smtClean="0"/>
              <a:t>26/09/2020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8D9D17F-1264-4F66-9D30-AE5C9E1393CF}" type="slidenum">
              <a:rPr lang="pt-BR" smtClean="0"/>
              <a:t>‹nº›</a:t>
            </a:fld>
            <a:endParaRPr lang="pt-BR"/>
          </a:p>
        </p:txBody>
      </p:sp>
    </p:spTree>
    <p:extLst>
      <p:ext uri="{BB962C8B-B14F-4D97-AF65-F5344CB8AC3E}">
        <p14:creationId xmlns:p14="http://schemas.microsoft.com/office/powerpoint/2010/main" val="11358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3408FA8A-5031-4077-BA71-9764BF410D38}" type="datetimeFigureOut">
              <a:rPr lang="pt-BR" smtClean="0"/>
              <a:t>26/09/2020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78D9D17F-1264-4F66-9D30-AE5C9E1393CF}" type="slidenum">
              <a:rPr lang="pt-BR" smtClean="0"/>
              <a:t>‹nº›</a:t>
            </a:fld>
            <a:endParaRPr lang="pt-BR"/>
          </a:p>
        </p:txBody>
      </p:sp>
    </p:spTree>
    <p:extLst>
      <p:ext uri="{BB962C8B-B14F-4D97-AF65-F5344CB8AC3E}">
        <p14:creationId xmlns:p14="http://schemas.microsoft.com/office/powerpoint/2010/main" val="4029281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3408FA8A-5031-4077-BA71-9764BF410D38}" type="datetimeFigureOut">
              <a:rPr lang="pt-BR" smtClean="0"/>
              <a:t>26/09/2020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8D9D17F-1264-4F66-9D30-AE5C9E1393CF}" type="slidenum">
              <a:rPr lang="pt-BR" smtClean="0"/>
              <a:t>‹nº›</a:t>
            </a:fld>
            <a:endParaRPr lang="pt-BR"/>
          </a:p>
        </p:txBody>
      </p:sp>
    </p:spTree>
    <p:extLst>
      <p:ext uri="{BB962C8B-B14F-4D97-AF65-F5344CB8AC3E}">
        <p14:creationId xmlns:p14="http://schemas.microsoft.com/office/powerpoint/2010/main" val="3156338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3408FA8A-5031-4077-BA71-9764BF410D38}" type="datetimeFigureOut">
              <a:rPr lang="pt-BR" smtClean="0"/>
              <a:t>26/09/2020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8D9D17F-1264-4F66-9D30-AE5C9E1393CF}" type="slidenum">
              <a:rPr lang="pt-BR" smtClean="0"/>
              <a:t>‹nº›</a:t>
            </a:fld>
            <a:endParaRPr lang="pt-BR"/>
          </a:p>
        </p:txBody>
      </p:sp>
    </p:spTree>
    <p:extLst>
      <p:ext uri="{BB962C8B-B14F-4D97-AF65-F5344CB8AC3E}">
        <p14:creationId xmlns:p14="http://schemas.microsoft.com/office/powerpoint/2010/main" val="3759044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3408FA8A-5031-4077-BA71-9764BF410D38}" type="datetimeFigureOut">
              <a:rPr lang="pt-BR" smtClean="0"/>
              <a:t>26/09/2020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8D9D17F-1264-4F66-9D30-AE5C9E1393CF}" type="slidenum">
              <a:rPr lang="pt-BR" smtClean="0"/>
              <a:t>‹nº›</a:t>
            </a:fld>
            <a:endParaRPr lang="pt-BR"/>
          </a:p>
        </p:txBody>
      </p:sp>
    </p:spTree>
    <p:extLst>
      <p:ext uri="{BB962C8B-B14F-4D97-AF65-F5344CB8AC3E}">
        <p14:creationId xmlns:p14="http://schemas.microsoft.com/office/powerpoint/2010/main" val="1531092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08FA8A-5031-4077-BA71-9764BF410D38}" type="datetimeFigureOut">
              <a:rPr lang="pt-BR" smtClean="0"/>
              <a:t>26/09/2020</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D9D17F-1264-4F66-9D30-AE5C9E1393CF}" type="slidenum">
              <a:rPr lang="pt-BR" smtClean="0"/>
              <a:t>‹nº›</a:t>
            </a:fld>
            <a:endParaRPr lang="pt-BR"/>
          </a:p>
        </p:txBody>
      </p:sp>
    </p:spTree>
    <p:extLst>
      <p:ext uri="{BB962C8B-B14F-4D97-AF65-F5344CB8AC3E}">
        <p14:creationId xmlns:p14="http://schemas.microsoft.com/office/powerpoint/2010/main" val="3208259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38199" y="2831466"/>
            <a:ext cx="10515600" cy="4351338"/>
          </a:xfrm>
        </p:spPr>
        <p:txBody>
          <a:bodyPr>
            <a:normAutofit/>
          </a:bodyPr>
          <a:lstStyle/>
          <a:p>
            <a:pPr marL="0" indent="0" algn="ctr">
              <a:buNone/>
            </a:pPr>
            <a:endParaRPr lang="pt-BR" dirty="0" smtClean="0"/>
          </a:p>
          <a:p>
            <a:pPr marL="0" indent="0" algn="ctr">
              <a:buNone/>
            </a:pPr>
            <a:r>
              <a:rPr lang="pt-BR" b="1" dirty="0" smtClean="0"/>
              <a:t>RENÚNCIA DE RECEITA – O GASTO TRIBUTÁRIO</a:t>
            </a:r>
          </a:p>
          <a:p>
            <a:pPr marL="0" indent="0" algn="ctr">
              <a:buNone/>
            </a:pPr>
            <a:r>
              <a:rPr lang="pt-BR" i="1" dirty="0" smtClean="0"/>
              <a:t>Direito Financeiro Aplicado (Prof. Dr. Estevão </a:t>
            </a:r>
            <a:r>
              <a:rPr lang="pt-BR" i="1" dirty="0" err="1" smtClean="0"/>
              <a:t>Horvath</a:t>
            </a:r>
            <a:r>
              <a:rPr lang="pt-BR" i="1" dirty="0" smtClean="0"/>
              <a:t>)</a:t>
            </a:r>
          </a:p>
          <a:p>
            <a:pPr marL="0" indent="0" algn="ctr">
              <a:buNone/>
            </a:pPr>
            <a:endParaRPr lang="pt-BR" dirty="0"/>
          </a:p>
          <a:p>
            <a:pPr marL="0" indent="0" algn="ctr">
              <a:buNone/>
            </a:pPr>
            <a:r>
              <a:rPr lang="pt-BR" sz="1700" dirty="0" smtClean="0"/>
              <a:t>Henrique Mello</a:t>
            </a:r>
          </a:p>
          <a:p>
            <a:pPr marL="0" indent="0" algn="ctr">
              <a:buNone/>
            </a:pPr>
            <a:r>
              <a:rPr lang="pt-BR" sz="1700" dirty="0" smtClean="0"/>
              <a:t>Doutor pela USP; Mestre pela </a:t>
            </a:r>
            <a:r>
              <a:rPr lang="pt-BR" sz="1700" i="1" dirty="0" err="1" smtClean="0"/>
              <a:t>Università</a:t>
            </a:r>
            <a:r>
              <a:rPr lang="pt-BR" sz="1700" i="1" dirty="0" smtClean="0"/>
              <a:t> </a:t>
            </a:r>
            <a:r>
              <a:rPr lang="pt-BR" sz="1700" i="1" dirty="0" err="1" smtClean="0"/>
              <a:t>degli</a:t>
            </a:r>
            <a:r>
              <a:rPr lang="pt-BR" sz="1700" i="1" dirty="0" smtClean="0"/>
              <a:t> Studi </a:t>
            </a:r>
            <a:r>
              <a:rPr lang="pt-BR" sz="1700" i="1" dirty="0" err="1" smtClean="0"/>
              <a:t>di</a:t>
            </a:r>
            <a:r>
              <a:rPr lang="pt-BR" sz="1700" i="1" dirty="0" smtClean="0"/>
              <a:t> Genova; </a:t>
            </a:r>
          </a:p>
          <a:p>
            <a:pPr marL="0" indent="0" algn="ctr">
              <a:buNone/>
            </a:pPr>
            <a:r>
              <a:rPr lang="pt-BR" sz="1700" dirty="0" smtClean="0"/>
              <a:t>Juiz do Tribunal de Impostos e Taxas do Estado de São Paulo; </a:t>
            </a:r>
          </a:p>
          <a:p>
            <a:pPr marL="0" indent="0" algn="ctr">
              <a:buNone/>
            </a:pPr>
            <a:r>
              <a:rPr lang="pt-BR" sz="1700" dirty="0" smtClean="0"/>
              <a:t>Coordenador e Professor no IBET; Advogado Tributarista.</a:t>
            </a:r>
            <a:endParaRPr lang="pt-BR" sz="1700" dirty="0"/>
          </a:p>
        </p:txBody>
      </p:sp>
      <p:pic>
        <p:nvPicPr>
          <p:cNvPr id="4" name="Imagem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2999" y="423363"/>
            <a:ext cx="2286000" cy="2184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9669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1719943" y="763859"/>
            <a:ext cx="9144000" cy="5859009"/>
          </a:xfrm>
        </p:spPr>
        <p:txBody>
          <a:bodyPr>
            <a:normAutofit fontScale="85000" lnSpcReduction="20000"/>
          </a:bodyPr>
          <a:lstStyle/>
          <a:p>
            <a:r>
              <a:rPr lang="pt-BR" dirty="0" smtClean="0"/>
              <a:t>Concessão ou ampliação de:</a:t>
            </a:r>
          </a:p>
          <a:p>
            <a:pPr marL="342900" indent="-342900">
              <a:buFontTx/>
              <a:buChar char="-"/>
            </a:pPr>
            <a:r>
              <a:rPr lang="pt-BR" dirty="0" smtClean="0"/>
              <a:t>Incentivos</a:t>
            </a:r>
          </a:p>
          <a:p>
            <a:pPr marL="342900" indent="-342900">
              <a:buFontTx/>
              <a:buChar char="-"/>
            </a:pPr>
            <a:r>
              <a:rPr lang="pt-BR" dirty="0" smtClean="0"/>
              <a:t>Benefícios</a:t>
            </a:r>
          </a:p>
          <a:p>
            <a:r>
              <a:rPr lang="pt-BR" dirty="0" smtClean="0"/>
              <a:t>De natureza tributária.</a:t>
            </a:r>
          </a:p>
          <a:p>
            <a:endParaRPr lang="pt-BR" dirty="0" smtClean="0"/>
          </a:p>
          <a:p>
            <a:r>
              <a:rPr lang="pt-BR" dirty="0" smtClean="0"/>
              <a:t>Donde decorra: </a:t>
            </a:r>
            <a:r>
              <a:rPr lang="pt-BR" b="1" dirty="0" smtClean="0"/>
              <a:t>RENÚNCIA DE RECEITA</a:t>
            </a:r>
          </a:p>
          <a:p>
            <a:endParaRPr lang="pt-BR" dirty="0" smtClean="0"/>
          </a:p>
          <a:p>
            <a:endParaRPr lang="pt-BR" dirty="0"/>
          </a:p>
          <a:p>
            <a:r>
              <a:rPr lang="pt-BR" b="1" dirty="0" smtClean="0"/>
              <a:t>REQUISITOS:</a:t>
            </a:r>
          </a:p>
          <a:p>
            <a:pPr marL="342900" indent="-342900">
              <a:buFontTx/>
              <a:buChar char="-"/>
            </a:pPr>
            <a:r>
              <a:rPr lang="pt-BR" dirty="0" smtClean="0"/>
              <a:t>Estar acompanhada de estimativa do impacto orçamentário-financeiro no exercício do início de sua vigência e nos dois seguintes;</a:t>
            </a:r>
          </a:p>
          <a:p>
            <a:pPr marL="342900" indent="-342900">
              <a:buFontTx/>
              <a:buChar char="-"/>
            </a:pPr>
            <a:r>
              <a:rPr lang="pt-BR" dirty="0" smtClean="0"/>
              <a:t>Atender o disposto na lei de diretrizes orçamentárias;</a:t>
            </a:r>
          </a:p>
          <a:p>
            <a:pPr marL="342900" indent="-342900">
              <a:buFontTx/>
              <a:buChar char="-"/>
            </a:pPr>
            <a:r>
              <a:rPr lang="pt-BR" dirty="0" smtClean="0"/>
              <a:t>E atender a uma das duas condições abaixo:</a:t>
            </a:r>
          </a:p>
          <a:p>
            <a:pPr marL="342900" indent="-342900">
              <a:buFontTx/>
              <a:buChar char="-"/>
            </a:pPr>
            <a:r>
              <a:rPr lang="pt-BR" dirty="0" smtClean="0"/>
              <a:t>Demonstração de que a renúncia foi considerada na estimativa de receita da lei orçamentária e de que não afetará metas de resultados fiscais previstas no anexo próprio da LDO; </a:t>
            </a:r>
            <a:r>
              <a:rPr lang="pt-BR" b="1" i="1" dirty="0" smtClean="0"/>
              <a:t>ou</a:t>
            </a:r>
          </a:p>
          <a:p>
            <a:pPr marL="342900" indent="-342900">
              <a:buFontTx/>
              <a:buChar char="-"/>
            </a:pPr>
            <a:r>
              <a:rPr lang="pt-BR" dirty="0" smtClean="0"/>
              <a:t>Estar acompanhada de medidas de compensação, no período mencionado no </a:t>
            </a:r>
            <a:r>
              <a:rPr lang="pt-BR" i="1" dirty="0" smtClean="0"/>
              <a:t>caput</a:t>
            </a:r>
            <a:r>
              <a:rPr lang="pt-BR" dirty="0" smtClean="0"/>
              <a:t>, por meio do aumento de receita, proveniente de elevação de alíquotas, ampliação de base de cálculo, majoração ou criação de tributos, </a:t>
            </a:r>
            <a:endParaRPr lang="pt-BR" dirty="0"/>
          </a:p>
        </p:txBody>
      </p:sp>
    </p:spTree>
    <p:extLst>
      <p:ext uri="{BB962C8B-B14F-4D97-AF65-F5344CB8AC3E}">
        <p14:creationId xmlns:p14="http://schemas.microsoft.com/office/powerpoint/2010/main" val="35715912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1576251" y="620168"/>
            <a:ext cx="9144000" cy="5963512"/>
          </a:xfrm>
        </p:spPr>
        <p:txBody>
          <a:bodyPr>
            <a:normAutofit fontScale="92500" lnSpcReduction="10000"/>
          </a:bodyPr>
          <a:lstStyle/>
          <a:p>
            <a:r>
              <a:rPr lang="pt-BR" dirty="0" smtClean="0"/>
              <a:t>Renúncia de receitas compreende:</a:t>
            </a:r>
          </a:p>
          <a:p>
            <a:endParaRPr lang="pt-BR" dirty="0" smtClean="0"/>
          </a:p>
          <a:p>
            <a:pPr marL="342900" indent="-342900">
              <a:buFontTx/>
              <a:buChar char="-"/>
            </a:pPr>
            <a:r>
              <a:rPr lang="pt-BR" dirty="0" smtClean="0"/>
              <a:t>Anistia</a:t>
            </a:r>
          </a:p>
          <a:p>
            <a:pPr marL="342900" indent="-342900">
              <a:buFontTx/>
              <a:buChar char="-"/>
            </a:pPr>
            <a:endParaRPr lang="pt-BR" dirty="0" smtClean="0"/>
          </a:p>
          <a:p>
            <a:pPr marL="342900" indent="-342900">
              <a:buFontTx/>
              <a:buChar char="-"/>
            </a:pPr>
            <a:r>
              <a:rPr lang="pt-BR" dirty="0" smtClean="0"/>
              <a:t>Remissão</a:t>
            </a:r>
          </a:p>
          <a:p>
            <a:pPr marL="342900" indent="-342900">
              <a:buFontTx/>
              <a:buChar char="-"/>
            </a:pPr>
            <a:endParaRPr lang="pt-BR" dirty="0" smtClean="0"/>
          </a:p>
          <a:p>
            <a:pPr marL="342900" indent="-342900">
              <a:buFontTx/>
              <a:buChar char="-"/>
            </a:pPr>
            <a:r>
              <a:rPr lang="pt-BR" dirty="0" smtClean="0"/>
              <a:t>Subsídio</a:t>
            </a:r>
          </a:p>
          <a:p>
            <a:pPr marL="342900" indent="-342900">
              <a:buFontTx/>
              <a:buChar char="-"/>
            </a:pPr>
            <a:endParaRPr lang="pt-BR" dirty="0" smtClean="0"/>
          </a:p>
          <a:p>
            <a:pPr marL="342900" indent="-342900">
              <a:buFontTx/>
              <a:buChar char="-"/>
            </a:pPr>
            <a:r>
              <a:rPr lang="pt-BR" dirty="0" smtClean="0"/>
              <a:t>Crédito presumido</a:t>
            </a:r>
          </a:p>
          <a:p>
            <a:pPr marL="342900" indent="-342900">
              <a:buFontTx/>
              <a:buChar char="-"/>
            </a:pPr>
            <a:endParaRPr lang="pt-BR" dirty="0" smtClean="0"/>
          </a:p>
          <a:p>
            <a:pPr marL="342900" indent="-342900">
              <a:buFontTx/>
              <a:buChar char="-"/>
            </a:pPr>
            <a:r>
              <a:rPr lang="pt-BR" dirty="0" smtClean="0"/>
              <a:t>Concessão de isenção em caráter não geral</a:t>
            </a:r>
          </a:p>
          <a:p>
            <a:pPr marL="342900" indent="-342900">
              <a:buFontTx/>
              <a:buChar char="-"/>
            </a:pPr>
            <a:endParaRPr lang="pt-BR" dirty="0" smtClean="0"/>
          </a:p>
          <a:p>
            <a:pPr marL="342900" indent="-342900">
              <a:buFontTx/>
              <a:buChar char="-"/>
            </a:pPr>
            <a:r>
              <a:rPr lang="pt-BR" dirty="0" smtClean="0"/>
              <a:t>Redução de tributos via alteração de alíquota ou base de cálculo</a:t>
            </a:r>
          </a:p>
          <a:p>
            <a:pPr marL="342900" indent="-342900">
              <a:buFontTx/>
              <a:buChar char="-"/>
            </a:pPr>
            <a:endParaRPr lang="pt-BR" dirty="0" smtClean="0"/>
          </a:p>
          <a:p>
            <a:pPr marL="342900" indent="-342900">
              <a:buFontTx/>
              <a:buChar char="-"/>
            </a:pPr>
            <a:r>
              <a:rPr lang="pt-BR" dirty="0" smtClean="0"/>
              <a:t>Benefícios que correspondam a tratamento diferenciado</a:t>
            </a:r>
          </a:p>
        </p:txBody>
      </p:sp>
    </p:spTree>
    <p:extLst>
      <p:ext uri="{BB962C8B-B14F-4D97-AF65-F5344CB8AC3E}">
        <p14:creationId xmlns:p14="http://schemas.microsoft.com/office/powerpoint/2010/main" val="40200837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1550125" y="685481"/>
            <a:ext cx="9144000" cy="5754507"/>
          </a:xfrm>
        </p:spPr>
        <p:txBody>
          <a:bodyPr>
            <a:normAutofit/>
          </a:bodyPr>
          <a:lstStyle/>
          <a:p>
            <a:endParaRPr lang="pt-BR" dirty="0" smtClean="0"/>
          </a:p>
          <a:p>
            <a:endParaRPr lang="pt-BR" dirty="0"/>
          </a:p>
          <a:p>
            <a:r>
              <a:rPr lang="pt-BR" dirty="0" smtClean="0"/>
              <a:t>OBSERVAÇÕES IMPORTANTES:</a:t>
            </a:r>
          </a:p>
          <a:p>
            <a:endParaRPr lang="pt-BR" dirty="0" smtClean="0"/>
          </a:p>
          <a:p>
            <a:r>
              <a:rPr lang="pt-BR" dirty="0" smtClean="0"/>
              <a:t>Se for o caso de medidas de compensação, as renúncias de receitas só valerão após a efetiva implementação daquelas.</a:t>
            </a:r>
          </a:p>
          <a:p>
            <a:endParaRPr lang="pt-BR" dirty="0"/>
          </a:p>
          <a:p>
            <a:r>
              <a:rPr lang="pt-BR" dirty="0" smtClean="0"/>
              <a:t>Os limites não se aplicam quando:</a:t>
            </a:r>
          </a:p>
          <a:p>
            <a:r>
              <a:rPr lang="pt-BR" dirty="0" smtClean="0"/>
              <a:t>- Se tratar de II, IE, IPI e IOF;</a:t>
            </a:r>
          </a:p>
          <a:p>
            <a:r>
              <a:rPr lang="pt-BR" dirty="0" smtClean="0"/>
              <a:t>- For o caso de cancelamento de débito cujo custo de cobrança superior a seu valor.</a:t>
            </a:r>
          </a:p>
        </p:txBody>
      </p:sp>
    </p:spTree>
    <p:extLst>
      <p:ext uri="{BB962C8B-B14F-4D97-AF65-F5344CB8AC3E}">
        <p14:creationId xmlns:p14="http://schemas.microsoft.com/office/powerpoint/2010/main" val="34081349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1550125" y="685481"/>
            <a:ext cx="9144000" cy="5754507"/>
          </a:xfrm>
        </p:spPr>
        <p:txBody>
          <a:bodyPr>
            <a:normAutofit fontScale="92500" lnSpcReduction="10000"/>
          </a:bodyPr>
          <a:lstStyle/>
          <a:p>
            <a:r>
              <a:rPr lang="pt-BR" dirty="0" smtClean="0"/>
              <a:t>O gasto tributário para o ano de 2021 foi estimado em R$ 307,93 bilhões, representando 4,02% do Produto Interno Bruto e 20,71% das receitas administradas pela RFB. </a:t>
            </a:r>
          </a:p>
          <a:p>
            <a:endParaRPr lang="pt-BR" dirty="0"/>
          </a:p>
          <a:p>
            <a:r>
              <a:rPr lang="pt-BR" dirty="0" smtClean="0"/>
              <a:t>Maiores gastos tributários:</a:t>
            </a:r>
          </a:p>
          <a:p>
            <a:r>
              <a:rPr lang="pt-BR" dirty="0" smtClean="0"/>
              <a:t>Simples Nacional</a:t>
            </a:r>
          </a:p>
          <a:p>
            <a:r>
              <a:rPr lang="pt-BR" dirty="0" smtClean="0"/>
              <a:t>Rendimentos Isentos e Não Tributáveis - IRPF</a:t>
            </a:r>
          </a:p>
          <a:p>
            <a:r>
              <a:rPr lang="pt-BR" dirty="0" smtClean="0"/>
              <a:t>Agricultura e Agroindústria</a:t>
            </a:r>
          </a:p>
          <a:p>
            <a:r>
              <a:rPr lang="pt-BR" dirty="0" smtClean="0"/>
              <a:t>Zona Franca de Manaus e Áreas de Livre Comércio</a:t>
            </a:r>
          </a:p>
          <a:p>
            <a:r>
              <a:rPr lang="pt-BR" dirty="0" smtClean="0"/>
              <a:t>Entidades Sem Fins Lucrativos - Imunes / Isentas</a:t>
            </a:r>
          </a:p>
          <a:p>
            <a:r>
              <a:rPr lang="pt-BR" dirty="0" smtClean="0"/>
              <a:t>Deduções do Rendimento Tributável - IRPF</a:t>
            </a:r>
          </a:p>
          <a:p>
            <a:r>
              <a:rPr lang="pt-BR" dirty="0" smtClean="0"/>
              <a:t>Desoneração da Folha de Salários</a:t>
            </a:r>
          </a:p>
          <a:p>
            <a:r>
              <a:rPr lang="pt-BR" dirty="0" smtClean="0"/>
              <a:t>Setor Automotivo</a:t>
            </a:r>
          </a:p>
          <a:p>
            <a:r>
              <a:rPr lang="pt-BR" dirty="0" smtClean="0"/>
              <a:t>MEI - Microempreendedor Individual</a:t>
            </a:r>
          </a:p>
          <a:p>
            <a:r>
              <a:rPr lang="pt-BR" dirty="0" smtClean="0"/>
              <a:t>Livros</a:t>
            </a:r>
          </a:p>
        </p:txBody>
      </p:sp>
    </p:spTree>
    <p:extLst>
      <p:ext uri="{BB962C8B-B14F-4D97-AF65-F5344CB8AC3E}">
        <p14:creationId xmlns:p14="http://schemas.microsoft.com/office/powerpoint/2010/main" val="20683567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1445623" y="463414"/>
            <a:ext cx="9144000" cy="4082460"/>
          </a:xfrm>
        </p:spPr>
        <p:txBody>
          <a:bodyPr>
            <a:normAutofit/>
          </a:bodyPr>
          <a:lstStyle/>
          <a:p>
            <a:r>
              <a:rPr lang="pt-BR" dirty="0" smtClean="0"/>
              <a:t>Sistema Tributário de Referência (STR)</a:t>
            </a:r>
          </a:p>
          <a:p>
            <a:endParaRPr lang="pt-BR" dirty="0"/>
          </a:p>
        </p:txBody>
      </p:sp>
      <p:graphicFrame>
        <p:nvGraphicFramePr>
          <p:cNvPr id="2" name="Diagrama 1"/>
          <p:cNvGraphicFramePr/>
          <p:nvPr>
            <p:extLst>
              <p:ext uri="{D42A27DB-BD31-4B8C-83A1-F6EECF244321}">
                <p14:modId xmlns:p14="http://schemas.microsoft.com/office/powerpoint/2010/main" val="218192556"/>
              </p:ext>
            </p:extLst>
          </p:nvPr>
        </p:nvGraphicFramePr>
        <p:xfrm>
          <a:off x="1953623" y="1229117"/>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76669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1541416" y="391887"/>
            <a:ext cx="9126583" cy="6074228"/>
          </a:xfrm>
        </p:spPr>
        <p:txBody>
          <a:bodyPr>
            <a:normAutofit/>
          </a:bodyPr>
          <a:lstStyle/>
          <a:p>
            <a:endParaRPr lang="pt-BR" dirty="0" smtClean="0"/>
          </a:p>
          <a:p>
            <a:pPr marL="457200" indent="-457200">
              <a:buFont typeface="+mj-lt"/>
              <a:buAutoNum type="arabicPeriod"/>
            </a:pPr>
            <a:endParaRPr lang="pt-BR" dirty="0"/>
          </a:p>
          <a:p>
            <a:pPr marL="457200" indent="-457200">
              <a:buFont typeface="+mj-lt"/>
              <a:buAutoNum type="arabicPeriod"/>
            </a:pPr>
            <a:endParaRPr lang="pt-BR" dirty="0"/>
          </a:p>
          <a:p>
            <a:pPr marL="457200" indent="-457200">
              <a:buFont typeface="+mj-lt"/>
              <a:buAutoNum type="arabicPeriod"/>
            </a:pPr>
            <a:r>
              <a:rPr lang="pt-BR" dirty="0" smtClean="0"/>
              <a:t>Método de “perda de arrecadação”.</a:t>
            </a:r>
          </a:p>
          <a:p>
            <a:pPr marL="457200" indent="-457200">
              <a:buFont typeface="+mj-lt"/>
              <a:buAutoNum type="arabicPeriod"/>
            </a:pPr>
            <a:endParaRPr lang="pt-BR" dirty="0" smtClean="0"/>
          </a:p>
          <a:p>
            <a:pPr marL="457200" indent="-457200">
              <a:buFont typeface="+mj-lt"/>
              <a:buAutoNum type="arabicPeriod"/>
            </a:pPr>
            <a:endParaRPr lang="pt-BR" dirty="0"/>
          </a:p>
          <a:p>
            <a:pPr marL="457200" indent="-457200">
              <a:buFont typeface="+mj-lt"/>
              <a:buAutoNum type="arabicPeriod"/>
            </a:pPr>
            <a:r>
              <a:rPr lang="pt-BR" dirty="0" smtClean="0"/>
              <a:t>O Brasil adotou o enfoque legal, com um Sistema Tributário de Referência baseado na legislação tributária vigente, em normas contábeis, em princípios econômicos, em princípios tributários e na doutrina especializada. </a:t>
            </a:r>
          </a:p>
        </p:txBody>
      </p:sp>
    </p:spTree>
    <p:extLst>
      <p:ext uri="{BB962C8B-B14F-4D97-AF65-F5344CB8AC3E}">
        <p14:creationId xmlns:p14="http://schemas.microsoft.com/office/powerpoint/2010/main" val="12232131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1541416" y="391887"/>
            <a:ext cx="9126583" cy="6074228"/>
          </a:xfrm>
        </p:spPr>
        <p:txBody>
          <a:bodyPr>
            <a:normAutofit/>
          </a:bodyPr>
          <a:lstStyle/>
          <a:p>
            <a:r>
              <a:rPr lang="pt-BR" b="1" dirty="0" smtClean="0"/>
              <a:t>EC 106/2020</a:t>
            </a:r>
          </a:p>
          <a:p>
            <a:endParaRPr lang="pt-BR" dirty="0" smtClean="0"/>
          </a:p>
          <a:p>
            <a:r>
              <a:rPr lang="pt-BR" sz="2000" dirty="0" smtClean="0"/>
              <a:t>Art</a:t>
            </a:r>
            <a:r>
              <a:rPr lang="pt-BR" sz="2000" dirty="0"/>
              <a:t>. 3º Desde que não impliquem despesa permanente, as proposições legislativas e os atos do Poder</a:t>
            </a:r>
          </a:p>
          <a:p>
            <a:r>
              <a:rPr lang="pt-BR" sz="2000" dirty="0"/>
              <a:t>Executivo com propósito exclusivo de enfrentar a calamidade e suas consequências sociais e econômicas, com</a:t>
            </a:r>
          </a:p>
          <a:p>
            <a:r>
              <a:rPr lang="pt-BR" sz="2000" dirty="0"/>
              <a:t>vigência e efeitos restritos à sua duração, ficam dispensados da observância das limitações legais quanto à criação, à</a:t>
            </a:r>
          </a:p>
          <a:p>
            <a:r>
              <a:rPr lang="pt-BR" sz="2000" dirty="0"/>
              <a:t>expansão ou ao aperfeiçoamento de ação governamental que acarrete aumento de despesa e à concessão ou à</a:t>
            </a:r>
          </a:p>
          <a:p>
            <a:r>
              <a:rPr lang="pt-BR" sz="2000" dirty="0"/>
              <a:t>ampliação de incentivo ou benefício de natureza tributária da qual decorra renúncia de receita.</a:t>
            </a:r>
          </a:p>
          <a:p>
            <a:r>
              <a:rPr lang="pt-BR" sz="2000" dirty="0"/>
              <a:t>Parágrafo único. Durante a vigência da calamidade pública nacional de que trata o art. 1º desta Emenda</a:t>
            </a:r>
          </a:p>
          <a:p>
            <a:r>
              <a:rPr lang="pt-BR" sz="2000" dirty="0"/>
              <a:t>Constitucional, não se aplica o disposto no § 3º do art. 195 da Constituição Federal.</a:t>
            </a:r>
            <a:endParaRPr lang="pt-BR" sz="2000" dirty="0" smtClean="0"/>
          </a:p>
        </p:txBody>
      </p:sp>
    </p:spTree>
    <p:extLst>
      <p:ext uri="{BB962C8B-B14F-4D97-AF65-F5344CB8AC3E}">
        <p14:creationId xmlns:p14="http://schemas.microsoft.com/office/powerpoint/2010/main" val="34036146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1541416" y="391887"/>
            <a:ext cx="9126583" cy="6074228"/>
          </a:xfrm>
        </p:spPr>
        <p:txBody>
          <a:bodyPr>
            <a:normAutofit/>
          </a:bodyPr>
          <a:lstStyle/>
          <a:p>
            <a:r>
              <a:rPr lang="pt-BR" b="1" dirty="0" smtClean="0"/>
              <a:t>LCP 173/2020</a:t>
            </a:r>
          </a:p>
          <a:p>
            <a:endParaRPr lang="pt-BR" dirty="0" smtClean="0"/>
          </a:p>
          <a:p>
            <a:endParaRPr lang="pt-BR" dirty="0"/>
          </a:p>
          <a:p>
            <a:r>
              <a:rPr lang="pt-BR" dirty="0" smtClean="0"/>
              <a:t>Art</a:t>
            </a:r>
            <a:r>
              <a:rPr lang="pt-BR" dirty="0"/>
              <a:t>. 3º Durante o estado de calamidade pública decretado para o enfrentamento da Covid-19, além da</a:t>
            </a:r>
          </a:p>
          <a:p>
            <a:r>
              <a:rPr lang="pt-BR" dirty="0"/>
              <a:t>aplicação do disposto no art. 65 da Lei Complementar nº 101, de 2000, ficam afastadas e dispensadas as disposições</a:t>
            </a:r>
          </a:p>
          <a:p>
            <a:r>
              <a:rPr lang="pt-BR" dirty="0"/>
              <a:t>da referida Lei Complementar e de outras leis complementares, leis, decretos, portarias e outros atos normativos que</a:t>
            </a:r>
          </a:p>
          <a:p>
            <a:r>
              <a:rPr lang="pt-BR" dirty="0"/>
              <a:t>tratem:</a:t>
            </a:r>
          </a:p>
          <a:p>
            <a:r>
              <a:rPr lang="pt-BR" dirty="0"/>
              <a:t>I - das condições e vedações previstas no art. 14, no inciso II do caput do art. 16 e no art. 17 da Lei</a:t>
            </a:r>
          </a:p>
          <a:p>
            <a:r>
              <a:rPr lang="pt-BR" dirty="0"/>
              <a:t>Complementar nº 101, de 2000;</a:t>
            </a:r>
            <a:endParaRPr lang="pt-BR" dirty="0" smtClean="0"/>
          </a:p>
        </p:txBody>
      </p:sp>
    </p:spTree>
    <p:extLst>
      <p:ext uri="{BB962C8B-B14F-4D97-AF65-F5344CB8AC3E}">
        <p14:creationId xmlns:p14="http://schemas.microsoft.com/office/powerpoint/2010/main" val="7519189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1541416" y="391887"/>
            <a:ext cx="9126583" cy="6074228"/>
          </a:xfrm>
        </p:spPr>
        <p:txBody>
          <a:bodyPr>
            <a:normAutofit fontScale="85000" lnSpcReduction="20000"/>
          </a:bodyPr>
          <a:lstStyle/>
          <a:p>
            <a:r>
              <a:rPr lang="pt-BR" b="1" dirty="0" smtClean="0"/>
              <a:t>LCP 101/00</a:t>
            </a:r>
          </a:p>
          <a:p>
            <a:endParaRPr lang="pt-BR" dirty="0" smtClean="0"/>
          </a:p>
          <a:p>
            <a:endParaRPr lang="pt-BR" dirty="0" smtClean="0"/>
          </a:p>
          <a:p>
            <a:r>
              <a:rPr lang="pt-BR" dirty="0" smtClean="0"/>
              <a:t>Art. 65. Na ocorrência de calamidade pública reconhecida pelo Congresso Nacional, no caso da União, ou pelas </a:t>
            </a:r>
            <a:r>
              <a:rPr lang="pt-BR" dirty="0" err="1" smtClean="0"/>
              <a:t>Assembléias</a:t>
            </a:r>
            <a:r>
              <a:rPr lang="pt-BR" dirty="0" smtClean="0"/>
              <a:t> Legislativas, na hipótese dos Estados e Municípios, enquanto perdurar a situação:</a:t>
            </a:r>
          </a:p>
          <a:p>
            <a:r>
              <a:rPr lang="pt-BR" dirty="0" smtClean="0"/>
              <a:t>...</a:t>
            </a:r>
          </a:p>
          <a:p>
            <a:r>
              <a:rPr lang="pt-BR" dirty="0" smtClean="0"/>
              <a:t>§ 1º Na ocorrência de calamidade pública reconhecida pelo Congresso Nacional, nos termos de decreto legislativo, em parte ou na integralidade do território nacional e enquanto perdurar a situação, além do previsto nos inciso I e II do caput:</a:t>
            </a:r>
          </a:p>
          <a:p>
            <a:r>
              <a:rPr lang="pt-BR" dirty="0" smtClean="0"/>
              <a:t>...</a:t>
            </a:r>
          </a:p>
          <a:p>
            <a:r>
              <a:rPr lang="pt-BR" dirty="0" smtClean="0"/>
              <a:t>III </a:t>
            </a:r>
            <a:r>
              <a:rPr lang="pt-BR" dirty="0"/>
              <a:t>- serão afastadas as condições e as vedações previstas nos </a:t>
            </a:r>
            <a:r>
              <a:rPr lang="pt-BR" dirty="0" err="1"/>
              <a:t>arts</a:t>
            </a:r>
            <a:r>
              <a:rPr lang="pt-BR" dirty="0"/>
              <a:t>. 14, 16 e 17 desta Lei Complementar, desde que o incentivo ou benefício e a criação ou o aumento da despesa sejam destinados ao combate à calamidade pública. </a:t>
            </a:r>
            <a:endParaRPr lang="pt-BR" dirty="0" smtClean="0"/>
          </a:p>
          <a:p>
            <a:endParaRPr lang="pt-BR" dirty="0"/>
          </a:p>
          <a:p>
            <a:endParaRPr lang="pt-BR" dirty="0" smtClean="0"/>
          </a:p>
          <a:p>
            <a:endParaRPr lang="pt-BR" dirty="0" smtClean="0"/>
          </a:p>
          <a:p>
            <a:endParaRPr lang="pt-BR" dirty="0"/>
          </a:p>
          <a:p>
            <a:pPr algn="r"/>
            <a:r>
              <a:rPr lang="pt-BR" i="1" dirty="0" smtClean="0"/>
              <a:t>OBS: ADI 6.357/DF (Cautelar e posterior perda do objeto)</a:t>
            </a:r>
          </a:p>
        </p:txBody>
      </p:sp>
    </p:spTree>
    <p:extLst>
      <p:ext uri="{BB962C8B-B14F-4D97-AF65-F5344CB8AC3E}">
        <p14:creationId xmlns:p14="http://schemas.microsoft.com/office/powerpoint/2010/main" val="36199654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38199" y="2831466"/>
            <a:ext cx="10515600" cy="4351338"/>
          </a:xfrm>
        </p:spPr>
        <p:txBody>
          <a:bodyPr>
            <a:normAutofit/>
          </a:bodyPr>
          <a:lstStyle/>
          <a:p>
            <a:pPr marL="0" indent="0" algn="ctr">
              <a:buNone/>
            </a:pPr>
            <a:endParaRPr lang="pt-BR" dirty="0" smtClean="0"/>
          </a:p>
          <a:p>
            <a:pPr marL="0" indent="0" algn="ctr">
              <a:buNone/>
            </a:pPr>
            <a:r>
              <a:rPr lang="pt-BR" b="1" dirty="0" smtClean="0"/>
              <a:t>OBRIGADO!</a:t>
            </a:r>
            <a:endParaRPr lang="pt-BR" i="1" dirty="0" smtClean="0"/>
          </a:p>
          <a:p>
            <a:pPr marL="0" indent="0" algn="ctr">
              <a:buNone/>
            </a:pPr>
            <a:endParaRPr lang="pt-BR" dirty="0"/>
          </a:p>
          <a:p>
            <a:pPr marL="0" indent="0" algn="ctr">
              <a:buNone/>
            </a:pPr>
            <a:r>
              <a:rPr lang="pt-BR" sz="1700" dirty="0" smtClean="0"/>
              <a:t>Henrique Mello</a:t>
            </a:r>
            <a:endParaRPr lang="pt-BR" sz="1700" dirty="0"/>
          </a:p>
        </p:txBody>
      </p:sp>
      <p:pic>
        <p:nvPicPr>
          <p:cNvPr id="4" name="Imagem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2999" y="423363"/>
            <a:ext cx="2286000" cy="2184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4565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a 8"/>
          <p:cNvGraphicFramePr/>
          <p:nvPr>
            <p:extLst>
              <p:ext uri="{D42A27DB-BD31-4B8C-83A1-F6EECF244321}">
                <p14:modId xmlns:p14="http://schemas.microsoft.com/office/powerpoint/2010/main" val="4153984058"/>
              </p:ext>
            </p:extLst>
          </p:nvPr>
        </p:nvGraphicFramePr>
        <p:xfrm>
          <a:off x="3039291" y="186161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5121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4106372588"/>
              </p:ext>
            </p:extLst>
          </p:nvPr>
        </p:nvGraphicFramePr>
        <p:xfrm>
          <a:off x="1549348" y="1812467"/>
          <a:ext cx="8501122" cy="3619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66269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p:cNvGraphicFramePr/>
          <p:nvPr>
            <p:extLst>
              <p:ext uri="{D42A27DB-BD31-4B8C-83A1-F6EECF244321}">
                <p14:modId xmlns:p14="http://schemas.microsoft.com/office/powerpoint/2010/main" val="2535566268"/>
              </p:ext>
            </p:extLst>
          </p:nvPr>
        </p:nvGraphicFramePr>
        <p:xfrm>
          <a:off x="2149565" y="752324"/>
          <a:ext cx="8143966"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4303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1550126" y="907551"/>
            <a:ext cx="9144000" cy="4082460"/>
          </a:xfrm>
        </p:spPr>
        <p:txBody>
          <a:bodyPr>
            <a:normAutofit/>
          </a:bodyPr>
          <a:lstStyle/>
          <a:p>
            <a:r>
              <a:rPr lang="pt-BR" dirty="0" smtClean="0"/>
              <a:t>Stanley S. </a:t>
            </a:r>
            <a:r>
              <a:rPr lang="pt-BR" dirty="0" err="1" smtClean="0"/>
              <a:t>Surrey</a:t>
            </a:r>
            <a:endParaRPr lang="pt-BR" dirty="0" smtClean="0"/>
          </a:p>
          <a:p>
            <a:endParaRPr lang="pt-BR" dirty="0"/>
          </a:p>
          <a:p>
            <a:r>
              <a:rPr lang="pt-BR" i="1" dirty="0" err="1" smtClean="0"/>
              <a:t>Tax</a:t>
            </a:r>
            <a:r>
              <a:rPr lang="pt-BR" i="1" dirty="0" smtClean="0"/>
              <a:t> </a:t>
            </a:r>
            <a:r>
              <a:rPr lang="pt-BR" i="1" dirty="0" err="1" smtClean="0"/>
              <a:t>expenditure</a:t>
            </a:r>
            <a:endParaRPr lang="pt-BR" i="1" dirty="0"/>
          </a:p>
        </p:txBody>
      </p:sp>
      <p:graphicFrame>
        <p:nvGraphicFramePr>
          <p:cNvPr id="6" name="Diagrama 5"/>
          <p:cNvGraphicFramePr/>
          <p:nvPr>
            <p:extLst>
              <p:ext uri="{D42A27DB-BD31-4B8C-83A1-F6EECF244321}">
                <p14:modId xmlns:p14="http://schemas.microsoft.com/office/powerpoint/2010/main" val="455323800"/>
              </p:ext>
            </p:extLst>
          </p:nvPr>
        </p:nvGraphicFramePr>
        <p:xfrm>
          <a:off x="2058126" y="102011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eta em Curva para Cima 6"/>
          <p:cNvSpPr/>
          <p:nvPr/>
        </p:nvSpPr>
        <p:spPr>
          <a:xfrm>
            <a:off x="3135086" y="4480560"/>
            <a:ext cx="6296297" cy="155448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Tree>
    <p:extLst>
      <p:ext uri="{BB962C8B-B14F-4D97-AF65-F5344CB8AC3E}">
        <p14:creationId xmlns:p14="http://schemas.microsoft.com/office/powerpoint/2010/main" val="873518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1405282" y="343950"/>
            <a:ext cx="9144000" cy="4082460"/>
          </a:xfrm>
        </p:spPr>
        <p:txBody>
          <a:bodyPr>
            <a:normAutofit/>
          </a:bodyPr>
          <a:lstStyle/>
          <a:p>
            <a:r>
              <a:rPr lang="pt-BR" dirty="0" smtClean="0"/>
              <a:t>Princípios orçamentários relevantes:</a:t>
            </a:r>
          </a:p>
          <a:p>
            <a:endParaRPr lang="pt-BR" dirty="0"/>
          </a:p>
        </p:txBody>
      </p:sp>
      <p:graphicFrame>
        <p:nvGraphicFramePr>
          <p:cNvPr id="2" name="Diagrama 1"/>
          <p:cNvGraphicFramePr/>
          <p:nvPr>
            <p:extLst>
              <p:ext uri="{D42A27DB-BD31-4B8C-83A1-F6EECF244321}">
                <p14:modId xmlns:p14="http://schemas.microsoft.com/office/powerpoint/2010/main" val="4128787269"/>
              </p:ext>
            </p:extLst>
          </p:nvPr>
        </p:nvGraphicFramePr>
        <p:xfrm>
          <a:off x="1913282" y="128524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2914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1445623" y="1325563"/>
            <a:ext cx="9144000" cy="4082460"/>
          </a:xfrm>
        </p:spPr>
        <p:txBody>
          <a:bodyPr>
            <a:normAutofit fontScale="85000" lnSpcReduction="10000"/>
          </a:bodyPr>
          <a:lstStyle/>
          <a:p>
            <a:r>
              <a:rPr lang="pt-BR" b="1" dirty="0" smtClean="0"/>
              <a:t>Renúncia de receita – Gasto Tributário</a:t>
            </a:r>
          </a:p>
          <a:p>
            <a:endParaRPr lang="pt-BR" dirty="0" smtClean="0"/>
          </a:p>
          <a:p>
            <a:r>
              <a:rPr lang="pt-BR" dirty="0" smtClean="0"/>
              <a:t>“Gastos </a:t>
            </a:r>
            <a:r>
              <a:rPr lang="pt-BR" dirty="0"/>
              <a:t>tributários são gastos indiretos do governo realizados por intermédio do</a:t>
            </a:r>
          </a:p>
          <a:p>
            <a:r>
              <a:rPr lang="pt-BR" dirty="0"/>
              <a:t>sistema tributário, visando atender objetivos econômicos e sociais. São explicitados</a:t>
            </a:r>
          </a:p>
          <a:p>
            <a:r>
              <a:rPr lang="pt-BR" dirty="0"/>
              <a:t>na norma que referencia o tributo, constituindo-se uma </a:t>
            </a:r>
            <a:r>
              <a:rPr lang="pt-BR" i="1" dirty="0"/>
              <a:t>exceção ao sistema</a:t>
            </a:r>
          </a:p>
          <a:p>
            <a:r>
              <a:rPr lang="pt-BR" i="1" dirty="0"/>
              <a:t>tributário de referência</a:t>
            </a:r>
            <a:r>
              <a:rPr lang="pt-BR" dirty="0"/>
              <a:t>, reduzindo a arrecadação potencial e, consequentemente,</a:t>
            </a:r>
          </a:p>
          <a:p>
            <a:r>
              <a:rPr lang="pt-BR" dirty="0"/>
              <a:t>aumentando a disponibilidade econômica do contribuinte. Têm caráter compensatório,</a:t>
            </a:r>
          </a:p>
          <a:p>
            <a:r>
              <a:rPr lang="pt-BR" dirty="0"/>
              <a:t>quando o governo não atende adequadamente a população dos serviços</a:t>
            </a:r>
          </a:p>
          <a:p>
            <a:r>
              <a:rPr lang="pt-BR" dirty="0"/>
              <a:t>de sua responsabilidade, ou têm caráter incentivador, quando o governo tem a</a:t>
            </a:r>
          </a:p>
          <a:p>
            <a:r>
              <a:rPr lang="pt-BR" dirty="0"/>
              <a:t>intenção de desenvolver determinado setor ou região</a:t>
            </a:r>
            <a:r>
              <a:rPr lang="pt-BR" dirty="0" smtClean="0"/>
              <a:t>.”</a:t>
            </a:r>
            <a:endParaRPr lang="pt-BR" dirty="0"/>
          </a:p>
        </p:txBody>
      </p:sp>
    </p:spTree>
    <p:extLst>
      <p:ext uri="{BB962C8B-B14F-4D97-AF65-F5344CB8AC3E}">
        <p14:creationId xmlns:p14="http://schemas.microsoft.com/office/powerpoint/2010/main" val="1110838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1541416" y="391887"/>
            <a:ext cx="9126583" cy="6074228"/>
          </a:xfrm>
        </p:spPr>
        <p:txBody>
          <a:bodyPr>
            <a:normAutofit fontScale="62500" lnSpcReduction="20000"/>
          </a:bodyPr>
          <a:lstStyle/>
          <a:p>
            <a:r>
              <a:rPr lang="pt-BR" b="1" dirty="0" smtClean="0"/>
              <a:t>CF/88</a:t>
            </a:r>
          </a:p>
          <a:p>
            <a:r>
              <a:rPr lang="pt-BR" dirty="0" smtClean="0"/>
              <a:t>Seção </a:t>
            </a:r>
            <a:r>
              <a:rPr lang="pt-BR" dirty="0"/>
              <a:t>II</a:t>
            </a:r>
          </a:p>
          <a:p>
            <a:r>
              <a:rPr lang="pt-BR" dirty="0"/>
              <a:t>DOS ORÇAMENTOS</a:t>
            </a:r>
          </a:p>
          <a:p>
            <a:endParaRPr lang="pt-BR" dirty="0" smtClean="0"/>
          </a:p>
          <a:p>
            <a:r>
              <a:rPr lang="pt-BR" dirty="0"/>
              <a:t>Art. 165. Leis de iniciativa do Poder Executivo estabelecerão:</a:t>
            </a:r>
          </a:p>
          <a:p>
            <a:r>
              <a:rPr lang="pt-BR" dirty="0"/>
              <a:t>I - o plano plurianual;</a:t>
            </a:r>
          </a:p>
          <a:p>
            <a:r>
              <a:rPr lang="pt-BR" dirty="0"/>
              <a:t>II - as diretrizes orçamentárias;</a:t>
            </a:r>
          </a:p>
          <a:p>
            <a:r>
              <a:rPr lang="pt-BR" dirty="0"/>
              <a:t>III - os orçamentos anuais.</a:t>
            </a:r>
          </a:p>
          <a:p>
            <a:r>
              <a:rPr lang="pt-BR" dirty="0" smtClean="0"/>
              <a:t>...</a:t>
            </a:r>
            <a:endParaRPr lang="pt-BR" dirty="0"/>
          </a:p>
          <a:p>
            <a:r>
              <a:rPr lang="pt-BR" dirty="0" smtClean="0"/>
              <a:t>§ </a:t>
            </a:r>
            <a:r>
              <a:rPr lang="pt-BR" dirty="0"/>
              <a:t>6º O projeto de lei orçamentária será acompanhado de demonstrativo regionalizado do efeito, sobre as receitas e despesas, decorrente de isenções, anistias, remissões, subsídios e benefícios de natureza financeira, tributária e creditícia</a:t>
            </a:r>
            <a:r>
              <a:rPr lang="pt-BR" dirty="0" smtClean="0"/>
              <a:t>.</a:t>
            </a:r>
          </a:p>
          <a:p>
            <a:endParaRPr lang="pt-BR" dirty="0"/>
          </a:p>
          <a:p>
            <a:r>
              <a:rPr lang="pt-BR" b="1" dirty="0" smtClean="0"/>
              <a:t>LCP 101/00</a:t>
            </a:r>
          </a:p>
          <a:p>
            <a:r>
              <a:rPr lang="pt-BR" dirty="0" smtClean="0"/>
              <a:t>Da Lei Orçamentária Anual</a:t>
            </a:r>
          </a:p>
          <a:p>
            <a:endParaRPr lang="pt-BR" dirty="0" smtClean="0"/>
          </a:p>
          <a:p>
            <a:r>
              <a:rPr lang="pt-BR" dirty="0" smtClean="0"/>
              <a:t>Art. 5o O projeto de lei orçamentária anual, elaborado de forma compatível com o plano plurianual, com a lei de diretrizes orçamentárias e com as normas desta Lei Complementar:</a:t>
            </a:r>
          </a:p>
          <a:p>
            <a:r>
              <a:rPr lang="pt-BR" dirty="0" smtClean="0"/>
              <a:t>...</a:t>
            </a:r>
          </a:p>
          <a:p>
            <a:r>
              <a:rPr lang="pt-BR" dirty="0" smtClean="0"/>
              <a:t>II - será acompanhado do documento a que se refere o § 6o do art. 165 da Constituição, bem como das medidas de compensação a renúncias de receita e ao aumento de despesas obrigatórias de caráter continuado;</a:t>
            </a:r>
          </a:p>
        </p:txBody>
      </p:sp>
    </p:spTree>
    <p:extLst>
      <p:ext uri="{BB962C8B-B14F-4D97-AF65-F5344CB8AC3E}">
        <p14:creationId xmlns:p14="http://schemas.microsoft.com/office/powerpoint/2010/main" val="7560568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1541416" y="391887"/>
            <a:ext cx="9126583" cy="6074228"/>
          </a:xfrm>
        </p:spPr>
        <p:txBody>
          <a:bodyPr>
            <a:normAutofit fontScale="55000" lnSpcReduction="20000"/>
          </a:bodyPr>
          <a:lstStyle/>
          <a:p>
            <a:r>
              <a:rPr lang="pt-BR" b="1" dirty="0" smtClean="0"/>
              <a:t>LCP 101/00</a:t>
            </a:r>
          </a:p>
          <a:p>
            <a:r>
              <a:rPr lang="pt-BR" dirty="0" smtClean="0"/>
              <a:t>Da Renúncia de Receita</a:t>
            </a:r>
          </a:p>
          <a:p>
            <a:endParaRPr lang="pt-BR" dirty="0" smtClean="0"/>
          </a:p>
          <a:p>
            <a:r>
              <a:rPr lang="pt-BR" dirty="0" smtClean="0"/>
              <a:t>Art. 14. A concessão ou ampliação de incentivo ou benefício de natureza tributária da qual decorra renúncia de receita deverá estar acompanhada de estimativa do impacto orçamentário-financeiro no exercício em que deva iniciar sua vigência e nos dois seguintes, atender ao disposto na lei de diretrizes orçamentárias e a pelo menos uma das seguintes condições:</a:t>
            </a:r>
          </a:p>
          <a:p>
            <a:endParaRPr lang="pt-BR" dirty="0" smtClean="0"/>
          </a:p>
          <a:p>
            <a:r>
              <a:rPr lang="pt-BR" dirty="0" smtClean="0"/>
              <a:t>I - demonstração pelo proponente de que a renúncia foi considerada na estimativa de receita da lei orçamentária, na forma do art. 12, e de que não afetará as metas de resultados fiscais previstas no anexo próprio da lei de diretrizes orçamentárias;</a:t>
            </a:r>
          </a:p>
          <a:p>
            <a:endParaRPr lang="pt-BR" dirty="0" smtClean="0"/>
          </a:p>
          <a:p>
            <a:r>
              <a:rPr lang="pt-BR" dirty="0" smtClean="0"/>
              <a:t>II - estar acompanhada de medidas de compensação, no período mencionado no caput, por meio do aumento de receita, proveniente da elevação de alíquotas, ampliação da base de cálculo, majoração ou criação de tributo ou contribuição.</a:t>
            </a:r>
          </a:p>
          <a:p>
            <a:endParaRPr lang="pt-BR" dirty="0" smtClean="0"/>
          </a:p>
          <a:p>
            <a:r>
              <a:rPr lang="pt-BR" dirty="0" smtClean="0"/>
              <a:t>§ 1o A renúncia compreende anistia, remissão, subsídio, crédito presumido, concessão de isenção em caráter não geral, alteração de alíquota ou modificação de base de cálculo que implique redução discriminada de tributos ou contribuições, e outros benefícios que correspondam a tratamento diferenciado.</a:t>
            </a:r>
          </a:p>
          <a:p>
            <a:endParaRPr lang="pt-BR" dirty="0" smtClean="0"/>
          </a:p>
          <a:p>
            <a:r>
              <a:rPr lang="pt-BR" dirty="0" smtClean="0"/>
              <a:t>§ 2o Se o ato de concessão ou ampliação do incentivo ou benefício de que trata o caput deste artigo decorrer da condição contida no inciso II, o benefício só entrará em vigor quando implementadas as medidas referidas no mencionado inciso.</a:t>
            </a:r>
          </a:p>
          <a:p>
            <a:endParaRPr lang="pt-BR" dirty="0" smtClean="0"/>
          </a:p>
          <a:p>
            <a:r>
              <a:rPr lang="pt-BR" dirty="0" smtClean="0"/>
              <a:t>§ 3o O disposto neste artigo não se aplica:</a:t>
            </a:r>
          </a:p>
          <a:p>
            <a:endParaRPr lang="pt-BR" dirty="0" smtClean="0"/>
          </a:p>
          <a:p>
            <a:r>
              <a:rPr lang="pt-BR" dirty="0" smtClean="0"/>
              <a:t>I - às alterações das alíquotas dos impostos previstos nos incisos I, II, IV e V do art. 153 da Constituição, na forma do seu § 1º;</a:t>
            </a:r>
          </a:p>
          <a:p>
            <a:endParaRPr lang="pt-BR" dirty="0" smtClean="0"/>
          </a:p>
          <a:p>
            <a:r>
              <a:rPr lang="pt-BR" dirty="0" smtClean="0"/>
              <a:t>II - ao cancelamento de débito cujo montante seja inferior ao dos respectivos custos de cobrança.</a:t>
            </a:r>
          </a:p>
        </p:txBody>
      </p:sp>
    </p:spTree>
    <p:extLst>
      <p:ext uri="{BB962C8B-B14F-4D97-AF65-F5344CB8AC3E}">
        <p14:creationId xmlns:p14="http://schemas.microsoft.com/office/powerpoint/2010/main" val="1821900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1479</TotalTime>
  <Words>1374</Words>
  <Application>Microsoft Office PowerPoint</Application>
  <PresentationFormat>Widescreen</PresentationFormat>
  <Paragraphs>177</Paragraphs>
  <Slides>19</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19</vt:i4>
      </vt:variant>
    </vt:vector>
  </HeadingPairs>
  <TitlesOfParts>
    <vt:vector size="23"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Usuario</dc:creator>
  <cp:lastModifiedBy>Usuario</cp:lastModifiedBy>
  <cp:revision>24</cp:revision>
  <dcterms:created xsi:type="dcterms:W3CDTF">2020-09-26T18:59:32Z</dcterms:created>
  <dcterms:modified xsi:type="dcterms:W3CDTF">2020-09-27T19:39:19Z</dcterms:modified>
</cp:coreProperties>
</file>