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1D701-A510-4A07-B68F-9547C735041B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0876-0A79-4905-8C13-256BACB5685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0876-0A79-4905-8C13-256BACB5685A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0876-0A79-4905-8C13-256BACB5685A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EBA0A-875E-4E98-9AA5-1C77DB19CE49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CBF92-FB45-4B69-9F65-C6905AC9599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 – trabalho final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59632" y="1844824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2400" dirty="0" smtClean="0"/>
              <a:t> Dia 18/05</a:t>
            </a:r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r>
              <a:rPr lang="pt-BR" sz="2400" dirty="0" smtClean="0"/>
              <a:t> 20 minutos para cada dupla, seguido de 5 minutos para perguntas</a:t>
            </a:r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r>
              <a:rPr lang="pt-BR" sz="2400" dirty="0" smtClean="0"/>
              <a:t> a ordem de apresentação será definida na aula anterior (monitora)</a:t>
            </a:r>
          </a:p>
          <a:p>
            <a:pPr>
              <a:buFontTx/>
              <a:buChar char="-"/>
            </a:pPr>
            <a:endParaRPr lang="pt-BR" sz="2400" dirty="0"/>
          </a:p>
          <a:p>
            <a:pPr>
              <a:buFontTx/>
              <a:buChar char="-"/>
            </a:pPr>
            <a:r>
              <a:rPr lang="pt-BR" sz="2400" dirty="0" smtClean="0"/>
              <a:t> postar o arquivo no </a:t>
            </a:r>
            <a:r>
              <a:rPr lang="pt-BR" sz="2400" dirty="0" err="1" smtClean="0"/>
              <a:t>moodle</a:t>
            </a:r>
            <a:r>
              <a:rPr lang="pt-BR" sz="2400" dirty="0" smtClean="0"/>
              <a:t> antes da apresentação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 essenciais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62880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800" dirty="0" smtClean="0"/>
              <a:t>Introdução – apresentar  e justificara escolha do tema</a:t>
            </a:r>
          </a:p>
          <a:p>
            <a:pPr marL="342900" indent="-342900">
              <a:buAutoNum type="arabicPeriod"/>
            </a:pPr>
            <a:r>
              <a:rPr lang="pt-BR" sz="2800" dirty="0" smtClean="0"/>
              <a:t>Objetivos</a:t>
            </a:r>
          </a:p>
          <a:p>
            <a:pPr marL="342900" indent="-342900">
              <a:buAutoNum type="arabicPeriod"/>
            </a:pPr>
            <a:r>
              <a:rPr lang="pt-BR" sz="2800" dirty="0" smtClean="0"/>
              <a:t>Material e Métodos: população estudada, fonte de dados, variáveis, medidas utilizadas (frequência, taxa, proporção, razão </a:t>
            </a:r>
            <a:r>
              <a:rPr lang="pt-BR" sz="2800" dirty="0" err="1" smtClean="0"/>
              <a:t>etc</a:t>
            </a:r>
            <a:r>
              <a:rPr lang="pt-BR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pt-BR" sz="2800" dirty="0" smtClean="0"/>
              <a:t>Resultados: tabelas, gráficos, mapas (atenção nos títulos e fontes)</a:t>
            </a:r>
          </a:p>
          <a:p>
            <a:pPr marL="342900" indent="-342900">
              <a:buAutoNum type="arabicPeriod"/>
            </a:pPr>
            <a:r>
              <a:rPr lang="pt-BR" sz="2800" dirty="0" smtClean="0"/>
              <a:t>Conclusões</a:t>
            </a:r>
          </a:p>
          <a:p>
            <a:pPr marL="342900" indent="-342900">
              <a:buAutoNum type="arabicPeriod"/>
            </a:pPr>
            <a:r>
              <a:rPr lang="pt-BR" sz="2800" dirty="0" smtClean="0"/>
              <a:t>Referências bibliográficas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Office PowerPoint</Application>
  <PresentationFormat>Apresentação na tela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Roteiro – trabalho final</vt:lpstr>
      <vt:lpstr>Tópicos essenciais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– trabalho final</dc:title>
  <dc:creator>Zilda</dc:creator>
  <cp:lastModifiedBy>Zilda</cp:lastModifiedBy>
  <cp:revision>4</cp:revision>
  <dcterms:created xsi:type="dcterms:W3CDTF">2017-04-17T17:45:48Z</dcterms:created>
  <dcterms:modified xsi:type="dcterms:W3CDTF">2017-04-17T17:55:29Z</dcterms:modified>
</cp:coreProperties>
</file>