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0" r:id="rId3"/>
    <p:sldId id="258" r:id="rId4"/>
    <p:sldId id="259" r:id="rId5"/>
    <p:sldId id="261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/>
    <p:restoredTop sz="94622"/>
  </p:normalViewPr>
  <p:slideViewPr>
    <p:cSldViewPr snapToGrid="0" snapToObjects="1">
      <p:cViewPr>
        <p:scale>
          <a:sx n="82" d="100"/>
          <a:sy n="82" d="100"/>
        </p:scale>
        <p:origin x="686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0311A1-FB56-7047-A74A-7187309371F0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14FFCEB-E73B-EC4D-ADD9-9C1E6682F0C4}">
      <dgm:prSet/>
      <dgm:spPr/>
      <dgm:t>
        <a:bodyPr/>
        <a:lstStyle/>
        <a:p>
          <a:pPr rtl="0"/>
          <a:r>
            <a:rPr lang="pt-BR" dirty="0"/>
            <a:t>De uso público</a:t>
          </a:r>
        </a:p>
      </dgm:t>
    </dgm:pt>
    <dgm:pt modelId="{1B9C80D5-C183-4A4C-8DF0-AFD98B30513D}" type="parTrans" cxnId="{F84D4DC8-5FBC-2349-9CC7-B32D134A4473}">
      <dgm:prSet/>
      <dgm:spPr/>
      <dgm:t>
        <a:bodyPr/>
        <a:lstStyle/>
        <a:p>
          <a:endParaRPr lang="pt-BR"/>
        </a:p>
      </dgm:t>
    </dgm:pt>
    <dgm:pt modelId="{10B03E7A-C2AF-CF45-813C-460C7723EEF2}" type="sibTrans" cxnId="{F84D4DC8-5FBC-2349-9CC7-B32D134A4473}">
      <dgm:prSet/>
      <dgm:spPr/>
      <dgm:t>
        <a:bodyPr/>
        <a:lstStyle/>
        <a:p>
          <a:endParaRPr lang="pt-BR"/>
        </a:p>
      </dgm:t>
    </dgm:pt>
    <dgm:pt modelId="{564613CE-A52C-3146-9293-28162ACFCC80}">
      <dgm:prSet/>
      <dgm:spPr/>
      <dgm:t>
        <a:bodyPr/>
        <a:lstStyle/>
        <a:p>
          <a:pPr rtl="0"/>
          <a:endParaRPr lang="pt-BR" dirty="0"/>
        </a:p>
        <a:p>
          <a:pPr rtl="0"/>
          <a:r>
            <a:rPr lang="pt-BR" dirty="0"/>
            <a:t>De uso privado </a:t>
          </a:r>
        </a:p>
        <a:p>
          <a:pPr rtl="0"/>
          <a:endParaRPr lang="pt-BR" dirty="0"/>
        </a:p>
      </dgm:t>
    </dgm:pt>
    <dgm:pt modelId="{8E50ED49-6A80-EF4D-B9CE-7E31EDC684AE}" type="parTrans" cxnId="{11D59276-F02E-704E-8D25-C577D0B5E367}">
      <dgm:prSet/>
      <dgm:spPr/>
      <dgm:t>
        <a:bodyPr/>
        <a:lstStyle/>
        <a:p>
          <a:endParaRPr lang="pt-BR"/>
        </a:p>
      </dgm:t>
    </dgm:pt>
    <dgm:pt modelId="{FB3BF837-898F-7442-AD5F-E0DAB539FA1B}" type="sibTrans" cxnId="{11D59276-F02E-704E-8D25-C577D0B5E367}">
      <dgm:prSet/>
      <dgm:spPr/>
      <dgm:t>
        <a:bodyPr/>
        <a:lstStyle/>
        <a:p>
          <a:endParaRPr lang="pt-BR"/>
        </a:p>
      </dgm:t>
    </dgm:pt>
    <dgm:pt modelId="{A25003C9-C18C-EA4F-AC59-F0A700ACFFAD}">
      <dgm:prSet/>
      <dgm:spPr/>
      <dgm:t>
        <a:bodyPr/>
        <a:lstStyle/>
        <a:p>
          <a:pPr rtl="0"/>
          <a:r>
            <a:rPr lang="pt-BR" dirty="0"/>
            <a:t>Documentos políticos </a:t>
          </a:r>
          <a:r>
            <a:rPr lang="mr-IN" dirty="0"/>
            <a:t>–</a:t>
          </a:r>
          <a:r>
            <a:rPr lang="pt-BR" dirty="0"/>
            <a:t> discursos, pronunciamentos</a:t>
          </a:r>
        </a:p>
      </dgm:t>
    </dgm:pt>
    <dgm:pt modelId="{41C6A158-A2A5-DE42-88BB-6FB1D80F992E}" type="parTrans" cxnId="{424F4532-2344-C54D-BBC2-BCF9DBB12CCD}">
      <dgm:prSet/>
      <dgm:spPr/>
      <dgm:t>
        <a:bodyPr/>
        <a:lstStyle/>
        <a:p>
          <a:endParaRPr lang="pt-BR"/>
        </a:p>
      </dgm:t>
    </dgm:pt>
    <dgm:pt modelId="{6A8AC9A4-49FC-EB41-851E-473B2F99308B}" type="sibTrans" cxnId="{424F4532-2344-C54D-BBC2-BCF9DBB12CCD}">
      <dgm:prSet/>
      <dgm:spPr/>
      <dgm:t>
        <a:bodyPr/>
        <a:lstStyle/>
        <a:p>
          <a:endParaRPr lang="pt-BR"/>
        </a:p>
      </dgm:t>
    </dgm:pt>
    <dgm:pt modelId="{4E3CC5CC-7E38-0A4F-8299-25A9A973FA6F}">
      <dgm:prSet/>
      <dgm:spPr/>
      <dgm:t>
        <a:bodyPr/>
        <a:lstStyle/>
        <a:p>
          <a:pPr rtl="0"/>
          <a:r>
            <a:rPr lang="pt-BR" dirty="0"/>
            <a:t>Recortes de jornais e revistas</a:t>
          </a:r>
        </a:p>
      </dgm:t>
    </dgm:pt>
    <dgm:pt modelId="{41210536-1FB8-F042-B605-1A91521753B3}" type="parTrans" cxnId="{BC969349-313A-6B47-83E4-137022729942}">
      <dgm:prSet/>
      <dgm:spPr/>
      <dgm:t>
        <a:bodyPr/>
        <a:lstStyle/>
        <a:p>
          <a:endParaRPr lang="pt-BR"/>
        </a:p>
      </dgm:t>
    </dgm:pt>
    <dgm:pt modelId="{84B61103-7523-EE41-AB31-E1AE767EB053}" type="sibTrans" cxnId="{BC969349-313A-6B47-83E4-137022729942}">
      <dgm:prSet/>
      <dgm:spPr/>
      <dgm:t>
        <a:bodyPr/>
        <a:lstStyle/>
        <a:p>
          <a:endParaRPr lang="pt-BR"/>
        </a:p>
      </dgm:t>
    </dgm:pt>
    <dgm:pt modelId="{7DB03F13-1608-0249-9796-777455527053}">
      <dgm:prSet/>
      <dgm:spPr/>
      <dgm:t>
        <a:bodyPr/>
        <a:lstStyle/>
        <a:p>
          <a:pPr rtl="0"/>
          <a:endParaRPr lang="pt-BR" dirty="0"/>
        </a:p>
      </dgm:t>
    </dgm:pt>
    <dgm:pt modelId="{53D079E8-EDB6-9D47-B08B-B6A308CEF514}" type="parTrans" cxnId="{9288F750-E351-9947-98B8-6280AC7CD6DD}">
      <dgm:prSet/>
      <dgm:spPr/>
      <dgm:t>
        <a:bodyPr/>
        <a:lstStyle/>
        <a:p>
          <a:endParaRPr lang="pt-BR"/>
        </a:p>
      </dgm:t>
    </dgm:pt>
    <dgm:pt modelId="{300405BB-1F34-C14E-8524-248A3FBFCB6D}" type="sibTrans" cxnId="{9288F750-E351-9947-98B8-6280AC7CD6DD}">
      <dgm:prSet/>
      <dgm:spPr/>
      <dgm:t>
        <a:bodyPr/>
        <a:lstStyle/>
        <a:p>
          <a:endParaRPr lang="pt-BR"/>
        </a:p>
      </dgm:t>
    </dgm:pt>
    <dgm:pt modelId="{63C4CB06-7A80-4F46-947C-FD53D0A75F37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dirty="0"/>
            <a:t>Cartas</a:t>
          </a:r>
        </a:p>
      </dgm:t>
    </dgm:pt>
    <dgm:pt modelId="{B1F66566-F575-2245-B5B4-A8EB2013EF57}" type="parTrans" cxnId="{CA7D2692-9E6A-4D45-ABC2-030240C4AD92}">
      <dgm:prSet/>
      <dgm:spPr/>
    </dgm:pt>
    <dgm:pt modelId="{616A16EF-59EC-BD40-A888-40DE0E0DF240}" type="sibTrans" cxnId="{CA7D2692-9E6A-4D45-ABC2-030240C4AD92}">
      <dgm:prSet/>
      <dgm:spPr/>
    </dgm:pt>
    <dgm:pt modelId="{3B677755-8D4F-4043-BF49-486691113512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dirty="0"/>
            <a:t>Diários</a:t>
          </a:r>
        </a:p>
      </dgm:t>
    </dgm:pt>
    <dgm:pt modelId="{8CC07AA5-DACA-3346-BB94-1770EFA91E68}" type="parTrans" cxnId="{35CF86C0-9D6E-EC42-B988-8E17EBC7625D}">
      <dgm:prSet/>
      <dgm:spPr/>
    </dgm:pt>
    <dgm:pt modelId="{C57D3006-B5F2-C84B-A3F7-BD93F97C4942}" type="sibTrans" cxnId="{35CF86C0-9D6E-EC42-B988-8E17EBC7625D}">
      <dgm:prSet/>
      <dgm:spPr/>
    </dgm:pt>
    <dgm:pt modelId="{6A16881D-E279-0D49-8A95-E8A819F837E4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t-BR" dirty="0"/>
        </a:p>
        <a:p>
          <a:pPr marL="285750" indent="0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pt-BR" dirty="0"/>
        </a:p>
      </dgm:t>
    </dgm:pt>
    <dgm:pt modelId="{9F779756-BFC4-9841-A419-8FC7CE1BDF6A}" type="parTrans" cxnId="{3C8171AA-6A18-104D-B8F7-78A04895ADF1}">
      <dgm:prSet/>
      <dgm:spPr/>
    </dgm:pt>
    <dgm:pt modelId="{56C9D506-D97F-994D-912B-69450AB4598C}" type="sibTrans" cxnId="{3C8171AA-6A18-104D-B8F7-78A04895ADF1}">
      <dgm:prSet/>
      <dgm:spPr/>
    </dgm:pt>
    <dgm:pt modelId="{166194BF-6748-7F42-AF09-EEEE84775607}">
      <dgm:prSet/>
      <dgm:spPr/>
      <dgm:t>
        <a:bodyPr/>
        <a:lstStyle/>
        <a:p>
          <a:pPr rtl="0"/>
          <a:r>
            <a:rPr lang="pt-BR" dirty="0"/>
            <a:t>Leis, processos judiciários</a:t>
          </a:r>
        </a:p>
      </dgm:t>
    </dgm:pt>
    <dgm:pt modelId="{BBBCDC86-AC35-2843-BAC2-0DF3D2DFE0FE}" type="parTrans" cxnId="{B6092914-C97E-C34B-B6FC-49A459FDEE37}">
      <dgm:prSet/>
      <dgm:spPr/>
    </dgm:pt>
    <dgm:pt modelId="{12660F2A-9045-5549-8363-337226B3B20A}" type="sibTrans" cxnId="{B6092914-C97E-C34B-B6FC-49A459FDEE37}">
      <dgm:prSet/>
      <dgm:spPr/>
    </dgm:pt>
    <dgm:pt modelId="{71AA3247-D899-CD44-B82A-3B58B1431D2A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dirty="0"/>
            <a:t>Testamentos e inventários</a:t>
          </a:r>
        </a:p>
      </dgm:t>
    </dgm:pt>
    <dgm:pt modelId="{ED0FD45E-ACD5-CE42-935D-367B34395BAB}" type="parTrans" cxnId="{EB087A2A-7C99-D148-899C-C0459F6E963F}">
      <dgm:prSet/>
      <dgm:spPr/>
    </dgm:pt>
    <dgm:pt modelId="{7D28C356-4BD0-E84C-9610-53C9D8AD695F}" type="sibTrans" cxnId="{EB087A2A-7C99-D148-899C-C0459F6E963F}">
      <dgm:prSet/>
      <dgm:spPr/>
    </dgm:pt>
    <dgm:pt modelId="{4DF02B22-067A-354F-81A6-5D0B48640E7E}">
      <dgm:prSet/>
      <dgm:spPr/>
      <dgm:t>
        <a:bodyPr/>
        <a:lstStyle/>
        <a:p>
          <a:pPr rtl="0"/>
          <a:endParaRPr lang="pt-BR" dirty="0"/>
        </a:p>
      </dgm:t>
    </dgm:pt>
    <dgm:pt modelId="{C757A61C-7EC0-4947-9FD3-E118D89BC579}" type="parTrans" cxnId="{768EEFB7-3832-7849-8252-3A43122DFB4F}">
      <dgm:prSet/>
      <dgm:spPr/>
    </dgm:pt>
    <dgm:pt modelId="{14AC9529-6EA4-4E41-8507-CBB11371D92C}" type="sibTrans" cxnId="{768EEFB7-3832-7849-8252-3A43122DFB4F}">
      <dgm:prSet/>
      <dgm:spPr/>
    </dgm:pt>
    <dgm:pt modelId="{3E70A33B-512E-42F0-AA39-E75FAD69ED69}">
      <dgm:prSet/>
      <dgm:spPr/>
      <dgm:t>
        <a:bodyPr/>
        <a:lstStyle/>
        <a:p>
          <a:pPr rtl="0"/>
          <a:r>
            <a:rPr lang="en-GB" dirty="0" err="1"/>
            <a:t>Obras</a:t>
          </a:r>
          <a:r>
            <a:rPr lang="en-GB" dirty="0"/>
            <a:t> </a:t>
          </a:r>
          <a:r>
            <a:rPr lang="en-GB" dirty="0" err="1"/>
            <a:t>literárias</a:t>
          </a:r>
          <a:endParaRPr lang="pt-BR" dirty="0"/>
        </a:p>
      </dgm:t>
    </dgm:pt>
    <dgm:pt modelId="{316A9136-8DDB-4DD6-867D-4F9ACA51C80E}" type="parTrans" cxnId="{BE9C7B36-98D9-4CF2-A3C8-66C024EF6CE6}">
      <dgm:prSet/>
      <dgm:spPr/>
    </dgm:pt>
    <dgm:pt modelId="{888C22BB-6940-400E-91BF-5912BE0F6013}" type="sibTrans" cxnId="{BE9C7B36-98D9-4CF2-A3C8-66C024EF6CE6}">
      <dgm:prSet/>
      <dgm:spPr/>
    </dgm:pt>
    <dgm:pt modelId="{668E5D3D-5F6B-C44D-9140-DDDC7802689C}" type="pres">
      <dgm:prSet presAssocID="{140311A1-FB56-7047-A74A-7187309371F0}" presName="Name0" presStyleCnt="0">
        <dgm:presLayoutVars>
          <dgm:dir/>
          <dgm:animLvl val="lvl"/>
          <dgm:resizeHandles val="exact"/>
        </dgm:presLayoutVars>
      </dgm:prSet>
      <dgm:spPr/>
    </dgm:pt>
    <dgm:pt modelId="{6BC15ECE-EE8B-C143-9AF6-C57970F3A373}" type="pres">
      <dgm:prSet presAssocID="{F14FFCEB-E73B-EC4D-ADD9-9C1E6682F0C4}" presName="composite" presStyleCnt="0"/>
      <dgm:spPr/>
    </dgm:pt>
    <dgm:pt modelId="{5E528F8B-0DD5-1041-9718-D37CF6D5BA44}" type="pres">
      <dgm:prSet presAssocID="{F14FFCEB-E73B-EC4D-ADD9-9C1E6682F0C4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2F7AD7B3-B749-F841-9849-B468551B1782}" type="pres">
      <dgm:prSet presAssocID="{F14FFCEB-E73B-EC4D-ADD9-9C1E6682F0C4}" presName="desTx" presStyleLbl="alignAccFollowNode1" presStyleIdx="0" presStyleCnt="2">
        <dgm:presLayoutVars>
          <dgm:bulletEnabled val="1"/>
        </dgm:presLayoutVars>
      </dgm:prSet>
      <dgm:spPr/>
    </dgm:pt>
    <dgm:pt modelId="{4201BF9C-5A28-C34F-BD18-EDBCCACAEFA0}" type="pres">
      <dgm:prSet presAssocID="{10B03E7A-C2AF-CF45-813C-460C7723EEF2}" presName="space" presStyleCnt="0"/>
      <dgm:spPr/>
    </dgm:pt>
    <dgm:pt modelId="{B5916166-BE29-CE46-8BDF-AD4F36BEDC4C}" type="pres">
      <dgm:prSet presAssocID="{564613CE-A52C-3146-9293-28162ACFCC80}" presName="composite" presStyleCnt="0"/>
      <dgm:spPr/>
    </dgm:pt>
    <dgm:pt modelId="{127027B8-AF00-AB41-AC5A-A3D90E74E57A}" type="pres">
      <dgm:prSet presAssocID="{564613CE-A52C-3146-9293-28162ACFCC8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D17FF86E-782D-8A4E-98E3-AEA0610B730F}" type="pres">
      <dgm:prSet presAssocID="{564613CE-A52C-3146-9293-28162ACFCC80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B6092914-C97E-C34B-B6FC-49A459FDEE37}" srcId="{F14FFCEB-E73B-EC4D-ADD9-9C1E6682F0C4}" destId="{166194BF-6748-7F42-AF09-EEEE84775607}" srcOrd="1" destOrd="0" parTransId="{BBBCDC86-AC35-2843-BAC2-0DF3D2DFE0FE}" sibTransId="{12660F2A-9045-5549-8363-337226B3B20A}"/>
    <dgm:cxn modelId="{56C73D1E-CD56-C744-8D08-3607D3EEF896}" type="presOf" srcId="{6A16881D-E279-0D49-8A95-E8A819F837E4}" destId="{D17FF86E-782D-8A4E-98E3-AEA0610B730F}" srcOrd="0" destOrd="3" presId="urn:microsoft.com/office/officeart/2005/8/layout/hList1"/>
    <dgm:cxn modelId="{EB087A2A-7C99-D148-899C-C0459F6E963F}" srcId="{564613CE-A52C-3146-9293-28162ACFCC80}" destId="{71AA3247-D899-CD44-B82A-3B58B1431D2A}" srcOrd="2" destOrd="0" parTransId="{ED0FD45E-ACD5-CE42-935D-367B34395BAB}" sibTransId="{7D28C356-4BD0-E84C-9610-53C9D8AD695F}"/>
    <dgm:cxn modelId="{310CB031-8784-4A80-894C-C6DC5DDD757F}" type="presOf" srcId="{3E70A33B-512E-42F0-AA39-E75FAD69ED69}" destId="{2F7AD7B3-B749-F841-9849-B468551B1782}" srcOrd="0" destOrd="3" presId="urn:microsoft.com/office/officeart/2005/8/layout/hList1"/>
    <dgm:cxn modelId="{424F4532-2344-C54D-BBC2-BCF9DBB12CCD}" srcId="{F14FFCEB-E73B-EC4D-ADD9-9C1E6682F0C4}" destId="{A25003C9-C18C-EA4F-AC59-F0A700ACFFAD}" srcOrd="0" destOrd="0" parTransId="{41C6A158-A2A5-DE42-88BB-6FB1D80F992E}" sibTransId="{6A8AC9A4-49FC-EB41-851E-473B2F99308B}"/>
    <dgm:cxn modelId="{F16A6534-3671-174E-9FD3-433ECB7B485D}" type="presOf" srcId="{564613CE-A52C-3146-9293-28162ACFCC80}" destId="{127027B8-AF00-AB41-AC5A-A3D90E74E57A}" srcOrd="0" destOrd="0" presId="urn:microsoft.com/office/officeart/2005/8/layout/hList1"/>
    <dgm:cxn modelId="{BE9C7B36-98D9-4CF2-A3C8-66C024EF6CE6}" srcId="{F14FFCEB-E73B-EC4D-ADD9-9C1E6682F0C4}" destId="{3E70A33B-512E-42F0-AA39-E75FAD69ED69}" srcOrd="3" destOrd="0" parTransId="{316A9136-8DDB-4DD6-867D-4F9ACA51C80E}" sibTransId="{888C22BB-6940-400E-91BF-5912BE0F6013}"/>
    <dgm:cxn modelId="{474A4F61-4FC0-B645-B7C0-365AFA18FD70}" type="presOf" srcId="{166194BF-6748-7F42-AF09-EEEE84775607}" destId="{2F7AD7B3-B749-F841-9849-B468551B1782}" srcOrd="0" destOrd="1" presId="urn:microsoft.com/office/officeart/2005/8/layout/hList1"/>
    <dgm:cxn modelId="{0A065444-3467-2F4D-80E8-A0EBA2EF2307}" type="presOf" srcId="{A25003C9-C18C-EA4F-AC59-F0A700ACFFAD}" destId="{2F7AD7B3-B749-F841-9849-B468551B1782}" srcOrd="0" destOrd="0" presId="urn:microsoft.com/office/officeart/2005/8/layout/hList1"/>
    <dgm:cxn modelId="{BC969349-313A-6B47-83E4-137022729942}" srcId="{F14FFCEB-E73B-EC4D-ADD9-9C1E6682F0C4}" destId="{4E3CC5CC-7E38-0A4F-8299-25A9A973FA6F}" srcOrd="2" destOrd="0" parTransId="{41210536-1FB8-F042-B605-1A91521753B3}" sibTransId="{84B61103-7523-EE41-AB31-E1AE767EB053}"/>
    <dgm:cxn modelId="{6FE4026D-F844-9D41-B34B-369951EF0EE8}" type="presOf" srcId="{F14FFCEB-E73B-EC4D-ADD9-9C1E6682F0C4}" destId="{5E528F8B-0DD5-1041-9718-D37CF6D5BA44}" srcOrd="0" destOrd="0" presId="urn:microsoft.com/office/officeart/2005/8/layout/hList1"/>
    <dgm:cxn modelId="{9288F750-E351-9947-98B8-6280AC7CD6DD}" srcId="{F14FFCEB-E73B-EC4D-ADD9-9C1E6682F0C4}" destId="{7DB03F13-1608-0249-9796-777455527053}" srcOrd="5" destOrd="0" parTransId="{53D079E8-EDB6-9D47-B08B-B6A308CEF514}" sibTransId="{300405BB-1F34-C14E-8524-248A3FBFCB6D}"/>
    <dgm:cxn modelId="{11D59276-F02E-704E-8D25-C577D0B5E367}" srcId="{140311A1-FB56-7047-A74A-7187309371F0}" destId="{564613CE-A52C-3146-9293-28162ACFCC80}" srcOrd="1" destOrd="0" parTransId="{8E50ED49-6A80-EF4D-B9CE-7E31EDC684AE}" sibTransId="{FB3BF837-898F-7442-AD5F-E0DAB539FA1B}"/>
    <dgm:cxn modelId="{73FC665A-3480-3A4E-9D2E-9150A774CFDD}" type="presOf" srcId="{63C4CB06-7A80-4F46-947C-FD53D0A75F37}" destId="{D17FF86E-782D-8A4E-98E3-AEA0610B730F}" srcOrd="0" destOrd="0" presId="urn:microsoft.com/office/officeart/2005/8/layout/hList1"/>
    <dgm:cxn modelId="{D8CDDD7F-98C2-0C46-952C-CFF11DCDBFD2}" type="presOf" srcId="{4E3CC5CC-7E38-0A4F-8299-25A9A973FA6F}" destId="{2F7AD7B3-B749-F841-9849-B468551B1782}" srcOrd="0" destOrd="2" presId="urn:microsoft.com/office/officeart/2005/8/layout/hList1"/>
    <dgm:cxn modelId="{751B3C91-817A-8544-BBC7-54DB3E765770}" type="presOf" srcId="{71AA3247-D899-CD44-B82A-3B58B1431D2A}" destId="{D17FF86E-782D-8A4E-98E3-AEA0610B730F}" srcOrd="0" destOrd="2" presId="urn:microsoft.com/office/officeart/2005/8/layout/hList1"/>
    <dgm:cxn modelId="{CA7D2692-9E6A-4D45-ABC2-030240C4AD92}" srcId="{564613CE-A52C-3146-9293-28162ACFCC80}" destId="{63C4CB06-7A80-4F46-947C-FD53D0A75F37}" srcOrd="0" destOrd="0" parTransId="{B1F66566-F575-2245-B5B4-A8EB2013EF57}" sibTransId="{616A16EF-59EC-BD40-A888-40DE0E0DF240}"/>
    <dgm:cxn modelId="{32742F9D-C4D3-2E47-A98F-F88F487AF920}" type="presOf" srcId="{4DF02B22-067A-354F-81A6-5D0B48640E7E}" destId="{2F7AD7B3-B749-F841-9849-B468551B1782}" srcOrd="0" destOrd="4" presId="urn:microsoft.com/office/officeart/2005/8/layout/hList1"/>
    <dgm:cxn modelId="{269D5EA4-F950-DB42-A469-AF15614D528F}" type="presOf" srcId="{140311A1-FB56-7047-A74A-7187309371F0}" destId="{668E5D3D-5F6B-C44D-9140-DDDC7802689C}" srcOrd="0" destOrd="0" presId="urn:microsoft.com/office/officeart/2005/8/layout/hList1"/>
    <dgm:cxn modelId="{3C8171AA-6A18-104D-B8F7-78A04895ADF1}" srcId="{564613CE-A52C-3146-9293-28162ACFCC80}" destId="{6A16881D-E279-0D49-8A95-E8A819F837E4}" srcOrd="3" destOrd="0" parTransId="{9F779756-BFC4-9841-A419-8FC7CE1BDF6A}" sibTransId="{56C9D506-D97F-994D-912B-69450AB4598C}"/>
    <dgm:cxn modelId="{768EEFB7-3832-7849-8252-3A43122DFB4F}" srcId="{F14FFCEB-E73B-EC4D-ADD9-9C1E6682F0C4}" destId="{4DF02B22-067A-354F-81A6-5D0B48640E7E}" srcOrd="4" destOrd="0" parTransId="{C757A61C-7EC0-4947-9FD3-E118D89BC579}" sibTransId="{14AC9529-6EA4-4E41-8507-CBB11371D92C}"/>
    <dgm:cxn modelId="{35CF86C0-9D6E-EC42-B988-8E17EBC7625D}" srcId="{564613CE-A52C-3146-9293-28162ACFCC80}" destId="{3B677755-8D4F-4043-BF49-486691113512}" srcOrd="1" destOrd="0" parTransId="{8CC07AA5-DACA-3346-BB94-1770EFA91E68}" sibTransId="{C57D3006-B5F2-C84B-A3F7-BD93F97C4942}"/>
    <dgm:cxn modelId="{F84D4DC8-5FBC-2349-9CC7-B32D134A4473}" srcId="{140311A1-FB56-7047-A74A-7187309371F0}" destId="{F14FFCEB-E73B-EC4D-ADD9-9C1E6682F0C4}" srcOrd="0" destOrd="0" parTransId="{1B9C80D5-C183-4A4C-8DF0-AFD98B30513D}" sibTransId="{10B03E7A-C2AF-CF45-813C-460C7723EEF2}"/>
    <dgm:cxn modelId="{C0D8C2E0-7451-BB45-A728-2D1B9CE907E0}" type="presOf" srcId="{3B677755-8D4F-4043-BF49-486691113512}" destId="{D17FF86E-782D-8A4E-98E3-AEA0610B730F}" srcOrd="0" destOrd="1" presId="urn:microsoft.com/office/officeart/2005/8/layout/hList1"/>
    <dgm:cxn modelId="{416AACE2-7414-4C42-826D-985C71F0BB54}" type="presOf" srcId="{7DB03F13-1608-0249-9796-777455527053}" destId="{2F7AD7B3-B749-F841-9849-B468551B1782}" srcOrd="0" destOrd="5" presId="urn:microsoft.com/office/officeart/2005/8/layout/hList1"/>
    <dgm:cxn modelId="{EE2632AB-89CB-D048-B2A7-088710851645}" type="presParOf" srcId="{668E5D3D-5F6B-C44D-9140-DDDC7802689C}" destId="{6BC15ECE-EE8B-C143-9AF6-C57970F3A373}" srcOrd="0" destOrd="0" presId="urn:microsoft.com/office/officeart/2005/8/layout/hList1"/>
    <dgm:cxn modelId="{FD46D7AF-2459-C34F-8229-1D56EBDE6270}" type="presParOf" srcId="{6BC15ECE-EE8B-C143-9AF6-C57970F3A373}" destId="{5E528F8B-0DD5-1041-9718-D37CF6D5BA44}" srcOrd="0" destOrd="0" presId="urn:microsoft.com/office/officeart/2005/8/layout/hList1"/>
    <dgm:cxn modelId="{4B33D27F-BA0F-6E48-BDC5-40F2DD6DFD4E}" type="presParOf" srcId="{6BC15ECE-EE8B-C143-9AF6-C57970F3A373}" destId="{2F7AD7B3-B749-F841-9849-B468551B1782}" srcOrd="1" destOrd="0" presId="urn:microsoft.com/office/officeart/2005/8/layout/hList1"/>
    <dgm:cxn modelId="{E4F2AD74-166E-C94A-9733-7D48124B0A63}" type="presParOf" srcId="{668E5D3D-5F6B-C44D-9140-DDDC7802689C}" destId="{4201BF9C-5A28-C34F-BD18-EDBCCACAEFA0}" srcOrd="1" destOrd="0" presId="urn:microsoft.com/office/officeart/2005/8/layout/hList1"/>
    <dgm:cxn modelId="{7BDF4F66-CA4A-1B4D-99A0-9C863956F69B}" type="presParOf" srcId="{668E5D3D-5F6B-C44D-9140-DDDC7802689C}" destId="{B5916166-BE29-CE46-8BDF-AD4F36BEDC4C}" srcOrd="2" destOrd="0" presId="urn:microsoft.com/office/officeart/2005/8/layout/hList1"/>
    <dgm:cxn modelId="{D76F73D0-BD64-094F-807B-4AC6B953D0A9}" type="presParOf" srcId="{B5916166-BE29-CE46-8BDF-AD4F36BEDC4C}" destId="{127027B8-AF00-AB41-AC5A-A3D90E74E57A}" srcOrd="0" destOrd="0" presId="urn:microsoft.com/office/officeart/2005/8/layout/hList1"/>
    <dgm:cxn modelId="{3A062154-A398-674D-8A05-BEAA24320379}" type="presParOf" srcId="{B5916166-BE29-CE46-8BDF-AD4F36BEDC4C}" destId="{D17FF86E-782D-8A4E-98E3-AEA0610B730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528F8B-0DD5-1041-9718-D37CF6D5BA44}">
      <dsp:nvSpPr>
        <dsp:cNvPr id="0" name=""/>
        <dsp:cNvSpPr/>
      </dsp:nvSpPr>
      <dsp:spPr>
        <a:xfrm>
          <a:off x="49" y="85432"/>
          <a:ext cx="4700141" cy="1434235"/>
        </a:xfrm>
        <a:prstGeom prst="rect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12700"/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De uso público</a:t>
          </a:r>
        </a:p>
      </dsp:txBody>
      <dsp:txXfrm>
        <a:off x="49" y="85432"/>
        <a:ext cx="4700141" cy="1434235"/>
      </dsp:txXfrm>
    </dsp:sp>
    <dsp:sp modelId="{2F7AD7B3-B749-F841-9849-B468551B1782}">
      <dsp:nvSpPr>
        <dsp:cNvPr id="0" name=""/>
        <dsp:cNvSpPr/>
      </dsp:nvSpPr>
      <dsp:spPr>
        <a:xfrm>
          <a:off x="49" y="1519668"/>
          <a:ext cx="4700141" cy="28987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 dirty="0"/>
            <a:t>Documentos políticos </a:t>
          </a:r>
          <a:r>
            <a:rPr lang="mr-IN" sz="2400" kern="1200" dirty="0"/>
            <a:t>–</a:t>
          </a:r>
          <a:r>
            <a:rPr lang="pt-BR" sz="2400" kern="1200" dirty="0"/>
            <a:t> discursos, pronunciamentos</a:t>
          </a: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 dirty="0"/>
            <a:t>Leis, processos judiciários</a:t>
          </a: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 dirty="0"/>
            <a:t>Recortes de jornais e revistas</a:t>
          </a: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 err="1"/>
            <a:t>Obras</a:t>
          </a:r>
          <a:r>
            <a:rPr lang="en-GB" sz="2400" kern="1200" dirty="0"/>
            <a:t> </a:t>
          </a:r>
          <a:r>
            <a:rPr lang="en-GB" sz="2400" kern="1200" dirty="0" err="1"/>
            <a:t>literárias</a:t>
          </a:r>
          <a:endParaRPr lang="pt-BR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2400" kern="1200" dirty="0"/>
        </a:p>
      </dsp:txBody>
      <dsp:txXfrm>
        <a:off x="49" y="1519668"/>
        <a:ext cx="4700141" cy="2898720"/>
      </dsp:txXfrm>
    </dsp:sp>
    <dsp:sp modelId="{127027B8-AF00-AB41-AC5A-A3D90E74E57A}">
      <dsp:nvSpPr>
        <dsp:cNvPr id="0" name=""/>
        <dsp:cNvSpPr/>
      </dsp:nvSpPr>
      <dsp:spPr>
        <a:xfrm>
          <a:off x="5358209" y="85432"/>
          <a:ext cx="4700141" cy="1434235"/>
        </a:xfrm>
        <a:prstGeom prst="rect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12700"/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400" kern="1200" dirty="0"/>
        </a:p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De uso privado </a:t>
          </a:r>
        </a:p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400" kern="1200" dirty="0"/>
        </a:p>
      </dsp:txBody>
      <dsp:txXfrm>
        <a:off x="5358209" y="85432"/>
        <a:ext cx="4700141" cy="1434235"/>
      </dsp:txXfrm>
    </dsp:sp>
    <dsp:sp modelId="{D17FF86E-782D-8A4E-98E3-AEA0610B730F}">
      <dsp:nvSpPr>
        <dsp:cNvPr id="0" name=""/>
        <dsp:cNvSpPr/>
      </dsp:nvSpPr>
      <dsp:spPr>
        <a:xfrm>
          <a:off x="5358209" y="1519668"/>
          <a:ext cx="4700141" cy="28987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400" kern="1200" dirty="0"/>
            <a:t>Cartas</a:t>
          </a:r>
        </a:p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400" kern="1200" dirty="0"/>
            <a:t>Diários</a:t>
          </a:r>
        </a:p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400" kern="1200" dirty="0"/>
            <a:t>Testamentos e inventários</a:t>
          </a:r>
        </a:p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t-BR" sz="2400" kern="1200" dirty="0"/>
        </a:p>
        <a:p>
          <a:pPr marL="285750" lvl="1" indent="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pt-BR" sz="2400" kern="1200" dirty="0"/>
        </a:p>
      </dsp:txBody>
      <dsp:txXfrm>
        <a:off x="5358209" y="1519668"/>
        <a:ext cx="4700141" cy="2898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9/18/2018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5400" dirty="0"/>
              <a:t>O Uso de documentos escritos em sala de aula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6918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t-BR"/>
            </a:b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9848" y="1074821"/>
            <a:ext cx="10058400" cy="5097379"/>
          </a:xfrm>
        </p:spPr>
        <p:txBody>
          <a:bodyPr>
            <a:normAutofit/>
          </a:bodyPr>
          <a:lstStyle/>
          <a:p>
            <a:r>
              <a:rPr lang="pt-BR" sz="3200" dirty="0"/>
              <a:t>”A história faz-se com textos” </a:t>
            </a:r>
            <a:r>
              <a:rPr lang="pt-BR" sz="3200" dirty="0" err="1"/>
              <a:t>Fustel</a:t>
            </a:r>
            <a:r>
              <a:rPr lang="pt-BR" sz="3200" dirty="0"/>
              <a:t> de </a:t>
            </a:r>
            <a:r>
              <a:rPr lang="pt-BR" sz="3200" dirty="0" err="1"/>
              <a:t>Coulanges</a:t>
            </a:r>
            <a:endParaRPr lang="pt-BR" sz="3200" dirty="0"/>
          </a:p>
          <a:p>
            <a:endParaRPr lang="pt-BR" sz="3200" dirty="0"/>
          </a:p>
          <a:p>
            <a:r>
              <a:rPr lang="pt-BR" sz="3200" dirty="0"/>
              <a:t>”A História não há dúvida, faz-se com documentos escritos </a:t>
            </a:r>
            <a:r>
              <a:rPr lang="mr-IN" sz="3200" dirty="0"/>
              <a:t>–</a:t>
            </a:r>
            <a:r>
              <a:rPr lang="pt-BR" sz="3200" dirty="0"/>
              <a:t> quando existem. Mas ela pode fazer-se, deve fazer-se com tudo aquilo que o engenho do historiador coloca ao seu alcance... Com palavras, por tanto. Com sinais. Paisagens e telhas. Formas campestres e ervas daninhas. Eclipses lunares e </a:t>
            </a:r>
            <a:r>
              <a:rPr lang="pt-BR" sz="3200" dirty="0" err="1"/>
              <a:t>arreiros</a:t>
            </a:r>
            <a:r>
              <a:rPr lang="pt-BR" sz="3200" dirty="0"/>
              <a:t> de animais.”  </a:t>
            </a:r>
            <a:r>
              <a:rPr lang="pt-BR" sz="3200" dirty="0" err="1"/>
              <a:t>Lucien</a:t>
            </a:r>
            <a:r>
              <a:rPr lang="pt-BR" sz="3200" dirty="0"/>
              <a:t> </a:t>
            </a:r>
            <a:r>
              <a:rPr lang="pt-BR" sz="3200" dirty="0" err="1"/>
              <a:t>Febvre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758082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89136"/>
          </a:xfrm>
        </p:spPr>
        <p:txBody>
          <a:bodyPr>
            <a:normAutofit fontScale="90000"/>
          </a:bodyPr>
          <a:lstStyle/>
          <a:p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069848" y="1251284"/>
            <a:ext cx="10058400" cy="4920916"/>
          </a:xfrm>
        </p:spPr>
        <p:txBody>
          <a:bodyPr vert="horz">
            <a:normAutofit/>
          </a:bodyPr>
          <a:lstStyle/>
          <a:p>
            <a:r>
              <a:rPr lang="pt-BR" sz="3200" dirty="0"/>
              <a:t>Em certa medida a sala de aula reflete o uso de fontes feito na construção historiográfica. A documentação escrita é a que mais está presente em livros didáticos e também no cotidiano do professor de História.</a:t>
            </a:r>
          </a:p>
          <a:p>
            <a:endParaRPr lang="pt-BR" sz="3200" dirty="0"/>
          </a:p>
          <a:p>
            <a:r>
              <a:rPr lang="pt-BR" sz="3200" dirty="0"/>
              <a:t>Quais fontes escritas são as privilegiadas?</a:t>
            </a:r>
          </a:p>
          <a:p>
            <a:r>
              <a:rPr lang="pt-BR" sz="3200" dirty="0"/>
              <a:t>Porque essas fontes estão mais presentes?</a:t>
            </a:r>
          </a:p>
        </p:txBody>
      </p:sp>
    </p:spTree>
    <p:extLst>
      <p:ext uri="{BB962C8B-B14F-4D97-AF65-F5344CB8AC3E}">
        <p14:creationId xmlns:p14="http://schemas.microsoft.com/office/powerpoint/2010/main" val="1402310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036258"/>
          </a:xfrm>
        </p:spPr>
        <p:txBody>
          <a:bodyPr>
            <a:normAutofit/>
          </a:bodyPr>
          <a:lstStyle/>
          <a:p>
            <a:r>
              <a:rPr lang="pt-BR" sz="4800" dirty="0"/>
              <a:t>Fontes escritas:</a:t>
            </a: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3925366"/>
              </p:ext>
            </p:extLst>
          </p:nvPr>
        </p:nvGraphicFramePr>
        <p:xfrm>
          <a:off x="1069848" y="1668379"/>
          <a:ext cx="10058400" cy="45038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3412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/>
              <a:t>Uma documentação produzida por crianças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9848" y="1812758"/>
            <a:ext cx="10058400" cy="4359442"/>
          </a:xfrm>
        </p:spPr>
        <p:txBody>
          <a:bodyPr>
            <a:normAutofit/>
          </a:bodyPr>
          <a:lstStyle/>
          <a:p>
            <a:r>
              <a:rPr lang="pt-BR" sz="3200" dirty="0"/>
              <a:t> 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290" y="1588352"/>
            <a:ext cx="4283515" cy="5269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21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9E518-EF3A-49C9-9CDC-BD5EC07D2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33621"/>
          </a:xfrm>
        </p:spPr>
        <p:txBody>
          <a:bodyPr>
            <a:normAutofit/>
          </a:bodyPr>
          <a:lstStyle/>
          <a:p>
            <a:r>
              <a:rPr lang="en-GB" sz="4800" dirty="0" err="1"/>
              <a:t>Diversidade</a:t>
            </a:r>
            <a:r>
              <a:rPr lang="en-GB" sz="4800" dirty="0"/>
              <a:t> de Fontes </a:t>
            </a:r>
            <a:r>
              <a:rPr lang="en-GB" sz="4800" dirty="0" err="1"/>
              <a:t>históricas</a:t>
            </a:r>
            <a:endParaRPr lang="pt-BR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21F88-DA24-4B09-9E38-22536C63D5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558212"/>
            <a:ext cx="10058400" cy="46139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Fontes </a:t>
            </a:r>
            <a:r>
              <a:rPr lang="en-GB" sz="3200" dirty="0" err="1"/>
              <a:t>Iconográficas</a:t>
            </a:r>
            <a:r>
              <a:rPr lang="en-GB" sz="3200" dirty="0"/>
              <a:t>: </a:t>
            </a:r>
            <a:r>
              <a:rPr lang="en-GB" sz="3200" dirty="0" err="1"/>
              <a:t>Fotografias</a:t>
            </a:r>
            <a:endParaRPr lang="en-GB" sz="3200" dirty="0"/>
          </a:p>
          <a:p>
            <a:pPr marL="0" indent="0">
              <a:buNone/>
            </a:pPr>
            <a:r>
              <a:rPr lang="en-GB" sz="3200" dirty="0"/>
              <a:t>                                       Cinema</a:t>
            </a:r>
          </a:p>
          <a:p>
            <a:pPr marL="0" indent="0">
              <a:buNone/>
            </a:pPr>
            <a:r>
              <a:rPr lang="en-GB" sz="3200" dirty="0"/>
              <a:t>                                       </a:t>
            </a:r>
            <a:r>
              <a:rPr lang="en-GB" sz="3200" dirty="0" err="1"/>
              <a:t>Obras</a:t>
            </a:r>
            <a:r>
              <a:rPr lang="en-GB" sz="3200" dirty="0"/>
              <a:t> de </a:t>
            </a:r>
            <a:r>
              <a:rPr lang="en-GB" sz="3200" dirty="0" err="1"/>
              <a:t>arte</a:t>
            </a:r>
            <a:endParaRPr lang="en-GB" sz="3200" dirty="0"/>
          </a:p>
          <a:p>
            <a:pPr marL="0" indent="0">
              <a:buNone/>
            </a:pPr>
            <a:r>
              <a:rPr lang="en-GB" sz="3200" dirty="0"/>
              <a:t>Música</a:t>
            </a:r>
          </a:p>
          <a:p>
            <a:pPr marL="0" indent="0">
              <a:buNone/>
            </a:pPr>
            <a:r>
              <a:rPr lang="en-GB" sz="3200" dirty="0" err="1"/>
              <a:t>Objetos</a:t>
            </a:r>
            <a:r>
              <a:rPr lang="en-GB" sz="3200" dirty="0"/>
              <a:t> de </a:t>
            </a:r>
            <a:r>
              <a:rPr lang="en-GB" sz="3200" dirty="0" err="1"/>
              <a:t>Cultura</a:t>
            </a:r>
            <a:r>
              <a:rPr lang="en-GB" sz="3200" dirty="0"/>
              <a:t> Material</a:t>
            </a:r>
            <a:endParaRPr lang="pt-BR" sz="3200" dirty="0"/>
          </a:p>
          <a:p>
            <a:pPr marL="0" indent="0">
              <a:buNone/>
            </a:pPr>
            <a:r>
              <a:rPr lang="en-GB" sz="3200" dirty="0"/>
              <a:t>P</a:t>
            </a:r>
            <a:r>
              <a:rPr lang="pt-BR" sz="3200" dirty="0" err="1"/>
              <a:t>atrimônio</a:t>
            </a:r>
            <a:r>
              <a:rPr lang="pt-BR" sz="3200" dirty="0"/>
              <a:t> Arquitetônico</a:t>
            </a:r>
          </a:p>
          <a:p>
            <a:pPr marL="0" indent="0">
              <a:buNone/>
            </a:pPr>
            <a:r>
              <a:rPr lang="en-GB" sz="3200" dirty="0"/>
              <a:t>P</a:t>
            </a:r>
            <a:r>
              <a:rPr lang="pt-BR" sz="3200" dirty="0" err="1"/>
              <a:t>atrimônio</a:t>
            </a:r>
            <a:r>
              <a:rPr lang="pt-BR" sz="3200" dirty="0"/>
              <a:t> Ambiental – </a:t>
            </a:r>
            <a:r>
              <a:rPr lang="pt-BR" sz="3200"/>
              <a:t>Paisagens Naturai</a:t>
            </a:r>
            <a:r>
              <a:rPr lang="pt-BR" sz="3200" dirty="0"/>
              <a:t>s</a:t>
            </a:r>
          </a:p>
          <a:p>
            <a:pPr marL="0" indent="0"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53072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30821"/>
          </a:xfrm>
        </p:spPr>
        <p:txBody>
          <a:bodyPr>
            <a:normAutofit/>
          </a:bodyPr>
          <a:lstStyle/>
          <a:p>
            <a:r>
              <a:rPr lang="pt-BR" sz="4400" dirty="0"/>
              <a:t>Bibliografia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9848" y="1315453"/>
            <a:ext cx="10058400" cy="4856747"/>
          </a:xfrm>
        </p:spPr>
        <p:txBody>
          <a:bodyPr/>
          <a:lstStyle/>
          <a:p>
            <a:r>
              <a:rPr lang="pt-BR" sz="2800" dirty="0"/>
              <a:t>PINSKY, Carla </a:t>
            </a:r>
            <a:r>
              <a:rPr lang="pt-BR" sz="2800" dirty="0" err="1"/>
              <a:t>Bassanezi</a:t>
            </a:r>
            <a:r>
              <a:rPr lang="pt-BR" sz="2800" dirty="0"/>
              <a:t>; LUCA, Tânia Regina de (</a:t>
            </a:r>
            <a:r>
              <a:rPr lang="pt-BR" sz="2800" dirty="0" err="1"/>
              <a:t>orgs</a:t>
            </a:r>
            <a:r>
              <a:rPr lang="pt-BR" sz="2800" dirty="0"/>
              <a:t>.). </a:t>
            </a:r>
            <a:r>
              <a:rPr lang="pt-BR" sz="2800" i="1" dirty="0"/>
              <a:t>O historiador e suas fontes. </a:t>
            </a:r>
            <a:r>
              <a:rPr lang="pt-BR" sz="2800" dirty="0"/>
              <a:t>São Paulo: Contexto, 2009.</a:t>
            </a:r>
          </a:p>
          <a:p>
            <a:r>
              <a:rPr lang="pt-BR" sz="2800" dirty="0"/>
              <a:t>SALIBA, Elias Thomé. Documentos, Relíquias, Lembranças: Pequena história de aventuras e desencantos. In: KARNAL, Leandro; FREITAS NETO, José Alves. </a:t>
            </a:r>
            <a:r>
              <a:rPr lang="pt-BR" sz="2800" i="1" dirty="0"/>
              <a:t>A escrita da memória.</a:t>
            </a:r>
            <a:r>
              <a:rPr lang="pt-BR" sz="2800" dirty="0"/>
              <a:t> Interpretações e análises documentais. São Paulo: Instituo Cultural Banco Santos, 2004.</a:t>
            </a:r>
          </a:p>
          <a:p>
            <a:r>
              <a:rPr lang="pt-BR" sz="2800" dirty="0"/>
              <a:t>FEBVRE, </a:t>
            </a:r>
            <a:r>
              <a:rPr lang="pt-BR" sz="2800" dirty="0" err="1"/>
              <a:t>Lucien</a:t>
            </a:r>
            <a:r>
              <a:rPr lang="pt-BR" sz="2800" dirty="0"/>
              <a:t>. </a:t>
            </a:r>
            <a:r>
              <a:rPr lang="pt-BR" sz="2800" i="1" dirty="0"/>
              <a:t>Combates pela história</a:t>
            </a:r>
            <a:r>
              <a:rPr lang="pt-BR" sz="2800" dirty="0"/>
              <a:t>. Lisboa: Editorial Presença, </a:t>
            </a:r>
            <a:r>
              <a:rPr lang="pt-BR" sz="2800" dirty="0" err="1"/>
              <a:t>Lda</a:t>
            </a:r>
            <a:r>
              <a:rPr lang="pt-BR" sz="2800" dirty="0"/>
              <a:t>. 1989.</a:t>
            </a:r>
          </a:p>
          <a:p>
            <a:r>
              <a:rPr lang="pt-BR" sz="2800" dirty="0"/>
              <a:t>MARROU, H. I. </a:t>
            </a:r>
            <a:r>
              <a:rPr lang="pt-BR" sz="2800" i="1" dirty="0"/>
              <a:t>Sobre o conhecimento histórico.</a:t>
            </a:r>
            <a:r>
              <a:rPr lang="pt-BR" sz="2800" dirty="0"/>
              <a:t> Rio de Janeiro: Zahar, 1978.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90729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Tipo de Madeira</Template>
  <TotalTime>0</TotalTime>
  <Words>213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Calibri</vt:lpstr>
      <vt:lpstr>Mangal</vt:lpstr>
      <vt:lpstr>Rockwell</vt:lpstr>
      <vt:lpstr>Rockwell Condensed</vt:lpstr>
      <vt:lpstr>Rockwell Extra Bold</vt:lpstr>
      <vt:lpstr>Wingdings</vt:lpstr>
      <vt:lpstr>Tipo de Madeira</vt:lpstr>
      <vt:lpstr>O Uso de documentos escritos em sala de aula</vt:lpstr>
      <vt:lpstr> </vt:lpstr>
      <vt:lpstr>PowerPoint Presentation</vt:lpstr>
      <vt:lpstr>Fontes escritas:</vt:lpstr>
      <vt:lpstr>Uma documentação produzida por crianças</vt:lpstr>
      <vt:lpstr>Diversidade de Fontes históricas</vt:lpstr>
      <vt:lpstr>Bibliografia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Uso de documentos escritos em sala de aula</dc:title>
  <dc:creator>Patricia Raffaini</dc:creator>
  <cp:lastModifiedBy>Ricardo Frazatto</cp:lastModifiedBy>
  <cp:revision>9</cp:revision>
  <dcterms:created xsi:type="dcterms:W3CDTF">2018-04-10T11:09:17Z</dcterms:created>
  <dcterms:modified xsi:type="dcterms:W3CDTF">2018-09-18T13:05:54Z</dcterms:modified>
</cp:coreProperties>
</file>