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2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notesSlides/notesSlide5.xml" ContentType="application/vnd.openxmlformats-officedocument.presentationml.notesSlide+xml"/>
  <Override PartName="/ppt/ink/ink165.xml" ContentType="application/inkml+xml"/>
  <Override PartName="/ppt/ink/ink166.xml" ContentType="application/inkml+xml"/>
  <Override PartName="/ppt/notesSlides/notesSlide6.xml" ContentType="application/vnd.openxmlformats-officedocument.presentationml.notesSlide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notesSlides/notesSlide7.xml" ContentType="application/vnd.openxmlformats-officedocument.presentationml.notesSlide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notesSlides/notesSlide10.xml" ContentType="application/vnd.openxmlformats-officedocument.presentationml.notesSlide+xml"/>
  <Override PartName="/ppt/ink/ink224.xml" ContentType="application/inkml+xml"/>
  <Override PartName="/ppt/ink/ink225.xml" ContentType="application/inkml+xml"/>
  <Override PartName="/ppt/notesSlides/notesSlide11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5" r:id="rId1"/>
  </p:sldMasterIdLst>
  <p:notesMasterIdLst>
    <p:notesMasterId r:id="rId23"/>
  </p:notesMasterIdLst>
  <p:handoutMasterIdLst>
    <p:handoutMasterId r:id="rId24"/>
  </p:handoutMasterIdLst>
  <p:sldIdLst>
    <p:sldId id="453" r:id="rId2"/>
    <p:sldId id="448" r:id="rId3"/>
    <p:sldId id="451" r:id="rId4"/>
    <p:sldId id="271" r:id="rId5"/>
    <p:sldId id="449" r:id="rId6"/>
    <p:sldId id="450" r:id="rId7"/>
    <p:sldId id="264" r:id="rId8"/>
    <p:sldId id="452" r:id="rId9"/>
    <p:sldId id="434" r:id="rId10"/>
    <p:sldId id="430" r:id="rId11"/>
    <p:sldId id="431" r:id="rId12"/>
    <p:sldId id="432" r:id="rId13"/>
    <p:sldId id="433" r:id="rId14"/>
    <p:sldId id="359" r:id="rId15"/>
    <p:sldId id="440" r:id="rId16"/>
    <p:sldId id="442" r:id="rId17"/>
    <p:sldId id="441" r:id="rId18"/>
    <p:sldId id="360" r:id="rId19"/>
    <p:sldId id="361" r:id="rId20"/>
    <p:sldId id="402" r:id="rId21"/>
    <p:sldId id="362" r:id="rId22"/>
  </p:sldIdLst>
  <p:sldSz cx="9906000" cy="6858000" type="A4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CCCC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551" autoAdjust="0"/>
    <p:restoredTop sz="96921" autoAdjust="0"/>
  </p:normalViewPr>
  <p:slideViewPr>
    <p:cSldViewPr>
      <p:cViewPr varScale="1">
        <p:scale>
          <a:sx n="144" d="100"/>
          <a:sy n="144" d="100"/>
        </p:scale>
        <p:origin x="2456" y="1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366"/>
    </p:cViewPr>
  </p:sorterViewPr>
  <p:notesViewPr>
    <p:cSldViewPr>
      <p:cViewPr varScale="1">
        <p:scale>
          <a:sx n="51" d="100"/>
          <a:sy n="51" d="100"/>
        </p:scale>
        <p:origin x="-1848" y="-102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pontos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Engineer</c:v>
                </c:pt>
                <c:pt idx="1">
                  <c:v>Technician </c:v>
                </c:pt>
                <c:pt idx="2">
                  <c:v>Drafter</c:v>
                </c:pt>
                <c:pt idx="3">
                  <c:v>Designer Engineer</c:v>
                </c:pt>
                <c:pt idx="4">
                  <c:v>Advanced Technician</c:v>
                </c:pt>
                <c:pt idx="5">
                  <c:v>Engineer Champion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400</c:v>
                </c:pt>
                <c:pt idx="1">
                  <c:v>480</c:v>
                </c:pt>
                <c:pt idx="2">
                  <c:v>540</c:v>
                </c:pt>
                <c:pt idx="3">
                  <c:v>600</c:v>
                </c:pt>
                <c:pt idx="4">
                  <c:v>660</c:v>
                </c:pt>
                <c:pt idx="5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11-0140-B876-557EBD653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855327"/>
        <c:axId val="1811856959"/>
      </c:lineChart>
      <c:catAx>
        <c:axId val="181185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1856959"/>
        <c:crosses val="autoZero"/>
        <c:auto val="1"/>
        <c:lblAlgn val="ctr"/>
        <c:lblOffset val="100"/>
        <c:noMultiLvlLbl val="0"/>
      </c:catAx>
      <c:valAx>
        <c:axId val="1811856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1855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Pontos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7D-B740-A4B4-6C21FFDE99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Techical Writer</c:v>
                </c:pt>
                <c:pt idx="1">
                  <c:v>Technician A</c:v>
                </c:pt>
                <c:pt idx="2">
                  <c:v>Techinician B</c:v>
                </c:pt>
                <c:pt idx="3">
                  <c:v>Research Technician</c:v>
                </c:pt>
                <c:pt idx="4">
                  <c:v>Engineer</c:v>
                </c:pt>
                <c:pt idx="5">
                  <c:v>Design Engineer</c:v>
                </c:pt>
                <c:pt idx="6">
                  <c:v>Design Engineer Team Leader</c:v>
                </c:pt>
                <c:pt idx="7">
                  <c:v>Project Engineer BP</c:v>
                </c:pt>
                <c:pt idx="8">
                  <c:v>Drafter</c:v>
                </c:pt>
                <c:pt idx="9">
                  <c:v>Research Engineer</c:v>
                </c:pt>
                <c:pt idx="10">
                  <c:v>Advanced Technician</c:v>
                </c:pt>
                <c:pt idx="11">
                  <c:v>Engineer Champioin</c:v>
                </c:pt>
              </c:strCache>
            </c:strRef>
          </c:cat>
          <c:val>
            <c:numRef>
              <c:f>Planilha1!$B$2:$B$13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180</c:v>
                </c:pt>
                <c:pt idx="2">
                  <c:v>180</c:v>
                </c:pt>
                <c:pt idx="3">
                  <c:v>210</c:v>
                </c:pt>
                <c:pt idx="4">
                  <c:v>240</c:v>
                </c:pt>
                <c:pt idx="5">
                  <c:v>245</c:v>
                </c:pt>
                <c:pt idx="6">
                  <c:v>310</c:v>
                </c:pt>
                <c:pt idx="7">
                  <c:v>315</c:v>
                </c:pt>
                <c:pt idx="8">
                  <c:v>320</c:v>
                </c:pt>
                <c:pt idx="9">
                  <c:v>340</c:v>
                </c:pt>
                <c:pt idx="10">
                  <c:v>345</c:v>
                </c:pt>
                <c:pt idx="11">
                  <c:v>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7D-B740-A4B4-6C21FFDE9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344384"/>
        <c:axId val="1097339856"/>
      </c:lineChart>
      <c:catAx>
        <c:axId val="109734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7339856"/>
        <c:crosses val="autoZero"/>
        <c:auto val="1"/>
        <c:lblAlgn val="ctr"/>
        <c:lblOffset val="100"/>
        <c:noMultiLvlLbl val="0"/>
      </c:catAx>
      <c:valAx>
        <c:axId val="109733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734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8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1:37.5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43 24575,'13'-10'0,"-2"1"0,16 9 0,-14 0 0,15 0 0,-14 0 0,5 0 0,-5-4 0,0 3 0,-5-3 0,0 4 0,5 0 0,-4 0 0,4 0 0,-1 0 0,-2 0 0,6 0 0,-6 0 0,6 0 0,-6 0 0,6 0 0,-7 0 0,4 0 0,-5 0 0,1 0 0,-1 0 0,0 0 0,1 0 0,3 0 0,-3 0 0,4 0 0,-5 0 0,5 0 0,-4 0 0,8 0 0,-8 0 0,8 0 0,-4 0 0,5 0 0,-1 4 0,1-3 0,0 3 0,-5-4 0,0 0 0,-5 0 0,0 0 0,5 0 0,-4 5 0,4-4 0,-5 7 0,0-7 0,1 3 0,-1-4 0,0 0 0,1 0 0,-1 0 0,0 0 0,1 0 0,-1 0 0,14 0 0,-6 0 0,12 0 0,-10 0 0,-1 0 0,1 0 0,0 0 0,9 0 0,-11 0 0,11 0 0,-18 0 0,18 0 0,-11 0 0,42 0 0,-23-6 0,46 4 0,-46-4 0,13 6 0,-30-4 0,-5 3 0,4-3 0,-8 0 0,4 3 0,-5-4 0,0 5 0,1 0 0,-1 0 0,5 0 0,-4 0 0,8 0 0,-4-4 0,5 3 0,-1-3 0,-3 4 0,-2 0 0,-3 0 0,-1 0 0,0 0 0,1 0 0,-1 0 0,0 0 0,1 0 0,3 0 0,2 0 0,-1 0 0,0 0 0,-5 0 0,0 0 0,5 0 0,0 0 0,1 0 0,2 0 0,-2 0 0,-1 0 0,0 0 0,-5 0 0,0 0 0,1 0 0,3 0 0,2 0 0,3 0 0,1 0 0,0 0 0,-5 0 0,0 0 0,-5 0 0,0 0 0,1 0 0,-1 0 0,0 0 0,1 0 0,-1 0 0,0 0 0,1 4 0,-1-3 0,0 3 0,-4 0 0,4-3 0,-4 4 0,4-5 0,-4 4 0,4-3 0,-4 3 0,8-4 0,-2 0 0,2 0 0,-4 0 0,-3 0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4:10.6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56 24575,'0'-15'0,"4"6"0,5 5 0,6 4 0,34 0 0,8 0 0,5 0 0,4 0-1038,31 0 1038,-23 5 0,0 1 0,18-3 0,-37 4 0,-2-2-107,13-5 107,-4-6 0,-1 5 0,27-6 0,4-2-614,-18 8 1,0-1 613,23-7 0,-42 5 0,-2 1 0,8 2 0,-30-5 967,-2 6-967,-15 0 105,0 0-105,-1 0 1300,-2 0-1300,6 0 0,-6 0 0,2 0 0,-3-4 0,-1 7 0,0-2 0,-4 4 0,0-1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33.6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80 24575,'13'-9'0,"20"-2"0,-10 1 0,10 3 0,-20-2 0,-3 8 0,-1-7 0,-4 2 0,4-3 0,-8 4 0,3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34.9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6 179 24575,'0'14'0,"0"-1"0,-5-7 0,4 2 0,47-4 0,24-7 0,-8-1 0,7-2-1757,12-4 0,11-2 0,0 0 1757,-1 0 0,0 0 0,-2-1 0,-9-3 0,-3 0 0,1 0-35,5 3 0,0 1 0,-10 0 35,-19 1 0,-5 0 0,33-8 0,-77 11 0,4 7 0,-8-3 0,3 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47.4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919 174 24575,'-32'17'0,"-6"1"0,-14-3 0,-15-7 0,-20 12 0,20-12 0,-15 23 0,36-20 0,-16 14 0,31-24 0,-8 12 0,0-2 0,5-2 0,-3 5 0,19-4 0,3-4 0,1 6 0,9-7 0,-3 5 0,7-1 0,-4 0 0,1 1 0,3-1 0,-7 0 0,3 5 0,-1-4 0,-2 8 0,7-4 0,-8 1 0,4 2 0,-6 8 0,1-8 0,-3 20 0,3-20 0,-3 22 0,1-8 0,4 0 0,2-2 0,6-14 0,-4 10 0,3 2 0,-4 12 0,5 3 0,0-1 0,0 18 0,7-13 0,2 3 0,12-10 0,19 3 0,0-5 0,6 4 0,12 12 0,6 1 0,8-2 0,0 1-793,-12 0 0,0-4 793,4-15 0,-2-2 0,-18 3 0,3 1 0,8-2 0,8 2 0,-4-3 0,8 6 0,-1-1 0,15 10 0,-2 0 0,-19-8 0,-4-4 0,-9-11 0,-5 1 0,24 34 0,-7-33 0,-8 3 0,16 0-1229,-16-7 1,5 2 1228,9 1 0,3-1 0,7 4 0,9-1 0,-16-9 0,9 0 0,2 0 0,-4 0 0,9 4 0,-4 0 0,6-2-1273,-2-3 0,6-1 1,1-2-1,-5 1 1273,6 1 0,-3 0 0,0-2 0,1-3 0,0-1 0,1-1-332,-14-1 1,3-1-1,-1 0 1,-5 0 331,2 3 0,-4 0 0,-1-2-409,3-3 1,-1-1 0,-7 1 408,-9 5 0,-7 0 1315,37 1-1315,-20 0 4537,3-3-4537,-27-9 3330,6-6-3330,13 5 2503,4-15-2503,-13 7 0,0 0 0,18-17 0,9 1 0,-39-1 0,0 10 0,-6-16 0,-5 13 0,-4-19 0,-2 6 0,20-20 0,-21 18 0,20-15 0,-28 28 0,5-18 0,-6 18 0,-1-18 0,-7 8 0,0-31 0,-5 1 0,-2-4 0,1 15 0,0-2-656,2-20 0,-4-2 656,-10 9 0,-2 2 0,5 4 0,-1 0 0,-11-7 0,-7-1 0,-12-7 0,-1 3 0,15 21 0,-3 3 0,-30-15 0,1 2 0,15-5 0,-12 16 0,33 20 0,16 15 0,-2 0 0,4 5 0,2-1 1312,-6 1-1312,3-1 0,-5-3 0,1 2 0,0-7 0,-5 4 0,-5-15 0,-33-31 0,21 21 0,-14-4 0,-1 1 0,8 13 0,-26-28 0,42 32 0,6-4 0,15 14 0,-4 2 0,-3 3 0,2 1 0,-12-1 0,8 1 0,-4 4 0,4-4 0,-3 4 0,-50-16 0,-19 1 0,-8-5 0,27 12 0,3 1 0,-12-7-791,10 0 1,-4 0 790,-1 4 0,1 1 0,7-5 0,0 1-304,-6 5 1,2 1 303,-24-10 0,30 6 0,8 1 0,22 5 0,-4-1 0,-9-1 1530,-21-5-1530,-6 8 0,5 1 0,-2 0 0,-33 7-93,34-7 1,0 0 92,-24 5 0,20-12 0,6 13 0,12-1 0,-3 0 0,-45 3-940,13-6 0,-4-1 940,19 5 0,0 0 0,-9-5 0,3 1 0,16 5 0,5 2 0,-33-1 0,35 0 0,23 0 762,11 0-762,-1 0 0,4 0 0,-3 0 1961,4 0-1961,-5 0 0,4 0 0,2 0 0,-1 0 0,4 4 0,-4-3 0,5 8 0,-1-8 0,-3 7 0,-6-3 0,-11 0 0,-5-1 0,-7 2 0,11 0 0,6 5 0,-1-1 0,14-1 0,-14 0 0,15 1 0,-6-1 0,-2 4 0,3-2 0,-2 2 0,9-3 0,-1-1 0,1 0 0,-1 1 0,5-1 0,-3 0 0,3 1 0,-5-1 0,1 0 0,-1 1 0,1-5 0,-1 3 0,-3-7 0,6 7 0,-5-7 0,7 3 0,-1-8 0,-2-1 0,7-4 0,-3-1 0,4 1 0,0-1 0,0 1 0,0-1 0,4 5 0,-3-3 0,3 2 0,-4-3 0,0 0 0,0-1 0,4 5 0,-3-3 0,3 2 0,-4-3 0,5-1 0,-4 1 0,3-1 0,-4 5 0,0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51.0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0 850 24575,'9'-15'0,"1"1"0,-1 1 0,0 2 0,3-16 0,-1-5 0,-3-10 0,8-24 0,-14-1 0,17-20 0,-9 25 0,2-2 0,4 15 0,2 2 0,-3-8 0,0 4 0,10 0 0,-14 26 0,-1 11 0,-1 5 0,0-1 0,1 1 0,-5 0 0,-1-1 0,-4 1 0,0 8 0,0 18 0,0-8 0,0 12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52.7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0 623 24575,'0'-46'0,"13"-6"0,3-1 0,4-3 0,16-34 0,-13 31 0,-11 22 0,-1-24 0,2 11 0,-12 17 0,5-4 0,-6 18 0,4 0 0,-7 9 0,2 10 0,-13 10-1696,-22 25 0,20-21 0,-15 10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57.2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1 900 24575,'0'-19'0,"0"-10"0,9-23 0,-6 16 0,13-23 0,-15 7 0,17-35 0,-9 15 0,10-10 0,-1 20 0,-10 16 0,2-34 0,-10 44 0,4-11 0,-3 28 0,7 1 0,-3-5 0,5 7 0,-1-2 0,0 9 0,-4-1 0,4 5 0,-8-3 0,7 7 0,-7-8 0,3 8 0,-4-3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58.3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1265 24575,'0'-15'0,"0"-11"0,0 9 0,0-10 0,0-2 0,9-22 0,-6-37 0,8 5 0,1-5-813,-10 24 0,-1 0 813,6-31 0,-1 3 0,-6 0 0,0 27 0,0 2 0,0-18 0,0 7 0,0 41 0,4 20 0,-3 3 1626,3-3-1626,1 2 0,-4-2 0,3 3 0,0 1 0,-3-1 0,3 1 0,0 4 0,-3-4 0,3 8 0,-4-3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59.8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1159 24575,'0'-18'0,"0"3"0,0-3 0,0 8 0,0-8 0,0-7 0,11-47 0,-2 21 0,2-28 0,1-4 0,7 2-292,-13 18 0,0 0 292,13-19 0,-7 15-75,-6 14 0,0 0 75,4-8 0,-10-6 0,4 48 0,-3 0 0,3 0 579,-4 5-579,0-4 155,0 7-155,0-2 0,0 3 0,4 5 0,-3-3 0,3 3 0,-4-5 0,0 1 0,0-1 0,0 5 0,0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53.9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0 403 24575,'10'-5'0,"-5"-4"0,3 4 0,-3-4 0,5-1 0,3-3 0,-7 2 0,11-7 0,-11 8 0,12-4 0,-4-3 0,-3 1 0,-3-3 0,-8 1 0,6-6 0,-4 2 0,10-16 0,-11 21 0,5-11 0,-2 17 0,-3-2 0,8 3 0,-4-3 0,0 2 0,3-2 0,-7 3 0,4 1 0,-5 4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56.0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1 381 24575,'15'-33'0,"-2"1"0,-4 22 0,-1-12 0,-7 6 0,4-7 0,-5 9 0,0-4 0,0 3 0,0-8 0,0 8 0,0-7 0,0 11 0,0-6 0,0 6 0,0-7 0,0 8 0,4-8 0,-3 8 0,3-4 0,-4 5 0,4 3 0,-3-2 0,3 7 0,-4-3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8:17.5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6:06.3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1 329 24575,'0'15'0,"0"-2"0,0-4 0,0 5 0,0 0 0,0 1 0,0-2 0,0-3 0,0-1 0,0 0 0,4 1 0,-3 3 0,7-3 0,-2 8 0,-1-3 0,3 11 0,-7-9 0,3 9 0,-4-16 0,0 4 0,4-1 0,-3-2 0,4 6 0,-5-6 0,4 2 0,-3-4 0,3 1 0,0-1 0,1 4 0,5 2 0,-1 4 0,0-1 0,1 1 0,3 8 0,1-6 0,9 15 0,-8-19 0,11 21 0,-15-21 0,11 12 0,-8-15 0,9 14 0,-8-15 0,3 10 0,3 3 0,-4-12 0,10 11 0,-9-11 0,1-4 0,34 19 0,-25-16 0,25 16 0,-35-19 0,1 4 0,0-1 0,3 1 0,-2 1 0,-1-2 0,-6-3 0,1-1 0,-4 0 0,8-3 0,-8 2 0,4-7 0,-5 7 0,4-3 0,2 5 0,13 1 0,24-5 0,-6 6 0,6-11 0,-24 5 0,-1-2 0,4-3 0,49 4 0,-28 1 0,30 1 0,-23 1 0,-23-2 0,11-6 0,-19 0 0,-7 0 0,18 0 0,-4 0 0,-2 0 0,-1-4 0,-3 3 0,2-16 0,28 2 0,-13-13 0,14 7 0,-19-5 0,0 5 0,0-1 0,0-4 0,-10 13 0,8-12 0,-18 13 0,18-7 0,-8 7 0,4-4 0,-9 3 0,-5 4 0,-6-4 0,-1 11 0,22-22 0,-17 11 0,18-10 0,-22 6 0,-2 2 0,-4-4 0,3-9 0,-7-4 0,6 1 0,-10-8 0,3 18 0,-4-8 0,0-4 0,0 11 0,-4-7 0,2 2 0,-6 9 0,3-10 0,-5 9 0,-7-10 0,4-2 0,-10 0 0,7 2 0,1 10 0,-2-4 0,6 3 0,-7 1 0,8 2 0,-8 6 0,-1-15 0,8 14 0,-6-10 0,12 8 0,-5-1 0,5-3 0,-8-5 0,-7-1 0,-1 4 0,-8 3 0,10 3 0,-8 4 0,-4-12 0,2 11 0,0-7 0,10 9 0,5 4 0,0-4 0,4 8 0,1-7 0,-5 2 0,0 1 0,-5-3 0,-14 7 0,11-8 0,-21 8 0,12-9 0,-31 8 0,9 0 0,0-2 0,-13 0 0,-32-3 0,46 1 0,-14 0 0,-1 0 0,-13 5 0,14-6 0,-19 7 0,18-6 0,19 5 0,11-5 0,20 1 0,-8 4 0,-3-3 0,11 4 0,-12 0 0,15 0 0,0 0 0,1 0 0,-2 0 0,-4 0 0,-10 0 0,8 0 0,-26 0 0,24 0 0,-14-4 0,18 3 0,4-3 0,-21 4 0,21 0 0,-21 4 0,26-3 0,-4 7 0,5-7 0,-1 8 0,1-8 0,-1 3 0,1 0 0,-1-3 0,5 7 0,-3-7 0,7 8 0,-4-4 0,1 0 0,-1 11 0,-9-8 0,4 9 0,-4-3 0,1-4 0,2 4 0,-2-5 0,7 0 0,-2 1 0,7-1 0,-7-4 0,7 8 0,-8-7 0,4 7 0,0-3 0,-4-5 0,8 7 0,-3-6 0,0 4 0,3-2 0,-3-3 0,4 4 0,0 1 0,0-1 0,-5 0 0,4 1 0,-3-1 0,4 0 0,0 1 0,-4-5 0,3 3 0,-8-3 0,8 5 0,-7-5 0,7 3 0,-3-7 0,4 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6:08.2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88 24575,'-1'-10'0,"2"5"0,16-3 0,9 1 0,9 1 0,27 0 0,25-6-983,5 9 983,-28-3 0,0 0 0,28 6-38,-5 0 38,-26 0 0,-29 0 0,6 0 0,13 0 0,9 0 0,10 0 0,3 0-487,8 0 1,-1 0 486,-11 0 0,-10 0 931,-12 0-931,-15 4 39,-20-3-39,5 3 0,-8-4 0,1 0 1024,-1 0-1024,0 0 0,-3-4 0,2 3 0,1-3 0,2 4 0,2 0 0,1 0 0,0 0 0,5-4 0,9 3 0,-7-3 0,8 4 0,-14 0 0,12 0 0,-10 0 0,12 0 0,-15 0 0,0 0 0,-5 0 0,0 0 0,1 0 0,3 0 0,-2 0 0,2 0 0,1 0 0,0-5 0,1 4 0,-2-3 0,-4 8 0,1-3 0,-1 8 0,4-8 0,-2 7 0,6-7 0,-6 3 0,-2-4 0,-5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6:15.7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2784 240 24575,'-14'-9'0,"4"0"0,-8 3 0,4-2 0,-14 3 0,8-5 0,-18 5 0,7-5 0,-30 8 0,14-4 0,-1 6 0,-6 0-788,-11-7 1,-3 0 787,-2 5 0,-4 0-875,5-2 1,-5-2 0,2 2 874,-20 3 0,0 2 0,19-1 0,-3 0 0,0 0 0,1 0 0,0 0 0,0 0 0,-1-1 0,1 1 0,1 1 0,4 3 0,1 1 0,3-1 0,-16-3 0,5 1-20,20 5 1,7 0 19,-12-7 0,27 4 0,9-3 1353,4 7-1353,12-7 2835,-8 7-2835,7-2 49,-6 3-49,-2 4 0,3-2 0,-6 2 0,7-3 0,-3-1 0,-11 2 0,12-1 0,-11 5 0,13-4 0,-13 10 0,-4-8 0,-9 13 0,6-8 0,9 0 0,13 0 0,4-8 0,8 3 0,-3 13 0,4-8 0,0 13 0,0-12 0,0-5 0,-4 12 0,3-9 0,-4 20 0,5-20 0,0 20 0,0 8 0,13 1 0,-1 34 0,15-34 0,-2 16 0,19-10 0,-5 12 0,7-7 0,5 15 0,7-27 0,-11-3 0,2-16 0,-26-5 0,-3-5 0,21 13 0,13-8 0,0-3 0,5 0 0,0 2 0,-1-2-240,-2-5 0,-1 0 240,-2 4 0,-4-1 0,18-4 0,-1 0 0,-15 2 0,-1-2 0,0-8 0,30 17 0,-49-19 0,8 10 0,10 2 480,17 4-480,-1 3 0,-4-4 0,1 0 0,-16-8 0,3-4 0,5 0-2240,38 6 2240,-17-9 0,3-1 0,-9 6 0,0-2-511,9-10 1,-2-2 510,-19 7 0,-2-3-98,11-10 1,-6-1 97,1 5 0,7-12 0,-50 12 2090,1-1-2090,0 1 1133,28-21-1133,-22 12 233,32-15-233,-40 15 0,11 5 0,-5-13 0,7 12 0,10-17 0,-5 4 0,-6 2 0,-4-22 0,-5-7 0,3-21 0,-16 23 0,-2-4-695,0 1 1,-1-2 694,-3-19 0,-2-2 0,2 9 0,-2 0-1198,-4-19 0,-3 2 1198,2 25 0,-1 4 0,-3 1 0,-2 4 0,-5-9 0,3 19 0,6 11 0,2 7 1214,2 10-1214,-1 5 2571,-5-1-2571,1 5 0,4-4 0,-4 8 0,4-7 0,-4 3 0,-1 0 0,1-4 0,-9 0 0,2-2 0,-7-2 0,9 3 0,-4 1 0,-1-5 0,-1 4 0,2-4 0,4 9 0,4-4 0,1 8 0,0-3 0,-1 4 0,-3 0 0,-2 0 0,0 4 0,-2-3 0,2 3 0,0 1 0,-2-4 0,6 3 0,-2-4 0,-1 4 0,-15-3 0,7 3 0,-7-4 0,11 4 0,8-3 0,-8 3 0,8-4 0,-4 0 0,4 0 0,1 0 0,-5 4 0,0-2 0,-1 2 0,2-4 0,3 4 0,1-3 0,-9 3 0,6-4 0,-5 0 0,3 0 0,4 0 0,-8 0 0,7 0 0,-2 0 0,3 0 0,5 4 0,-3-3 0,6 7 0,-6-2 0,7 7 0,1-3 0,1 0 0,3-6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6:18.7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38 73 24575,'-10'4'0,"-3"2"0,12 7 0,-3 2 0,4-1 0,0-1 0,0-3 0,-4-1 0,2 9 0,-2-7 0,4 7 0,0-5 0,0-2 0,0 6 0,0-6 0,0 2 0,0-4 0,0 1 0,0 3 0,0 6 0,0-4 0,0 3 0,4-9 0,2 1 0,21 11 0,1-1 0,3 8 0,-3-10 0,-14-4 0,1-5 0,11 5 0,-14-4 0,24 5 0,-9-3 0,35 5 0,23 8 0,-24-8 0,6 4 0,-38-9 0,-8-7 0,3 5 0,-10-9 0,-1 8 0,-2-8 0,6 3 0,-6 0 0,2-3 0,5 3 0,-3-4 0,8 4 0,-4-3 0,9 4 0,12-5 0,23 0 0,-18-5 0,14-2 0,-38-3 0,8 3 0,8-7 0,-14 7 0,10-9 0,-16 7 0,-2-5 0,8-5 0,-4 8 0,0-6 0,-6 12 0,1-9 0,0 4 0,5-4 0,0 5 0,-1-1 0,1 1 0,0 0 0,-1-1 0,9-4 0,4 2 0,-6-2 0,3 3 0,-18 1 0,8 1 0,-8-1 0,4 5 0,-1-3 0,-3 2 0,12-7 0,-10 2 0,5-7 0,-8 12 0,1-11 0,-1 11 0,0-12 0,1 12 0,-1-6 0,0 6 0,-3-3 0,2-1 0,-3 1 0,4-5 0,1 4 0,-5-4 0,3 5 0,-7-5 0,7 4 0,-6-4 0,2 5 0,-4-1 0,0 1 0,0-1 0,0 1 0,0 0 0,0-1 0,0 1 0,-5 3 0,0-2 0,0 3 0,-3-5 0,7 1 0,-8 4 0,8 0 0,-3 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6:22.2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1 103 24575,'0'15'0,"0"2"0,0-2 0,0-1 0,0 4 0,0-3 0,0 13 0,4-7 0,1 8 0,4-10 0,1 8 0,-5-7 0,3 7 0,-7-12 0,8 2 0,-2 12 0,-2 3 0,7 13 0,-4-3 0,18-7 0,-11-6 0,20 12 0,-18-18 0,9 10 0,-11-15 0,-2-4 0,-3 1 0,-1-2 0,0-4 0,1 1 0,-1-1 0,0 0 0,1 1 0,-1-5 0,0 3 0,5-7 0,-4 7 0,8-2 0,4 3 0,9 2 0,29 5 0,-14-2 0,6 1 0,-5-3 0,-14-7 0,37 9 0,-4-12 0,-13 2 0,2 2 0,37 3 0,-28-3 0,10-1 0,-5 0-1370,7 2 1,1-1 1369,6-1 0,6-1 0,-2 0 0,-17 1 0,-3 0 0,0 0 0,0-4 0,0 0 0,4 0 0,28 4 0,6 0 0,-10-1 0,-11-3 0,-5-2 0,-7 1 0,3 0 0,-14 0 0,0 0 0,-30 0 0,-2-4 0,0-3 0,-8 1 0,8-4 2739,-15 9-2739,0-8 0,-1 4 0,6-4 0,0-1 0,4 1 0,-8-1 0,2 1 0,16 0 0,-10-1 0,14 5 0,-8-5 0,22 8 0,-14-8 0,30 4 0,-44-3 0,24-2 0,-26 5 0,4-4 0,-4 0 0,-5-4 0,-2-5 0,-5-10 0,-9 8 0,0-18 0,0-13 0,-12 6 0,2-16 0,-8 31 0,7 2 0,2 11 0,3-20 0,2 19 0,4-17 0,0 26 0,0-8 0,0-7 0,-4 8 0,3-10 0,-3 12 0,4-4 0,-4 5 0,-2-4 0,-3 7 0,4-2 0,-4 3 0,8 1 0,-7-1 0,-2 1 0,0 0 0,-8-1 0,3-4 0,1 4 0,0-4 0,5 1 0,-1-2 0,1 1 0,-1 0 0,1 5 0,0-1 0,-1-4 0,1 8 0,3-6 0,-2 11 0,3-4 0,-5 5 0,1 0 0,-1 0 0,5 0 0,1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6:53.5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0 306 24575,'62'-9'0,"5"-13"0,-15 9 0,3-1 0,1-5 0,-2 0 0,38 3 0,-12-12 0,-49 25 0,8-15 0,-18 16 0,17-10 0,-6 5 0,9-1 0,-10-2 0,-3 9 0,-9-8 0,14 2 0,-11-3 0,21-3 0,8-3 0,16 8 0,28-16 0,-40 21 0,-3-11 0,-47 14 0,-1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6:56.5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0 340 24575,'0'-15'0,"0"1"0,0 5 0,0 0 0,0-1 0,4 5 0,-3-4 0,4 4 0,-5-4 0,0-1 0,4 1 0,-3-1 0,3 1 0,-4 0 0,0-1 0,0 1 0,0-1 0,0 1 0,0-1 0,0-3 0,4-2 0,-3-4 0,3 0 0,-4 5 0,0 0 0,0 1 0,4-2 0,-3 0 0,4 2 0,-5 3 0,4 13 0,-3 13 0,3 20 0,-4-4 0,4 1 0,-3-15 0,3-3 0,-4 11 0,0-10 0,4 7 0,-3-5 0,3-8 0,-4 4 0,0-1 0,0 2 0,0-1 0,0-1 0,0-3 0,5 3 0,-4 2 0,7-1 0,-3 4 0,4-8 0,-3 4 0,6-1 0,-10-2 0,6 2 0,-8-4 0,0 1 0,0-9 0,0-2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6:59.2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10 196 24575,'0'15'0,"0"-2"0,0 1 0,0-4 0,-4 3 0,3 1 0,-3-4 0,4 8 0,0-8 0,0 8 0,0-8 0,0 4 0,0-5 0,0 0 0,4 1 0,-3-1 0,11 9 0,-5-7 0,6 7 0,-8-9 0,3-4 0,2 3 0,0-2 0,4-1 0,-5-1 0,-4 0 0,8-3 0,-7 3 0,11-4 0,-6 0 0,41 0 0,-29 0 0,40-6 0,-42 5 0,4-6 0,-12 7 0,-3 0 0,-1-4 0,4 3 0,-2-3 0,2 4 0,-3-4 0,-1 3 0,0-8 0,1 4 0,-1 0 0,4-12 0,-2 6 0,-2-12 0,-5 4 0,0 0 0,-3 0 0,4 1 0,-5 3 0,4 1 0,-3 5 0,3-1 0,-4 1 0,0 0 0,0-1 0,0 1 0,0-1 0,-4 1 0,3-5 0,-12 4 0,11-4 0,-11 5 0,8-1 0,-8-3 0,2 6 0,2-5 0,0 7 0,4-1 0,-9-2 0,4 3 0,-4-5 0,5 1 0,4-1 0,-4 5 0,8-3 0,-7 7 0,7-8 0,-8 8 0,4-3 0,-4 0 0,-1-1 0,1-1 0,-1 2 0,5 0 0,-3 3 0,2-3 0,-3-1 0,-1 4 0,1-3 0,0 4 0,-1 4 0,1-3 0,-1 4 0,1-1 0,-1-3 0,1 3 0,-1-4 0,1 0 0,4 4 0,1 1 0,4 5 0,-5-5 0,4 7 0,-7-10 0,7 11 0,-8-8 0,4 0 0,0-1 0,1-4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7:00.9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302 33 24575,'-14'0'0,"0"0"0,5 0 0,-1 0 0,-3 0 0,2 0 0,-7 0 0,8 0 0,-4 0 0,5 0 0,-1 0 0,1 0 0,-1 4 0,1-3 0,0 8 0,-1-8 0,1 7 0,-1-3 0,-3 0 0,2 4 0,-7-4 0,8 0 0,-8 3 0,12-3 0,-7 5 0,12 3 0,-7 2 0,7-1 0,-3 4 0,4-8 0,0 8 0,0-8 0,4 4 0,1-5 0,4 0 0,5 9 0,0-3 0,5 8 0,0-8 0,-5-2 0,4-4 0,0 5 0,2-4 0,-1 0 0,-6-2 0,-4-7 0,1 3 0,-1-4 0,0-4 0,1-1 0,-1-1 0,9-6 0,-7 5 0,7-6 0,-9 3 0,0 1 0,-4 0 0,4-1 0,-8-4 0,3 4 0,-4-4 0,4 1 0,-3-6 0,3 3 0,-4-1 0,0 7 0,0-8 0,0 7 0,0-7 0,0 9 0,0-1 0,0 1 0,-4 3 0,-1 2 0,-5 4 0,5-4 0,-3 3 0,3-7 0,-9 2 0,-1-3 0,-3-1 0,-5-7 0,7 9 0,-2-9 0,9 16 0,-1-3 0,1 4 0,-5-4 0,4 3 0,-4-3 0,4 4 0,1 0 0,0 4 0,-1 1-1696,1 4 0,3-3 0,2-2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7:02.1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47 106 24575,'-9'6'0,"-1"2"0,5-3 0,-3 9 0,7-4 0,-4 8 0,5 0 0,-4 2 0,3 3 0,-3-5 0,4-3 0,0 2 0,0-2 0,0 4 0,0-1 0,0-3 0,0 6 0,0-9 0,0 5 0,4-7 0,5-1 0,16 8 0,6-3 0,31-1 0,-26-2 0,17-10 0,-37 3 0,1-4 0,-7 0 0,-1 0 0,8-9 0,-5 7 0,10-10 0,-12 6 0,3-3 0,1-9 0,-8 7 0,7-7 0,-8 4 0,0 4 0,3-8 0,-7 8 0,3-4 0,-4 4 0,0 1 0,0 0 0,0-5 0,0 4 0,0-4 0,-4 5 0,-1 3 0,-5-2 0,-3 3 0,2-1 0,-6-2 0,6 3 0,-7-5 0,4-3 0,-15-6 0,8-1 0,-18-6 0,20-4 0,-5 5 0,13-4 0,5 15 0,2 0 0,4 9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8:28.7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24575,'0'32'0,"0"-11"0,5 5 0,0-16 0,8 25 0,-7-7 0,3 40 0,-3-21 0,-5 34 0,11 9 0,2 5 0,-6-27 0,0 1-576,2 0 1,1 5 0,0-6 575,2 0 0,0-8 0,6 11 0,2 20 0,-12-48 0,-1-4 0,-2 0 0,-5-8 0,5 62 0,-1-37 0,-4 23 1726,3-49-1726,-4-19 0,0 2 0,0-4 0,4 1 0,15 1-1696,2 13 0,0-14 0,-8 9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7:04.4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7:08.4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24575,'0'0'0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7:09.7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7:10.9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24575,'0'0'0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7:15.2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1464 38 24575,'-19'0'0,"1"0"0,-1-4 0,-10 3 0,-23-3 0,6 4 0,-6-4 0,5 3 0,24-8 0,-10 8 0,15-3 0,8 0 0,-4 3 0,1-4 0,2 5 0,-3 0 0,5 0 0,0 0 0,-1 0 0,1 0 0,-1 0 0,-3 0 0,2 0 0,-7 0 0,4 0 0,-5 0 0,0 0 0,1 0 0,3 0 0,-3 0 0,-11 0 0,7 0 0,-11 0 0,18 0 0,2 0 0,-9 5 0,9-4 0,-9 7 0,13-7 0,-1 3 0,-21-4 0,11 0 0,-17 0 0,8 0 0,8 0 0,-16 0 0,20 0 0,-5 0 0,13 0 0,0 0 0,-1 0 0,1 0 0,-5 0 0,4 0 0,-4 0 0,0 0 0,-4 0 0,2 0 0,-6 0 0,12 0 0,-4 4 0,0-3 0,4 3 0,-4 1 0,1-4 0,2 3 0,-2 0 0,-1 1 0,-1 4 0,-4-3 0,5 2 0,0-3 0,-4 13 0,7-7 0,-7 3 0,9-6 0,-1-3 0,1 4 0,-1 1 0,1-1 0,-1 4 0,1-2 0,4 2 0,1 1 0,-1 19 0,4-10 0,-3 10 0,4-16 0,0-2 0,0 3 0,0 1 0,0 0 0,0-5 0,0 0 0,0 3 0,0-5 0,0 5 0,0-8 0,4 1 0,6 3 0,0-2 0,3-2 0,1 3 0,-4-5 0,18 14 0,-15-10 0,14 11 0,-12-12 0,3 4 0,1-1 0,0-2 0,4 2 0,-4-4 0,14 3 0,-12-3 0,18 5 0,-4-9 0,-3 5 0,1-9 0,-14 4 0,9 1 0,-7-5 0,36 5 0,-35-6 0,24 0 0,-36 0 0,8 0 0,-4 0 0,1-4 0,2 3 0,8-3 0,-4 4 0,4 0 0,-8 0 0,-6 4 0,6-3 0,-7 3 0,8-4 0,-8 0 0,8 0 0,7-6 0,-4 4 0,17-10 0,-17 11 0,4-5 0,-7 1 0,-8 4 0,8-3 0,-8 4 0,8-4 0,-4-1 0,1-1 0,6-2 0,-9 3 0,5 0 0,-12-4 0,4 8 0,-4-7 0,4 7 0,5-8 0,0 0 0,1-2 0,-2 2 0,1-3 0,0 5 0,-3-6 0,1 3 0,-11-3 0,7 2 0,-7-2 0,3-1 0,1 3 0,-4-2 0,7 3 0,-3 1 0,4-5 0,1 4 0,-1-4 0,0 5 0,1-1 0,-1-3 0,-4 2 0,4-2 0,-8 3 0,7-3 0,-7 2 0,7-3 0,-7 1 0,3 2 0,-4-2 0,0 3 0,5-3 0,-4 2 0,3-2 0,-4-1 0,0 4 0,0-4 0,0 4 0,0 1 0,0 0 0,0-1 0,0-3 0,0 2 0,0-3 0,0 5 0,0-1 0,0 1 0,0 0 0,-4 3 0,-2-2 0,-3 7 0,-1-7 0,1 6 0,-1-2 0,5 0 0,-3 3 0,3-3 0,-1 0 0,-2 3 0,3-8 0,-5 8 0,1-7 0,-1 7 0,1-3 0,4-1 0,-4 4 0,4-3 0,0 4 0,1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7:18.1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1 436 24575,'4'-15'0,"1"6"0,9 0 0,0 0 0,15-9 0,41-16 0,1-3-350,-19 19 1,1 0 349,34-24 0,-20 22 0,-16-2 0,0-1-59,19-7 59,16-5 0,-40 15 0,-9 8 0,-24 7 0,15-3 697,-18 0-697,3 7 61,-7-7-61,2 6 0,-3-2 0,4 4 0,-3-4 0,2 3 0,-3-3 0,0 0 0,4 3 0,-4-4 0,4 5 0,0 0 0,1 0 0,-1-4 0,0 3 0,5-3 0,-4 4 0,4 0 0,-5 0 0,0 0 0,1 0 0,-1 0 0,0 0 0,1 0 0,-1 0 0,0 0 0,1 0 0,-1 0 0,0 0 0,-4 0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7:21.3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0 457 24575,'4'-14'0,"1"0"0,23-2 0,20-10 0,4 12 0,8 0-1701,6-4 1,6 0 1700,-4 2 0,6 0 0,4 1 0,-4 2 0,6 1 0,-1 0 0,-2 0 0,7-5 0,-2-1 0,1 2 0,14 3 0,1 3 0,-14 1 0,-24 2 0,-7 1 396,1 0 1,-6 2-397,-1 2 0,14-14 0,1 5 0,4-8 0,1 1 0,-5 7 2608,-31 1-2608,6 4 0,-21 1 0,6 1 0,-13 0 0,1 3 0,-1-3 0,-4-1 0,-1 4 0,-4-3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7:27.8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1544 116 24575,'-15'5'0,"2"-1"0,3-4 0,-12 0 0,6 0 0,-21 0 0,15 0 0,-37-10 0,14 4 0,-8-5 0,6 7 0,25 0 0,-6 3 0,-1-10 0,8 10 0,-4-5 0,7 6 0,8-5 0,-4 4 0,1-3 0,-6 0 0,-1 3 0,-3-3 0,-6 4 0,-2-6 0,-9 4 0,14-8 0,0 9 0,15-3 0,-7 4 0,4 0 0,-9 0 0,3-5 0,-3 4 0,4-7 0,1 7 0,3-3 0,-3 4 0,8-5 0,-4 4 0,5-3 0,-1 4 0,1 0 0,-5 0 0,4 0 0,-4 0 0,5 0 0,-5 0 0,-1 0 0,-8 0 0,4 0 0,0 0 0,5 0 0,-9 0 0,1 4 0,-3-3 0,7 4 0,8-5 0,1 0 0,0 0 0,-5 0 0,3 0 0,-2 0 0,3 4 0,-3-3 0,2 7 0,-2-7 0,3 3 0,1-4 0,-1 0 0,1 0 0,-1 4 0,1-3 0,0 8 0,-1-8 0,1 7 0,-5-3 0,3 5 0,-2-1 0,3 0 0,5 0 0,-3-3 0,3 6 0,-5-6 0,1 12 0,-1-8 0,5 4 0,-3-5 0,6 0 0,-2 1 0,0-1 0,3 0 0,-3 1 0,0 7 0,3-5 0,-4 9 0,5-10 0,0 2 0,-4 1 0,3-4 0,-3 4 0,4-5 0,0 0 0,0 1 0,0-1 0,0 0 0,0 1 0,0-1 0,0 4 0,0-2 0,0 2 0,0-4 0,0 1 0,0-1 0,0 0 0,0 1 0,4-5 0,-3 3 0,3-3 0,-4 5 0,0-1 0,4-4 0,-3 4 0,8-4 0,-8 4 0,7-4 0,-7 4 0,7-8 0,-2 7 0,3-7 0,-4 7 0,3-3 0,-2 5 0,7-1 0,-7 0 0,11 1 0,-15-1 0,14 0 0,-9 1 0,6-1 0,-4 0 0,1 1 0,-1-5 0,-4 3 0,4-7 0,-4 3 0,4 0 0,0 2 0,5-1 0,-4 3 0,12-3 0,-11 5 0,7-5 0,-9-1 0,5-4 0,0 0 0,5 4 0,0-3 0,-1 3 0,-3-4 0,2 0 0,-2 0 0,4 0 0,-1 0 0,11 0 0,4 0 0,-5 4 0,-2-3 0,-17 3 0,5-4 0,-4 0 0,4 0 0,-5 0 0,0 0 0,9 0 0,-7 0 0,11 0 0,-8 0 0,5 0 0,0 0 0,-1 0 0,1 0 0,-4-4 0,2 3 0,-7-3 0,8 4 0,1-4 0,-4 3 0,7-8 0,-7 8 0,-1-3 0,4-4 0,-4 6 0,1-11 0,-2 12 0,1-7 0,4 2 0,-2-3 0,1 4 0,-3 0 0,-4 5 0,12-4 0,-6 3 0,2-7 0,-4 7 0,-5-3 0,4-1 0,-2 4 0,6-3 0,-2 4 0,4-4 0,9 3 0,-7-3 0,16 4 0,-20 0 0,5-4 0,-9 2 0,-3-2 0,8 0 0,-8 3 0,4-3 0,-5 4 0,5-4 0,0 3 0,1-4 0,-6 1 0,-1 3 0,-3-7 0,5 7 0,-1-8 0,0 4 0,1 0 0,3-4 0,-2 8 0,2-7 0,-4 7 0,5-7 0,-4 2 0,8-3 0,-8 4 0,4-8 0,-5 3 0,0-5 0,-4 1 0,0 5 0,-5-1 0,-5 1 0,0 0 0,-17-5 0,10 8 0,-10-7 0,12 12 0,1-7 0,-1 7 0,5-8 0,-3 4 0,3-5 0,-5 1 0,1 0 0,-5-1 0,4 5 0,-4-4 0,4 8 0,1-3 0,0 0 0,-1-1 0,1 0 0,3-4 0,-2 8 0,7-7 0,-7 7 0,7-8 0,-4 4 0,5 0 0,0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7:42.7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3749 0 24575,'0'29'0,"-4"-8"0,-13 56 0,-1-16 0,0-8 0,-2 0 0,-7 13-1566,4-6 0,-3 3 1566,5-15 0,0 1 0,-9 36 0,1 4 0,8-20 0,0 0 0,-7 18 0,-1 0-214,9-18 0,-2 0 214,-6 18 0,-3 0 0,5-8 0,-5 1 0,-2-7 0,-5 4 0,-1-2 0,6-9 0,0-1 0,-4 0-1150,-8 8 1,-5-1-1,1-4 1150,-10 10 0,1-6 0,7-8 0,1-3-719,-4 3 1,-1-2 718,-2-4 0,-1 1 0,-10 7 0,0 0 0,7-9 0,3 0 0,1 5 0,3 0 0,8-9 0,1 3 0,-4 19 0,-7 7 0,6-26 0,-9 3 0,-1 0 0,6-3 0,4 3 0,5-3 0,-5 3-140,-9 2 1,-6 4 0,0-2-1,8-7 140,-2 2 0,6-4 0,-6 10 0,-1 3-74,-5 9 1,3 1 73,17-18 0,1 0 0,5-5 0,-1 3 0,3-2 0,1 7 0,4-3 0,6-2 0,1-1 0,1-2 0,3-1 0,-4 34 2248,-6 0-2248,13-34 0,0 2 0,-2 2 0,1-2 0,-17 38 810,17-44 1,3 4-811,5 19 0,1 2 0,-2-11 0,0 1 683,-2 32 1,1 1-684,7-30 0,-3-1 0,-10 10 0,0 1 0,11 2 0,0-1 0,-12-9 0,1-1 257,12-4 1,2-2-258,-6-7 0,0-3 733,2 20-733,3-20 0,-1-2 0,-5 15 0,10 21 0,-14-1 0,10-28 0,-5-8 1597,1-2-1597,8-11 969,-4 13-969,2-20 101,3-1-101,-4-7 0,5 18 0,0-8 0,0 10 0,0-10 0,-6 8 0,5-8 0,-5 10 0,1-10 0,4 8 0,-3-18 0,4 18 0,0-8 0,10 49 0,16 11-860,-8-26 1,3 1 859,11 0 0,1 1 0,-4 10 0,1 0 0,9-10 0,0 4 0,-18-2 0,-3 6 0,1-7 0,12-4 0,-1 0 0,-14 3 0,-4 6 0,1-6 0,4-7 0,0-2 0,3 17 0,0 3 0,-1 9 0,1-2 0,0-13 0,1-1 0,4 16 0,-2-2 0,-10-28 0,1-2 0,14 8 0,6 2 0,9 15 0,3 0 0,-2-8 0,1 1-678,-7-13 1,1 2 0,-1-4 677,9 4 0,-2-3 0,-3 6 0,-1 0 0,7 5 0,0 2 0,-4 14 0,-4 5 0,-8 1 0,-1-1 0,-1-11 0,1-3 0,-5-1 0,1-4 0,2-16 0,6 1 0,10 8 0,8 7 0,0-3 0,-9-12 0,1-4 0,-1 1 0,1 1 0,-1 0 0,-1-6 0,7-2 0,-8-9 0,-17-8 0,5-9 0,-8-2 0,-7-11 1533,12-1-1533,0 5 0,43 37 0,-11-4 0,-13 1 0,-2 4 1120,14 29-1120,-6-3 0,-20 6-322,-17-16 322,-6 21 0,-9 0 0,10 0 0,-7-30 0,6-8 0,-5-26 0,-3-4 1080,8-4-1080,-8-3 340,3-6-340,0 11 0,5-1 0,2 2 0,2 0 0,-8-4 0,4 5 0,-4 18 0,6-4 0,7 17 0,1 11 0,7-15 0,-3 24 0,-8-37 0,-1 4 0,-7-8 0,-1 2 0,10 19 0,-13-7 0,7 6 0,-10-22 0,0 31 0,0-26 0,0 38 0,0-6 0,0-20 0,0 15 0,0-7 0,12 12 0,-3 2 0,17-6 0,-11-19 0,3-10 0,-3-2 0,12 3 0,5-6 0,1 8 0,-4-11 0,-15-9 0,14 8 0,-15-7 0,10 8 0,-9-5 0,-4 1 0,3 0 0,1-1 0,4 11 0,-2-8 0,5 8 0,-10-11 0,4 11 0,-9-8 0,6 22 0,-11-21 0,10 11 0,-6-14 0,4-5 0,4 4 0,-2-8 0,2 3 0,-3-3 0,-5-1 0,3 5 0,-3 0 0,5 1 0,-1 2 0,0-6 0,1 2 0,-5 0 0,-1-2 0,-4 6 0,0-2 0,0 14 0,0-8 0,0 7 0,0 19 0,0-11 0,0 23 0,0 3 0,6-16 0,-5 34 0,10-44 0,-10 6 0,3-28 0,-4-5 0,4 1 0,1-5 0,4 7 0,1-1 0,-1 3 0,0-1 0,5-3 0,-4-1 0,4 0 0,-9 1 0,-1-1 0,0 0 0,6 1 0,4-1 0,1 0 0,2 1 0,-6-1 0,2 0 0,-4-3 0,5 2 0,0-7 0,15 9 0,20-2 0,-3-1 0,-1-1 0,-21-2 0,-15-3 0,-4 8 0,-1 0 0,-8 6 0,3-5 0,-3-2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8:10.5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24575,'9'6'0,"1"-2"0,-5 0 0,3-3 0,-3 3 0,1 0 0,2-3 0,-3 3 0,4-4 0,1 0 0,-1 0 0,0 0 0,1 0 0,-1 0 0,-4-4 0,-1 3 0,-4-3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8:34.0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133 1 24575,'-4'14'0,"3"0"0,-8-9 0,4-1 0,-5 0 0,1 6 0,0 0 0,-1 4 0,5-5 0,-3 4 0,2 6 0,-3-3 0,-1 1 0,5-8 0,1 1 0,0 7 0,3-5 0,-3 5 0,4-7 0,0-1 0,-5 0 0,4 1 0,-3 3 0,4 2 0,0-1 0,-4 0 0,3-1 0,-3 6 0,8-4 0,1-1 0,18-4 0,33 5 0,-8-5 0,12 8 0,-31-17 0,-11 3 0,-3-4 0,-2 0 0,-3 0 0,-1 0 0,0 0 0,1-4 0,-5-1 0,-1-5 0,-4 1 0,0-1 0,0 1 0,-4 4 0,-1-4 0,-9 8 0,-1-3 0,-3 4 0,-1 4 0,4-3 0,2 3 0,3-4 0,1 0 0,-1 4 0,5 2 0,1 3 0,4 0 0,0 0 0,0 5 0,0-4 0,0 4 0,0-5 0,0 0 0,0 9 0,0-7 0,0 7 0,-4-9 0,3 5 0,-4-4 0,5 12 0,0-11 0,0 7 0,0-5 0,0-2 0,0 2 0,0-3 0,9 3 0,-3-3 0,7 4 0,-3-5 0,3 1 0,2-1 0,-1-4 0,-4 3 0,-2-7 0,14 8 0,-9-8 0,27 3 0,-23-4 0,8 0 0,10-6 0,-15 0 0,12-5 0,-18 5 0,-5-2 0,0 3 0,-3-9 0,-2 4 0,-4-4 0,4 5 0,-3-32 0,7 20 0,-7-20 0,3 23 0,-4 8 0,0-4 0,0 5 0,0-1 0,0 1 0,0-1 0,0 9 0,0 10 0,5 15 0,0-3 0,0 1 0,3-13 0,-3 0 0,5-3 0,3 6 0,-2-6 0,6 8 0,8 3 0,32 6 0,-19-2 0,13-4 0,-37-13 0,-9-12 0,-1 2 0,-4-12 0,0 3 0,-4-3 0,-6-14 0,4 10 0,-2-5 0,8 14 0,0 3 0,0 1 0,0-1 0,0 9 0,0 10 0,0 3 0,0 5 0,4-7 0,9 11 0,-1-8 0,5 5 0,-7-10 0,-1-3 0,0 0 0,1 3 0,-1-7 0,0 4 0,1-1 0,-1-3 0,0 7 0,5-7 0,-4 7 0,3-7 0,-3 8 0,-1-8 0,0 3 0,1-4 0,-1 4 0,0-3 0,1 3 0,7 5 0,-1-7 0,7 6 0,5-8 0,-11 0 0,7 0 0,-15 0 0,0 0 0,1-4 0,-5-2 0,-1-3 0,0-5 0,-3 4 0,3-26 0,-8 17 0,3-14 0,-7 15 0,1-7 0,-24-4 0,14 6 0,-13 2 0,25 29 0,1-6 0,4 11 0,0-4 0,0 9 0,0-3 0,4 4 0,-3-1 0,3-8 0,0 8 0,-3-8 0,12 4 0,-3-9 0,9 3 0,-5-3 0,-1 0 0,-3 4 0,-1-8 0,0 3 0,1-4 0,-1-4 0,0-2 0,1-3 0,-1-5 0,-4 4 0,-1-8 0,-4 3 0,0 1 0,-4-16 0,3 12 0,-7-14 0,7 18 0,-3 0 0,-1 1 0,4 2 0,-7 2 0,7 0 0,-8 8 0,4-7 0,-8 3 0,2-1 0,-2-2 0,3 7 0,1-8 0,-1 13 0,5 1 0,1 5 0,0 8 0,3-8 0,-4 4 0,5-5 0,0 0 0,0 13 0,0-10 0,0 10 0,0 2 0,0-12 0,0 16 0,0-18 0,0 4 0,4-9 0,6 7 0,4-9 0,1 9 0,-2-11 0,-3 3 0,-1-4 0,0 0 0,5 0 0,0 0 0,5 0 0,-5 0 0,0 0 0,-5 4 0,-4 1 0,4 5 0,-8 3 0,3-2 0,0 10 0,-3 5 0,7-1 0,-3 4 0,1-15 0,6 8 0,-2-6 0,5 6 0,3-7 0,-8-2 0,18 5 0,-11 1 0,7 1 0,-15-3 0,0-3 0,-4-4 0,0 8 0,3-8 0,-7 4 0,3-5 0,-4 0 0,5 5 0,-4-4 0,3 4 0,-4-13 0,4 2 0,-3-12 0,3 4 0,-4 0 0,0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8:14.3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0 178 24575,'10'15'0,"-1"-2"0,0-4 0,1 1 0,3 3 0,-2-7 0,2 7 0,-4-8 0,1 4 0,-1 1 0,4-1 0,-2-4 0,-2 3 0,-1-6 0,-7 6 0,8-7 0,-8 7 0,7-7 0,-3 7 0,5-7 0,-1 8 0,0-4 0,1 0 0,-1-1 0,0-4 0,1 0 0,-1 0 0,0 0 0,5 0 0,4 0 0,-2-4 0,1 3 0,-7-3 0,-1 4 0,0-4 0,1-2 0,-1 1 0,0-3 0,1 7 0,3-8 0,-2 0 0,2 3 0,-4-7 0,5 8 0,0-5 0,9 1 0,-7-1 0,5 5 0,-6-3 0,4 7 0,3-16 0,28-6 0,-9 6 0,6-7 0,-19 19 0,-18 0 0,8-8 0,-4 7 0,1-3 0,2 0 0,-2 4 0,8-4 0,-8 3 0,3 2 0,-9 4 0,0-4 0,1 3 0,-1-3 0,0-1 0,1 4 0,3-7 0,6 3 0,-4 0 0,7 0 0,-7 5 0,-1-4 0,8-1 0,-11 0 0,7 0 0,-9 1 0,1 3 0,-1-3 0,4 4 0,-6-4 0,5 3 0,-7-3 0,5 4 0,-5-5 0,3 4 0,-3-3 0,5 4 0,-5 0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8:20.2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0 316 24575,'15'5'0,"-6"4"0,-1-4 0,-2 4 0,7 4 0,-7-2 0,7 2 0,-8-3 0,4-1 0,0 0 0,1-4 0,-1 0 0,0-5 0,1 0 0,-1 0 0,0 0 0,-3-5 0,2 4 0,-7-7 0,7 7 0,-3-7 0,9-2 0,0 0 0,5-8 0,30 2 0,8-5 0,9-3 0,16 2 0,-17-11 0,-5 14 0,-16-4 0,-22 13 0,-12 5 0,3-4 0,5 0 0,8-3 0,29-8 0,12 2 0,-11 1 0,3 7 0,-19-5 0,-7 8 0,4-4 0,-22 3 0,-2 2 0,-4 1 0,-3-3 0,2 2 0,-3 1 0,0-3 0,3 7 0,-2-8 0,3 8 0,-4 1 0,-1 1 0,-4 3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0:36.9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10 954 24575,'-5'-9'0,"1"-1"0,4 1 0,4-1 0,15-7 0,28-10 0,41-13-1281,-18 7 0,13-6 0,-3 3 1281,-19 7 0,-2 2 0,4-2 0,5 1 0,6-3 0,-2 1 0,-7 0 0,11-12 0,-5 2-14,5 6 0,-2-3 14,-7-9 0,-6 0 0,23-6 0,-8-5 0,-58 43 0,-3 3 0,2-6 0,-6 11 3837,6-7-3837,-2-1 34,-1 8-34,0-7 0,-1 8 0,6-9 0,-4 8 0,3-6 0,-9 6 0,1-3 0,-1 4 0,-4-4 0,-1 8 0,-4-3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0:39.0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1 625 24575,'14'-4'0,"0"3"0,9-9 0,4 2 0,4-4 0,16-3 0,-23 8 0,22-7 0,-14 0 0,9-1 0,7-4 0,6-2-661,-6 3 1,1-1 660,28-8 0,0-2 0,-18 4 0,-6 1 0,25-13 0,-29 7 0,-39 12 0,2-1 0,-11 4 0,8 1 1321,-4 5-1321,0 0 0,12-9 0,-6 6 0,12-6 0,-5 9 0,1 0 0,10-3 0,0-2 0,2 6 0,6-7 0,-6 8 0,10-7 0,9 0 0,-17 2 0,-1 5 0,-18 3 0,-9 0 0,-1-1 0,-4-5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0:41.6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1263 24575,'5'-9'0,"3"-1"0,2-3 0,43-29 0,0 11 0,12-4 0,2 0-1778,0-3 1,2 0-1,3-3 1778,-4 0 0,4-2 0,0-2 0,-3 3 0,10-4 0,-3 2 0,-4-1 0,-13 4 0,-4-1 0,-3 4 0,10-3 0,-5 4 388,-9 1 1,-3 4-389,19-7 0,-7-1 0,-5 15 0,-24 14 0,-9 5 4043,14-14-4043,-11 11 513,7-12-513,-16 11 0,0-3 0,12 0 0,-4-1 0,38-12 0,6-19 0,4 11 0,-13-7 0,-32 29 0,-19 3 0,-1 3 0,-4 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0:46.6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1272 530 24575,'0'-15'0,"0"1"0,4 9 0,-3-3 0,4 2 0,-5-3 0,0 0 0,0-1 0,0 1 0,0-1 0,4 1 0,-3-1 0,3 1 0,-4-1 0,0-3 0,0 2 0,0-2 0,0 3 0,0 1 0,0-1 0,0 1 0,-4 4 0,-2 0 0,-3 1 0,0-1 0,3-4 0,-6-1 0,6 1 0,-8-1 0,4 1 0,-7-5 0,1 4 0,-3-4 0,6 5 0,3-1 0,-3 1 0,2 3 0,-2-2 0,3 3 0,1-5 0,-1 5 0,1-3 0,-1 7 0,1-8 0,-1 8 0,-3-7 0,-2 3 0,0-5 0,-2 5 0,6-3 0,-6 6 0,6-2 0,-7 0 0,8 3 0,-8-12 0,8 11 0,-8-10 0,7 11 0,-2-8 0,3 8 0,1-7 0,-1 7 0,1-3 0,-1 4 0,1 0 0,-5-5 0,4 4 0,-4-3 0,-3 0 0,1 3 0,-7-7 0,8 6 0,2-2 0,-1 4 0,4 0 0,-4 0 0,5 0 0,-5-4 0,4 3 0,-12-3 0,10 4 0,-10 0 0,12 0 0,-4 0 0,0 0 0,4 0 0,-4 0 0,5 0 0,-1 0 0,1 0 0,0 0 0,-1 0 0,1 0 0,-1 0 0,-8 0 0,7 4 0,-7-3 0,9 3 0,-1-4 0,1 0 0,-1 4 0,-3-3 0,2 8 0,-3-8 0,5 3 0,0 0 0,-1 5 0,-3-2 0,2 5 0,-7-7 0,4 4 0,-5 1 0,0-1 0,0 0 0,1 1 0,-1-1 0,0 5 0,4-8 0,2 10 0,3-9 0,5 6 0,1-4 0,0-3 0,3 2 0,-3-3 0,-1 4 0,4 1 0,-3-1 0,0 4 0,3 2 0,-3-1 0,4 0 0,0-5 0,-5 9 0,4-3 0,-3 4 0,4-6 0,0-3 0,0-1 0,0 9 0,0-7 0,0 7 0,0-9 0,0 0 0,0 9 0,0-7 0,0 7 0,0-5 0,4-2 0,-3 2 0,12 1 0,-7-4 0,8 4 0,-5-1 0,0-3 0,1 4 0,7-1 0,-5-2 0,9 2 0,-10-8 0,2 4 0,-4-8 0,-3 7 0,-2-3 0,0 5 0,1-1 0,0 0 0,4 0 0,-8 1 0,7-5 0,-3 3 0,4-7 0,1 8 0,3-4 0,-2 0 0,2-1 0,-4-4 0,5 4 0,-4-3 0,4 8 0,-5-8 0,0 3 0,1 0 0,-1-3 0,0 7 0,1-7 0,-1 8 0,4-4 0,-2 0 0,2 3 0,-3-7 0,-1 3 0,0 1 0,0-4 0,5 3 0,-8 0 0,11-3 0,-11 7 0,7-7 0,1 3 0,-4-4 0,4 4 0,-1-2 0,2 2 0,-1-4 0,4 0 0,-8 0 0,12 0 0,-11 0 0,7 0 0,-9 0 0,9 0 0,-3 0 0,4 0 0,-5 0 0,-1 0 0,10-5 0,-2 4 0,1-3 0,-4 4 0,-8 0 0,4 0 0,-5 0 0,0 0 0,9 0 0,2 0 0,-5-4 0,2 3 0,-8-3 0,6 4 0,13 0 0,-7-4 0,18 3 0,-22-4 0,15 1 0,-21 3 0,7-3 0,-5 0 0,-2 3 0,2-8 0,1 8 0,-4-7 0,8 3 0,-4-5 0,1-3 0,-2 6 0,-4-5 0,1 6 0,-1-3 0,-4 0 0,3-1 0,-7 1 0,8-1 0,-8 1 0,3-1 0,-4 1 0,0-1 0,0 1 0,4-5 0,-3 0 0,3-9 0,-4 7 0,0-2 0,0 9 0,0-1 0,4 1 0,-3-1 0,4 1 0,-5-1 0,0 1 0,0 0 0,0-1 0,0-3 0,-5-2 0,4 0 0,-7 6 0,7 0 0,-7 4 0,6-4 0,-2-1 0,0 5 0,3-3 0,-3 2 0,4-3 0,0 4 0,0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1:12.0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81 24575,'41'-4'0,"3"3"0,-19-3 0,-1 4 0,-6 0 0,5 0 0,7 0 0,10-6 0,42 4 0,10-4 0,0 0 0,-28 1 0,-7-1 0,-16-3 0,36-1 0,-46 10 0,31 0 0,-10-4 0,1-1 0,23 2 0,14-6 0,-61 9 0,-14 0 0,2 0 0,-6 0 0,2 0 0,-4 0 0,1 0 0,-5 8 0,-1-6 0,-4 6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1:14.2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1 288 24575,'0'-14'0,"0"-4"0,0 7 0,4-2 0,-3 3 0,7 5 0,-7-3 0,12 7 0,-7-8 0,7 8 0,-3-7 0,3 7 0,-2-3 0,2-1 0,0 0 0,32 0 0,-8-5 0,45 8 0,-36-10 0,15 10 0,-20-10 0,21 1 0,-8-4 0,10 4 0,6-5 0,-24 14 0,36-28 0,-17 26 0,1-22 0,-17 25 0,-10-6 0,-18 7 0,17 0 0,-16 0 0,6 0 0,1 0 0,-8 0 0,8 0 0,-11-4 0,5 3 0,-3-3 0,3 4 0,-5 0 0,1 0 0,-1 0 0,-3 0 0,-2 0 0,-3 0 0,-1 0 0,5 0 0,-4 0 0,3 0 0,-7 0 0,-2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1:17.5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24575,'0'0'0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1:29.9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988 483 24575,'-10'-5'0,"1"-4"0,0 8 0,-1-7 0,1 7 0,-1-8 0,-3 8 0,-12-3 0,4 4 0,-18 0 0,18 0 0,-4 0 0,11 0 0,5 0 0,-1 0 0,1-4 0,0 3 0,-5-3 0,4 4 0,-4 0 0,5 0 0,-5 0 0,-1-4 0,-3 3 0,3-4 0,-3 5 0,4 0 0,-5 0 0,4 0 0,1 0 0,5-4 0,0 3 0,-1-3 0,1 4 0,-5 0 0,-1-4 0,1 3 0,0-4 0,5 5 0,-1 0 0,1 0 0,-5 0 0,-19 0 0,0 0 0,-17 0 0,23 0 0,0 0 0,16 0 0,-17 0 0,15 0 0,-14 0 0,16 0 0,-2 0 0,3 0 0,1 0 0,-1 0 0,1-4 0,-1 3 0,1-3 0,0 4 0,-1 0 0,-4 0 0,4 0 0,-4 0 0,9-4 0,1-1 0,4-5 0,0 1 0,4-1 0,1 1 0,0-1 0,4 5 0,0-3 0,6 2 0,-1 1 0,4-3 0,-8 3 0,3-1 0,5-2 0,-7 3 0,7-5 0,-9 5 0,1-8 0,7 3 0,-5-5 0,5 2 0,-3-1 0,-4 4 0,8-4 0,-8 5 0,4-5 0,-5 8 0,0-7 0,1 8 0,7-13 0,-5 7 0,5-7 0,-7 8 0,7-3 0,-10 2 0,10-2 0,-12 7 0,0-2 0,-1 3 0,1-1 0,-4-2 0,7 3 0,-7 4 0,3 14 0,-4-1 0,0 10 0,0-8 0,0-4 0,0 16 0,0-9 0,0 5 0,0-4 0,0-8 0,0 4 0,0 18 0,0-13 0,0 28 0,0-16 0,0 0 0,-4 6 0,3-17 0,-3 7 0,4 2 0,0-8 0,0 18 0,0-18 0,0 3 0,0-6 0,0-8 0,0 8 0,0 1 0,0 0 0,0 4 0,0-4 0,0-5 0,0 4 0,0-8 0,0 4 0,0-1 0,0-2 0,4 2 0,-3-4 0,3 1 0,-4-1 0,0 0 0,0 1 0,-4-14 0,-1 2 0,-5-11 0,1 3 0,-1 1 0,1-9 0,-1 6 0,1-5 0,-1 7 0,-3 1 0,2-1 0,-2 5 0,3-3 0,1 2 0,-1-3 0,5 0 0,-7-1 0,5 1 0,-6-1 0,-1 1 0,4 4 0,-4-4 0,5 4 0,-1 0 0,5-4 0,-3 4 0,6-4 0,-10-5 0,6 3 0,-8-2 0,4 3 0,-7 1 0,9-1 0,-8 5 0,15-3 0,-8 7 0,8-8 0,-7 8 0,7-7 0,-3 3 0,4-5 0,-5 1 0,-4-1 0,-2 1 0,-2 4 0,3 0 0,1 1 0,-1 3 0,1-3 0,4 0 0,-4 3 0,8-3 0,-3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8:37.1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512 326 24575,'5'9'0,"3"1"0,-3 3 0,9 10 0,-4-7 0,4 10 0,-5-20 0,0 11 0,5 2 0,-4-7 0,4 9 0,-9-8 0,3-5 0,-7 8 0,3-7 0,0-2 0,-3 5 0,8-7 0,-4 5 0,4-1 0,5 9 0,0-7 0,-4 7 0,3-13 0,-30-7 0,8-8 0,-50-18 0,-7-20 0,24 25 0,-5-2 0,-25-22 0,1-1 0,26 16 0,1 1-293,-15-3 1,6 0 292,11-5 0,13 27 0,10-10 0,5 10 0,0-1 0,9 4 0,-4 8 585,8-7-585,-3 3 0,4-5 0,0 1 0,0-1 0,0 1 0,4 4 0,-3-4 0,12 0 0,-7-2 0,3-2 0,0 3 0,-4 5 0,4-3 0,0 7 0,-3-8 0,10 4 0,6-6 0,33 5 0,-18-5 0,22 10 0,-8-3 0,34 4 0,-14 0 0,7 4 0,-10-3 0,-32 4 0,19-1 0,-41-3 0,4 3 0,-4 0 0,5-3 0,-4 7 0,2-2 0,-2 3 0,3 0 0,1 1 0,-4-1 0,-6 0 0,-5 5 0,-4-4 0,0 12 0,0-11 0,-4 7 0,-6-9 0,-4 0 0,-44 11 0,29-8 0,-29 7 0,43-9 0,2-5 0,-1 3 0,4-3 0,-4 5 0,5-5 0,-1 3 0,1-7 0,-1 7 0,5-2 0,-3 3 0,2-4 0,-3 3 0,-1-7 0,1 4 0,8-5 0,-2-5 0,15 4 0,-1-3 0,26 0 0,-4 3 0,16-3 0,-8 4 0,0 0 0,0 0 0,19 0 0,-14 0 0,3 0 0,-10 6 0,-18-5 0,3 5 0,-10-2 0,-5-3 0,0 8 0,1-4 0,-1 0 0,0 3 0,1-7 0,-5 8 0,3-8 0,-3 7 0,5-3 0,-1 5 0,4-5 0,-2 3 0,2-7 0,-8 7 0,0-2 0,-5 3 0,0 4 0,0 2 0,-9 8 0,7-8 0,-11 3 0,8-13 0,-4 3 0,-1-7 0,1 3 0,-1 1 0,5 0 0,-3 0 0,3 3 0,-5-7 0,-3 8 0,2-8 0,-3 7 0,1-3 0,2 0 0,-11 8 0,11-11 0,-7 10 0,9-7 0,-1 1 0,1 2 0,-1-7 0,1 7 0,0-3 0,-9 9 0,6-8 0,-6 6 0,9-11 0,4 8 0,-4-8 0,8-1 0,-3-5 0,0-5 0,3 1 0,-3 3 0,4 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1:36.4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33 127 24575,'0'18'0,"0"-3"0,0 3 0,0 4 0,0 9 0,-4-6 0,3 3 0,-3-14 0,4 5 0,0 0 0,0-1 0,-4 1 0,3-4 0,-4 2 0,5-2 0,0 22 0,0-4 0,0 16 0,-6-8 0,5-10 0,-5 6 0,6-20 0,0 5 0,0-13 0,0-8 0,0-15 0,0-2 0,0-12 0,0 1 0,0-3 0,0 4 0,0-12 0,4 21 0,-3-21 0,3 16 0,-4-7 0,0 11 0,0-1 0,0-10 0,4-10 0,1 5 0,1-3 0,2 23 0,-7-4 0,7-1 0,-7-1 0,3-3 0,0 4 0,-3 5 0,4 0 0,-1 1 0,-3 2 0,3-2 0,-4 3 0,12 9 0,10 10 0,-1 2 0,7 11 0,-10 1 0,6 7 0,-5 0 0,-5-2 0,-10-9 0,-4 10 0,4-8 0,-3 17 0,3-16 0,-4 16 0,4-21 0,1 11 0,5-5 0,-5-7 0,-1 6 0,-4-9 0,4 2 0,-3 8 0,3-4 0,-4 0 0,0-5 0,0-1 0,0 2 0,0 21 0,0-12 0,0 13 0,0-19 0,0-3 0,0-2 0,0-3 0,0-14 0,0-12 0,0-36 0,0 16 0,0-62 0,10 37 0,-8-14 0,8 26 0,-10 34 0,0-13 0,4 7 0,-3-5 0,3 9 0,1 3 0,-4-1 0,7-3 0,1 3 0,2 1 0,6 5 0,-6-1 0,6 1 0,-6 0 0,6-1 0,-7 1 0,4-1 0,-1 1 0,10-5 0,16-9 0,-7 7 0,5-6 0,-23 8 0,0 8 0,-1-6 0,-3 15 0,4 2 0,-1 9 0,-6 5 0,5 0 0,-11 13 0,3-13 0,-4 12 0,4-16 0,-3 3 0,4-3 0,-5 13 0,0-2 0,0 6 0,0-4 0,0-9 0,0 0 0,9 48 0,-6-36 0,6 36 0,-9-48 0,-6 9 0,5-2 0,-5-1 0,6-3 0,0-8 0,-5 5 0,4 0 0,-3 18 0,4-14 0,4 14 0,-3-23 0,8 0 0,-8-5 0,7 0 0,1 1 0,2-1 0,2-4 0,1-1 0,-4 0 0,17-2 0,0 2 0,15-4 0,-11-5 0,28-5 0,-25-5 0,17-1 0,-24 2 0,-8 1 0,0 2 0,-1-11 0,-3 6 0,2-7 0,-6 5 0,4-11 0,-5 12 0,5-19 0,-4 19 0,-2-6 0,-1 5 0,-3 8 0,1-16 0,2 9 0,-3-10 0,0 8 0,-1-10 0,-4 8 0,0-8 0,0 1 0,5 6 0,-4-6 0,3 13 0,-4-13 0,0 3 0,0-2 0,0 1 0,0 11 0,-4 1 0,-2 0 0,-3 9 0,-1 1 0,-3 4 0,7 4 0,-11 1 0,6 4 0,-3-3 0,0 6 0,5-10 0,-5 11 0,4-8 0,-4 4 0,0 0 0,8 1 0,-6-1 0,11 0 0,-8 9 0,8-7 0,-3 7 0,4-5 0,0-2 0,0 6 0,0 2 0,0-3 0,0 1 0,0-3 0,0-4 0,0 16 0,0-9 0,0 9 0,-4-7 0,3-4 0,-4 12 0,5-10 0,0 22 0,5-22 0,-4 10 0,9-2 0,0-4 0,8 26 0,-3-28 0,2 27 0,-7-29 0,1 12 0,7-7 0,-7-2 0,11-1 0,-7-6 0,-1-8 0,4 4 0,-4-4 0,1 0 0,-2-1 0,-4-4 0,1 0 0,3-8 0,-2 1 0,2-10 0,-4 2 0,-3-14 0,4-2 0,-3-10 0,5 10 0,-5-8 0,1 18 0,-6-18 0,2 22 0,-4-19 0,0 23 0,0-13 0,4 16 0,-3-4 0,7-4 0,-3 11 0,5-10 0,-1 12 0,0-5 0,1 1 0,3-5 0,-7 4 0,7-4 0,-8 1 0,4 2 0,-4-7 0,8 4 0,-11-1 0,10-3 0,-6 12 0,3-6 0,0 11 0,0 0 0,-3 7 0,2-1 0,-7 7 0,3 3 0,-4 4 0,4 4 0,1-4 0,10 30 0,-2-13 0,0 13 0,1 2 0,2 0 0,1 29 0,-11-19 0,-6-14 0,6 23 0,0-37 0,9 4 0,-4-23 0,-2 4 0,-1-8 0,-3 8 0,5-8 0,-5 8 0,5 6 0,0-7 0,2 11 0,14-10 0,-9-2 0,5 2 0,-12-9 0,-2-4 0,-7-5 0,-1-9 0,-5-6 0,-13-14 0,-1-2 0,-13-19 0,10 7 0,0 4 0,14 10 0,4 0 0,4-2 0,0-10 0,0-1 0,-4 11 0,3-8 0,-3 8 0,-2-10 0,4-9 0,-4 7 0,6 3 0,4 12 0,-3 9 0,14-14 0,-5 15 0,11-14 0,-6 21 0,-2 2 0,0-4 0,-2 11 0,-2-10 0,-1 11 0,-2-8 0,7 4 0,6-9 0,0 8 0,-4-7 0,-3 12 0,-11-3 0,4 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1:42.0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349 746 24575,'-11'-4'0,"-2"7"0,4-2 0,-6 8 0,-13 2 0,6-1 0,-55 10 0,46-5 0,-37 8 0,50-9 0,3 4 0,-3-4 0,12 1 0,-6-2 0,10 1 0,-2 0 0,4 1 0,0 2 0,0-2 0,0 3 0,0 1 0,0 0 0,0 9 0,13 2 0,-2 0 0,8-3 0,2 2 0,-9-12 0,5 11 0,2 4 0,18 12 0,-7-6 0,9-3 0,-24-26 0,-2 0 0,1-4 0,0-1 0,15-4 0,2 7 0,10-6 0,21 5 0,-16-12 0,16 4 0,-12-13 0,0-5 0,6 1 0,-1-8 0,1-7 0,10-33 0,-14 7 0,-4 0 0,-26 31 0,2 7 0,19-20 0,-8 18 0,5-16 0,-21 25 0,10-1 0,-8 2 0,36-6 0,-22 7 0,25-1 0,-19 2 0,0 4 0,-10-4 0,-6 1 0,-12 6 0,-4-4 0,-3 4 0,2 0 0,-7-4 0,3 4 0,-8 0 0,-5 1 0,-6 4 0,-8 0 0,7 0 0,3 4 0,4-3 0,4 7 0,-9-3 0,-9 9 0,-7-2 0,0 2 0,1 1 0,11-4 0,-1 15 0,4-10 0,1 7 0,9-5 0,-3-8 0,3 8 0,-5-8 0,1 4 0,-1-1 0,1-3 0,-1 4 0,1-1 0,-1 2 0,1-1 0,4 4 0,-4-8 0,4 8 0,0-4 0,1 1 0,4 3 0,-5-8 0,4 3 0,-3-3 0,4-1 0,4 0 0,2 1 0,3-5 0,4-1 0,51 2 0,-34-4 0,38 4 0,-50-11 0,1 0 0,0-13 0,-3-7 0,-6-11 0,-4 5 0,-6 2 0,0 0 0,0 12 0,0-10 0,0 16 0,0-2 0,0 3 0,4 1 0,-3-5 0,7 8 0,-2-11 0,-1 11 0,3 4 0,-7 9 0,3 11 0,-4 1 0,0-5 0,0 14 0,4-11 0,-3 22 0,3-22 0,1 19 0,0-20 0,4 7 0,0-10 0,1-3 0,-1-1 0,0-4 0,1 4 0,7-4 0,-5 0 0,5-1 0,-7-4 0,-1 0 0,0 0 0,1 0 0,-1 0 0,13-13 0,-10 6 0,14-11 0,-16 5 0,4-2 0,-1 1 0,-2 0 0,6 9 0,-6-4 0,6 4 0,-2 0 0,13-5 0,12 2 0,-7-4 0,4 1 0,-22 1 0,-2 5 0,-4-8 0,-4 7 0,4-8 0,-8 5 0,7-5 0,-3 0 0,5-5 0,-5 4 0,3 2 0,-7 3 0,-1 5 0,-14 5 0,-11 7 0,-1 7 0,-12 0 0,-4 25 0,-21 12 0,18 5 0,-2-6 0,39 9 0,-5-32 0,12 22 0,-7-27 0,7-6 0,-4 2 0,14-5 0,1 2 0,9-1 0,-1 4 0,1-8 0,-5 4 0,4-5 0,-3-4 0,3 3 0,1-7 0,0 4 0,9-5 0,-7 0 0,4 0 0,-12 0 0,-3 0 0,-1 0 0,0 0 0,1-9 0,-1 3 0,0-3 0,-4 0 0,0 4 0,-5-9 0,0 4 0,0-4 0,0 1 0,-5-2 0,-4-8 0,3 7 0,-3-1 0,9 7 0,-4-3 0,3 2 0,-3-3 0,4 5 0,-4-5 0,3 4 0,-4-4 0,5 1 0,0-2 0,0 0 0,-4 6 0,3 1 0,-3 2 0,0 1 0,3-3 0,-4 11 0,12 12 0,-6 2 0,9 7 0,-9-10 0,3-5 0,1 5 0,-4-4 0,3 4 0,0-1 0,1-7 0,0 7 0,4-12 0,-8-6 0,3-5 0,-4-9 0,-10-30 0,-2-8 0,-29-20 0,9 20 0,-1 2 0,-12 1 0,8-1 0,5 4 0,19 25 0,-13-34 0,8 11 0,4 13 0,-3-11 0,12 32 0,-4-2 0,8 6 0,-3-25 0,4 17 0,0-18 0,0 18 0,0-10 0,0 8 0,0-8 0,4 10 0,-3 1 0,3-1 0,-4 0 0,0 0 0,0-30 0,0-8 0,0-4 0,0 15 0,0 29 0,0 7 0,4 9 0,-2 6 0,8 20 0,-3 6 0,5 0 0,1 8 0,-1-8 0,1 10 0,1 0 0,-2 7 0,2 4 0,15 25-744,-6-6 1,1 4 743,-6-18 0,1-2 0,4 2 0,0-1 0,-5-1 0,0-3 0,16 35-164,7 0 164,-19-30 0,12 2 0,-23-28 0,8 10 0,4 39 0,-12-29 0,17 29 1473,-20-39-1473,8-10 178,8 46-178,-6-36 0,7 29 0,-16-31 0,3-18 0,-11 7 0,9 5 0,-4-11 0,1 7 0,-3-16 0,0-7 0,1-6 0,9-6 0,0-3 0,5-5 0,-4 4 0,2-8 0,-7 3 0,0 1 0,-2-4 0,-3 7 0,9-10 0,0 5 0,1-7 0,-2 4 0,-3 5 0,-5-14 0,-1-8 0,-4 3 0,0-14 0,0 26 0,-8-8 0,-28-19 0,11 26 0,-18-25 0,32 37 0,3-4 0,8 5 0,0-1 0,4 22 0,1-4 0,6 29 0,-1-16 0,1 8 0,-1-11 0,11 9 0,-4-6 0,10 6 0,2-11 0,-12-6 0,18 9 0,-22-12 0,23 12 0,-19-13 0,11 0 0,-9-10 0,0-1 0,-5-1 0,0-2 0,-5 3 0,4-9 0,-2 4 0,-2-4 0,-1 9 0,-2-3 0,15 2 0,-4-3 0,10 4 0,-13-4 0,0 4 0,-5 0 0,5-4 0,-4 4 0,4-4 0,-9-1 0,-1-3 0,-4-20 0,-9 9 0,3-13 0,-12 23 0,4 0 0,-1 5 0,2-1 0,3-3 0,1 2 0,4-3 0,-4 5 0,4 0 0,-5-1 0,-3 1 0,2-1 0,-15 1 0,14-1 0,-14 1 0,11-1 0,-4 1 0,5 4 0,4-4 0,2 8 0,3-3 0,-5 4 0,-13 6 0,-5 2 0,-20 4 0,-4 1 0,-4 4 0,-3 3 0,-3-2-576,-25-7 576,41 9 0,0-1 0,-36-10 0,36 16 0,28-16 0,9 0 0,0 0 0,3 1 576,2 3-576,4-2 0,0 2 0,0-4 0,0 1 0,4-5 0,1 3 0,5-7 0,-5 8 0,-1-8 0,-4 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7:06.0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0 109 24575,'14'5'0,"-4"-1"0,4-4 0,-5 0 0,0 0 0,0 0 0,-3-4 0,2 3 0,-3-8 0,4 8 0,1-3 0,-1 4 0,0 0 0,1 0 0,-1 0 0,-4-4 0,4 3 0,-4-3 0,4 4 0,0 0 0,5 0 0,-4 0 0,4 0 0,-5-5 0,0 4 0,5-3 0,-4 4 0,4 0 0,3-4 0,-5 3 0,1-8 0,-5 8 0,-2-3 0,3 0 0,0 3 0,1-3 0,3 4 0,-3 0 0,4 0 0,-5-4 0,5 3 0,-4-4 0,3 5 0,-7-4 0,6 3 0,-6-3 0,12 4 0,-8 0 0,8 0 0,-8 0 0,4 0 0,7 0 0,6-6 0,2 4 0,30-4 0,-32 6 0,30-4 0,-40 3 0,9-3 0,-12 4 0,1 0 0,-2 0 0,-4 0 0,1 0 0,-1 0 0,9-4 0,-3 2 0,4-2 0,-6 4 0,-3 0 0,3 0 0,2 0 0,3 0 0,1 0 0,-1 0 0,9 4 0,4-3 0,-1 4 0,-2-5 0,1 0 0,-8 0 0,18 0 0,-8 0 0,0 0 0,-2 0 0,-11 0 0,-3 0 0,6 0 0,-9 0 0,5 0 0,-7 0 0,-5 4 0,-1 1 0,-4 4 0,0 5 0,0-4 0,4 12 0,-3-7 0,3 8 0,-4-8 0,5-2 0,-4-4 0,3 1 0,0-1 0,-3 9 0,7-7 0,-7 7 0,3-9 0,-4 9 0,0-7 0,0 7 0,0-9 0,0 4 0,0 2 0,5 12 0,-4-11 0,3 6 0,-4-8 0,0 0 0,0 9 0,0-7 0,0 1 0,0-3 0,0-4 0,0 8 0,0-4 0,0 1 0,0 2 0,0 2 0,0-4 0,0 3 0,0 0 0,0-3 0,0 4 0,0-6 0,0-3 0,0-1 0,0 0 0,0 1 0,0-1 0,0 0 0,4 1 0,-3-1 0,3 0 0,0 1 0,-3-1 0,3 0 0,-4 0 0,0 1 0,0 3 0,0-2 0,4 2 0,-2-4 0,6 5 0,-7 0 0,3 1 0,-4-2 0,4-7 0,1 6 0,0-6 0,0 8 0,-5-5 0,4-4 0,-3 3 0,3-2 0,-4 3 0,0 0 0,0 1 0,0-1 0,0 0 0,0 1 0,0-1 0,0 0 0,0 1 0,0-1 0,0 0 0,0 1 0,0-1 0,0 0 0,0 1 0,0-1 0,0 0 0,0 0 0,0 5 0,0-4 0,0 4 0,0-5 0,0 0 0,0 1 0,0-1 0,0 0 0,0 1 0,0-1 0,0 0 0,0 1 0,4-5 0,-3 3 0,3-3 0,-4 5 0,0-1 0,0 0 0,0 1 0,0-1 0,0 0 0,0 1 0,0-1 0,0 0 0,0 1 0,0-1 0,0 0 0,0 1 0,0-1 0,0 0 0,0 1 0,4-1 0,-3 0 0,4 1 0,-5-1 0,4 0 0,-3 0 0,3 1 0,-4-1 0,0 0 0,0 1 0,0-1 0,0 0 0,0 1 0,0-1 0,-4-4 0,3 4 0,-4-4 0,5 4 0,0 0 0,-4 1 0,3-1 0,-3 0 0,0-3 0,3 2 0,-8-7 0,4 7 0,0-3 0,1 5 0,0-1 0,2 0 0,-6 1 0,3-1 0,0 0 0,-4-4 0,8 4 0,-7-8 0,7 7 0,-8-7 0,8 7 0,-7-7 0,3 8 0,-5-4 0,1 4 0,-1-4 0,1 4 0,-1-8 0,1 7 0,0-7 0,-1 7 0,1-7 0,-1 3 0,1-4 0,-1 0 0,1 0 0,-5 0 0,4 0 0,-12 0 0,10 0 0,-10-4 0,12 3 0,-4-3 0,5 4 0,-5 0 0,4 0 0,-8 0 0,3 0 0,-3 0 0,3 0 0,1 0 0,5 0 0,-1 0 0,1 0 0,0 0 0,-5 0 0,-1 0 0,1-4 0,0 3 0,5-3 0,-1 4 0,-3 0 0,-2 0 0,0-5 0,-2 4 0,6-3 0,-11 4 0,7 0 0,-18 0 0,11-4 0,-16 3 0,21-3 0,-11 4 0,17 0 0,-2 0 0,3 0 0,-3 0 0,2 0 0,2 4 0,0-3 0,4 3 0,-4-4 0,-1 0 0,1 4 0,-1-3 0,1 3 0,-1-4 0,1 0 0,-1 0 0,1 0 0,0 0 0,-13 0 0,5 0 0,-6 0 0,5 0 0,4 0 0,-9 5 0,-7-4 0,4 3 0,2-4 0,10 0 0,5 0 0,-1 0 0,1 0 0,-1 0 0,1 0 0,-1 0 0,1 0 0,0 0 0,-1 0 0,-3 0 0,2 0 0,-3 0 0,5 0 0,-5 0 0,8 4 0,-6-3 0,6 3 0,-3-4 0,-1 0 0,1 0 0,-1 0 0,1 0 0,0 0 0,-1 0 0,1 0 0,-5-4 0,8 3 0,-2-3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7:11.8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187 186 24575,'0'-15'0,"0"1"0,8 9 0,3 1 0,17 4 0,4-6 0,7 0 0,2-1 0,-12-2 0,-4 8 0,-12-3 0,-4 4 0,-3-4 0,2-1 0,-3 0 0,4 0 0,1 1 0,-1 3 0,0-7 0,9 2 0,-3 1 0,8 1 0,-4 4 0,0 0 0,-1-4 0,11 3 0,22-3 0,36-8 0,-32 10 0,3 1-464,9-5 1,-1 0 463,-9 6 0,-1 0-182,8-5 0,-3 0 182,11 3 0,-7-12 0,-37 13 0,-14-3 0,13 4 909,24 0-909,-16 0 382,14 0-382,-34 0 0,2 0 0,-7 0 0,8 0 0,-8 0 0,22 0 0,-14 0 0,15 4 0,-18-3 0,-2 3 0,5-4 0,-7 0 0,11 0 0,-12 4 0,8-3 0,0 7 0,-2-7 0,2 4 0,-9-1 0,0-3 0,1 3 0,-1-4 0,0 4 0,0-3 0,5 7 0,0-2 0,9 7 0,-7-3 0,-3 4 0,-4-9 0,-8 3 0,7 2 0,-7 0 0,3 3 0,-4-3 0,0-1 0,0 5 0,0-4 0,0 8 0,0-4 0,0 15 0,0-12 0,0 10 0,0 6 0,0-14 0,-4 13 0,3-19 0,-10 12 0,10 4 0,-5-2 0,2-1 0,3-12 0,-4 5 0,5-5 0,0 18 0,-6-4 0,5 7 0,-5 4 0,6-22 0,0 15 0,0-17 0,0 4 0,0-1 0,0-8 0,0 18 0,0-1 0,0 4 0,0-3 0,0 1 0,0-8 0,4 8 0,-3-6 0,3-8 0,-4 7 0,0-12 0,4 4 0,-3 3 0,3-1 0,2 17 0,-4-16 0,4 10 0,-6-12 0,0 8 0,0-4 0,0 4 0,0-4 0,0-5 0,0 8 0,0 3 0,0 1 0,0 2 0,0-9 0,0 0 0,0-1 0,0 1 0,0-5 0,4 4 0,-3-3 0,3-1 0,0 12 0,-3 1 0,4 2 0,-5 0 0,0-11 0,0 9 0,0-10 0,0 9 0,0-16 0,0 8 0,0-8 0,-5 12 0,4-7 0,-3 4 0,4-1 0,0-8 0,-4 12 0,3-7 0,-3 8 0,4-4 0,0-5 0,0 0 0,-4-1 0,2 2 0,-2-1 0,4 0 0,-4 3 0,3-1 0,-3 7 0,4-5 0,0-3 0,0 16 0,0-13 0,0 15 0,0-18 0,0 2 0,0-6 0,-4 6 0,3-6 0,-4 2 0,5-4 0,-4 1 0,-1-1 0,0 0 0,-4 1 0,0-1 0,-2 0 0,-2 1 0,-1-1 0,4-4 0,-4 4 0,5-8 0,-1 3 0,5 0 0,-3-3 0,2 3 0,-3-4 0,4 4 0,-8-3 0,7 8 0,-8-8 0,5 3 0,-23-4 0,17 0 0,-17 0 0,23 0 0,-5 0 0,3 4 0,-2-3 0,3 3 0,1-4 0,-1 0 0,1 0 0,0 0 0,-1 0 0,1 0 0,-5 0 0,-1-4 0,-42 3 0,-2-13 0,-16 11 0,13-6 0,31 9 0,-2-5 0,3-2 0,5-3 0,-34 3 0,22-3 0,-14 4 0,22-1 0,14-1 0,2 7 0,3-8 0,-3 8 0,-6-7 0,-1 3 0,1-1 0,6 2 0,3 0 0,1 3 0,-1-3 0,1 4 0,-1 0 0,1 0 0,-1 0 0,-13 0 0,-13 0 0,3-5 0,-14 4 0,30-3 0,-7 4 0,15 0 0,-1 0 0,1 0 0,0 0 0,-1 0 0,5 4 0,-4-3 0,0 4 0,-1-1 0,-4-3 0,0 7 0,8-3 0,-7 4 0,8 1 0,0-1 0,-3 0 0,2 1 0,-7-1 0,6 0 0,-5 1 0,7-5 0,-1 3 0,-2-3 0,3 1 0,-1 2 0,-2-7 0,3 7 0,-9-3 0,4 1 0,-4-2 0,0 0 0,4-3 0,-4 3 0,1-4 0,2 4 0,-2-3 0,3 3 0,1-4 0,-1 0 0,1 0 0,-5-4 0,0-1 0,-1-5 0,-7-7 0,6 1 0,-7-3 0,9 6 0,0 3 0,1-3 0,2 2 0,2-3 0,0 5 0,8-1 0,-7 1 0,3-5 0,-1 0 0,2-1 0,4-3 0,-4 4 0,3-5 0,-3-4 0,-1 3 0,4 1 0,-7 2 0,7 2 0,-7-12 0,7-4 0,-4-29 0,5 24 0,0-23 0,0 37 0,0-15 0,0 16 0,0-6 0,0-1 0,0 6 0,0-25 0,0 24 0,0-14 0,0 8 0,0-2 0,0-31 0,0 16 0,0-36 0,-6 35 0,0-4 0,-7 12 0,7 22 0,0-19 0,6 19 0,0-10 0,-6-2 0,5 8 0,-10-12 0,10 17 0,-7-1 0,7 3 0,-3 4 0,4-4 0,0-8 0,0 9 0,0-8 0,0 7 0,0-1 0,0-12 0,0 10 0,4-9 0,-3 12 0,3-5 0,-4 4 0,0 2 0,0-1 0,0 4 0,0-4 0,0 1 0,0-2 0,4-22 0,7-17 0,5-21 0,0 18 0,-5-2 0,2 34 0,-11-1 0,6 8 0,-4 13 0,-3-3 0,3 2 0,-4-3 0,0-1 0,0 1 0,0 0 0,0-1 0,0 1 0,-4-1 0,3-3 0,-3 2 0,4-3 0,0 5 0,0 0 0,0 3 0,0 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7:36.3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1437 1 24575,'0'18'0,"0"1"0,0-4 0,-4-2 0,3-4 0,-3 1 0,4-1 0,0 0 0,0 1 0,0-1 0,-4 0 0,2 1 0,-2 3 0,4 2 0,0-1 0,0 0 0,0-5 0,-4 4 0,3-2 0,-3 6 0,4-6 0,0 2 0,0 1 0,0-4 0,0 4 0,0-5 0,-4 0 0,3 5 0,-4-4 0,5 3 0,0-3 0,0-1 0,-4 0 0,3 1 0,-3-1 0,4 5 0,0-4 0,0 8 0,-4-8 0,3 3 0,-3-3 0,4-1 0,0 0 0,0 1 0,0-1 0,0 4 0,0-2 0,0 2 0,0-3 0,0-1 0,0 0 0,0 1 0,0-1 0,0 0 0,0 1 0,0-1 0,0 0 0,4 1 0,-3-1 0,3 0 0,-4 1 0,4-5 0,-3 3 0,7-3 0,-7 4 0,8 1 0,-8-1 0,11-4 0,-6-1 0,12 1 0,-8-4 0,8 3 0,-8 0 0,4-3 0,-5 3 0,0-4 0,1 0 0,21 0 0,-2 0 0,11 4 0,-11-3 0,-15 8 0,32-2 0,-24-2 0,55 1 0,-41-6 0,26 0 0,-21 0 0,0 0 0,-10 0 0,-7 0 0,-10 0 0,-1 0 0,6 0 0,-3-4 0,1 3 0,-7-7 0,-1 7 0,0-8 0,0 8 0,1-3 0,-1 4 0,5 0 0,-4 0 0,3 0 0,-69 5 0,-42 6-935,38-1 0,-3 3 0,-11 0 935,1-2 0,-13 1 0,-6 0 0,-3 0 0,4 1 0,6-1-1132,-9 3 1,5 0 0,1 0 0,-3-1 1131,4-2 0,-5 0 0,0-1 0,6-2 0,11-1 0,-21 2 0,12-5-336,7-4 0,6-2 336,-21 1 0,10 0 0,36 0 1980,37 0-1980,10-4 4975,8 3-4975,-4-7 1047,4 7-1047,-4-4 0,4 5 0,5 0 0,0 0 0,5-4 0,9 3 0,4-3 0,-5 4 0,28 0 0,-23-6 0,27 4 0,-28-4 0,-6 6 0,-12 0 0,-7 0 0,-2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7:40.97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1925 24575,'10'-5'0,"-1"1"0,5 4 0,0 0 0,5 4 0,-1-3 0,-3 3 0,-2-4 0,-3 0 0,-1 0 0,0 0 0,1 0 0,3 0 0,2 0 0,3 0 0,-3 0 0,-2 0 0,-3 0 0,-1 0 0,8 0 0,-1 0 0,7 0 0,-5 0 0,1 0 0,8 0 0,-6 0 0,2 0 0,-6 0 0,-6 0 0,24-4 0,15 3 0,4-3 0,-2-1 0,-28 4 0,-10-3 0,-5 4 0,1 0 0,-1 0 0,0 0 0,13-4 0,-5 3 0,9-3 0,3 4 0,2 0 0,10 0 0,-5-5 0,-11 4 0,-7-3 0,-9 4 0,9 0 0,-7-4 0,7 3 0,-9-3 0,5 4 0,-4 0 0,3 0 0,-3 0 0,-1 0 0,0 0 0,1 4 0,-1-3 0,0 3 0,13-4 0,-5 4 0,5-3 0,-8 3 0,-1-4 0,-2 0 0,6 0 0,-2 0 0,-1 0 0,8 0 0,-11 0 0,7 0 0,-9 0 0,1 0 0,-1 0 0,0 0 0,1 0 0,-5-4 0,3 3 0,-7-7 0,3 3 0,1-5 0,-4 1 0,7-1 0,-7 1 0,7-1 0,-3 1 0,1-1 0,6-7 0,-6 5 0,3-6 0,0 9 0,-4-5 0,0 4 0,3-8 0,-2 8 0,-1-8 0,-1 3 0,-4-8 0,4 8 0,-3-7 0,3 7 0,-4 0 0,0-7 0,0 7 0,0-4 0,0 1 0,0 8 0,0-12 0,0 10 0,0-20 0,0 15 0,0-12 0,6 1 0,-4-22 0,4 4 0,-6-13 0,4 27 0,-3-15 0,3 14 0,-4-7 0,0 2 0,0 16 0,0-16 0,0 6 0,0-17 0,0 6 0,6-7 0,-4 9 0,4 9 0,-6-15 0,0 14 0,0-2 0,0 7 0,0 13 0,0-12 0,0 10 0,0-9 0,0 16 0,0-4 0,0 1 0,4-6 0,-3 3 0,3-6 0,-4 12 0,0-8 0,0 8 0,0-4 0,0 4 0,0-3 0,0 2 0,0-2 0,0 3 0,0 1 0,0-1 0,0 1 0,0-5 0,0 4 0,0-4 0,0 5 0,0-1 0,0-8 0,0 3 0,4-4 0,-3 1 0,3 8 0,-4-12 0,0 6 0,0-7 0,0 9 0,0 0 0,0 5 0,0 3 0,0 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7:42.6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0 24575,'-5'10'0,"1"-1"0,4 0 0,0 1 0,0-1 0,4 0 0,-3 1 0,7-5 0,-3-1 0,5-4 0,-9 0 0,-3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7:50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121 0 24575,'0'15'0,"4"3"0,3 6 0,4 7 0,15 29 0,-3-15 0,-1 4 0,1 3 0,5 19 0,10 16 0,-16-5 0,-2-30 0,4 2 0,2-2 0,0 1 0,-1 2 0,0-3 0,26 18 0,-24-28 0,-3 11 0,0 8 0,3 5 0,0 3 0,-7 8 0,0 0 0,6-12 0,-6-9 0,-17-4 0,14-24 0,-10 19 0,5-11 0,-1 13 0,1-20 0,1-10 0,6 8 0,-4-7 0,7 3 0,-8-5 0,5-4 0,10 9 0,0 5 0,2-8 0,-4 6 0,-9-11 0,-3-1 0,11 12 0,-14-14 0,10 10 0,-13-8 0,1-8 0,-1 10 0,-4-9 0,4 2 0,-8-1 0,7-7 0,-7 8 0,7-4 0,-7 4 0,3 0 0,-4 1 0,0-1 0,0 0 0,-4 1 0,3-1 0,-7-4 0,7 4 0,-4-4 0,1 4 0,3 0 0,-3 1 0,0-1 0,-6 4 0,0-2 0,-4 2 0,5-3 0,-1-1 0,1 9 0,-1-7 0,1 11 0,0-8 0,-1 5 0,1 0 0,-1 7 0,5-5 0,-3 6 0,2-8 0,-3-1 0,-2 19 0,5-13 0,-4 12 0,4-17 0,1 0 0,-3 8 0,0 3 0,-6 0 0,2-2 0,-6-9 0,4 0 0,-23 12 0,3-6 0,-5 3 0,10-7 0,10-10 0,-4 6 0,7-6 0,-1 2 0,11-4 0,2 5 0,0-4 0,3 4 0,-3-1 0,0 2 0,-2 3 0,1-3 0,-3 2 0,-2-6 0,-21 15 0,12-18 0,-11 13 0,21-16 0,-1 0 0,1 3 0,-1-7 0,1 8 0,-1-8 0,1 7 0,-1-7 0,5 7 0,-3 2 0,-2-4 0,0 6 0,-8-6 0,8 7 0,-8-3 0,3 4 0,-8-1 0,4-2 0,0 2 0,5-8 0,-4 4 0,7-4 0,-7 0 0,4 3 0,8-3 0,-6 1 0,6 2 0,-3-7 0,-1 7 0,-3-3 0,2 1 0,-2 2 0,3-3 0,1 0 0,4 3 0,-4-2 0,8 3 0,-11 0 0,5-3 0,-6 2 0,3-7 0,1 7 0,3-3 0,-6 5 0,6-5 0,-8-1 0,9 0 0,-4-3 0,8 7 0,-7-2 0,7-1 0,-3-1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7:52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460 10 24575,'-20'0'0,"2"-5"0,4 4 0,0-3 0,-1 4 0,-3 0 0,8 0 0,-4 4 0,5-3 0,-1 8 0,-3-4 0,-20 10 0,9-4 0,-13 9 0,18-10 0,5 3 0,-4 1 0,8-4 0,-8 8 0,3-8 0,1 8 0,-8 6 0,6 6 0,-2 0 0,2 7 0,6-16 0,3 8 0,-1-6 0,7-8 0,-4 3 0,5-9 0,0 1 0,0-1 0,5 0 0,0 5 0,4-4 0,0 8 0,1-4 0,7 9 0,-9-3 0,8-2 0,-15-4 0,8-5 0,0 5 0,-3-4 0,7-1 0,-8-4 0,4-1 0,0 1 0,1 4 0,-1 0 0,0-3 0,1 2 0,-1-3 0,0 4 0,5-3 0,-8 2 0,6-7 0,-6 7 0,19-3 0,-11 1 0,12-2 0,-17-4 0,5 4 0,-4-3 0,3 3 0,1-4 0,0 0 0,5-4 0,8-1 0,-10-1 0,4 2 0,-15 0 0,2 3 0,-3-7 0,4 2 0,-3-3 0,2 4 0,-7-4 0,3 4 0,0-4 0,-3-1 0,3 1 0,-4-1 0,4-3 0,-3 2 0,4-3 0,-5 5 0,0 0 0,0-1 0,0 1 0,0-1 0,0 1 0,0 4 0,0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7:54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24575,'9'-5'0,"0"1"0,1 4 0,3-5 0,2 4 0,-1-3 0,0 4 0,-5 0 0,0 0 0,0 0 0,5 0 0,-4 0 0,0 4 0,-2 1 0,-3 5 0,9 3 0,-8-2 0,2 2 0,-8-4 0,0 1 0,0-1 0,0 0 0,0 1 0,0-1 0,4 4 0,1-2 0,5 2 0,-1-3 0,0-5 0,1 3 0,-5-7 0,-1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8:40.7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234 400 24575,'18'13'0,"-3"-2"0,4 6 0,-2-6 0,-2 6 0,8 2 0,-8-3 0,7 1 0,-12-7 0,8-1 0,-8 0 0,4 0 0,-5 1 0,5-1 0,-4 0 0,3-3 0,1 6 0,-4-10 0,0 11 0,-2-12 0,1 11 0,6-6 0,3 12 0,1-8 0,-5 4 0,4-1 0,-8-2 0,0 2 0,-2-8 0,-3 8 0,-4-16 0,-6 2 0,-20-11 0,-35-33 0,12 23 0,-29-35 0,44 41 0,-13-18 0,15 14 0,-10-1 0,-19-17 0,14 19 0,-3-11 0,24 19 0,12 6 0,3-4 0,1 4 0,3-4 0,2-1 0,4-8 0,0 7 0,0-11 0,-4 11 0,3-2 0,-7-5 0,2 7 0,-3-3 0,4 6 0,-4 2 0,4-7 0,0 2 0,1-2 0,4 3 0,0 1 0,0-5 0,0 4 0,0-4 0,0 4 0,0 1 0,0 0 0,4 3 0,1-2 0,8-2 0,-2 0 0,2-8 0,9 4 0,-10-1 0,10 5 0,-13 6 0,5 0 0,0-1 0,1 0 0,3 0 0,-4 5 0,1 0 0,-2 0 0,-4 0 0,23 6 0,-13-4 0,48 14 0,-40-14 0,22 8 0,-35-6 0,0-3 0,-5 3 0,0 0 0,5 1 0,0 5 0,5-1 0,-4-4 0,-2 4 0,-8-4 0,3 8 0,-7-2 0,8 6 0,-4-7 0,4 4 0,1-1 0,-5-2 0,-1 6 0,-4-6 0,0 2 0,-4-3 0,-2-1 0,-3-4 0,0-1 0,-1 0 0,-3 2 0,6 3 0,-5 0 0,6-4 0,1 4 0,1-4 0,0 0 0,3 3 0,-8-7 0,4 8 0,-4-8 0,-1 7 0,1-7 0,3 7 0,2-3 0,0 5 0,3-1 0,-3 0 0,4 1 0,0-1 0,0 0 0,-4 1 0,3-1 0,-8 0 0,8 1 0,-3-1 0,0-4 0,3 3 0,-8-6 0,4 2 0,0 0 0,-4-3 0,4 3 0,-4-4 0,-15 0 0,11 0 0,-6 0 0,15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7:57.3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66 220 24575,'0'18'0,"-4"-3"0,2 2 0,-2-2 0,4-1 0,0 4 0,-6 7 0,5 24 0,-5-3 0,6 13 0,4-28 0,-3 8 0,3-18 0,-4 26 0,0-24 0,0 10 0,0-20 0,0-16 0,0-13 0,0-15 0,-8-1 0,1 4 0,-6 9 0,7-8 0,-4-4 0,9 1 0,-6-8 0,7 16 0,0-16 0,0-2 0,0-3 0,0 7 0,5 8 0,0 18 0,4-8 0,-4 4 0,4-5 0,-4 4 0,8-3 0,6-5 0,-4 7 0,7-10 0,-11 15 0,2-2 0,-8 3 0,3-4 0,-6 4 0,2-4 0,-4 5 0,16 16 0,-3 0 0,14 12 0,-13-6 0,-5-3 0,-4-1 0,-5 0 0,0 5 0,0 0 0,-5 19 0,0-11 0,0 11 0,1-14 0,-1-1 0,0 1 0,-13 4 0,3-8 0,-8 7 0,12-12 0,-1 4 0,7-1 0,-5-6 0,5 5 0,1-7 0,4 5 0,0-1 0,-4-4 0,2 3 0,-2-2 0,4 7 0,4-3 0,2 4 0,7-1 0,-3-2 0,0 2 0,-6 1 0,0 0 0,-3 5 0,3 18 0,-4-4 0,0 6 0,0 0 0,4-18 0,2 16 0,3-20 0,4 8 0,-2-18 0,15 9 0,-10-5 0,7-1 0,-10 2 0,-3-11 0,-1 4 0,-4-1 0,4-3 0,-4 7 0,4-7 0,0 3 0,-3 0 0,-21-15 0,2 4 0,-15-16 0,13 9-1696,1-4 0,9 12 0,1-3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7:58.9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24575,'0'18'0,"0"1"0,0-1 0,0-3 0,0-2 0,0-3 0,0 3 0,0 10 0,0 8 0,0 29 0,0-24 0,0 23 0,0-20 0,0 4 0,6 7 0,-5-19 0,5-2 0,-6-7 0,0-6 0,0 2 0,0-9 0,0 4 0,4 6 0,-3 1 0,4-2 0,-5-8 0,0-6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8:00.8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24575,'19'0'0,"-5"0"0,0 0 0,-1 8 0,-2-5 0,-2 9 0,-1-11 0,-2 7 0,7-3 0,-3 1 0,0 2 0,2 5 0,-6-1 0,8 10 0,-5-16 0,-4 6 0,12 8 0,-10-3 0,10 11 0,-7-17 0,-1 23 0,0-23 0,1 25 0,-5-11 0,-1-8 0,0 14 0,5-19 0,2 9 0,2-6 0,-4 4 0,1-1 0,11 19 0,-8-14 0,8 14 0,-16-18 0,4 12 0,-8-9 0,3 9 0,-4-12 0,0-5 0,0 4 0,0-8 0,0 38 0,0-26 0,0 23 0,4-27 0,-3-4 0,7 1 0,-7-2 0,3-4 0,-4 1 0,5-1 0,0 0 0,4 1 0,-4-1 0,4-4 0,-8 4 0,-1-8 0,-2 3 0,-2-4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8:02.5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38 24575,'72'-13'0,"-17"-4"0,-4 16 0,-22-5 0,-11 6 0,-3 0 0,-2 0 0,-8 0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8:04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1 125 24575,'0'18'0,"0"1"0,0-5 0,0 0 0,4 3 0,-3-1 0,3 3 0,-4-2 0,4-2 0,8 22 0,0-4 0,6 16 0,-4-8 0,-3-9 0,3 14 0,-9-22 0,5 13 0,-8-23 0,6 4 0,-7-8 0,3 4 0,0-5 0,-3 0 0,3 1 0,0 3 0,2 2 0,3-1 0,0-1 0,1-3 0,-1-1 0,0-4 0,5 4 0,-4-4 0,8 4 0,-4 0 0,1 1 0,-2-1 0,-3-4 0,-5 4 0,3-8 0,-3 3 0,4-4 0,1 0 0,-1 0 0,5-4 0,0-2 0,13-12 0,-10 7 0,9-7 0,-20 9 0,6-1 0,-7 1 0,5-1 0,-1 1 0,-4 0 0,-1-1 0,-4 1 0,0-1 0,4 1 0,-3-5 0,4 0 0,-5-1 0,0-11 0,0 13 0,0-9 0,0 13 0,0-1 0,0-7 0,-5 5 0,0-6 0,0 5 0,1 2 0,0-6 0,3-2 0,-4-1 0,5-3 0,0 4 0,0 0 0,-4-8 0,-3-4 0,1 2 0,-12-10 0,9 8 0,-19-19 0,14 21 0,-6-7 0,6 26 0,8-8 0,-6 7 0,6 2 0,1 1 0,1 2 0,8 1 0,1 1 0,4 4 0,-3 8 0,-2 3 0,-4 3 0,0-5 0,0-5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8:43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0 148 24575,'10'-5'0,"-1"-3"0,-4 2 0,8 1 0,-7-3 0,12 3 0,6-7 0,7 6 0,0-4 0,-2 9 0,24-1 0,4 0 0,-5-4 0,20 6 0,-1-2 0,-25-10 0,6 10 0,-15-4 0,-21 6 0,10 0 0,-11 0 0,3 0 0,72 0 0,-2 0-467,-23-4 0,3-1 467,-13 4 0,-3-1 0,35-8 0,5 9 0,5 2 0,-33-1 0,5 0-561,8 0 1,14 0-1,1 0 1,-14 0 560,-5 0 0,-3 0 0,5 0 0,6 0 0,-7 0 0,-8 0 0,-6 0 0,36 0-502,-46 0 1,6 0 501,17 0 0,10 0 0,-14 0 0,-2 0 0,35 2 0,-17-4 0,-71-2 779,-4 3-779,4-7 2213,-5 7-2213,0-3 1187,1 4-1187,-1 0 0,4-5 0,-2 4 0,-2-3 0,-5 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8:46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0 879 24575,'0'-15'0,"0"2"0,5 3 0,0 1 0,8-5 0,10-19 0,18-11 0,12-19 0,22 8 0,-17-18 0,3 32 0,-24-2 0,-2 3 0,13 11 0,2-10 0,-1 0 0,-1 11 0,-2 0 0,-1-2 0,10-7 0,8 6 0,-13 3 0,-19 12 0,-3 4 0,-9-6 0,-5 11 0,-4-5 0,-6 7 0,-4-9 0,0 3 0,0-2 0,0 3 0,0 1 0,0 4 0,0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8:49.9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10 201 24575,'-5'-9'0,"1"-1"0,12 5 0,7-3 0,4 2 0,0 1 0,-1-3 0,-4 7 0,13-8 0,4 2 0,8-5 0,2-2 0,1 1 0,-3-3 0,-12 8 0,-6-5 0,-11 12 0,-1-8 0,19 2 0,-15-3 0,19 3 0,-17-1 0,-1 7 0,0-3 0,-5-1 0,0 4 0,1-3 0,-1 4 0,0 0 0,-4 0 0,0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8:51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1 318 24575,'5'-9'0,"3"-1"0,-2-3 0,3 2 0,-4-2 0,3 3 0,6 1 0,1 4 0,4 0 0,-1 1 0,-8 3 0,16-12 0,0 5 0,4-2 0,9-2 0,12 1 0,-5 2 0,45-5 0,-43 7 0,42 2 0,-44-2 0,6 3 0,-19-1 0,-14 0 0,0-4 0,-6 8 0,-7-7 0,6 7 0,-6-8 0,8 4 0,-1 0 0,2-3 0,7-2 0,-2 0 0,-1 0 0,-2 2 0,-2 3 0,-1-1 0,-4-2 0,-2 7 0,-3-3 0,0-1 0,4 4 0,-4-3 0,4 4 0,0 0 0,1 0 0,-1 0 0,-4 4 0,-1 6 0,-4 0 0,0-1 0,0-4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8:54.3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1 282 24575,'4'-15'0,"5"-6"0,5 15 0,15-10 0,11 0 0,3 1 0,-4-1 0,-10 5 0,-15 1 0,8 1 0,-11-1 0,11 5 0,-11-3 0,6 7 0,-2-8 0,3 4 0,1-4 0,0-1 0,-1 5 0,1 1 0,-5 0 0,0-2 0,-1 1 0,-2-3 0,6 7 0,8-10 0,0 6 0,1-3 0,-13 0 0,-5 7 0,-2-7 0,3 7 0,0-4 0,-4 1 0,4 3 0,10-3 0,-2 4 0,3 0 0,-11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8:55.7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38 7 24575,'-10'14'0,"2"-4"0,8 8 0,0-8 0,0 8 0,0-8 0,-5 3 0,4 1 0,-3 0 0,4 5 0,0-4 0,0-2 0,-4-4 0,3 1 0,-3-1 0,4 0 0,8 1 0,-2-5 0,40 1 0,15-2 0,27-2-295,-12 5 1,-1 1 294,2-5 0,-18 6 0,-27-9 0,3 5 0,-5-4 0,-12 7 0,-4-7 589,-5 7-589,0-7 0,1 3 0,-5 0 0,3-2 0,-3 6 0,5-3 0,3 4 0,-3-4 0,4 4 0,-5-4 0,1 8 0,-5-2 0,-1 6 0,-4-6 0,0 6 0,0-2 0,-4 4 0,3-5 0,-12-1 0,3-3 0,-5-1 0,-7 0 0,11-3 0,-11-2 0,7-8 0,-4-2 0,0 1 0,1 1 0,-1 0 0,-10 3 0,8-8 0,-8 8 0,14-3 0,-2 4 0,10-4 0,-5-1 0,7-1 0,-1-2 0,-2 7 0,3-12 0,-1 3 0,2-5 0,4 2 0,0-1 0,0-9 0,0 6 0,0-5 0,0 9 0,0 2 0,4-6 0,-3 6 0,4-7 0,-5 4 0,0-5 0,4 0 0,-3 4 0,3-2 0,-4 6 0,0-2 0,0 3 0,4-3 0,-3 2 0,3-3 0,-4 5 0,0 0 0,-8-1 0,2 5 0,-8 1 0,0-1 0,4 0 0,-4 0 0,5-3 0,-1 7 0,1-4 0,0 1 0,-1 3 0,5-7 0,-4 7 0,8-8 0,-7 8 0,3-3 0,-5 4 0,1 0 0,-1 0 0,1 0 0,0 0 0,-1 4 0,1-3 0,-1 3 0,5 0 0,-3-2 0,6 2 0,-2-4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0:17.7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0 157 24575,'19'0'0,"-5"0"0,0 0 0,-1 0 0,51-6 0,-3 5 0,9-3 0,6 1-701,-17 3 0,0 0 701,14 0 0,7 0 0,-5 0 0,5 0 0,-2 0 0,21 0 0,1 0-1044,-14 0 1,4 0 0,-2 0 1043,-13 0 0,-2 0 0,-2 0 0,23 0 0,-4 0-756,1 0 1,-3 0 755,-9 0 0,-4 0 0,-9 0 0,1 0 0,18 0 0,4 0-902,-23 1 0,2 0 0,2-3 902,17-6 0,4-5 0,2 3 0,-17 7 0,0 1 0,4 2 0,5-3 0,-4-1 0,6-1 0,4-1 0,1 0 0,-3 1 0,-5 0-780,16 0 0,-6 1 1,0 0-1,6 1 780,-13 2 0,6 1 0,2 0 0,-1 0 0,-4-1 0,-10-1 0,22-3 0,-11-1 0,-2 2 152,-5 3 1,-1 1 0,-5 1-153,15-1 0,-12 0 784,5 0-784,-33 0 0,-5 0 0,-7 0 2273,10 0-2273,-22 0 5605,-11 0-5605,-3 0 2410,-2 0-2410,1 0 338,10-6-338,48 4 0,-20-4 0,30 6 0,-55 0 0,0 0 0,-12 0 0,13 0 0,-6 0 0,2 0 0,-6 0 0,-8 0 0,3 0 0,-3 0 0,22 0 0,37 0 0,-9-6 0,22 4 0,-51-4 0,-2 6 0,-15 0 0,0 0 0,-5-4 0,0 3 0,-3-3 0,-2 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2:09.7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0 173 24575,'88'0'0,"-12"0"0,3 0 0,-27 0 0,3 0 0,24 0 0,12 0 0,-18 0 0,-6 0 0,-4 0 0,7 0 0,4 0 0,-9 0 0,-19 0 0,25-4 0,21-3 0,-15 2 0,0 2 0,-14-2 0,11 0 0,-3 0 0,11-3 0,-6 1 0,-23 5 0,5 1 0,28-4 0,16-1 0,-7 2-1379,4 4 1,-3 0 1378,-18 0 0,3 0 0,-5 0 0,11 0 0,-10 0 0,5 0 0,-41 0 0,39 0 0,-29 0 0,2 0 0,2 0 0,20 0 0,-21 0 0,-6 0 2757,-19 0-2757,0 0 0,-11 0 0,70 0 0,-36-6 0,3-1-914,13 6 0,0-1 914,-2-10 0,-4 1 0,25 8-258,-12-11 258,9 13 0,11-3 0,-2 4 0,-16 0 0,-32-4 0,-24 3 0,-9-3 0,10 4 0,-12 0 1803,17 0-1803,39-16 0,5 12 0,-8-4 0,0 0 283,9 8-283,10 0 0,-43 0 0,-8 0 0,6 0 0,14 10 0,16-8 0,0 8 0,23-10 0,-52 0 0,15 0 0,-35 0 0,6 0 0,16 0 0,23 0 0,-8 0 0,7 0 0,-31 0 0,-3 0 0,-5 0 0,-3 0 0,3 0 0,5 6 0,3-5 0,19 12 0,-21-12 0,3 5 0,-23-6 0,0 0 0,1 0 0,-1 0 0,0 4 0,0-3 0,1 3 0,-1-4 0,0 0 0,5 0 0,0 5 0,9 0 0,-7 0 0,1-1 0,-7-4 0,-1 4 0,0-3 0,1 3 0,-1-4 0,13 0 0,4 0 0,0 0 0,1 0 0,-16 0 0,14-4 0,-12 3 0,5-7 0,-10 7 0,-7-3 0,3 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2:24.1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0 195 24575,'29'0'0,"-2"0"0,2 0 0,-8 0 0,8 0 0,-6 4 0,-4-3 0,14 3 0,-12-4 0,8 5 0,-2-4 0,-11 3 0,6-4 0,-8 0 0,-4 4 0,12-3 0,-7 3 0,8-4 0,-8 0 0,2 0 0,50 0 0,-25 0 0,9 0 0,3 0 0,12 0 0,-15 0 0,6 0 0,28 0 0,1 0 0,-22 0 0,0 0-271,22 0 0,-6 0 271,-13 0 0,-15 0 0,-14 0 0,-8 0 0,0 0 0,-7 0 0,-9 0 0,3-4 542,9 3-542,9-3 0,6 4 0,21 0 0,13-5 0,14 4 0,-14-9 0,-14 9 0,-20-6 0,21 7 0,23 0 0,-24 0 0,16 0 0,-46 0 0,51-11 0,1 3 0,6 1 0,-14-1 0,3 1-635,-1 3 1,5 0-1,-8 0 635,-14-1 0,-2 0 0,17 4 0,-2 0 0,19-9-286,-39 10 1,-1 0 285,35-10 0,-2 8 0,-28-8 0,22 10 0,-25-6 1845,13 5-1845,-8-5 630,2 6-630,-14-7 0,3 7 0,0-1 0,1-5 0,28 6 0,-37 0 0,19 0 0,6 0 0,-16-5 0,3 0 0,2 4 0,0 0-285,-1-9 0,1 0 285,-2 9 0,-1 0 0,34-9 0,-15 10 0,2 0 0,-22-5 0,-2 0 0,11 5 0,-6-2 0,-6-8 0,-21 10 0,2 0 0,1 0 0,-4 0 0,-13 0 0,4 0 570,-4 0-570,5 0 0,9 0 0,-6 0 0,6 0 0,-9 4 0,9-3 0,2 4 0,1-5 0,12 0 0,-10 0 0,15 0 0,-17 4 0,7-3 0,-8 3 0,11-4 0,-16 0 0,-2 4 0,-13-3 0,-1 3 0,0-4 0,1 0 0,3 0 0,-3 4 0,4-3 0,-5 4 0,1-5 0,-1 0 0,4 0 0,-2 0 0,2 4 0,1-3 0,-4 3 0,16 0 0,-10-3 0,7 3 0,-5-4 0,-8 4 0,8-3 0,-4 3 0,5-4 0,-5 0 0,0 0 0,-5 0 0,1 0 0,-1 5 0,0-4 0,1 7 0,-1-7 0,0 3 0,1-4 0,-5 4 0,3-3 0,-7 3 0,3-4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9:20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363 155 24575,'-67'-29'0,"0"0"0,-1 1 0,-12-7 0,-1 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9:22.3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1780 1116 24575,'-62'56'0,"0"1"0,-1-1 0,1 0 0,-19 2 0,-6-2 0,2-4 0,10-9 0,7-6 0,-2-7 0,1-7 0,-12 1 0,3-2 0,17-2 0,-12 13 0,6-9 0,-3-5 0,-19-13 0,33 3 0,-6 1 0,-18-3 0,2 1 0,-21 8 0,35-4 0,59 6 0,-4-5 0,8 16 0,-7-15 0,7 4 0,-4-8 0,1 16 0,3-9 0,-3 20 0,4-16 0,0 7 0,4-1 0,1-10 0,19 13 0,-7-19 0,21 14 0,2-1 0,-11-4 0,7-2 0,-12-2 0,7-7 0,32 18 0,6 2 0,-6-12 0,4 9 0,-3-3 0,-23-15 0,21-1 0,2-1 0,3 0 0,21-5 0,6 0 0,-38 2 0,0 0 0,42-5 0,-4-2 0,-7 2 0,-28-4 0,-28 2 0,28 3 0,-22-3 0,19-2 0,27-3 0,15-3 0,3-1 0,-10-2 0,4-8 0,-3-2 0,1-3 0,5 2-178,-17 7 1,5 1-1,1 0 1,0-1 0,-4 0-1,-8-1 178,31-10 0,-9-2 0,-21-7 0,-25-11 0,-18 5 0,-12 17 0,19-16 0,15-14 0,-2 5 0,-1 7 0,2 3 0,19-15 0,-1-4 0,-10-2 0,-9-12 0,-26 1 0,-7-14 0,-3-2 0,1 9-527,0 15 1,0 6-1,-1-5 527,-1-15 0,1-10 0,-4 6 0,-5 24 0,-8 17 0,0 0 0,-33 8 0,-5 1 0,12-18 0,-20 16 0,-19 7 0,-5 14 0,-14 7 0,-4 3 0,7-2-1261,11-2 1,5-1 0,-14-1 1260,5 2 0,-14-2 0,-11-1 0,-4 0 0,-1 0 0,4 0 0,9 2 0,14 1-1329,-17 0 1,14 2 0,-7-2 1328,-2-2 0,-14-3 0,0 0 0,10 2 0,21 3 0,-19 2 892,42-4-892,21 6 0,19 6 0,-9 0 3712,2 0-3712,-2 0 5807,4 4-5807,5 2 0,-1 3 0,-34 15 0,22-6 0,-37 9 0,37-9 0,-10 3 0,12-6 0,-3 7 0,8-12 0,-3 4 0,-27 10 0,19-10 0,-54 25 0,28 1 0,1 1 0,-18 8 0,18-8 0,10-3 0,32-20 0,4-9 0,1 4 0,-7 32 0,1-23 0,-1 26 0,8 6 0,2-1 0,1-12 0,0 42 0,1 29 0,-2-23 0,-4-23 0,4 37 0,-3-13 0,-1-71 0,-3-6 0,7-3 0,-8-5 0,4 7 0,-5-6 0,5 8 0,-13 72 0,-1 15 0,11-43 0,-9 18 0,-7 18 0,8-21 0,10-32 0,-22 31 0,21-34 0,1-16 0,0 2 0,6-6 0,0-8 0,-4 4 0,3 3 0,-3-5 0,4 19 0,0-14 0,0 8 0,4-12 0,-3 1 0,3-8 0,-4 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39:44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0 689 24575,'0'-15'0,"0"1"0,17 1 0,16-23 0,50 21 0,-24-6 0,5-1-434,12 8 0,7-2 434,-7-5 0,6-4 0,-2 1-592,-14 7 0,-2 0 1,-1-1 591,28-16 0,-5 2 0,-21 18 0,-7 2 0,9-12 0,3 7 0,-17 2 0,-20 10 589,-5-5-589,-11 0 2054,11 2-2054,-9-9 0,0 11 0,14-10 0,-12 6 0,8-1 0,28-8 0,2 1 0,16-4 0,7 1 0,-36 6 0,22-4 0,-39 6 0,1 0 0,-21 7 0,0-2 0,1 7 0,-1-3 0,0 4 0,1 0 0,-1 0 0,0 0 0,1 0 0,-5 0 0,-1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0:06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0 892 24575,'14'-13'0,"72"-20"0,-40 6 0,40-10 0,10-1 0,-35 13 0,0 0-1771,1-1 0,6-1 0,0 1 1771,-3 4 0,1 1 0,2 2-750,12 2 0,3 2 0,-1-2 750,-5-3 0,-2-2 0,9 3 0,-9 7 0,8 2 0,4 1 0,-3-1 0,-7-2 0,12-9 0,-6-2 0,5 2-334,6 7 0,8 1 0,-1 1 0,-11-1 334,-18-1 0,-8-2 0,9 1 0,5 1 0,9 1 0,5-1 0,-4 1 0,-11 1 0,-4-1 0,-7 1 0,4 0 0,13-1 0,9 0 0,-4 0 0,-16 2 0,-13-2 0,-10 4 0,38 7 0,-34-8 0,-1 0 0,19 8 1876,9-8-1876,-49 10 2905,-6-4-2905,-12 3 4118,1-8-4118,-4 8 0,4-3 0,-9 4 0,-1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0:52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48 24575,'19'-4'0,"-5"2"0,-1-2 0,-3 4 0,-1 0 0,0 0 0,1 0 0,-1 0 0,0 0 0,1-4 0,7 3 0,-5-7 0,5 7 0,-3-8 0,-4 8 0,8-3 0,-8 4 0,4 0 0,-5 0 0,0-4 0,1 3 0,-1-4 0,0 5 0,1 0 0,-1 0 0,0 0 0,1 0 0,-1 0 0,0 0 0,1 0 0,-1 0 0,0 0 0,1 0 0,-1 0 0,-4 5 0,3-4 0,-3 3 0,5-4 0,-1 0 0,-4 4 0,4-3 0,-4 3 0,8 0 0,-2-3 0,10 3 0,-5-4 0,7 0 0,-9 0 0,0 0 0,-5 0 0,0 0 0,1 0 0,-1 0 0,0 0 0,5 0 0,0 0 0,1 0 0,-2 0 0,-3 0 0,-1 0 0,0 0 0,1 0 0,3 0 0,-3 0 0,4 0 0,-5 0 0,0 0 0,5 0 0,-4 0 0,8 0 0,-4 0 0,1 0 0,3-4 0,-4 3 0,1-3 0,2 4 0,-6 0 0,2-4 0,-4 3 0,1-3 0,-1 4 0,0 0 0,1 0 0,-1 0 0,0 0 0,9 0 0,-3 0 0,4 0 0,-5 0 0,-5 0 0,0 0 0,1 0 0,-1 0 0,0 0 0,5 0 0,-4 0 0,3 0 0,-3 0 0,-1 0 0,0 0 0,1 0 0,-1 0 0,0 0 0,1 0 0,-1 0 0,5 0 0,-4 0 0,3 0 0,-3 0 0,-1 0 0,0 0 0,1 0 0,-1 0 0,0 0 0,1 0 0,-1 0 0,-4 0 0,-1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0:55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1 278 24575,'0'-14'0,"8"4"0,3 6 0,15 4 0,-9-4 0,5 3 0,-13-3 0,0 4 0,1 0 0,3 0 0,-2 0 0,2-5 0,-4 4 0,1-3 0,-1 4 0,0 0 0,1 0 0,-1 0 0,9 0 0,-3-4 0,18 3 0,-12-3 0,18 4 0,-18 0 0,12-4 0,-14 2 0,4-2 0,-4 4 0,-5 0 0,12-4 0,-13 3 0,8-3 0,-11 4 0,-1 0 0,0 0 0,1-4 0,-1 3 0,4-4 0,12 5 0,-8 0 0,11-4 0,-6 3 0,-5-3 0,17 4 0,-21 0 0,12 0 0,0 0 0,-4 0 0,18 0 0,-14 0 0,1 0 0,-9 0 0,-8 0 0,1 0 0,-1 0 0,0-4 0,1 3 0,-1-3 0,0 4 0,1 0 0,-1 0 0,0 0 0,1 0 0,-1 0 0,0 0 0,1 0 0,-1 0 0,0 0 0,1 0 0,3 0 0,-3 0 0,8-9 0,36-28 0,-7 14 0,3-1 0,25-23 0,4 17 0,-70 26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0:58.1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1 105 24575,'9'-6'0,"4"-2"0,-2 7 0,2-3 0,1 4 0,0-4 0,23 3 0,-4-4 0,7 5 0,-12 0 0,-9 0 0,-4 0 0,2 0 0,-2 0 0,3 0 0,1-4 0,0 3 0,8-3 0,-7 0 0,7 3 0,-12-4 0,-2 1 0,1 3 0,-4-3 0,4 4 0,-1 0 0,-3-4 0,8 3 0,1-3 0,0 4 0,4 0 0,-8 0 0,-2-5 0,1 4 0,0-3 0,1 4 0,2 0 0,-7 0 0,4 0 0,-5 0 0,9 0 0,-7 0 0,11-4 0,-12 3 0,4-3 0,-1 4 0,-2 0 0,2 0 0,-8-5 0,4 4 0,-4-3 0,4 4 0,0 0 0,1 0 0,-1 0 0,0 0 0,9 0 0,-7 0 0,11 0 0,-11 0 0,2 0 0,-4 0 0,9 0 0,-2 0 0,2 0 0,-4 0 0,-5 0 0,0 0 0,1 0 0,-5-4 0,3 3 0,1-3 0,-2 4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8:56.9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1 407 24575,'0'-15'0,"0"1"0,0 5 0,0-1 0,0 1 0,0-5 0,0 4 0,0-4 0,0 5 0,4-1 0,1-3 0,4 2 0,-4-3 0,4 5 0,-8 0 0,3-1 0,0 1 0,-3-1 0,7 5 0,-7-3 0,8 2 0,-4-3 0,8-1 0,-2 1 0,2 4 0,-8-4 0,4 4 0,-4-4 0,0-1 0,3-3 0,2 2 0,0-3 0,8 9 0,-4-7 0,5 5 0,-5-6 0,-4 3 0,2-3 0,-6 6 0,3-5 0,-4 11 0,-5-3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03.9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1 24575,'0'19'0,"0"-5"0,0 4 0,0-8 0,0 8 0,-4-4 0,3 9 0,-3-3 0,4-2 0,0 0 0,0-8 0,-5 26 0,4-21 0,-3 17 0,4-23 0,0 5 0,0-4 0,0 3 0,0 1 0,-6 19 0,5 0 0,-6 16 0,1 11 0,5-25 0,-5 8 0,6-29 0,0-5 0,-5-4 0,4 3 0,-7-7 0,3 4 0,0-1 0,0 1 0,5 4 0,0 1 0,0-1 0,0 0 0,9-4 0,-3 4 0,7-8 0,-3 7 0,-1-3 0,0 5 0,1 3 0,-5 2 0,3-1 0,-3 4 0,5-4 0,-1 5 0,0-9 0,-4 3 0,0-8 0,-5 4 0,0 0 0,0 5 0,0 0 0,0 1 0,0-2 0,0-3 0,0 7 0,-5-5 0,4 5 0,-3-3 0,4-4 0,0 4 0,-4-1 0,3-3 0,-3 8 0,4-3 0,0-1 0,0 4 0,-5-4 0,4 1 0,-3-2 0,4-4 0,4 1 0,-3 3 0,8-2 0,-8 2 0,3-4 0,0 1 0,1 3 0,5-2 0,-5 6 0,-1-6 0,-4 2 0,4 5 0,-3-3 0,3 4 0,-4-6 0,0-3 0,0-1 0,0 4 0,0-2 0,0 6 0,0-2 0,0 3 0,0 1 0,0-4 0,0-2 0,4-4 0,-3 1 0,3-1 0,-4 0 0,0 1 0,0-30 0,-4 14 0,-5-29-1696,-6 25 0,5 0 0,2 6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17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43 24575,'0'14'0,"0"4"0,0-8 0,0 4 0,0-5 0,0 0 0,0 1 0,0-1 0,0 0 0,0 5 0,0-4 0,0 8 0,-4-8 0,3 8 0,-4-8 0,5 8 0,-6 10 0,5-5 0,-5 9 0,6-17 0,0-2 0,0 9 0,0-10 0,-4 14 0,2-11 0,-2 4 0,4-1 0,0 5 0,0-7 0,0 1 0,-4-8 0,3 1 0,-3-1 0,4 0 0,0 1 0,0-1 0,0 0 0,0 1 0,0-1 0,0 9 0,-4-7 0,3 7 0,-4-9 0,5 4 0,0 2 0,0-1 0,0 4 0,0-3 0,0-1 0,0 12 0,-4-9 0,3 9 0,-3-11 0,4 3 0,0-4 0,-4 9 0,3-3 0,-4 2 0,5-3 0,0 0 0,0 3 0,0-2 0,0 3 0,0-9 0,5 4 0,-4-8 0,7 12 0,-7-6 0,3 2 0,-4-4 0,0-5 0,0 13 0,0-10 0,0 14 0,0-15 0,0 2 0,4 9 0,-3-6 0,3 7 0,-4-5 0,0-8 0,0 4 0,0 3 0,0-1 0,0 7 0,0-5 0,0-3 0,0 7 0,0-7 0,5 8 0,-4-9 0,3 0 0,0-1 0,-3-2 0,7 2 0,-7-4 0,3 1 0,-4 3 0,5-2 0,-4 2 0,3-4 0,0 9 0,-3-7 0,3 7 0,-4-9 0,0 1 0,0 3 0,0-3 0,0 4 0,0-5 0,0 1 0,0 11 0,0-8 0,0 9 0,0-9 0,-4 2 0,3-1 0,-3 8 0,4-11 0,0 7 0,0-9 0,0 0 0,0 1 0,0-1 0,0 0 0,4 1 0,-3-1 0,3 0 0,-4 1 0,4-1 0,-3 0 0,3 1 0,-4-1 0,0 0 0,0 1 0,4-1 0,2-4 0,3 3 0,0-2 0,5-1 0,0 3 0,5-3 0,-5 0 0,4 0 0,-8-5 0,8 0 0,-4 4 0,5-3 0,-4 3 0,2-4 0,-6 0 0,6 0 0,2 0 0,-4 0 0,7 0 0,-11 0 0,2 0 0,0 0 0,2 0 0,-1 0 0,0 0 0,-1 0 0,2 0 0,18 0 0,-11 0 0,7 0 0,-12 0 0,-7 0 0,8 0 0,-8-4 0,4 3 0,-5-4 0,1 5 0,-1 0 0,0 0 0,1 0 0,-1 0 0,4 0 0,-2 0 0,6 0 0,-2 0 0,3 0 0,19 0 0,-13 0 0,13-4 0,-9 3 0,3-3 0,9 0 0,-10 3 0,-3-3 0,2 4 0,2 0 0,0 0 0,2-5 0,-17 4 0,1-3 0,-7 4 0,-1 0 0,-4-4 0,3 3 0,-2-8 0,7 8 0,-3-3 0,16 0 0,-13-1 0,13 0 0,-16 0 0,3 5 0,1-4 0,-4 3 0,4-3 0,-5 4 0,0-4 0,5 3 0,-4-4 0,4 5 0,-5 0 0,0 0 0,1-4 0,-1 3 0,0-3 0,1 4 0,-1 0 0,4 0 0,-2 0 0,2 4 0,1-3 0,-4 3 0,8-4 0,-8 0 0,3-4 0,-3 3 0,-1-3 0,13 4 0,-10 0 0,14 0 0,-20-4 0,7 3 0,-8-4 0,4 1 0,1-9 0,-5 1 0,-1-10 0,-4 8 0,0-5 0,0 0 0,-4-4 0,3 3 0,-3-3 0,4 9 0,-5-4 0,4-1 0,-7 3 0,7-1 0,-3 3 0,-1-1 0,4-3 0,-3 3 0,0-7 0,3-4 0,-3-7 0,-6-29 0,3 28 0,-13-46 0,9 54 0,-8-28 0,13 39 0,-7-3 0,12 8 0,-7 1 0,2-5 0,1 4 0,1-4 0,0 5 0,3-5 0,-4-9 0,5 7 0,0-11 0,0 13 0,0-5 0,0-18 0,-12 4 0,9-3 0,-13 8 0,11 14 0,-1-5 0,2 0 0,4-10 0,0 12 0,0-10 0,-4 16 0,3-7 0,-8 4 0,8-1 0,-3-3 0,4 4 0,0-5 0,0 0 0,0 0 0,0 1 0,0-1 0,0 0 0,0 4 0,0-21 0,0 17 0,0-14 0,0 15 0,0 8 0,0-16 0,0 13 0,0-9 0,0 9 0,0 2 0,0-6 0,0-2 0,0 3 0,0-6 0,0 8 0,6-15 0,-4-1 0,4-1 0,-6 8 0,0 6 0,0 6 0,4-7 0,-3 8 0,3-4 0,0 5 0,-3-1 0,8 1 0,-8-1 0,7 1 0,-3 4 0,0-4 0,4 8 0,-8-7 0,7 7 0,-3-12 0,9 11 0,-4-10 0,3 6 0,-3-3 0,-1-1 0,-4 1 0,-5 0 0,-9-1 0,-2 5 0,-2 1 0,-5 0 0,6 2 0,-5-2 0,3 4 0,3 0 0,-2 0 0,3 0 0,1 0 0,-5 0 0,4 0 0,-4 0 0,5 0 0,-1 0 0,-7 0 0,1 0 0,-7 0 0,-6 0 0,-2 0 0,-29 0 0,14 0 0,-13 0 0,18 0 0,9 4 0,-1-3 0,18 4 0,-3-5 0,4 4 0,4-3 0,-8 3 0,-15 0 0,10-3 0,-14 3 0,18 0 0,4-3 0,-7 8 0,11-8 0,-7 7 0,5-7 0,-2 3 0,-4 0 0,4-3 0,2 4 0,3-1 0,1-3 0,-5 3 0,4-4 0,-4 0 0,5 0 0,-1 0 0,-7 0 0,1 0 0,-3 0 0,5 0 0,5 0 0,0 0 0,-1 0 0,1 0 0,-1 0 0,1 0 0,-5 0 0,4 0 0,-8 0 0,3 0 0,-4-4 0,1 3 0,3-4 0,1 1 0,5 3 0,0-3 0,-1 0 0,1 3 0,-1-3 0,1-1 0,-1 4 0,5-7 0,-3 7 0,2-8 0,-3 8 0,0-3 0,-1 0 0,1 3 0,-1-3 0,1 4 0,-1 0 0,5-4 0,-3 3 0,2-4 0,-3 5 0,0 0 0,-1 0 0,1 0 0,-1 0 0,1 4 0,-1-2 0,-3 10 0,2-10 0,2 6 0,5-8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19.4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15 24575,'-10'-10'0,"5"5"0,1 15 0,0 4 0,3 5 0,-3 0 0,4 17 0,0-12 0,0 8 0,-7-4 0,6-11 0,-5 16 0,6-13 0,0-2 0,0-4 0,-4-5 0,3 0 0,-4 1 0,5 3 0,0-3 0,0 4 0,0-5 0,0-4 0,0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20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24575,'-4'20'0,"3"2"0,-3-8 0,4 5 0,0-1 0,0-3 0,0 2 0,0-6 0,0 6 0,0-6 0,4 2 0,-3-3 0,3-1 0,-4 4 0,0 2 0,0-1 0,0 4 0,0-8 0,0 8 0,0-8 0,0 8 0,4-8 0,-3 8 0,4-8 0,-5 4 0,0-13 0,-5 2 0,4-12 0,-3 4 0,4 0 0,0 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21.7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24575,'5'13'0,"0"2"0,-5 3 0,0 15 0,-5-11 0,4 21 0,-3 9 0,4 14 0,0-13 0,0 0 0,6 18 0,0-1 0,1-42 0,1-9 0,2-5 0,-4-9 0,2-10 0,-8-19 0,0 2 0,0-2 0,0 10 0,-4 0 0,-1 8 0,-1-2 0,2 8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23.3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24575,'0'19'0,"0"-5"0,0 0 0,0-5 0,0 13 0,4-5 0,-3 10 0,3 1 0,0-7 0,1 26 0,1-24 0,-2 14 0,-4-18 0,0-4 0,0 2 0,0-7 0,0 4 0,0-5 0,0 5 0,0-4 0,0 4 0,0-5 0,0 0 0,0 5 0,0-4 0,0 8 0,0-8 0,0 3 0,4 5 0,-3-2 0,3 2 0,0-4 0,1-5 0,5 0 0,-1-3 0,-4 2 0,3-7 0,-7-1 0,40-7 0,-28 1 0,25 0 0,-34 6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59.2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1 124 24575,'0'-15'0,"0"1"0,0 5 0,0-1 0,4 5 0,1-3 0,4 7 0,5-8 0,0 8 0,1-3 0,3 0 0,-4 3 0,1-3 0,-6-1 0,-1 4 0,-3-3 0,5 4 0,-1 0 0,0 0 0,1 0 0,-1 0 0,0 0 0,5-4 0,-4 3 0,4-3 0,-5 4 0,0 0 0,1-4 0,-1 3 0,0-4 0,1 5 0,-1 0 0,0 0 0,0-4 0,1 3 0,-1-3 0,0 4 0,1 0 0,-1 0 0,5 0 0,0 0 0,1 0 0,-2 0 0,1 0 0,0 0 0,1 0 0,2 0 0,-2 0 0,3 0 0,-3 0 0,-2 0 0,-3 0 0,-1 0 0,4 0 0,-2 0 0,2 4 0,-3-3 0,3 3 0,-3-4 0,8 4 0,-4-3 0,1 4 0,-2-1 0,-3-3 0,7 3 0,-1-4 0,3 0 0,-6 4 0,-4-3 0,1 7 0,-1-7 0,9 8 0,-7-8 0,7 3 0,-9-4 0,0 0 0,1 0 0,-1 0 0,0 0 0,1 4 0,-1-3 0,0 3 0,-4 0 0,8-3 0,-7 3 0,12 1 0,-8-4 0,3 3 0,-3 0 0,-1-3 0,0 7 0,1-7 0,-5 8 0,-1-8 0,-4 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31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 24575,'15'-5'0,"2"4"0,-12-3 0,4 4 0,1-4 0,-1 3 0,0-3 0,1 4 0,-1 0 0,0 0 0,5 0 0,0 0 0,1 0 0,-2 0 0,1 0 0,0 4 0,5-3 0,-5 3 0,4 0 0,-8-3 0,26 3 0,-17 0 0,18-3 0,-18 4 0,30-5 0,46 0 0,-18-6 0,-25 5 0,-4 0 0,-17-5 0,-2 6 0,-11 0 0,19 0 0,-14 0 0,14 0 0,-18 0 0,0 0 0,-5 0 0,-5 0 0,-4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32.6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 24575,'58'0'0,"-1"0"0,29-4 0,-48 3 0,-21-3 0,60 4 0,5 0-917,-19-6 1,5 0 916,-1 5 0,-1-1 0,-8-9 0,-4 0 0,33 9 442,-35-8-442,-27 10 0,-12 0 0,0 0 0,-2 0 0,2 0 1391,-3 0-1391,-14 4 0,-2 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34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0 112 24575,'29'0'0,"-2"-4"0,22-7 0,-12 4 0,32-8 0,-40 9 0,3-1 0,-27-2 0,8 8 0,1-7 0,16 7 0,-5-3 0,4-1 0,-15 4 0,4-7 0,-8 7 0,4-3 0,-5 0 0,9 2 0,-3-2 0,4 4 0,-1 0 0,-8 0 0,3 0 0,-3 0 0,-5-4 0,3 3 0,-3-3 0,5 4 0,-1 0 0,0 0 0,1 0 0,-1 0 0,0 0 0,1 4 0,3 1 0,2 0 0,-1 4 0,4-8 0,-8 3 0,4-4 0,-5 0 0,4 0 0,6 0 0,-8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8:58.9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24575,'29'5'0,"1"0"0,0-5 0,-7 0 0,-10 0 0,-3 0 0,-1 4 0,0-3 0,1 7 0,-1-7 0,0 7 0,1-2 0,-1 3 0,-4 0 0,8 5 0,-7 0 0,3 1 0,0-2 0,-4-4 0,8 1 0,2 3 0,-1-7 0,0 7 0,-1-8 0,2 9 0,17 2 0,1 7 0,2-2 0,-11-6 0,-10-3 0,9-5 0,-10 3 0,15 1 0,-14-6 0,1 4 0,2-4 0,-6 4 0,2 1 0,-4-5 0,-3 3 0,2-7 0,-7 7 0,3-2 0,-4 3 0,0 0 0,-8 1 0,6-1 0,-15 0 0,7-4 0,-5 4 0,1-8 0,5 7 0,0-7 0,-1 3 0,1-4 0,-1 0 0,-3 0 0,2 4 0,-7-3 0,8 3 0,-18 3 0,3-6 0,-2 5 0,5-6 0,4 0 0,3 0 0,-4 0 0,5 0 0,5 0 0,4 4 0,-4-3 0,4 8 0,-5-4 0,1 0 0,4 3 0,1-7 0,4 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36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10 162 24575,'-6'-20'0,"2"-2"0,4 12 0,4-4 0,-3 1 0,3 2 0,1-3 0,-4 1 0,3 2 0,-4-2 0,0 3 0,0 1 0,0 8 0,0 10 0,0 2 0,0 7 0,0-9 0,0 1 0,4 3 0,1 2 0,0 3 0,4-3 0,-8 2 0,3-6 0,0 11 0,1-11 0,0 7 0,-1-9 0,-4 0 0,0 1 0,5-5 0,-4-1 0,3-4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37.9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24575,'0'19'0,"0"-1"0,0-4 0,0-4 0,0 12 0,-4-11 0,3 7 0,-4-9 0,5 0 0,0 1 0,0-1 0,0 0 0,0 1 0,0-1 0,0 0 0,-4 21 0,3-15 0,-3 15 0,4-21 0,18-10 0,38-23 0,-25-7 0,20-8 0,-47 10 0,-3 19 0,3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38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0 24575,'0'19'0,"0"-5"0,0 4 0,0-3 0,0 3 0,-4-3 0,3 2 0,-3-6 0,4 15 0,0-10 0,0 7 0,0-10 0,0-3 0,0-1 0,0 0 0,0 1 0,0-1 0,0 0 0,0 5 0,0 10 0,-6 46 0,4 1 0,-4 4 0,2-26 0,3-34 0,1-2 0,5-8 0,0 0 0,-1-5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39.9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0 24575,'0'19'0,"0"-5"0,0 4 0,0-8 0,0 8 0,-4-12 0,3 7 0,-3-8 0,4 4 0,0 1 0,0-1 0,0 0 0,-4-4 0,3 4 0,-4-4 0,14 0 0,-7-1 0,6-4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40.8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1 24575,'0'14'0,"0"0"0,0-5 0,0 0 0,0 1 0,0-1 0,-4-4 0,3 3 0,-3 6 0,-2 11 0,4 11 0,-4-5 0,6 7 0,0-12 0,0 3 0,0-10 0,0-6 0,-4-7 0,-1-6 0,-5-6 0,1-3 0,-1 4 0,5 0 0,1 5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41.8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24575,'0'14'0,"4"-4"0,-3-2 0,3-3 0,-4 4 0,0 1 0,0-1 0,0 0 0,4 1 0,-3-1 0,3 0 0,-4 1 0,0-1 0,0 0 0,0 5 0,0-4 0,0 0 0,0-6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43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24575,'-5'14'0,"4"4"0,-3 7 0,4 14 0,0 4 0,0-8 0,0-7 0,0-13 0,0-1 0,4-5 0,-3 0 0,8-8 0,-4 3 0,0-8 0,-1-2 0,-4-3 0,0 4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1:44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97 24575,'0'15'0,"4"-2"0,1-4 0,4 1 0,1-5 0,-5 3 0,-1-3 0,0 5 0,1-1 0,0 0 0,4-3 0,-4 2 0,4-11 0,0 2 0,1-13 0,-5 3 0,3-6 0,2 2 0,0 0 0,3 2 0,-3 3 0,3-3 0,-2 7 0,2-7 0,-4 8 0,5-13 0,-4 6 0,0-6 0,-2 9 0,-3 0 0,0 7 0,-1 3 0,0 13 0,-2 0 0,2 1 0,-4 3 0,0-12 0,0 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2:05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57 828 24575,'-5'-9'0,"-3"3"0,7-2 0,-8 7 0,8-7 0,-3 2 0,0 1 0,3-3 0,-8 2 0,8-3 0,-3 0 0,4-13 0,0 5 0,0-10 0,0 8 0,0-10 0,-4 8 0,3-26 0,-3 24 0,4-15 0,0 24 0,0 0 0,0-4 0,0 3 0,0-8 0,0 4 0,0-10 0,4 8 0,-3-16 0,7 16 0,-3-6 0,9 12 0,-8 2 0,15-5 0,-14 2 0,15-3 0,-8 2 0,5 2 0,0-8 0,-5 7 0,0-5 0,-5 10 0,0-3 0,5 9 0,4-7 0,-2 10 0,6-7 0,-8 5 0,5 3 0,9-9 0,-6 8 0,16-4 0,-7 6 0,31 0 0,5 0 0,20-10 0,-26 9 0,3 0 0,-6-4 0,1 0-688,17 4 1,0 2 687,-9-1 0,-1 0 0,0 0 0,1 0 0,9 0 0,-1 0 0,-15 0 0,-3 0 0,39 0 0,-47 0 0,-35 0 0,8 0 0,-6 0 0,2 0 1375,10 0-1375,-1 6 0,14-4 0,-6 8 0,-5-5 0,3 0 0,-12 4 0,7-4 0,-5 8 0,-7-7 0,1 7 0,-3-8 0,0 4 0,1 1 0,2 3 0,-6-7 0,-2 7 0,-1-8 0,-7 4 0,4 1 0,-5 7 0,4-1 0,-3 2 0,3-4 0,-4-5 0,0 1 0,0 3 0,0-3 0,0 4 0,0 4 0,0-7 0,0 7 0,0-9 0,0 0 0,0 0 0,0 1 0,0-1 0,0 0 0,0-8 0,0-10 0,0-3 0,0-5 0,0 7 0,0 1 0,0-1 0,-4 5 0,3-3 0,-8 7 0,4-4 0,-4 1 0,-1 3 0,1-3 0,-1 4 0,1-4 0,-5 3 0,4-4 0,-4 5 0,5 0 0,-1 0 0,1 0 0,-1 0 0,1 0 0,4-4 0,0-1 0,5-4 0,5-1 0,0-3 0,4 6 0,0-9 0,1 13 0,-1-13 0,5 10 0,-4-8 0,3 4 0,-3 1 0,3 0 0,-3-1 0,8 1 0,-8 3 0,0-2 0,-2 7 0,-3-3 0,0 0 0,4 3 0,-4-4 0,0 1 0,8 3 0,-7-3 0,7 4 0,-8-4 0,4 3 0,-4-3 0,4-1 0,0 4 0,-3 1 0,-2 5 0,-4 9 0,0 5 0,0 0 0,0 4 0,0-4 0,0-1 0,0-3 0,0 2 0,0-6 0,0 2 0,0-3 0,0-1 0,0 0 0,0 1 0,0-1 0,0 0 0,0 0 0,-4 1 0,3-1 0,-4 0 0,1 5 0,3-4 0,-7 4 0,7-5 0,-8 9 0,8-7 0,-3 7 0,4-9 0,-4-4 0,-1-1 0,-5-4 0,1-4 0,-1-1 0,-3-5 0,-2 5 0,0-3 0,2 7 0,7-8 0,-2 8 0,3-3 0,0 0 0,-4 3 0,4-3 0,-4-1 0,3 0 0,-2 0 0,7-3 0,-8 7 0,4-4 0,0 1 0,-3 3 0,6-7 0,-2 7 0,4-4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2:17.5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1 207 24575,'4'-10'0,"-3"-3"0,7 12 0,-3-7 0,9 3 0,-4-5 0,4 5 0,-5-3 0,4 2 0,6-7 0,11-6 0,-5 4 0,4-3 0,-11 9 0,1-1 0,0 1 0,-5 4 0,0-4 0,-5 4 0,0 0 0,1 0 0,-5 1 0,3 3 0,-7-7 0,3 7 0,-4-3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9:01.5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16 295 24575,'0'14'0,"4"0"0,-3-5 0,8 0 0,-8 1 0,7-1 0,-7 5 0,7-4 0,-7 3 0,7-3 0,-2-1 0,-1 0 0,-1 1 0,0-5 0,-3 3 0,3-3 0,0 1 0,-3 2 0,8-7 0,-4 3 0,4-4 0,5 0 0,-4 0 0,4-4 0,-5-1 0,4-5 0,2 5 0,-1-4 0,0 8 0,-5-7 0,-4 3 0,4-5 0,0-3 0,1 2 0,0-2 0,-2 7 0,-7-2 0,7-2 0,-7 0 0,8-4 0,-8 1 0,7 2 0,-7-6 0,3 2 0,-4 0 0,0 2 0,0 3 0,4-8 0,-3 7 0,3-11 0,-4 12 0,0-4 0,0 5 0,0-1 0,0 1 0,0-1 0,0 1 0,0-1 0,0 1 0,0-1 0,-4 5 0,-1-7 0,-4 5 0,3-6 0,-2 7 0,3-2 0,-5 7 0,1-3 0,-1 4 0,5-4 0,-3 2 0,2-2 0,-3 0 0,0 3 0,3-7 0,-2 7 0,3-4 0,-5 5 0,1 0 0,-1 5 0,1-4 0,4 7 0,-4-7 0,4 3 0,-4-4 0,3 4 0,-2 1 0,7 9 0,-3-4 0,-1 4 0,4-5 0,-7-4 0,7 3 0,-3-2-1696,-35-1 0,29-1 0,-28-4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2:18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0 173 24575,'19'-4'0,"-1"-1"0,1-4 0,26-17 0,-19 12 0,29-20 0,-34 23 0,18-9 0,-14 10 0,0-1 0,-11 2 0,-6 3 0,-3 2 0,0 0 0,4 3 0,-8-3 0,3 4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2:20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0 259 24575,'0'-15'0,"4"2"0,2 3 0,7-3 0,2-2 0,-5 1 0,2 0 0,-11 5 0,12-5 0,-7 3 0,12-2 0,-4 3 0,5 5 0,-1-3 0,9-6 0,4 1 0,-1-6 0,-2 4 0,1 9 0,-12-7 0,6 8 0,-18 0 0,0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2:22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228 69 24575,'0'33'0,"4"-24"0,2 9 0,-1-28 0,-1 1 0,-4-1 0,0-3 0,-4 2 0,3-2 0,-8 7 0,4-2 0,-4 7 0,-1-3 0,1 0 0,-1 2 0,1-2 0,-1 8 0,5 2 0,1 7 0,4-3 0,0 4 0,-4-9 0,3 3 0,-3-2 0,4 7 0,0-3 0,0 4 0,0-5 0,4 1 0,-3 3 0,7-7 0,-3 7 0,5-12 0,-1 3 0,0-4 0,5-4 0,-4-2 0,3-3 0,-7-5 0,2 4 0,-7-4 0,3-9 0,-4 10 0,0-11 0,0-2 0,-8 8 0,1-5 0,-6 15 0,3 8 0,1 4 0,4 1 0,-4 0 0,8 4 0,-87-8 0,67 3 0,-62-4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2:27.2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96 24575,'-10'4'0,"1"5"0,9 6 0,0-1 0,0 0 0,4-5 0,2 0 0,3-3 0,0-2 0,1-4 0,3 0 0,-3 0 0,8 0 0,-8 0 0,4-4 0,-5 2 0,1-10 0,-1 6 0,-4-8 0,-1 0 0,-4 4 0,0-4 0,0 1 0,0 2 0,0-2 0,-4 3 0,-1 1 0,-1-5 0,-2 4 0,3-4 0,-5 9 0,1 1 0,-1 4 0,5 4 0,-3-3 0,7 7 0,-3-3 0,-1 4 0,4 1 0,-3-1 0,4 0 0,0 1 0,0-1 0,0 0 0,0 1 0,0-1 0,4-4 0,6-1 0,0-4 0,-1-4 0,-5-1 0,-4-9 0,0 4 0,0-8 0,0 7 0,0-2 0,-4 8 0,-1 0 0,-4 5 0,-1 0 0,-4 0 0,4 0 0,-4 0 0,5 5 0,4 0 0,-4 0 0,8 3 0,-7-7 0,3 8 0,-5-8 0,5 7 0,1-3 0,4 4 0,0 1 0,0-1 0,0 0 0,0 1 0,-5-1 0,4-4 0,-3-1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2:29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20 24575,'-9'-6'0,"-1"2"0,1 0 0,-1 3 0,1-3 0,-1 4 0,1 0 0,-1 0 0,1 0 0,-5 0 0,4 0 0,-4 0 0,5 0 0,-1 4 0,5 1 0,-3 4 0,7 1 0,-4-1 0,5 0 0,5 5 0,-4-4 0,7-1 0,-3-4 0,0-1 0,4-3 0,-4 7 0,4-7 0,9 3 0,-7-4 0,3 0 0,-10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04.7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89 24575,'0'15'0,"0"-2"0,4-4 0,-3 1 0,7-5 0,-7 7 0,8-6 0,-4 12 0,4-3 0,0 3 0,-3 1 0,-2-5 0,-4 0 0,4-5 0,-3 0 0,3 5 0,-4-4 0,0 4 0,0-5 0,4 0 0,-3 1 0,3-9 0,1-2 0,-4-13 0,3 4 0,-8 0 0,2 2 0,-6 2 0,3-3 0,-5 0 0,1-1 0,-1-4 0,5 4 0,-3-4 0,7 5 0,-3-1 0,4 1 0,0 0 0,0-1 0,0 1 0,0-1 0,0-3 0,0 2 0,-5-3 0,4 1 0,-7 7 0,7-7 0,-3 8 0,0 0 0,2-8 0,-2 7 0,0-8 0,3 5 0,5-1 0,2 5 0,8-3 0,-1 7 0,-2-4 0,15 1 0,-10 3 0,11-3 0,-12 4 0,-2 0 0,-4 0 0,1 4 0,-5 1 0,3 5 0,-7 7 0,7-5 0,-6 5 0,2-8 0,-4 1 0,0 3 0,0 2 0,0-1 0,0 0 0,0-5 0,0 5 0,0 0 0,0 1 0,-5 2 0,0-2 0,0-1 0,-3-4 0,2-2 0,-3-7 0,8 3 0,10-4 0,7 0 0,16 0 0,-1 0 0,5 0 0,-11 0 0,-7 0 0,-9 0 0,5 0 0,0 0 0,5 4 0,0-3 0,-9 7 0,2-7 0,-7 4 0,5-5 0,-5-5 0,-1 0 0,-4 0 0,0 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07.8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104 114 24575,'0'-15'0,"0"1"0,0 5 0,-4 4 0,3-4 0,-3 4 0,4-5 0,-5 5 0,4-3 0,-3 3 0,0-5 0,-1 5 0,-1-4 0,-2 8 0,3-3 0,-5 4 0,1 0 0,-1 0 0,5 4 0,1 2 0,0 3 0,3 0 0,-3 1 0,4-1 0,0 0 0,0 0 0,0 1 0,0-1 0,0 0 0,0 5 0,0-4 0,0 4 0,-5-9 0,4 3 0,-3-3 0,4 5 0,0-1 0,0 0 0,0 1 0,0 3 0,0-2 0,4 2 0,1-4 0,1 1 0,2-1 0,-3 0 0,4 1 0,1-1 0,-1 0 0,0 1 0,1-1 0,-5 0 0,3-4 0,-3 4 0,1-4 0,2 0 0,-3 3 0,4-7 0,1 4 0,-1-5 0,13 0 0,-6 0 0,21 0 0,-6 0 0,0 0 0,-2 0 0,-14 0 0,-2 0 0,-4-5 0,-3 0 0,-2-4 0,-4-1 0,0 1 0,4-1 0,-3 1 0,3-1 0,-4 1 0,0 0 0,0-5 0,0-1 0,0 1 0,0 4 0,0 6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10.1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24575,'0'14'0,"0"8"0,0-10 0,0 9 0,0-10 0,0 2 0,0 9 0,0-10 0,0 14 0,0-15 0,0 6 0,0-2 0,0 13 0,5-11 0,-4 11 0,3-13 0,0-1 0,-3 8 0,3-11 0,0 11 0,-3-12 0,3 4 0,-4-5 0,0 0 0,0-3 0,0-2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11.2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24575,'6'18'0,"-2"-7"0,-4 11 0,4-7 0,-3 3 0,7 5 0,-3-3 0,1-1 0,4 8 0,-4-10 0,1 12 0,1-6 0,-7-4 0,3 0 0,0-1 0,-3-8 0,3 3 0,-4 1 0,0-4 0,0 4 0,0-5 0,0 0 0,0-8 0,-4-6 0,3-1 0,-3-3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14.2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369 0 24575,'-15'0'0,"2"0"0,3 0 0,1 0 0,-1 0 0,1 0 0,-1 0 0,1 0 0,-1 0 0,1 0 0,0 0 0,-1 0 0,1 4 0,-9-3 0,6 4 0,-5-5 0,3 0 0,4 0 0,-4 0 0,9 4 0,-4-3 0,4 3 0,-4-4 0,-1 0 0,1 0 0,-1 0 0,1 0 0,4 4 0,-4-3 0,4 3 0,-4 0 0,-1-3 0,1 8 0,-1-8 0,5 7 0,1-3 0,0 5 0,2-1 0,-2 0 0,4 5 0,0-4 0,0 4 0,0-5 0,0 0 0,0 0 0,-4-3 0,3 2 0,-3-3 0,4 4 0,0 1 0,0-1 0,0 0 0,4-3 0,1 2 0,5-7 0,3 3 0,6-4 0,-4 0 0,3 4 0,-9-3 0,0 3 0,9 1 0,-7-4 0,11 3 0,-7-4 0,-1 0 0,4 0 0,0 0 0,-2 4 0,2-3 0,8 7 0,-9-7 0,14 3 0,10 1 0,-21-4 0,16 3 0,-26 0 0,-1-3 0,0 7 0,1-7 0,-1 3 0,0 0 0,1 2 0,-5 3 0,-1 0 0,-4 1 0,0 3 0,0-3 0,0 4 0,0-5 0,0 1 0,0-1 0,-4-4 0,3 3 0,-8-7 0,8 8 0,-11-8 0,5 7 0,-6-7 0,-9 7 0,9-7 0,-13 4 0,16-5 0,-4 0 0,1 0 0,-20 4 0,13-3 0,-12 3 0,23-4 0,4 4 0,-4-3 0,4 3 0,-4-4 0,-1 0 0,-3 4 0,-2-3 0,-4 4 0,0-5 0,5 0 0,0 0 0,1 4 0,-2-3 0,-4 3 0,4-4 0,2 0 0,8 4 0,-4-3 0,4 7 0,0-7 0,1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1:44.9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1607 335 24575,'0'-15'0,"0"2"0,-4 7 0,3-2 0,-3 3 0,4-5 0,0 1 0,0-1 0,0 1 0,-5 0 0,0 3 0,-8-6 0,2 10 0,-7-11 0,4 8 0,-1-4 0,2 3 0,-1 2 0,3 0 0,-2 3 0,3-3 0,5-1 0,-3 4 0,3-3 0,-1 0 0,-2 3 0,7-7 0,-8 2 0,4 1 0,-8-3 0,-12 0 0,8-1 0,-7 1 0,15 0 0,-1 7 0,1-3 0,0 0 0,-1 3 0,1-4 0,-1 1 0,1 3 0,-5-7 0,4 7 0,-4-8 0,5 8 0,-1-3 0,1 0 0,-1-1 0,1-1 0,-1 2 0,1 0 0,0 3 0,-1-3 0,1 4 0,3-5 0,-2 4 0,3-3 0,-5 4 0,1 0 0,-1-4 0,1 3 0,0-3 0,-1 4 0,-3 0 0,2 0 0,-3 0 0,1 0 0,2-4 0,-6 3 0,2-4 0,0 5 0,2 0 0,3 0 0,1 0 0,0 0 0,-1 0 0,1 0 0,-1 0 0,1 0 0,-1 0 0,1 0 0,-5 0 0,4 0 0,-4 0 0,5 0 0,-1 0 0,-3 0 0,-2 0 0,-4 0 0,5 0 0,-4 0 0,3 0 0,1 0 0,0 4 0,5-2 0,-1 2 0,1-4 0,-1 0 0,1 0 0,-1 4 0,1-3 0,0 3 0,-1-4 0,1 0 0,-1 0 0,1 0 0,4 4 0,-4-3 0,4 3 0,-5-4 0,1 0 0,0 4 0,-1-3 0,1 4 0,-1-5 0,1 0 0,-1 0 0,1 0 0,4 4 0,-4-3 0,4 3 0,-4-4 0,-1 0 0,1 0 0,-1 0 0,1 0 0,4 4 0,-4-3 0,4 3 0,-4-4 0,-1 4 0,-4-3 0,0 8 0,-1-8 0,2 3 0,3-4 0,-3 4 0,2-3 0,-2 7 0,7-2 0,-2-1 0,7 3 0,-8-3 0,8 5 0,-7-5 0,7 3 0,-7-3 0,7 5 0,-8-5 0,4 3 0,-5-3 0,1 4 0,0 5 0,3-4 0,2 4 0,0-5 0,3 0 0,-3 1 0,-1-1 0,4 0 0,-3 1 0,0-1 0,3 0 0,-7 1 0,7-1 0,-8 0 0,8 1 0,-3-1 0,0 0 0,3 1 0,-4-1 0,5 4 0,-4-2 0,3 2 0,-3 1 0,4 0 0,0 5 0,0 0 0,0-5 0,0 4 0,-4-4 0,3 1 0,-3 2 0,-1-6 0,4 6 0,-7-6 0,7 2 0,-8-4 0,8 5 0,-7-4 0,7 4 0,-7-1 0,7 2 0,-4-1 0,1 4 0,3-8 0,-3 8 0,4-8 0,-4 4 0,3-1 0,-4 2 0,5-1 0,0 0 0,0-5 0,0 4 0,0-2 0,0 2 0,0-4 0,0 5 0,0-4 0,0 8 0,0-8 0,0 4 0,5-5 0,-4 0 0,3 1 0,-4 3 0,0-2 0,4 2 0,-3-4 0,3 1 0,-4-1 0,4 0 0,-3 1 0,3-1 0,-4 0 0,5 1 0,0-1 0,0 0 0,3 5 0,-7-4 0,3 4 0,1-1 0,-4 2 0,3-1 0,0-1 0,-3-3 0,7-1 0,-7 5 0,3-4 0,1 3 0,-4-3 0,7-1 0,-3 0 0,4 1 0,1-5 0,-1 3 0,4-3 0,2 5 0,4-1 0,-5 0 0,0-3 0,-5 2 0,0-3 0,1 0 0,-5 3 0,3-2 0,1 3 0,6 0 0,-1-4 0,4 4 0,-8-4 0,4 0 0,-5 3 0,0-7 0,1 8 0,-1-8 0,0 7 0,5-7 0,-4 7 0,8-2 0,-8-1 0,4-1 0,9 2 0,-6-5 0,12 6 0,-11-3 0,1-3 0,0 3 0,-5-4 0,4 0 0,-4 0 0,5 0 0,0 0 0,-1 0 0,1 0 0,10 0 0,2 0 0,10 0 0,0 0 0,-10 0 0,-2 0 0,-11 0 0,-3 0 0,2-4 0,-2 3 0,-1-4 0,0 5 0,-5-4 0,1 3 0,-1-3 0,0 4 0,5-4 0,-4 3 0,4-8 0,-1 8 0,-3-7 0,8 7 0,-4-3 0,5-1 0,0 0 0,9 0 0,24 1 0,-6 4 0,6-4 0,-14 2 0,-17-6 0,8 7 0,-10-3 0,-5 0 0,0 3 0,-5-4 0,0 1 0,5-1 0,-4-4 0,4-1 0,-5 1 0,0-5 0,1-1 0,-1 1 0,0 0 0,5 5 0,-4-1 0,8 1 0,-4-5 0,1 8 0,2-2 0,-10 3 0,5 0 0,-7 0 0,0-3 0,4 7 0,-4-8 0,0 4 0,3-5 0,-2 1 0,3 0 0,0-5 0,-4-1 0,4 1 0,-8-4 0,7 8 0,-7-18 0,3 15 0,-4-11 0,0 11 0,0 2 0,0-2 0,0 3 0,0 1 0,0-5 0,0 4 0,0-8 0,0 3 0,0 1 0,0 0 0,0 0 0,4 8 0,-3-6 0,3 6 0,-4-3 0,0 0 0,0-5 0,-4 8 0,3-11 0,-3 11 0,4-8 0,-4 5 0,3-1 0,-8 1 0,8-1 0,-3 1 0,0-1 0,3 1 0,-3-5 0,4 4 0,0-4 0,0 5 0,0-1 0,0 1 0,0 0 0,-5-1 0,0 1 0,-4-1 0,-1 5 0,1 1 0,4 0 0,-8 3 0,7-8 0,-12 8 0,12-7 0,-7 2 0,8-3 0,0 0 0,1-1 0,4 1 0,0-1 0,0 1 0,0-1 0,0 1 0,0-1 0,0 5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20:58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21 24575,'-10'-20'0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16.2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397 98 24575,'14'-5'0,"0"1"0,-5 4 0,9-4 0,-7-2 0,11 1 0,-12 1 0,4 4 0,-1 0 0,-2-4 0,2 3 0,-4-4 0,1 1 0,-1 3 0,0-7 0,1 7 0,-1-3 0,0-1 0,1 4 0,-1-3 0,0 0 0,1 3 0,-14-3 0,-32 4 0,-41 0 0,-16 0 0,-7 0 0,33-5 0,2 0 0,-19 5 0,11-2 0,32-8 0,33 10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18.7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168 153 24575,'0'15'0,"0"2"0,4 2 0,2 1 0,-1 2 0,3-3 0,-1 10 0,7 4 0,-2-1 0,-2-1 0,-6-16 0,0-2 0,-3 1 0,7-4 0,-7 3 0,4-3 0,-5-1 0,0 0 0,0 1 0,0-9 0,-17-15 0,8 1 0,-17-13 0,2 8 0,2-2 0,-39-42 0,38 38 0,-24-33 0,38 47 0,-1-8 0,5 7 0,1-2 0,4 3 0,0 1 0,0 0 0,0-18 0,0 14 0,0-13 0,0 16 0,0 1 0,0-5 0,0 4 0,0-4 0,0 5 0,0-1 0,4 5 0,-3-4 0,8 4 0,-4 0 0,4-3 0,0 7 0,5-4 0,-4 5 0,8 0 0,23 0 0,-6 0 0,23 0 0,-27 4 0,8-2 0,-4 2 0,-7-4 0,-1 4 0,-17-3 0,-1 3 0,5 4 0,-4-6 0,-1 11 0,0-12 0,-8 7 0,7 6 0,-7-3 0,7 7 0,-7-9 0,8 0 0,-8 5 0,3-4 0,-4 4 0,0-5 0,-4 8 0,-2-9 0,-3 8 0,-5-11 0,4 1 0,-8 2 0,7-7 0,-2 3 0,-1-4 0,4 0 0,-8 0 0,8 0 0,-4 0 0,4 0 0,-3 0 0,7 4 0,-11-3 0,11 3 0,-4 1 0,2-4 0,2 3 0,-3-4 0,0 4 0,-5-3 0,-5 3 0,-1-4 0,2 0 0,0 4 0,7-3 0,-2 3 0,7-4 0,2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20.3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33 105 24575,'-4'11'0,"3"1"0,-3-7 0,4 4 0,4 1 0,1-5 0,0 3 0,4-7 0,-4 8 0,12-4 0,-5 0 0,5-1 0,-7-4 0,-1 4 0,9-3 0,-7 3 0,21-4 0,-19 0 0,14 0 0,-12 0 0,-1 0 0,0 0 0,-9-4 0,3 3 0,-3-7 0,1 3 0,-2-5 0,-4 1 0,0-1 0,4 1 0,-3-1 0,3-3 0,-4 2 0,0-2 0,-4 3 0,-1 1 0,-5 3 0,5-2 0,-4 7 0,4-7 0,-4 7 0,-1-8 0,1 8 0,-5-3 0,4 0 0,-4 3 0,5-4 0,-1 1 0,-3 3 0,2-7 0,-7 7 0,8-8 0,-4 8 0,5-3 0,-1 4 0,1 0 0,0 0 0,-1 0 0,5 4 0,-4-3 0,4 3 0,0 1 0,-3-4 0,-2 7 0,4-3 0,-7 4 0,12 1 0,1-5 0,1-1 0,3-4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24.9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511 1474 24575,'10'9'0,"3"1"0,-2-1 0,2-4 0,-8 4 0,4-8 0,-4 7 0,4-7 0,-4 7 0,4-3 0,4 5 0,-2-1 0,3 0 0,-6 1 0,3 34 0,-5-26 0,0 17 0,-11-36 0,-5-9 0,1 1 0,-1 0 0,1-13 0,4 9 0,0-9 0,5 13 0,0-9 0,0 6 0,5-5 0,0 7 0,4 5 0,15 1 0,-12 4 0,26-6 0,9 4 0,-15-8 0,16 5 0,18 36 0,0 11 0,-16-9 0,20 10 0,-8 1 0,-47-16 0,-6-22 0,5 6 0,10-46 0,-14-31 0,-32 11 0,-26-13 0,-17-10 0,-8-4 0,-3-1 0,7 3 0,14 8 0,4-11 0,10 6 0,-1 0 0,-11-7-217,4 18 1,-9-8 0,-6-4 0,-3-1-1,0 2 1,4 5 0,7 9 0,10 12 216,-25-20 0,22 18 0,28 0 0,10 28 0,10 10 0,-3 5 0,4-1 0,0 1 1730,0-1-1730,8 13 0,-1-1 0,6 12 0,-4-5 0,5 5 0,-4 0 0,4 1 0,-1-2 0,2 1 0,3 0 0,1 5 0,8 8 0,-11-11 0,2 6 0,-14-13 0,-4 1 0,4-1 0,2 0 0,3 1 0,4-1 0,2 0 0,3 5 0,1 0 0,21 26 0,34-1 0,-12 8 0,20-8 0,-51-20 0,-6 3 0,-12-8 0,1 1 0,-8-2 0,6-8 0,-11 4 0,8 0 0,-4 1 0,8 0 0,-2 2 0,15-2 0,-10 9 0,21-3 0,-16 2 0,4-1 0,-3 2 0,-11-5 0,7-5 0,-13 0 0,3-4 0,1 4 0,2 5 0,2-4 0,-3 8 0,-1 0 0,0-2 0,-4 1 0,4-7 0,-8 3 0,7 6 0,-3 1 0,9-2 0,-4 0 0,3-4 0,5 9 0,-7-7 0,11 1 0,-7-3 0,3 0 0,11 3 0,0 5 0,2-9 0,-8 5 0,-14-9 0,0-4 0,-4 4 0,4-8 0,5 11 0,0-6 0,5 8 0,8-1 0,-7-2 0,7 2 0,-12-4 0,-2-3 0,1 2 0,0-7 0,-3 7 0,1-7 0,-7 3 0,5 0 0,3-2 0,-7 6 0,7-7 0,-4 3 0,1-4 0,4 4 0,-1 1 0,2 5 0,32 7 0,-22-6 0,22 7 0,-28-9 0,0 0 0,-5-4 0,4 4 0,-8-8 0,8 7 0,-4-3 0,1 0 0,-2 4 0,-4-8 0,9 3 0,-2 0 0,2-3 0,0 7 0,-4-7 0,5 8 0,-4-4 0,-2 4 0,-4-4 0,1 4 0,-5 4 0,-1 3 0,-4 2 0,-4-4 0,-1-5 0,-5-4 0,1-1 0,-1-4 0,-12 0 0,6 0 0,-22 0 0,21 0 0,-6 0 0,13 0 0,-7 0 0,1 0 0,-17-6 0,12 5 0,-18-5 0,9 6 0,4 0 0,4 0 0,12 0 0,-3-5 0,2 0 0,-3 0 0,5-3 0,-5 2 0,8-7 0,-7 2 0,12-7 0,-3 0 0,4 2 0,0-2 0,0 9 0,0-1 0,4 1 0,2 4 0,3-4 0,0 8 0,1-7 0,3 7 0,2-3 0,3 4 0,1 4 0,8-3 0,-7 3 0,7-4 0,-12 0 0,-2 0 0,5 0 0,-7 0 0,7 0 0,-5 0 0,-2 0 0,6 0 0,-10-4 0,9 3 0,-10-8 0,8 4 0,-9-4 0,-1-1 0,-4 1 0,0-5 0,0 4 0,0-18 0,0 15 0,0-11 0,4 7 0,6 5 0,0-6 0,4 9 0,-5 3 0,0 2 0,1 4 0,-1 0 0,0 0 0,0 0 0,1 0 0,-1 0 0,19 4 0,0 4 0,17 3 0,-18 1 0,1-5 0,4 14 0,-8-13 0,8 9 0,-14-9 0,-3 2 0,-1 12 0,-5-1 0,-5 6 0,-4 2 0,-4-12 0,-1 6 0,-4-9 0,3-4 0,-2 4 0,7-5 0,-7-4 0,6 3 0,-6-7 0,3 8 0,-5-4 0,1 0 0,4 3 0,-4-3 0,4 1 0,-4-2 0,-1-4 0,-3 0 0,-2-4 0,0-2 0,6 1 0,5 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26.2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1 285 24575,'41'-14'0,"-7"3"0,-6-2 0,-10 8 0,-9 0 0,1 1 0,-1 3 0,0-7 0,1 7 0,-1-4 0,0 1 0,0 3 0,19-3 0,-10 0 0,25 3 0,8-13 0,-4 11 0,14-6 0,-1 9 0,6 0 0,19-10 0,2-2 0,-36 6 0,5 0 0,28-11 0,4 0-1128,-5 7 1,2 1 1127,15-4 0,-3-1 0,-27 1 0,-7 3 0,24 8 0,-27-12 0,-33 13 0,-5-8 0,-17 4 0,-1 0 0,-4 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28.8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0 533 24575,'5'14'0,"-4"4"0,3-4 0,-4 9 0,0 7 0,0-5 0,0 4 0,0-15 0,0 4 0,0 5 0,0-7 0,0 10 0,0-11 0,0 3 0,4 9 0,-3-10 0,3 5 0,-4-9 0,4-3 0,-3-4 0,3-42 0,3-35 0,-6 0 0,2 19 0,0 3 0,-3 3 0,0-16 0,0 23 0,0 8 0,4 4 0,-3 12 0,3 2 0,-4-1 0,5-9 0,0 2 0,12-16 0,-10 16 0,10-8 0,-12 10 0,0 0 0,-1 5 0,-4 0 0,0 5 0,0-1 0,4 1 0,6-13 0,0 5 0,11-20 0,-9 16 0,9-8 0,-10 10 0,2 9 0,-4 6 0,1 9 0,3 17 0,2-6 0,-1 7 0,0-5 0,-5-8 0,20 36 0,11-4 0,0 10 0,-3-2 0,-27-19 0,-4 0 0,-6 6 0,0-17 0,0 3 0,0-9 0,0-5 0,0 9 0,-5-7 0,4 7 0,-7-9 0,3 0 0,-17 5 0,-5 4 0,-3-2 0,-8 3 0,6-7 0,-9 1 0,-8 7 0,19-7 0,-6 0 0,26-8 0,-4-1 0,9 1 0,1 4 0,4 1 0,0 7 0,0-5 0,0 5 0,-4-3 0,3-4 0,-4 8 0,10-4 0,4 1 0,5-2 0,35 12 0,-4-6 0,19 3 0,-25-8 0,20-3 0,-33-1 0,19 1 0,-31-3 0,-1-2 0,2 3 0,13-4 0,-7 3 0,18 0 0,-18-3 0,8 5 0,-15-9 0,0 8 0,-5-8 0,0 3 0,1 0 0,-1-3 0,-4-1 0,-5-1 0,-5-3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30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9 206 24575,'-5'-10'0,"1"1"0,4-9 0,0 7 0,0-7 0,0 8 0,0 1 0,0-5 0,0 4 0,0-4 0,4 9 0,6 1 0,18 14 0,-10-3 0,14 4 0,-22-7 0,0 0 0,-2 1 0,-3 1 0,0 2 0,4-7 0,-8 7 0,29 3 0,-15 0 0,22 5 0,-18-7 0,-5 0 0,4 1 0,-8-5 0,0 3 0,-2-7 0,-3 3 0,4-4 0,-3-4 0,2-5 0,-3-20 0,0 7 0,-1-11 0,-4 18 0,0 1 0,0 5 0,0-1 0,0 1 0,0 0 0,0-1 0,0-3 0,0 2 0,0-3 0,0 5 0,0 8 0,0 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34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0 422 24575,'0'-15'0,"0"-7"0,0 11 0,0-7 0,0 4 0,0 4 0,0-12 0,0 11 0,0-7 0,0 8 0,0 1 0,0-5 0,0 4 0,0-4 0,0 5 0,0-1 0,4-3 0,-3 2 0,4-3 0,-5 5 0,0 0 0,0-1 0,0-3 0,4 2 0,-3-3 0,3 5 0,-4 0 0,0-1 0,0 1 0,4-1 0,-3 1 0,3-1 0,-4 1 0,0-5 0,0 4 0,4 9 0,-3 15 0,8 7 0,-4 6 0,0-9 0,3 1 0,-2 0 0,3 3 0,-4-2 0,3 3 0,-7-9 0,4 0 0,-1-1 0,1-2 0,0 2 0,3-3 0,-3-1 0,1 0 0,2 5 0,-3-4 0,4 3 0,-3 1 0,2-4 0,-7 8 0,3-8 0,0 4 0,-3-5 0,3 0 0,-4 1 0,0-1 0,0 0 0,5-3 0,-4 2 0,3 1 0,0-3 0,-3 11 0,3-11 0,-4 8 0,4-5 0,-3 0 0,3 1 0,-4-1 0,5 0 0,-4 1 0,3-1 0,-4 0 0,0 1 0,4-5 0,-3 3 0,3-3 0,-4 5 0,4-5 0,-3 3 0,3-3 0,-4 5 0,0-1 0,0 0 0,-4 0 0,-1-3 0,-5 2 0,1-7 0,4 7 0,-4-7 0,4 3 0,-4 5 0,-13-7 0,5 10 0,-6-7 0,10 1 0,11-2 0,8-4 0,4-4 0,3 3 0,-3-8 0,3 4 0,-2 0 0,2-4 0,0 8 0,-2-3 0,11-4 0,-11 5 0,7-5 0,-9 8 0,0 0 0,1-4 0,-1 3 0,0-3 0,1 4 0,7-5 0,-5 4 0,5-7 0,-3 7 0,-4-3 0,8 4 0,-8 0 0,3-4 0,-3 3 0,-1-4 0,5 5 0,0 0 0,1 0 0,-6 0 0,-5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57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2073 24575,'6'-50'0,"17"-6"0,-6 10 0,6-4 0,35-26 0,13-1-2049,-24 29 1,1 1 0,3-2 2048,10-8 0,2-2 0,1 2 0,0 7 0,0 3 0,-4 2 610,8-5 0,-1-2-610,-4 0 0,4-4 0,-5 3 0,9-3 0,-4 0-309,-18 6 1,0-4 0,-1 2 308,19-14 0,-6 1 0,-17 10 0,-3-1-28,6-6 0,3-2 28,5-6 0,-1 5 0,-18 27 0,-2 3 0,5-10 0,-5 8 2846,-11 21-2846,-13 6 493,-5-4-493,3 1 2488,-7 2-2488,3 6 79,1 14-79,0 7 0,0-2 0,-1-5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3:59.7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1716 24575,'35'-62'0,"21"5"0,-11 16 0,8-6 0,1-1-2774,4 0 1,3-1-1,4-2 2774,-2 4 0,5-1 0,3-2 0,5 0 0,1-1 0,7-1 0,2-1 0,-2 0 0,-4 3-731,2-4 1,-5 3-1,0 0 1,4-1 730,-2 5 0,6-2 0,-1 0 0,-4 3 0,-10 2 0,-3-2 0,-10 3 0,-2 3 1017,16-11 0,-6 5-1017,-18 12 0,-6 5 0,5-1 0,3-2 0,-29 14 3357,-7 13-3357,-12-3 5852,3 3-5852,-4-5 0,4 5 0,-3-4 0,7 8 0,-6-3 0,2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5:59.9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24575,'0'0'0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4:07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1 832 24575,'17'-19'0,"9"-4"0,-1 8 0,4-7 0,-1 4 0,10-30 0,5-13 0,-14 7 0,-17 4 0,-4 0 0,1-12 0,-4-1 0,-1 0 0,7 2 0,-5-17 0,-2 57 0,-3-8 0,8 10 0,4-4 0,-1 12 0,5-6 0,-8 12 0,1 0 0,-1-4 0,5 8 0,-4-3 0,-9 8 0,-17 3 0,-14 11 0,3-4 0,10-1 0,12-9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4:11.2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3029 24575,'0'-15'0,"0"-3"0,17-15 0,-5 10 0,15-14 0,12-2 0,-5 11 0,8-13 0,0 11 0,-19 9 0,13-16 0,-16 16 0,12-12 0,29-20 0,-23 27 0,30-29 0,-47 39 0,17-4 0,-13-8 0,19 1 0,3-25 0,-9 24 0,1-10 0,-20 27 0,38-26 0,-19 14 0,32-14 0,-29 11 0,21-2 0,23-11 0,-14 8 0,-1 3 0,-42 17 0,1-1 0,-8-2 0,57-20 0,-38 7 0,40-13 0,2 13 0,-31-1 0,9 8 0,1 0 0,10-18 0,14 1 0,-3-3 0,-36 17 0,36-9 0,-17-7 0,1 17 0,-7-17 0,3 21 0,-16-9 0,20 2 0,-24 3 0,32-27 0,-26 28 0,13-20 0,-17 12 0,0 2 0,-1-2 0,-1-1 0,-3 1 0,-11 6 0,1 6 0,-8-1 0,16 2 0,-20 1 0,9 1 0,-16 9 0,-1-3 0,18-4 0,-13 1 0,18-4 0,-13 5 0,10-7 0,-8 5 0,16-17 0,-16 12 0,1-6 0,-4 5 0,-8 4 0,8-9 0,-12 3 0,11 1 0,-11 1 0,7 4 0,5-1 0,-7 1 0,11 5 0,-12-1 0,4 1 0,-1 0 0,2-1 0,8 1 0,-8-1 0,-1-3 0,-6-6 0,-7-1 0,9-13 0,-8 12 0,4-18 0,-6 18 0,0-26 0,0 23 0,-4-13 0,3 23 0,-4-4 0,10 7 0,0-2 0,4 3 0,5 1 0,-4-1 0,3 1 0,1-1 0,0 1 0,1 0 0,2-5 0,-10-1 0,5 1 0,-11-4 0,3 3 0,-4-8 0,0 4 0,-4 0 0,3 5 0,-3 5 0,4-5 0,0-1 0,0 1 0,4 4 0,1 2 0,0 3 0,8-5 0,-7 5 0,7 1 0,-7 0 0,2 3 0,-7-12 0,3 7 0,-4-8 0,-4 0 0,-1 8 0,-5-2 0,5 3 0,1 4 0,4-3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4:13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1484 24575,'32'-15'0,"-3"2"0,20 1 0,-8 0 0,-9 2 0,14 2 0,-22-5 0,13 8 0,-19 0 0,1-4 0,0 8 0,38-17 0,22 15 0,-31-8 0,4-2-995,20 5 1,5 0 994,0-4 0,4-3 0,-9 2 0,5-1 0,-3 1 0,22-3 0,-3 0 0,-4-2 0,-7 1 0,-24 4 0,-8 2-73,7-6 73,19-5 0,7-2 0,-36 11 0,3 1-593,16-5 1,10-1-1,-6 1 593,1 4 0,-4-1 0,12-6 0,-4 0 0,17 3-207,-30-1 0,-3 2 207,-9 8 1745,30-10-1745,-18 1 71,-16 2-71,2 2 0,4-1 0,40-8 517,-27 1 0,1 0-517,26 3 0,-38-4 0,-6 1 488,-12 12-488,42-18 0,-43 15 0,45-5 0,7-3-234,-33 8 1,5-1 233,36-5 0,2-2-260,-33 1 1,-1 0 259,22 5 0,-3 0 0,-26-2 0,-4 1 0,40 2 0,3-14 0,-43 9 0,1 0-805,-5 3 1,4 0 804,34-13 0,2 1 0,-26 11 0,-1 3 0,14-3 0,-2 1 15,-18 2 1,-5 1-16,22-5 1293,7-2-1293,-52 3 0,1 11 0,-5 0 1735,-7-4-1735,6 8 452,-8-7-452,10 1 0,7-5 0,49-18 0,12 7-581,-17 10 0,1 1 581,21-6 0,-34 16 0,-3 2 0,15-6 0,-6 6 0,-10 0 0,-30 0 0,-10 0 0,-1 0 290,-3 0 1,-6 0-1,-5 0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7:51.8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1 655 24575,'56'0'0,"0"0"0,41 0 0,-34 0 0,1 0-2711,-8 0 0,1 0 2711,27 0 0,6 0 0,0 0 0,4 0 0,-14 0 0,4 0 0,-3 0 0,-10 0 0,-2 0 0,1 0 0,3 0 0,0 0 0,1 0-145,1 0 1,-1 0 0,-5 0 144,-5 0 0,-1 0 562,24 0 0,-13 0-562,-37 0 0,12 0 0,-21 0 2618,42-10-2618,-19 8 1907,29-14-1907,-39 15 206,0-12-206,17 7 0,5 1 0,18-3 0,-16-1 0,-4 2 0,-10 5 0,-12-10 0,-8 10 0,31-4 0,4 6 0,-14 1 0,4-2-557,-1-4 1,2-1 556,10-1 0,-1-1 0,-10-4 0,1-1 0,16 3 0,0 0 0,-14-2 0,-1 1 0,17 6 0,2 1 0,-10-8 0,-1 0 0,-11 5 0,2 1 0,38-7 0,-3 0 0,-5 0-757,-25 5 1,11-2-1,-6 3 757,2 6 0,0-1-997,2-6 1,5-3 0,2 2 996,5 2 0,2 2 0,-2-2 0,-6-3 0,-1-2 0,1 2-719,3 3 0,1 2 1,-2-2 718,-10-2 0,-2-1 0,2 2 0,5 1 0,1 1 0,1 1 0,1-1 0,-1 0 0,-4 0 343,0-5 0,-1 1-343,25 9 0,-10 1 0,-30-6 839,-5 5 0,-2 2-839,-8-1 3034,0 0-3034,-10 0 3130,8-6-3130,12 4 0,36-4-951,-23-1 0,5 1 951,10 5 0,1-2 0,-2-14 0,3-2 0,15 10 0,0 2 0,-24-6 0,-2 0 0,7 1 0,-2 4-99,-19 7 1,-5 0 98,16-9 0,19 10 0,-49 0 0,12 0 0,-31-4 1882,-8 3-1882,8-3 217,25 4-217,-18-5 0,22 4 0,-32-3 0,-2 4 0,-4 0 0,1 0 0,-1 0 0,5 0 0,0 0 0,5 0 0,-1 0 0,-3 4 0,2-3 0,-6 4 0,2-5 0,-7 4 0,-2 1 0,-4 4 0,0 1 0,0-1 0,0 0 0,0-4 0,0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7:57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24575,'0'0'0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9:18.4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226 82 24575,'-9'-5'0,"0"0"0,-5 5 0,-15 0 0,7 0 0,-7 0 0,15 0 0,5 0 0,0 0 0,-1 0 0,1 5 0,-5 0 0,4 4 0,-4 5 0,9-4 0,1 7 0,4-6 0,0 2 0,-5 9 0,4-9 0,-3 8 0,4-11 0,0 3 0,-4-3 0,3 4 0,1-5 0,5-4 0,0 4 0,8-4 0,-7 4 0,11 1 0,8 1 0,-4-6 0,36 8 0,-21-6 0,43 1 0,-32 10 0,14-9 0,-11 9 0,-17-7 0,14-6 0,-16 5 0,0-8 0,-2 8 0,-7-5 0,-6 5 0,-3-1 0,-8 0 0,-5 9 0,0-7 0,0 7 0,0-9 0,0 5 0,-5-4 0,0 4 0,-4-5 0,-1-4 0,-3 7 0,-2-9 0,-8 9 0,7-7 0,-5 0 0,10-1 0,-7-4 0,-15 11 0,10-9 0,-10 8 0,15-10 0,8 0 0,-16 0 0,9-4 0,-20 3 0,16-3 0,-8 4 0,2 0 0,-4 0 0,1 0 0,6 0 0,10 0 0,5 0 0,3-4 0,-2-1 0,7-5 0,-7 1 0,7-1 0,-4 1 0,5-5 0,0-1 0,0-3 0,0-11 0,5 8 0,0-12 0,0 13 0,3-3 0,-7 4 0,8 0 0,-4 1 0,4-5 0,-4-7 0,-1 4 0,0-2 0,-2 9 0,2 0 0,-4 4 0,0 2 0,0 3 0,0 1 0,4-5 0,-3 4 0,3-4 0,0 9 0,-3-3 0,3 2 0,0-7 0,-3 2 0,4-2 0,-5 3 0,0 1 0,0-1 0,4-3 0,-3 2 0,7 2-1696,1 4 0,-2 5 0,1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9:20.5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24575,'0'14'0,"0"0"0,0-5 0,0 1 0,4-1 0,-3 4 0,7-2 0,-7 2 0,3-3 0,-4-1 0,9-4 0,-3-1 0,7-4 0,-3 0 0,3 0 0,-3 0 0,4 0 0,-9-4 0,3 3 0,2-7 0,4 7 0,5-8 0,-5 8 0,14-3 0,-7 4 0,5 0 0,-5-4 0,-6 3 0,14-4 0,2 5 0,30 0 0,6 0 0,-11 0 0,-6 0 0,-36 0 0,-1 5 0,1 0 0,-4 0 0,4 3 0,-5-7 0,5 12 0,-8-7 0,2 7 0,-8 1 0,0-4 0,0 16 0,0-9 0,0 10 0,0-9 0,0 1 0,0 4 0,0-8 0,0 3 0,-4-13 0,3 3 0,-3-2 0,4 3 0,-9-4 0,-19 3 0,-6-7 0,-36 13 0,24-11 0,-36 16 0,41-13 0,-5 9 0,28-10 0,9 4 0,0-8 0,-1 3 0,5 0 0,-4-3 0,0 3 0,-16-4 0,-14 0 0,6 0 0,0 0 0,19 0 0,9 0 0,1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9:21.4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1 185 24575,'0'-15'0,"4"6"0,1 1 0,4 7 0,13-12 0,5 5 0,32-12 0,-12 5 0,14-2 0,-11-1 0,-7 3 0,-4-1 0,-10 9 0,-15-1 0,0 7 0,-5-8 0,1 8 0,-1-3 0,0 8 0,0 1 0,-3 1 0,-2-2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9:23.7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14 294 24575,'0'15'0,"0"-2"0,5 5 0,-4-7 0,7 7 0,-7-9 0,7 1 0,2-1 0,4 0 0,1-3 0,-2 2 0,1-3 0,0 4 0,5 1 0,-5-5 0,0-1 0,-5-4 0,0 0 0,1 0 0,-1 0 0,0 0 0,1 0 0,-1 0 0,0 0 0,1 0 0,-1 0 0,0-4 0,1-1 0,3-1 0,-7-2 0,7-10 0,-8 6 0,4-10 0,-4 8 0,4-1 0,-4-3 0,8-5 0,-2 3 0,2-3 0,-8 4 0,-1 5 0,1-4 0,-4 7 0,7-2 0,-7 3 0,-1 1 0,-5-1 0,-5 5 0,1-3 0,-1 2 0,-3-3 0,-2 0 0,-8-9 0,7 6 0,-1-6 0,7 9 0,1 0 0,-1-1 0,1 5 0,-5-4 0,8 4 0,-6 0 0,6-3 0,-7 2 0,-2 1 0,0 1 0,-2 4 0,2 0 0,0 0 0,-2 0 0,6 0 0,-2 0 0,3 0 0,1 0 0,-1 0 0,5 4 0,-3 5 0,7 6 0,-4-1 0,1 0 0,-1-5 0,-5 0 0,5 1 0,1-1 0,4 0 0,0 1 0,0-1 0,8 0 0,3 5 0,7-4 0,-3 4 0,-2-5 0,-3-4 0,-5 4 0,3-4 0,-7 4 0,3 0 0,0 1 0,-3-1 0,4 0 0,-10 1 0,0-5 0,0-1 0,1-4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9:25.1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49 16 24575,'-10'14'0,"5"0"0,-3-9 0,2 3 0,-3-3 0,-1 1 0,9-2 0,11-13 0,1 7 0,11-10 0,-8 6 0,1 1 0,2 1 0,-6 0 0,2 3 0,1-8 0,0 4 0,1 0 0,-2 1 0,-4-1 0,1 4 0,-1 1 0,-4 1 0,-1 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03.7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20 24575,'0'14'0,"0"0"0,0-5 0,4-4 0,1 0 0,5-5 0,-1 0 0,4-5 0,2 0 0,-5-4 0,-1-1 0,-9 1 0,0-1 0,-5 5 0,0-3 0,-4 7 0,-1-4 0,-3 5 0,-2 0 0,0 0 0,6 0 0,5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9:27.4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24575,'11'13'0,"1"6"0,0 12 0,-5 7 0,-3-6 0,-4-1 0,0 7 0,0 12 0,-4-15 0,3 43 0,-3-42 0,4 16 0,-6 4 0,4-30 0,-4 51 0,6-50 0,-6 32 0,4-38 0,-4 7 0,6-13 0,0-2 0,0-3 0,-4-5 0,3 3 0,-3-11 0,4-30 0,0-20 0,0 7 0,0 7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9:28.2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82 1 24575,'-7'46'0,"-9"19"0,13 2 0,-6 20-1236,8-33 0,2 0 1236,-1 17 394,0-19 1,0-3-395,-6-4 407,4 35-407,-4-13 0,6-1 0,-6 14 1276,4-44-1276,-4 7 0,6-30 0,0-4 0,0 1 0,0-1 0,0 0 0,0 1 0,-4-1 0,3 0 0,-3 1 0,4-1 0,0 0 0,0 1 0,-4-1 0,3 0 0,-4 1 0,5 3 0,0-3 0,0 0 0,0-6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9:29.9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1113 19 24575,'-19'0'0,"-10"0"0,8-4 0,-3 3 0,10-3 0,5 4 0,-1 0 0,1 0 0,-5-5 0,-11 4 0,-34-2 0,-13 2 0,20 7 0,-3 0-657,-41-5 1,0 1 656,37 9 0,5-1 0,-1-8 0,3-1 0,-24 9 0,27-10 0,17 4 0,18-3 0,4 3 0,-4 0 1313,5 1-1313,4 5 0,0 3 0,5-3 0,0 8 0,0-4 0,0 5 0,0 0 0,-6 9 0,5-11 0,-5 11 0,0-4 0,4-7 0,-10 25 0,10-24 0,-4 11 0,6-16 0,0 1 0,8-4 0,13 12 0,30 4 0,16-9 0,0 9 0,12-23 0,3-5 0,5 8 0,-17-5 0,-4-2 0,-17 1 0,-30 0 0,68 0 0,-20-10-490,4 4 0,4-2 490,17-14 0,-15 7 0,-18 6 0,-38 9 0,18 0 0,-22 0 0,10 0 0,-12 0 980,-1 0-980,8 4 0,-11-3 0,3 7 0,-10-3 0,0 9 0,-3 9 0,3-3 0,-4 3 0,5-9 0,0-5 0,4-4 0,-4 8 0,-1-3 0,-4 4 0,-4 0 0,-34 28 0,-15-9 0,2 0 0,-4 0-545,10-10 0,-2-1 545,-16 4 0,-2 0 0,9-8 0,-1 1 0,-10 6 0,1 0 0,-26 5 0,20 1 0,43-14 0,10-8 0,0 1 0,-28 7 0,11-4 1090,-23 13-1090,18-17 0,-1 9 0,7-16 0,5 4 0,7-2 0,-26-3 0,23 3 0,-24-4 0,27 0 0,4 0 0,0 0 0,5 0 0,5 0 0,4 4 0,-4 2 0,4 3 0,0-4 0,0-1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9:33.6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653 85 24575,'-92'0'0,"19"0"0,49 0 0,10-4 0,5-1 0,-1-1 0,1-2 0,0 7 0,-13-3 0,5 4 0,-10 0 0,12 0 0,-3 0 0,4-4 0,-23 3 0,13-4 0,-43 5 0,30 0 0,-24 0 0,25-4 0,15-1 0,4 0 0,20 0 0,33 5 0,37 0 0,-20-5 0,6-1 0,18 4 0,-2 1 0,21-11 0,-45 11 0,-1 2-854,32-1 854,-29-1 0,6 2-1027,3 7 0,6 4 0,2-2 1027,4-6 0,2-3 0,4 1-1121,-6 4 1,3 2 0,3 0-1,0 0 1121,8 1 0,2-1 0,1 0 0,3 1-800,-10-1 1,2-1 0,1 1 0,2 1 0,-1 2 799,7 2 0,2 3 0,0 0 0,0 0 0,-2-1-193,-7-2 0,-1-2 0,0 0 0,1 0 0,1 2 193,-5 0 0,2 1 0,1 0 0,-1 1 0,-3-1 0,-5-1 0,7 2 0,-6-1 0,-1-1 0,1 1-37,9 2 0,2 0 0,-2 0 0,-8 2 37,-10 1 0,-5 1 0,-1-1 0,3-3 0,0 0 0,-2 1 901,25 13 1,4 0-902,-18-16 0,8-2 0,0-1 0,-8 1 0,20 10 0,-3-2 0,-15-12 0,4-3 0,-9-1 0,-9 3 0,-5-2 0,-6-4 0,6-2 0,32 1 0,15 0 0,-3 0 0,-25 0 0,-3 0 0,6 0 419,7-1 1,8 1 0,-1 0 0,-8 1-420,-5 3 0,-7 1 0,-2 0 0,23 1 0,-8 1 967,-23 4 0,-12-1-967,-8 1 2617,-35 1-2617,-6-5 1335,-4 6-1335,0-12 4158,0-16-4158,6-12 0,-5-35 0,5 16 0,0-24 0,-4 36 0,8-3 0,-9 23 0,3-4 0,-4-1 0,0 3 0,0-1 0,4 11 0,-3 20 0,4 30 0,-12 2 0,6 34 0,-9-45 0,9 12 0,-4-28 0,5-5 0,0 4 0,-6 11 0,5-11 0,-5 9 0,1-13 0,4 0 0,-3 9 0,0-7 0,3 1 0,-3-7 0,4-1 0,0 0 0,0 1 0,0-1 0,-4 4 0,3-2 0,-10 25 0,10-17 0,-10 18 0,10-19 0,-7 1 0,7 0 0,-3-1 0,4-3 0,0-2 0,-5-12 0,4-16 0,-3-33 0,4-18 0,0-21 0,0-1 0,-6 22 0,0 10 0,-5 30 0,6 8 0,1 9 0,4-1 0,0 1 0,0 0 0,4-1 0,5 1 0,1-1 0,4 1 0,-9-1 0,-1-3 0,-4-2 0,0-4 0,0 5 0,0 0 0,4 9 0,-3-4 0,4 4 0,-5-4 0,0-1 0,0-3 0,0-2 0,4 5 0,-3-3 0,7 20 0,-1 9 0,3 6 0,3 16 0,-7-17 0,4 8 0,-5-10 0,4-1 0,1-3 0,-5-2 0,3-8 0,-7 4 0,12-4 0,-7 0 0,7 7 0,-3-5 0,-5 6 0,3 1 0,-7-4 0,12 8 0,-7-8 0,3 3 0,-1-7 0,-7 2 0,4-3 0,-5 4 0,0 1 0,0 7 0,0-5 0,0 5 0,4-7 0,-3-1 0,3 0 0,-4 1 0,0-1 0,0 0 0,0 1 0,0-1 0,0 4 0,0-2 0,0 16 0,0-10 0,0 12 0,0 0 0,0-8 0,-4 3 0,3-2 0,-3-11 0,4 7 0,-5-13 0,4 3 0,-3-2 0,0 3 0,-1 0 0,-13-3 0,2 2 0,-7-3 0,4 0 0,5 3 0,0-7 0,5 4 0,-1-5 0,-3-5 0,-6-8 0,1-13 0,4-9 0,8 12 0,6 4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1:00.5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1327 24575,'0'14'0,"4"0"0,1-9 0,0 3 0,4-7 0,-4 8 0,8-8 0,20-7 0,21-16 0,0 0 0,-7-6 0,-3 0 0,-6 9 0,29-30 0,4-3 0,-2 12-725,-8-8 0,4-3 725,-12 20 0,0 0 0,9-15 0,5-3 0,-4 9 0,5-2 0,0 3 0,-4 5 0,1 1 0,1-1-853,8-12 1,3-2 0,-5 7 852,11 8 0,-5 1 0,-4-17 0,-1-1 0,2 21 0,1-1-666,2-19 1,-3-1 665,-14 23 0,-3 1 0,-6-7 0,-10 1 0,-14 11 1153,-18 10-1153,0-2 2530,-6 3-2530,0 5 1655,-3 5-1655,3 19 0,0-2 0,3 22 0,3-22 0,-3 2 0,-3-15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1:03.9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1 344 24575,'0'15'0,"4"-2"0,5-3 0,10-1 0,1 0 0,38 3 0,18-3 0,8-3 0,12-4 0,-5-5 0,13-2 0,3-1 0,-11 0-539,-11 1 1,-8-1 0,2-2 538,14-4 0,1-3 0,-25 1 0,-29-1 0,-28 1 0,-5 4 0,45-24 0,10-2 0,-23 13 0,16-4 0,16-6 0,-10 5 0,6-2 807,-17 10 1,-3 0-808,2-6 0,-34 17 0,-2 5 0,-3 4 0,3-4 0,-2 3 0,2-4 0,-4 5 0,1-4 0,-1 3 0,0-3 0,1 4 0,-1 0 0,0 0 0,-4 4 0,4-3 0,-4 3 0,4-4 0,15 6 0,-7-4 0,11 4 0,-9-2 0,-4-3 0,-2 3 0,-4 0 0,-4-3 0,0 3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3T22:39:34.8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1:25.7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774 782 24575,'5'-14'0,"0"0"0,-1 0 0,-3 4 0,3-4 0,-4 5 0,0-1 0,0 1 0,4 0 0,-3-1 0,3 1 0,-4-1 0,0 1 0,0-1 0,4 1 0,-3-5 0,4 4 0,-5-8 0,0 8 0,0-8 0,0-5 0,0 2 0,0-2 0,0 10 0,-5-5 0,4 2 0,-3-3 0,0 6 0,-1-1 0,-1 4 0,-2-8 0,3 3 0,-1 1 0,-2-4 0,3 7 0,0-2 0,-8 3 0,7-3 0,-20-2 0,13-4 0,-13 9 0,16-3 0,-4 8 0,5-4 0,-1-1 0,5 1 0,-4-5 0,4 4 0,-8-8 0,2 7 0,-3-2 0,5 3 0,0 1 0,-1 4 0,1-4 0,-1 4 0,-3 0 0,2 0 0,-7 1 0,0-5 0,2-2 0,-2 2 0,9 0 0,-9 4 0,2 0 0,-3-3 0,6 7 0,-1-4 0,4 5 0,-12 0 0,10 0 0,-5 0 0,7 0 0,1 4 0,-1-2 0,1 2 0,-1 0 0,1 1 0,4 4 0,-4 1 0,8-1 0,-7 0 0,7 5 0,-8-4 0,4 12 0,-4-15 0,3 10 0,2-12 0,4 4 0,-4 1 0,-1 3 0,0 1 0,-4 1 0,8-2 0,-3 1 0,0-4 0,3 4 0,-8-5 0,4 0 0,0 5 0,-4-4 0,4 4 0,0-5 0,-4-4 0,8 4 0,-7-4 0,7 8 0,-7-2 0,7 2 0,-4-4 0,5 5 0,-4 0 0,3 5 0,-3-5 0,4 0 0,0-5 0,-4 9 0,3-3 0,-4 8 0,5-8 0,-4 2 0,3 6 0,-7-6 0,7 4 0,-3-7 0,4 0 0,-5 5 0,4 0 0,-7-5 0,7 0 0,-3-1 0,4 2 0,0 13 0,0 2 0,0 10 0,0-10 0,0 8 0,0-21 0,0 15 0,4-20 0,1 5 0,4-7 0,1-1 0,-1 0 0,0 0 0,5 1 0,0-1 0,1-4 0,7 8 0,-11-11 0,11 6 0,-8-4 0,1-3 0,12 9 0,-14-4 0,11 1 0,-15 2 0,0-8 0,1 7 0,3-3 0,10 4 0,8-3 0,8-2 0,2-4 0,0 0 0,-6 4 0,-5-3 0,-7 3 0,-4-4 0,9 0 0,24 0 0,2 0 0,0 0 0,-21 0 0,-20 0 0,-4-4 0,1 3 0,-1-8 0,0 4 0,1-4 0,-1 3 0,0-2 0,1 3 0,-5-5 0,-1 1 0,0 4 0,-3-8 0,3 7 0,-4-12 0,0 3 0,6-13 0,-4 6-1696,8-6 0,-9 17 0,3 3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1:28.1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1 175 24575,'4'-14'0,"1"0"0,4 5 0,0 3 0,9-10 0,-2 8 0,6-9 0,-3 11 0,-4-2 0,-2 7 0,5-7 0,-3 2 0,4-3 0,-2-1 0,-6 5 0,2-3 0,-3 7 0,3-4 0,-3 5 0,4-4 0,-1 3 0,2-3 0,-1 4 0,4 0 0,6-6 0,28 4 0,-6-4 0,5 6 0,-2 0 0,-8 0 0,37 0 0,-57 0 0,7 0 0,9 0 0,35 0 0,8 0-475,-27 0 0,-1 0 475,15 0 0,-16 0 0,-26 0 0,-12 0 0,-4 0 0,1 4 0,-1-3 950,0 8-950,1-4 0,-1 4 0,9 5 0,-7 0 0,11 1 0,-12-2 0,4-3 0,-5-5 0,0-1 0,-4 0 0,0 1 0,-5 9 0,0-4 0,0 3 0,0-3 0,0-1 0,0 0 0,0 1 0,0-1 0,0 0 0,0 1 0,0-1 0,0 0 0,0 1 0,4-5 0,-3 3 0,3-7 0,-4 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1:30.6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0 663 24575,'0'-15'0,"0"1"0,0 5 0,0-1 0,0 1 0,0-1 0,0 1 0,4 0 0,-3-1 0,8 1 0,-4-5 0,4 8 0,0-7 0,1 4 0,-1-2 0,5-7 0,10 0 0,7 0 0,10-7 0,0 3 0,-9 3 0,-8-3 0,2 3 0,-9-1 0,9-3 0,-7 9 0,0-4 0,8-5 0,-11 6 0,10-5 0,-20 13 0,7 0 0,-12-1 0,7-3 0,-7 2 0,3-3 0,-4 5 0,0-1 0,0 1 0,0 0 0,0-1 0,4 1 0,-3-1 0,4 1 0,-5-5 0,4 4 0,-3-4 0,7 5 0,-3-1 0,5 5 0,-1 1 0,4 4 0,-2 0 0,2 0 0,-8 0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10.9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63 24575,'0'14'0,"0"0"0,0-5 0,4-4 0,1 0 0,4-5 0,1-5 0,-1 4 0,-4-7 0,3 7 0,-2-3 0,-1-1 0,3 4 0,-3-3 0,0 0 0,4 3 0,-4-7 0,4 7 0,-4-8 0,4 8 0,-8-7 0,3 2 0,-8 1 0,3-3 0,-8 7 0,8-8 0,-7 8 0,3-7 0,-5 7 0,1-3 0,3-1 0,-6 4 0,6 1 0,-8 1 0,9 8 0,-4-8 0,8 7 0,-7-7 0,7 7 0,-3-2 0,4 7 0,0-3 0,0 8 0,0-8 0,0 4 0,0-5 0,0 0 0,0 1 0,0-1 0,0 0 0,0-3 0,0-2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1:33.3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0 561 24575,'0'-15'0,"5"6"0,-4 0 0,3 4 0,-4-4 0,0-1 0,0 1 0,0-1 0,0 1 0,4-1 0,-3-3 0,3 2 0,-4-6 0,0 6 0,0-2 0,0 3 0,0 1 0,0-1 0,4-3 0,-3 2 0,3-2 0,-4-5 0,0 6 0,0-5 0,0 3 0,0 3 0,0-2 0,0 3 0,0 1 0,0-5 0,0 4 0,0-4 0,0 5 0,0-9 0,0 7 0,0-7 0,0 8 0,0 1 0,0-1 0,0 1 0,0 0 0,5 3 0,-4-2 0,7 7 0,-7-8 0,7 4 0,-3 0 0,9 1 0,10 4 0,-2-4 0,6 3 0,-9-8 0,14 8 0,-11-3 0,11 4 0,-19-4 0,0 3 0,9-4 0,12-1 0,-6 5 0,7-5 0,-25 6 0,10-4 0,-9 2 0,5-2 0,-3 4 0,-4 0 0,4 0 0,-5 0 0,4 0 0,-2 0 0,6 0 0,-6 0 0,16 0 0,9 4 0,7-3 0,-8 8 0,-7-8 0,-4 3 0,-3-4 0,8 0 0,-14 0 0,-2 0 0,-4 0 0,1 0 0,-1 0 0,0 0 0,1 0 0,-5 4 0,7-3 0,-6 3 0,8-4 0,-5 4 0,5-3 0,0 8 0,5-4 0,-5 4 0,0 1 0,-1-1 0,-7 0 0,7-4 0,-8 4 0,4-8 0,1 7 0,-5-3 0,-1 13 0,-4-7 0,0 11 0,4-12 0,-3 8 0,3-8 0,-4 4 0,0-5 0,0 0 0,0 9 0,5-7 0,-4 11 0,3-11 0,-4 6 0,0-7 0,0 4 0,0-1-1696,0 20 0,0-18 0,0 12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1:35.6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1054 24575,'0'14'0,"0"0"0,0-5 0,0 0 0,4 1 0,2-1 0,3 0 0,0 5 0,1-4 0,-1 4 0,0-5 0,9 4 0,-3 2 0,4-1 0,-6-4 0,-3-6 0,-1-4 0,0 0 0,1 0 0,-1 0 0,13-8 0,-6 1 0,7-6 0,-5 3 0,-4 1 0,5-1 0,-5 5 0,4-3 0,-3 2 0,13-5 0,3-1 0,10-2 0,21-3 0,-16 2 0,6 0 0,-24 8 0,-9-2 0,8 4 0,-10 0 0,4 1 0,-11 0 0,-1 2 0,9-10 0,-7 10 0,11-11 0,-8 8 0,15-6 0,-8 1 0,12-6 0,-14 6 0,4-4 0,-4 5 0,-5-1 0,8-3 0,-15-2 0,10-4 0,-16 5 0,7-4 0,-7 3 0,3-3 0,-4-1 0,0 0 0,0-30 0,-19-8 0,-5-30 0,-16 24 0,-9 1 0,8 14 0,-1 3-240,1-2 1,-3 4 239,-2 12 0,4 6 0,16 8 0,-42-15 0,45 17 0,-10 0 0,15 5 0,8 1 479,-4 3-479,5 2 0,4 0 0,-4 3 0,4-7 0,-9 2 0,4 1 0,-8-7 0,-7 3 0,4-5 0,-3 3 0,10 1 0,4 5 0,1-3 0,0 7 0,-1-3 0,5-1 0,-4 4 0,4-3 0,-8 12 0,-2-1 0,-4 10 0,0-2 0,1-1 0,3 0 0,1-5 0,1 9 0,2-7 0,2 7 0,5-5 0,4 2 0,-4 3 0,2-3 0,-2 2 0,4-2 0,0 14 0,0-8 0,0 7 0,0-5 0,0 7 0,0 5 0,0-4 0,0 8 0,-6-8 0,5 0 0,-5 8 0,6-18 0,0 8 0,0-11 0,0 5 0,0-8 0,0 3 0,0-9 0,0 1 0,0-1 0,4 0 0,-3 1 0,7-5 0,-3 3 0,5-3 0,3 1 0,1 2 0,5-3 0,-4 8 0,2-6 0,-6 5 0,2-11 0,11 3 0,3-4 0,34 0 0,-33 0 0,11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1:38.6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372 6 24575,'-15'0'0,"2"0"0,7-4 0,-2 3 0,3 1 0,-5 1 0,1 7 0,0-7 0,-1 8 0,-4 0 0,4-3 0,-4 2 0,9-3 0,-3-4 0,7 7 0,-8-3 0,8 4 0,-7-3 0,7 2 0,-12-3 0,7 4 0,-8 1 0,5-1 0,-5 4 0,-10 0 0,7 1 0,-20 9 0,25-10 0,-10 9 0,8-9 0,4 2 0,-4 7 0,9-2 0,1 3 0,4-5 0,0-3 0,0 3 0,0 4 0,0-1 0,4 6 0,9 2 0,0 2 0,18 4 0,-13-5 0,40 4 0,-2-2 0,31 12-644,0-11 644,0-1 0,-30-16 0,-8-1 0,-30-10 0,-5-1 0,0-4 0,-1 0 0,2 0 644,-1-4-644,14 3 0,-11-7 0,25 0 0,-24 3 0,24-8 0,-29 12 0,15-9 0,-10 4 0,-2-7 0,1 2 0,-11-6 0,-2 2 0,-4-8 0,-4 3 0,-16-7 0,-7 4 0,-14-5 0,0 1 0,9 3 0,-17-19 0,25 23 0,-26-22 0,29 26 0,-18-10 0,-10-4 0,3 7 0,-4-5 0,26 19 0,10-3 0,9 7 0,1-5 0,0 5 0,-2-3 0,1-2 0,-3 4 0,7-3 0,-4 9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1:48.2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 0 24575,'-11'0'0,"3"0"0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1:49.4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24575,'0'0'0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4:23.6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 59 24575,'-9'-5'0,"3"9"0,2 2 0,4 7 0,0-3 0,-4-5 0,3 3 0,-3-3 0,4 5 0,0-1 0,0 0 0,4 1 0,-3-1 0,7-4 0,-3-1 0,5 0 0,3-3 0,10 4 0,8-5 0,-2-5 0,-4 4 0,-16-7 0,-5 3 0,-4-5 0,0 1 0,0-1 0,0 1 0,0-1 0,0 1 0,0 0 0,0-5 0,0-1 0,-4 1 0,-1 0 0,-5 5 0,1 3 0,4-2 0,-4 7 0,4-3 0,0 8 0,1 1 0,4 4 0,-5-3 0,4 2 0,-7-3 0,7 4 0,-3 1 0,4-1 0,-5-4 0,4 4 0,-3-4 0,4 4 0,0 0 0,0 1 0,0-5 0,0-1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4:26.6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 24575,'29'0'0,"-8"0"0,8 4 0,-15-3 0,0 3 0,-1-4 0,-2 0 0,6 0 0,6 0 0,-6 0 0,4 0 0,-11 0 0,-1 0 0,0 0 0,1 0 0,21 0 0,-2 0 0,11 0 0,-12 0 0,-9 0 0,4 0 0,-3 0 0,2 0 0,-3 0 0,0 0 0,9 0 0,-7 0 0,4 0 0,-12 0 0,1-4 0,-4 3 0,12-3 0,-6 4 0,16 0 0,-1 0 0,1 0 0,5 0 0,-21 0 0,10 0 0,-16 0 0,4 0 0,-5 0 0,0 0 0,1 0 0,3-4 0,2 3 0,3-4 0,5 5 0,-7 0 0,6 0 0,-8 0 0,1 0 0,-2 0 0,-4 0 0,5 0 0,-4 5 0,4-4 0,-5 3 0,4-4 0,10 0 0,-2 0 0,6 0 0,-9 0 0,1 0 0,4 0 0,-8 0 0,3 0 0,-9-4 0,1 3 0,3-4 0,2 5 0,17 0 0,-9 0 0,5 0 0,-23 0 0,-6 5 0,-8-4 0,4 3 0,0-4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4:29.4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24575,'23'0'0,"10"0"0,-16 0 0,11 0 0,-18 0 0,4 0 0,-5 0 0,4 0 0,-2 0 0,2 0 0,-3 0 0,-1 0 0,4 0 0,2 0 0,-1 0 0,4 0 0,-3 0 0,3 0 0,1 0 0,-1 0 0,-3 0 0,3 0 0,6 0 0,-3 0 0,8 0 0,0 0 0,-8 0 0,7 0 0,-13 4 0,7-3 0,-11 3 0,7-4 0,-9 0 0,0 0 0,9 0 0,-3 0 0,8 0 0,-4 0 0,-1 0 0,1 0 0,18 0 0,-4 6 0,37 5 0,-34-2 0,23 0 0,-9-9 0,-15 0 0,12 0 0,-28 0 0,10 0 0,2 0 0,0 0 0,-2 0 0,-15 0 0,-1 0 0,-3 0 0,-1 0 0,0 0 0,1 0 0,3 0 0,10 0 0,-6 0 0,9 0 0,-12 0 0,5 0 0,-1 0 0,19 0 0,-4 0 0,7 0 0,-11 0 0,-11 0 0,5 0 0,-8 0 0,3 0 0,-9 0 0,1 0 0,-1 0 0,5 0 0,-4 0 0,3 0 0,-3 0 0,-1 0 0,0 0 0,1 0 0,-5 4 0,-1 2 0,-4 3 0,0-4 0,0-1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4:32.7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57 24575,'0'-14'0,"9"0"0,-3 9 0,12-4 0,-8 8 0,18-3 0,-11 0 0,7 3 0,-6-3 0,-8 4 0,16 0 0,-9 0 0,5 0 0,-4 0 0,-4 0 0,1 0 0,-2 0 0,-3 0 0,-1 0 0,0 0 0,1 0 0,-1 0 0,0 0 0,5 0 0,-4 0 0,8 0 0,-8 0 0,4 0 0,7 0 0,-4 0 0,10 0 0,-8 0 0,-1 0 0,-3 0 0,2 0 0,-6 0 0,2 0 0,-4 0 0,1 0 0,7 0 0,-5 0 0,5 0 0,-3 0 0,0 0 0,5 0 0,0 0 0,-5 0 0,0 0 0,-5 0 0,4 0 0,6 0 0,-3 0 0,1 0 0,-7 0 0,-1 0 0,8 0 0,-1 4 0,7-3 0,5 3 0,-6-4 0,2 0 0,-6 4 0,-4-3 0,5 3 0,0-4 0,-5 0 0,-1 0 0,1 0 0,0 0 0,1 0 0,-2 0 0,-3 0 0,-1 0 0,0 0 0,1 0 0,-1 0 0,0 0 0,1 0 0,-1 0 0,14 0 0,-6 0 0,8 0 0,-12 0 0,-3 0 0,3 0 0,-2 0 0,2 0 0,-4 0 0,1 0 0,-1 0 0,0 0 0,1 0 0,-1 0 0,0 0 0,-3 5 0,-2 8-1696,-4-2 0,0 3 0,0-10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4:38.1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250 0 24575,'0'15'0,"0"-2"0,0-4 0,0 1 0,0-1 0,0 0 0,0 1 0,0-1 0,0 5 0,0-4 0,0 3 0,0 1 0,0-4 0,0 4 0,0-5 0,0 0 0,0 5 0,0-4 0,0 4 0,0-5 0,0 13 0,0-6 0,0 21 0,0-20 0,0 11 0,8-14 0,-6 5 0,10-5 0,-6 0 0,3-9 0,-4 3 0,3-7 0,-2 4 0,3-10 0,0 0 0,0-4 0,-3-1 0,2 1 0,-3-1 0,0 1 0,-1-1 0,1 1 0,-4 0 0,7-9 0,-7 6 0,3-6 0,-4 9 0,0-5 0,0 4 0,-8 1 0,-3 0 0,-3 4 0,-4-5 0,3 1 0,-3 0 0,-5-1 0,7 1 0,-2 3 0,9-2 0,-5 3 0,4 0 0,0-4 0,2 8 0,3-3 0,-5 4 0,1 0 0,-5-4 0,4 3 0,-8-4 0,3 5 0,1 0 0,0 0 0,5 0 0,-1 0 0,-4 0 0,4 0 0,-4 5 0,9 0 0,-3 4 0,7 0 0,-4 5 0,5 0 0,0 9 0,0-7 0,0 1 0,0-7 0,0-1 0,0 0 0,5-3 0,0-2 0,8-4 0,6 0 0,1 0 0,-2 0 0,0 0 0,-4 0 0,13 0 0,-10 0 0,5-5 0,-13 0 0,0 0 0,5-12 0,-4 14 0,-1-14 0,-4 12 0,-1-4 0,-3-5 0,3 3 0,-4-2 0,0 3 0,0 1 0,0-1 0,0 1 0,-4 4 0,-2-4 0,-3 8 0,0-7 0,-1 7 0,5-8 0,-4 8 0,-4-7 0,1 3 0,-5 0 0,11-4 0,-2 4 0,3-5 0,-5 5 0,-3 1 0,2 4 0,-2 4 0,-1 5 0,3 2 0,-2 2 0,3-8 0,1 4 0,-1-4 0,5 4 0,1 5 0,0-4 0,3 8 0,-3-8 0,4 8 0,0-4 0,0 1 0,0 2 0,4-6 0,5 6 0,1-6 0,8-2 0,-8-1 0,4-3 0,-5 1 0,0-2 0,1-4 0,-1-4 0,0-2 0,1 1 0,-5-3 0,3 2 0,-7-3 0,8-5 0,-4 4 0,4 0 0,-4-2 0,4 1 0,-4-3 0,0 0 0,3 5 0,-7-1 0,3 1 0,-4-1 0,0 1 0,0 0 0,-8 3 0,2-2 0,-12 7 0,7-3 0,-2-1 0,-1 4 0,4-7 0,-8 7 0,7-3 0,-2 4 0,3 0 0,1 0 0,4 4 0,-4 1 0,8 4 0,-3 1 0,4-1 0,-4-4 0,3 4 0,-3-4 0,4 4 0,0 0 0,0 5 0,0-4 0,0 8 0,4-12 0,-3 6 0,7-10 0,-3 2 0,0 0 0,4-3 0,-4 3 0,4-4 0,5 4 0,-4-3 0,8 3 0,-8-4 0,4 0 0,-5 0 0,4 4 0,12 10 0,47 16 0,0 8 0,-4-10 0,-29-8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13.4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24575,'0'14'0,"0"4"0,0-8 0,0 8 0,0-8 0,0 4 0,0-5 0,0 5 0,4-4 0,1 3 0,0-3 0,3-5 0,-7 3 0,8-7 0,-4 3 0,4 0 0,1-2 0,-1 2 0,-4-9 0,8 4 0,-3-11 0,9 6 0,-1-8 0,-3 4 0,-2 1 0,-4 0 0,-3-1 0,2 1 0,-7-1 0,3 1 0,-8 4 0,-1 0 0,-5 5 0,1 0 0,-1 0 0,1 0 0,-1 0 0,1 0 0,4-4 0,-4 3 0,8-7 0,-3 7 0,4-4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8:38.2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1 24575,'0'18'0,"0"5"0,0-3 0,0-1 0,-5-6 0,4-4 0,-3 1 0,4 3 0,0-3 0,0 4 0,0-5 0,0 1 0,0 3 0,0 2 0,0 3 0,0 1 0,0 0 0,0-1 0,0 1 0,0-1 0,0-3 0,0 3 0,0-8 0,0 8 0,0-4 0,4 1 0,-3 2 0,4-6 0,-5 10 0,0-9 0,0 5 0,0-7 0,0 3 0,0-3 0,0 12 0,0-10 0,0 5 0,0-7 0,0 7 0,0-5 0,0 5 0,0-3 0,0 0 0,0 1 0,0-2 0,0 1 0,0 0 0,0 1 0,0 2 0,0-6 0,0 6 0,0-6 0,0 2 0,0-4 0,0 1 0,0-1 0,0 0 0,0 1 0,0-1 0,0 0 0,0 5 0,0-4 0,0 8 0,0-8 0,-5 4 0,4-5 0,-3 0 0,4 1 0,-4-1 0,3 0 0,-3 5 0,4-4 0,0 3 0,0 1 0,-5-4 0,4 4 0,-3-1 0,4-2 0,0 2 0,0-4 0,0 1 0,0-1 0,0 9 0,0-3 0,0 4 0,0-6 0,0-8 0,0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8:41.1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286 1 24575,'-27'0'0,"10"0"0,-4 0 0,11 4 0,1-3 0,3 7 0,-2-7 0,7 7 0,-7-7 0,7 8 0,-16-4 0,9 4 0,-9 1 0,-7 7 0,3-2 0,-5 8 0,8-13 0,9 3 0,-1-8 0,1 4 0,0 1 0,3 3 0,2-3 0,4 4 0,0-1 0,0-2 0,0 2 0,4-8 0,1-1 0,5-4 0,-1 0 0,-4 5 0,4-4 0,-4 3 0,4-4 0,5 0 0,10 0 0,1 0 0,1 0 0,-9 0 0,1 0 0,-7 0 0,7 0 0,-4 0 0,-4 0 0,7 0 0,-6 0 0,2 0 0,-3 0 0,-1 0 0,9-4 0,-7 3 0,7-4 0,-9 5 0,0 0 0,1 0 0,-1 0 0,0-4 0,1 3 0,-1-3 0,0 4 0,-4-4 0,4 3 0,-4-4 0,12 5 0,-5 0 0,5 0 0,-7 0 0,3-4 0,-2 3 0,2-3 0,-4 0 0,1 3 0,-5-8 0,-1 4 0,-4-4 0,0-1 0,0 1 0,0-1 0,0 1 0,0-1 0,-4-3 0,3 2 0,-8 2 0,4 1 0,-4 7 0,3-8 0,-2 8 0,7-7 0,-7 7 0,2-8 0,-3 4 0,-1 0 0,1-4 0,0 4 0,-1 0 0,1 1 0,-1-1 0,1 4 0,-1-7 0,1 7 0,0-3 0,3 0 0,-2 3 0,3-4 0,-5 5 0,-3 0 0,6 9 0,-1-7 0,8 6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8:44.7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1 166 24575,'9'-9'0,"0"4"0,5 1 0,0-1 0,1 4 0,2-7 0,-2 7 0,14-3 0,22-6 0,36 8 0,-31-9 0,1 0 0,0 9 0,-2 1 0,32-11 0,-25 6 0,-31 4 0,-2-4 0,-15 6 0,0 0 0,-5-4 0,4 3 0,6-7 0,-3 7 0,1-4 0,-7 5 0,3 0 0,-3 0 0,16 0 0,-9 0 0,20 0 0,-20 0 0,6 0 0,-5-4 0,-3 3 0,8-3 0,-8 4 0,2-4 0,-2 3 0,-1-3 0,4 4 0,6 0 0,-7 0 0,11-5 0,-18 4 0,8-3 0,-8 4 0,4 0 0,-5 0 0,0 0 0,1 0 0,-1-4 0,0 3 0,15-3 0,3 4 0,22 0 0,-15 0 0,2-4 0,-21 2 0,3-2 0,-4 4 0,15 0 0,-8 0 0,7 0 0,-13 0 0,-2 0 0,-7 0 0,-2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8:47.4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0 155 24575,'10'-5'0,"-1"0"0,0 5 0,1-4 0,-1 3 0,0-3 0,5 4 0,0 0 0,1-4 0,-2 3 0,-3-3 0,-1 4 0,0 0 0,1-5 0,-1 4 0,0-3 0,1 0 0,3 3 0,2-3 0,13-2 0,3 4 0,31-4 0,-26 6 0,13 0 0,-22-4 0,-6 3 0,2-3 0,-6 4 0,8-7 0,34 6 0,-10-5 0,21 6 0,-29 0 0,-10-4 0,7 3 0,-16-4 0,6 5 0,-13 0 0,-2 0 0,-3 0 0,-1 0 0,4 0 0,-2 0 0,6 0 0,-6 0 0,2 0 0,5 0 0,-7 0 0,11 0 0,-12 0 0,4 0 0,-1 0 0,-2 0 0,2 0 0,-4 0 0,1 0 0,-1 0 0,0 0 0,9 0 0,-3 0 0,8 0 0,-4 0 0,0 0 0,-5 0 0,4-4 0,-8 3 0,4-3 0,-5 4 0,0-4 0,9 3 0,-7-4 0,11 5 0,-8 0 0,1-4 0,-2 3 0,19-9 0,-13 4 0,14-1 0,-15 3 0,-8 4 0,3-4 0,-3 3 0,-1-4 0,0 5 0,1 0 0,-1 0 0,-4 9 0,-1 15 0,-4-10 0,0 8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8:50.1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6 107 24575,'-6'-9'0,"6"4"0,5 1 0,5 4 0,3 0 0,-2 0 0,2 0 0,1 0 0,8 0 0,-1 0 0,16 0 0,-16 0 0,4 0 0,-12 0 0,1 0 0,0 0 0,15 0 0,-8 0 0,17 0 0,12-7 0,-14 6 0,20-5 0,-34 2 0,2 3 0,-6-4 0,-8 5 0,4 0 0,-5 0 0,0 0 0,0-4 0,5 3 0,-4-3 0,8 4 0,-8 0 0,4 0 0,-1 0 0,2-4 0,-1 3 0,14-4 0,-1 5 0,14 0 0,18-6 0,-23 5 0,21-5 0,-26 6 0,10 0 0,8 0 0,2 0 0,5 0 0,-6 0 0,1 0 0,10 0 0,-25 0 0,23-6 0,-38 4 0,4-4 0,-12 6 0,-3 0 0,3 0 0,-2 0 0,2 0 0,-4 0 0,1 0 0,-1 0 0,0 0 0,1 0 0,3 0 0,-3 0 0,4 0 0,-5 0 0,1 0 0,3 0 0,2 0 0,34 0 0,-13 0 0,25 0 0,-30 0 0,6-4 0,-16 3 0,6-3 0,-8 4 0,-5 0 0,0 0 0,-5 0 0,-8-5 0,2 4 0,-7-3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9:27.8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3 200 24575,'10'10'0,"-1"-5"0,-4 3 0,3-7 0,-3 3 0,5-4 0,-1 0 0,0 0 0,1 0 0,-1 0 0,0 4 0,1-2 0,-1 2 0,0-4 0,1 0 0,7 0 0,-5 0 0,5 0 0,-7-5 0,-1 4 0,-4-7 0,3 3 0,-6-5 0,6 5 0,-7-3 0,7 7 0,-7-8 0,3 4 0,-4-4 0,4-1 0,-3 1 0,4-1 0,-5 1 0,-5 4 0,4-4 0,-3 4 0,0 0 0,3-4 0,-7 8 0,6-7 0,-6 7 0,-1-3 0,2-1 0,-5 4 0,7-3 0,-5 4 0,-8-4 0,7 3 0,-7-3 0,9 4 0,-1 0 0,1 0 0,3 4 0,2 1 0,4 4 0,0 1 0,0-1 0,0 0 0,0 1 0,-4-5 0,-1-1 0,-5-4 0,1 0 0,-1 0 0,5-4 0,-3 3 0,3-4 0,-1 1 0,-2 3 0,7-7 0,-8 7 0,8-8 0,-3 4 0,4-4 0,0-1 0,0 1 0,0-1 0,0 1 0,0-1 0,0 1 0,0 0 0,4-1 0,2 5 0,3 1 0,0 4 0,1 0 0,-1 0 0,0 0 0,0 0 0,1 0 0,-1 0 0,0 0 0,1 0 0,-5 4 0,-1 1 0,-4 4 0,0 1 0,0-1 0,0 0 0,4-3 0,-3 2 0,3-3 0,-4 4 0,0 1 0,0-1 0,0 0 0,0 1 0,0-1 0,0 0 0,0 1 0,-4-5 0,3 3 0,-7-7 0,3 3 0,-5-4 0,1 4 0,-1-3 0,1 4 0,-1-5 0,1 0 0,-1 0 0,1 0 0,0 0 0,3 0 0,2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9:29.4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 24575,'29'0'0,"-8"0"0,33 0 0,10 0 0,28 0-1639,-8 0 0,4 0 1639,-19 0 0,-5 0 0,28 0 1030,-10 0-1030,-47 0 537,-5 0-537,-12 0 0,-4 0 0,-5 0 1711,0 0-1711,-8 0 0,-10-4 0,-3 3 0,-5-4 0,7 5 0,1 0 0,-1 0-1696,1 0 0,4 0 0,0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9:32.0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170 1 24575,'-10'14'0,"-3"-4"0,12-2 0,-3-3 0,0 4 0,-1 1 0,-1-1 0,2 0 0,0 1 0,-1-1 0,-1 0 0,-2 1 0,7-1 0,-7 0 0,7 1 0,-4-1 0,1 0 0,3 1 0,-3-1 0,4 0 0,0 1 0,-4-1 0,3 0 0,-3 1 0,-1-5 0,4 3 0,-7-3 0,7 5 0,-3-1 0,-1 0 0,4 1 0,-3-1 0,4 4 0,-4 2 0,3-1 0,-3 0 0,0-5 0,2 1 0,-2-1 0,4 0 0,-4 0 0,3 1 0,-3-1 0,4 0 0,0 5 0,0-4 0,0 4 0,0-5 0,0 5 0,-4-4 0,3 3 0,-4 1 0,5-4 0,0 4 0,0-1 0,0 2 0,0-1 0,0 0 0,0-5 0,0 0 0,0 1 0,0-1 0,0 0 0,5-4 0,-4 4 0,3-4 0,-4 4 0,0 1 0,0-1 0,0 0 0,0 1 0,0-1 0,0-8 0,-4-15 0,2 6 0,-2-9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9:35.4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19 24575,'-4'-11'0,"-1"3"0,-4 12 0,3 1 0,-2 1 0,3 2 0,-1-3 0,-2 4 0,7 1 0,-3-1 0,4 0 0,-4 1 0,2-1 0,-2 4 0,4-2 0,0 2 0,0-3 0,0-1 0,0 0 0,0 5 0,0-4 0,0 4 0,0-1 0,0-3 0,0 4 0,0-5 0,0 5 0,0-4 0,0 3 0,4 1 0,-3-4 0,4 4 0,-5-5 0,0 0 0,0 1 0,0 3 0,0-2 0,0 2 0,0-4 0,0 1 0,0-1 0,0 0 0,0 1 0,0-1 0,0 0 0,0 1 0,0-1 0,0 0 0,0 1 0,0-1 0,0 4 0,0-2 0,0 2 0,0-3 0,0 3 0,0-3 0,0 4 0,0-5 0,0 0 0,0 1 0,0-1 0,4-4 0,-3 4 0,3-4 0,-4 4 0,4-4 0,-3 4 0,3-4 0,0 0 0,2 7 0,3-10 0,-4 11 0,3-12 0,-7 7 0,4-11 0,-1 6 0,-3-11 0,3 2 0,-4-3 0,0 0 0,0-5 0,0-1 0,0 1 0,0 0 0,0 5 0,0-1 0,4 1 0,-3-1 0,3 1 0,-4-1 0,0 1 0,0 0 0,0-1 0,0 1 0,4 3 0,-3-2 0,4 3 0,-5-5 0,4 1 0,1-5 0,0 4 0,3-4 0,-7 5 0,3-1 0,-4 9 0,0-2 0,0 7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0:08.9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266 1647 24575,'0'14'0,"0"0"0,0-5 0,0 0 0,0 1 0,0-1 0,0 0 0,4-3 0,-3 2 0,4-3 0,-1 4 0,-3 1 0,3-1 0,-4 0 0,0 1 0,4 3 0,-3-2 0,7 2 0,-7-12 0,4-6 0,-5-10 0,-9-8 0,-5-7 0,2-25 0,-4 18 0,11-12 0,-10-8 0,4 28 0,0-24 0,7 39 0,0 5 0,3-5 0,-3-5 0,4 4 0,0-7 0,0 11 0,0-7 0,0 0 0,0-2 0,0 1 0,0 5 0,0 1 0,0-2 0,0-34 0,0 13 0,0-26 0,0 31 0,0-8 0,0 18 0,-5-26 0,4 27 0,-3-16 0,4 22 0,0-1 0,0-3 0,0 4 0,0-5 0,0 4 0,0-17 0,0 14 0,0-11 0,4 12 0,-3-8 0,3 4 0,-4-8 0,0 2 0,0 6 0,0-6 0,0-2 0,0-2 0,-4 0 0,-13-47 0,-3 37 0,-11-39 0,6 19 0,2 24 0,3-20 0,5 36 0,6-2 0,0 9 0,4 5 0,0 0 0,1-1 0,-1 5 0,4-4 0,-3 4 0,4-4 0,0-1 0,0 32 0,0-20 0,0 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41.5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0 187 24575,'47'-6'0,"39"4"0,-14-13-831,-9 13 1,2 1 830,27-9 0,-38 5 0,-1 1 538,14 1-538,15-16 0,-16 7 0,21-1 0,-5-3 0,3-1-339,-21 8 1,-1 0 338,9-4 0,-6 0 0,2-3 0,-58 15 0,0 0 806,-6 11-806,-4 4 0,-4 5 0,3-5 0,-4-4 0,5-6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0:15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30 174 24575,'19'8'0,"-5"-2"0,4 12 0,0 0 0,-2-2 0,6 1 0,-16-7 0,6 3 0,-2 2 0,0-5 0,-1 2 0,0-11 0,-8 8 0,7-8 0,-3 7 0,4-7 0,-3 7 0,2-2 0,-3 3 0,4 0 0,5 1 0,-8-1 0,11 0 0,-7 5 0,9-4 0,8 12 0,-15-11 0,9 3 0,-20-14 0,3-6 0,-8-3 0,-2-1 0,1 1 0,-3 4 0,7-12 0,-8 10 0,8-11 0,-7 8 0,-1-3 0,-6-2 0,-12-12 0,6 10 0,-2-4 0,9 11 0,5-4 0,-9 0 0,7-1 0,-7 2 0,13-1 0,-4 3 0,8-2 0,-7-5 0,3 7 0,-1-7 0,-2 8 0,7 1 0,-8 4 0,4-4 0,0 4 0,1-4 0,4-1 0,0 1 0,0-1 0,0 1 0,8-1 0,2 5 0,9-3 0,0 7 0,-1-4 0,5 5 0,-7 0 0,1 0 0,-7 0 0,-1 0 0,0 0 0,5 0 0,-4 0 0,-1-4 0,0 3 0,-4-3 0,4 4 0,5 0 0,0 0 0,1 0 0,25-4 0,-20 3 0,17-3 0,-24 4 0,-3 0 0,-1 0 0,0 0 0,1 0 0,-1 0 0,0 0 0,1 0 0,-1 0 0,0 0 0,13 4 0,4-3 0,4 7 0,-6-7 0,-10 3 0,-9 0 0,-1 2 0,-4 3 0,0 0 0,0 1 0,0-1 0,0 4 0,0-2 0,-4 2 0,3 1 0,-3-4 0,0 3 0,3-3 0,-8-1 0,8 0 0,-7 1 0,7-1 0,-4 0 0,1 5 0,-1-4 0,0 4 0,-4-5 0,8 0 0,-7-4 0,3 8 0,-5-7 0,1 8 0,-1-5 0,1 4 0,-5-6 0,8 5 0,-7-11 0,12 7 0,-7-2 0,3-1 0,-1 3 0,2-3 0,0 5 0,3-1 0,-3 0 0,0-4 0,3 4 0,-4-4 0,5 4 0,-4-4 0,-1 4 0,-5-4 0,1 0 0,4-5 0,1-9 0,4-6 0,-5 0 0,4-7 0,-3 11 0,4-7 0,0 9 0,0-1 0,0 1 0,4-1 0,-3 1 0,3-1 0,1 5 0,-4-3 0,3 2 0,0-3 0,-3 0 0,3-1 0,-4 1 0,4-1 0,-3 1 0,3-1 0,-4 1 0,5-1 0,-4 1 0,7 0 0,-3-1 0,4 1 0,1-1 0,-1 5 0,0 1 0,-8 4 0,-16 0 0,-2 0 0,-8 0 0,12 0 0,-9 0 0,5 0 0,-20 0 0,16 0 0,-8 0 0,14 0 0,2 0 0,3-4 0,1 3 0,-1-4 0,1 5 0,0 0 0,-1 0 0,5-4 0,-3 3 0,2-3 0,-3 0 0,-1 3 0,-3-8 0,2 8 0,-2-3 0,3 4 0,1-4 0,-1 3 0,1-3 0,-1 4 0,5-5 0,-3 4 0,2-7 0,-3 7 0,0-3 0,-1 0 0,1 2 0,-1-6 0,1 7 0,-1-7 0,1 7 0,-1-4 0,5 1 0,-3 3 0,3-3 0,-1 8 0,2 1 0,4 5 0,0-1 0,0 0 0,0 1 0,0-1 0,0 0 0,4 1 0,-3-1 0,8-4 0,-8 3 0,7-2 0,-3-1 0,0 3 0,4-7 0,-4 7 0,4-7 0,0 8 0,1-8 0,3 7 0,-7-3 0,11 0 0,-11 4 0,8-4 0,-5 4 0,0 5 0,1-4 0,3 8 0,-2-12 0,-2 6 0,-1-11 0,-7 8 0,7-8 0,-2 7 0,-1-7 0,-1 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0:20.6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0:22.2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24575,'0'0'0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0:37.7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199 159 24575,'-14'-9'0,"-1"-1"0,1 1 0,0 3 0,5-2 0,-1 7 0,1-3 0,4 0 0,-4 3 0,4-4 0,-4 5 0,-1 0 0,1 0 0,-1 0 0,-3 4 0,2-2 0,-3 6 0,5-7 0,4 7 0,1-3 0,4 5 0,0-1 0,0 4 0,0-2 0,0 2 0,4-8 0,-3 4 0,11-8 0,-6 3 0,30 2 0,14-5 0,4 6 0,8-1 0,-31-5 0,-7 5 0,-14-10 0,-6-1 0,-4-5 0,-9 1 0,3-1 0,-7 5 0,-1-3 0,-1-2 0,1 0 0,0-8 0,5 8 0,3-8 0,-2 3 0,3 1 0,0 0 0,-4 9 0,4-8 0,0 7 0,0-8 0,1 9 0,-1 1 0,-4 4 0,-1 0 0,-3 0 0,-6 4 0,-1 1 0,1 8 0,5-2 0,9 2 0,-3-3 0,7 3 0,-8-3 0,4 4 0,0-5 0,1 1 0,4-1 0,0 0 0,0 1 0,0-1 0,0 0 0,0 0 0,4 1 0,1-1 0,4-4 0,13 4 0,-9-4 0,8 0 0,-7-1 0,0-4 0,13 4 0,-6-3 0,2 3 0,-10-4 0,-4 0 0,1 0 0,-1 0 0,5 0 0,-4 0 0,3 0 0,-7-4 0,2-1 0,-3-4 0,0-1 0,4 1 0,-8-5 0,3-9 0,-4 2 0,0-16 0,0 16 0,0-4 0,0 3 0,-4 11 0,2-7 0,-6 13 0,7-4 0,-7 8 0,2-3 0,-3 4 0,4 4 0,-4-3 0,4 8 0,-4-4 0,-1 4 0,1 0 0,-1 1 0,5-1 0,1 0 0,4 1 0,0-1 0,0 0 0,-4 5 0,3-4 0,1 0 0,1-11 0,7-16 0,-7 8 0,3-7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0:42.4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66 24575,'4'11'0,"1"-3"0,4-8 0,1 0 0,-1 0 0,0 0 0,1 0 0,-1 0 0,0 0 0,1-4 0,-5-1 0,-1-5 0,-8-3 0,-1 2 0,-1-3 0,2 5 0,4 0 0,-4 3 0,-1 2 0,-5 4 0,1 0 0,-1 4 0,5 1 0,1 5 0,0 3 0,3-2 0,-4 2 0,5-4 0,0 1 0,0 3 0,0-2 0,0 2 0,0-4 0,9 5 0,-3-4 0,12 4 0,-8-5 0,3-4 0,-3-1 0,-1 0 0,4-3 0,2 4 0,4-1 0,-1-3 0,-3-1 0,-2-6 0,-8-7 0,4-2 0,-8-4 0,3 5 0,-4 0 0,0 1 0,0 2 0,0-3 0,0 5 0,-4 4 0,-2 1 0,-7-1 0,-2 4 0,0-3 0,2 8 0,-1-3 0,4 3 0,0-4 0,6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0:47.7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47 24575,'0'-14'0,"4"4"0,-3 2 0,7 7 0,-3-3 0,1-1 0,2 4 0,-3-3 0,4 4 0,1 0 0,-1 0 0,0 0 0,1 0 0,-5 4 0,3-3 0,-3 3 0,5 1 0,-1-4 0,-4 7 0,3-7 0,-2 7 0,3-3 0,-4 5 0,3-5 0,-7 3 0,4-3 0,-5 5 0,0-1 0,0 0 0,0 1 0,0 3 0,0-2 0,0 2 0,0-4 0,0 1 0,0-1 0,0 0 0,0 1 0,0-1 0,0 0 0,0 1 0,0-1 0,0 0 0,0 1 0,0-1 0,-5 0 0,4 1 0,-7-5 0,3-1 0,-5-4 0,1 0 0,-1 0 0,1 0 0,-1-4 0,1-6 0,4 0 0,-4 0 0,8 2 0,-7 3 0,3-5 0,-5 5 0,5-3 0,-3 7 0,2-8 0,1 4 0,1-5 0,4 1 0,4 4 0,36 20 0,9 13 0,2 4 0,9 1 0,-17-6 0,0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06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24575,'32'19'0,"-22"-11"0,17 6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19.52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 1 24575,'0'14'0,"0"0"0,0-1 0,-4-3 0,3 4 0,-4-1 0,5-2 0,-4 2 0,3-3 0,-3-1 0,4 4 0,0-2 0,0 2 0,0-4 0,0 1 0,0-1 0,0 0 0,0 1 0,0-1 0,0 0 0,0 5 0,0 17 0,0-8 0,0 8 0,0-18 0,0 1 0,0-4 0,0 4 0,0-5 0,0 0 0,0 1 0,0 3 0,0-3 0,0 4 0,0-5 0,0 1 0,0-1 0,0 0 0,0 5 0,0-4 0,0 3 0,0-3 0,0-1 0,0 0 0,0 1 0,0 12 0,0-10 0,0 10 0,0-13 0,0 0 0,0 1 0,0-1 0,0 0 0,0 1 0,0-1 0,0 13 0,0-10 0,0 10 0,0-13 0,0 1 0,0-1 0,0 4 0,0 2 0,0-1 0,0 0 0,0-5 0,0 1 0,0-1 0,0 0 0,0 0 0,0 1 0,0-1 0,0 0 0,0 1 0,0-1 0,0 0 0,0 1 0,0-1 0,0 5 0,0-4 0,0 8 0,4-8 0,-3 3 0,3-3 0,-4-1 0,0 4 0,0-2 0,0 2 0,4-8 0,-3 4 0,4-4 0,-5 4 0,0 1 0,0-1 0,0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24.40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19 24575,'19'4'0,"-5"-3"0,0 3 0,-5-4 0,0 0 0,5 0 0,0 0 0,1 0 0,12 0 0,0 0 0,4-4 0,-2 3 0,-14-3 0,-2 4 0,1-4 0,-4 3 0,3-3 0,-3 4 0,-1 0 0,4 0 0,10-5 0,8 4 0,-2-3 0,0 4 0,-10 0 0,18 0 0,-14 0 0,10 0 0,-20 0 0,1 0 0,-4 0 0,8 0 0,-8 0 0,3 0 0,-3 0 0,-1 0 0,4 0 0,-2 0 0,2 0 0,-3 0 0,-1 0 0,0 0 0,9 0 0,-3 0 0,4 0 0,-1 0 0,-8 0 0,8 0 0,-4 0 0,1 0 0,2 4 0,-6-3 0,2 3 0,-4-4 0,1 0 0,3 0 0,-2 0 0,6 0 0,8 0 0,6 7 0,10-6 0,-10 5 0,8 0 0,-10-4 0,67 19 0,-53-17 0,45 16 0,-72-19 0,2 3 0,-5-4 0,-3 0 0,4 0 0,-5 0 0,0 0 0,5 0 0,-4 0 0,8 0 0,-8 0 0,8 5 0,-4-4 0,1 3 0,3-4 0,-8 0 0,7 0 0,-6 0 0,23 0 0,-5 0 0,18 0 0,13 0 0,-25 4 0,8-3 0,-29 3 0,-5-4 0,5 0 0,0 4 0,1-3 0,2 3 0,-7-4 0,12 0 0,44 5 0,-35-4 0,32 3 0,-50-4 0,-2 0 0,2 0 0,-4 0 0,5 0 0,19 0 0,0 0 0,2 0 0,-11 0 0,-15 0 0,0 0 0,1 0 0,-1 0 0,0 0 0,-8 0 0,-2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29.3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1948 0 24575,'-4'15'0,"3"-2"0,-3-4 0,4 1 0,0-1 0,0 0 0,-4-3 0,3 6 0,-4 3 0,5 0 0,0 7 0,-4-12 0,3 4 0,-3-5 0,4 4 0,0 2 0,0-1 0,0 0 0,0-1 0,0 2 0,0 4 0,0-5 0,0 4 0,0-8 0,0 8 0,0-8 0,0 3 0,-4-3 0,3-1 0,-4 5 0,5 8 0,-4-1 0,3 2 0,-3-10 0,4 1 0,0 0 0,0 1 0,0-2 0,0 1 0,0 4 0,0-2 0,-4 2 0,3-9 0,-3 0 0,4 5 0,0-4 0,0 4 0,0-5 0,0 0 0,0 1 0,0-1 0,0 4 0,-5-2 0,4 2 0,-3-4 0,4 1 0,0 3 0,0-2 0,0 2 0,0-4 0,0 1 0,0-1 0,0 0 0,-4 1 0,3-1 0,-3 0 0,4 5 0,0-4 0,0 4 0,0-5 0,0 0 0,0 1 0,0-1 0,0 0 0,0 1 0,0 3 0,0-3 0,-5 4 0,4-5 0,-3 1 0,0-1 0,3 0 0,-7 0 0,2 1 0,-7-1 0,2-4 0,-6-1 0,2 1 0,-8 0 0,7 0 0,-2-1 0,5-4 0,2 0 0,-6 0 0,-16 0 0,14 0 0,-13 0 0,18 0 0,-1 0 0,1 0 0,-4 0 0,3 0 0,1 0 0,-4 0 0,7 0 0,-2 0 0,3 0 0,-7-4 0,5 3 0,-10-3 0,12 4 0,-4 0 0,5 0 0,-1 0 0,-3 0 0,2 0 0,-2 0 0,3 0 0,1 0 0,-1 0 0,-3-5 0,2 4 0,-3-3 0,5 4 0,-5 0 0,0 0 0,-5 0 0,0 0 0,1 0 0,3 0 0,5-4 0,2 3 0,-5-3 0,1 4 0,-6 0 0,5 0 0,2 0 0,-11-4 0,11 3 0,-7-4 0,8 5 0,-3-4 0,2 3 0,-2-3 0,-1 4 0,4 0 0,-18 0 0,11 0 0,-12 0 0,2 0 0,-4 0 0,2 0 0,4 0 0,11 0 0,1 0 0,-2 0 0,-14-6 0,12 4 0,-10-4 0,16 6 0,-7 0 0,0 0 0,2 0 0,-2 0 0,9 0 0,-5 0 0,3 0 0,-2 0 0,3 0 0,1 0 0,0 0 0,-1 0 0,1 0 0,-1 0 0,1 0 0,-1 0 0,1 0 0,-1 0 0,1 0 0,0 0 0,-5 0 0,3 0 0,-16 0 0,10 0 0,-12 0 0,10 0 0,-4 0 0,3 0 0,1 0 0,6 0 0,-5 0 0,7 0 0,-7 0 0,8 0 0,1 0 0,-5 0 0,4 0 0,-8 0 0,8 0 0,-4 0 0,5 0 0,-1 0 0,1 0 0,-1 0 0,1 0 0,-1 0-1696,-3-4 0,7 3 0,-3-3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16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19 180 24575,'-5'-9'0,"1"-5"0,-1 4 0,4-4 0,-3 13 0,12 2 0,3 4 0,3-1 0,4-4 0,-8-4 0,4 3 0,-5-3 0,0 0 0,1 3 0,3-12 0,2 11 0,-1-6 0,-4 3 0,-2 4 0,-7-11 0,7 6 0,-7-8 0,3 4 0,-4 1 0,0 0 0,0-1 0,0 1 0,0-1 0,-4 5 0,-1 1 0,-5 4 0,1 0 0,0 0 0,-1 4 0,5 1 0,-4 4 0,8 1 0,-3-1 0,4 5 0,0-4 0,-4 3 0,3-3 0,-7-5 0,6 3 0,-6-7 0,7 7 0,-7-6 0,7 6 0,-4 1 0,1 1 0,3 4 0,-3-5 0,4 1 0,0-1 0,0 0 0,0-4 0,0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32.90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1 24575,'-6'9'0,"2"0"0,4 1 0,0-1 0,0 0 0,0 5 0,0-4 0,0 4 0,0-1 0,0-3 0,0 4 0,0-5 0,0 0 0,0 1 0,0 3 0,0-2 0,0 2 0,0-4 0,4 5 0,-3-4 0,3 4 0,-4-5 0,0 0 0,0 1 0,0-1 0,0 0 0,0 1 0,0-1 0,0 4 0,0 2 0,0 4 0,0-5 0,0 0 0,0-5 0,0 9 0,5-7 0,-4 11 0,3-8 0,0 5 0,-3-5 0,7 0 0,-7-5 0,3 0 0,-4 5 0,0-4 0,0 12 0,0-11 0,0 7 0,5-9 0,-4 1 0,3-1 0,-4 0 0,0 1 0,0-1 0,0 4 0,0 20 0,0-10 0,4 14 0,-3-8 0,3-12 0,-4 15 0,0-21 0,0 7 0,0-9 0,0 0 0,0 1 0,0-1 0,0 0 0,0 1 0,0-1 0,0-4 0,0-1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49.0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10 438 24575,'0'14'0,"0"4"0,0-8 0,0 4 0,-4-9 0,3 3 0,-4-3 0,5 9 0,0 0 0,0 1 0,0-2 0,0-4 0,0 5 0,5-4 0,-4 4 0,3-5 0,-4 0 0,4 5 0,1-4 0,0 4 0,4-5 0,-8 0 0,7-4 0,-3 8 0,4-7 0,1 8 0,3-9 0,2 3 0,52 19 0,-36-13 0,32 17 0,-50-22 0,-3 0 0,-1 1 0,0-1 0,1-4 0,3 8 0,12-5 0,-4 6 0,12 1 0,-14-9 0,4 7 0,-4-8 0,-1 4 0,9-4 0,-6 4 0,2-4 0,-6 0 0,-6 3 0,2-7 0,-3 4 0,3-1 0,12-3 0,26 13 0,14-6 0,-13 3 0,-11-5 0,-36-2 0,4-3 0,-4 4 0,4-1 0,1-3 0,3 7 0,2-7 0,-1 7 0,4-7 0,-8 4 0,16-5 0,-14 0 0,10 0 0,-13 0 0,1 4 0,3-3 0,-2 3 0,6-4 0,-2 4 0,13-3 0,12 3 0,-7-4 0,0 0 0,-16 0 0,-6 0 0,2 0 0,1 0 0,31 10 0,-9-8 0,12 8 0,6 2 0,38 2 0,-36-6 0,-1-1 0,31 11 0,-6-16 0,-44 4 0,23-6 0,5-1 0,4 2 0,-15 4 0,0 1-555,24-4 0,-2-1 555,7 11 0,-51-12 0,-7-4 0,12 3 0,-17-7 0,28 0 0,-16 3 1110,1-1-1110,4 1 0,-5-2 0,-1 1 0,8-6 0,14 1 0,35-9 0,5-3 0,-5 9 0,-25-2 0,-21 8 0,-14-3 0,-4 3 0,-14-4 0,1 10 0,-1-11 0,-4 4 0,4-2 0,-4-6 0,8 2 0,-2-4 0,18-18 0,-15 18 0,16-13 0,-20 18 0,3 4 0,5-12 0,-2 6 0,6-3 0,-3 2 0,10-2 0,-8 4 0,3-7 0,-10 7 0,-9-3 0,-1-1 0,-4 4 0,4-2 0,-3-2 0,3 3 0,-4-6 0,0 12 0,0-8 0,0-1 0,-4-1 0,3-3 0,-3 5 0,4 3 0,0-7 0,0 10 0,0-5 0,0 7 0,0 1 0,0-13 0,4 5 0,-3-20 0,3 20 0,-4-11 0,4 14 0,-3-1 0,4-3 0,-5 8 0,4-8 0,-3 8 0,3-4 0,-4 4 0,0 1 0,4 0 0,-3-1 0,3 1 0,-4-1 0,0 1 0,0-1 0,0 1 0,0-1 0,0 1 0,-4 4 0,3-4 0,-3 8 0,4-3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35.90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998 1 24575,'-10'9'0,"1"1"0,4-1 0,1 0 0,-1 1 0,0-1 0,-9 4 0,4-2 0,-4 6 0,5-6 0,-1 2 0,1-4 0,-5 5 0,0 0 0,-5 5 0,0 0 0,-10 3 0,-2 2 0,-39 32 0,31-25 0,-1 5 0,2 0 0,14-12 0,-16 15 0,13-12 0,11-6 0,-10 2 0,15-6 0,-3-6 0,5 6 0,0-6 0,-1 6 0,1-2 0,-1 3 0,1 1 0,-1 0 0,1 4 0,-1-8 0,1 3 0,-5-9 0,0 5 0,-52 22 0,26-8 0,-28 10 0,29-13 0,22-9 0,-11 10 0,22-6 0,-6-1 0,11-6 0,-4-4 0,5 1 0,0-9 0,-4-7 0,3-8-1696,-7-1 0,7 6 0,-4 5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38.4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3303 1 24575,'0'14'0,"0"0"0,0-5 0,-4 1 0,3 3 0,-7-3 0,7 8 0,-8-8 0,0 12 0,-6-6 0,-4 6 0,-3 7 0,-8-4 0,-17 27 0,9-14 0,-4 5 0,19-14 0,0-1 0,-6-2 0,-29 13 0,-8 2 0,-17 5-943,1 8 0,0 3 943,31-23 0,4-1 0,0 4 0,-4 2 0,-26 10 0,-1-3 0,27-19 0,0-2-234,-12 9 0,0-2 234,-19-2 0,46-17 0,-44 17 0,54-13 0,-33 11 0,28-6 0,-11-1 1838,1 0-1838,6 11 0,-12-7 0,-5 0 0,-18 22-904,9-15 0,-4-1 904,10-7 0,2 0 0,10-3 0,-6 2 0,-21 4 0,-11 2 0,4-3 0,-2-3 0,0-1 0,7 3 0,-4 2 0,6-3-518,3-5 0,6-1 518,5 6 0,5 0 0,-21 14 0,24-17 0,5 1 0,10 2 0,0 3 2192,19-13-2192,9 0 1168,1-1-1168,0-7 0,3 7 0,-3-8 0,-1 0 0,4 4 0,15-8 0,9 3 0,18-4 0,-14-4 0,11-4 0,-13-6 0,6-2 0,-8 1-1696,-6 1 0,-10 9 0,1 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40.98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3005 0 24575,'-9'5'0,"-1"4"0,1-4 0,0 0 0,-5 3 0,4-2 0,-27 15 0,8-1 0,-41 9 0,24-8 0,-36 0 0,36-7 0,-34 10 0,48-7 0,-24 3 0,43-1 0,-25 1 0,17 4 0,-9-5 0,7 3 0,-6-10 0,8 6 0,-4-6 0,8 2 0,2-5 0,-4 1 0,1-1 0,-1 0 0,-10 2 0,-1 8 0,0-6 0,-8 12 0,-13 2 0,-36 2 0,13-6 0,-4-2 0,16-13 0,2 1 0,-6 8 0,6-1 0,-2-7 0,21 11 0,10-8 0,-2 7 0,17-7 0,-6 5 0,12-3 0,-4-4 0,0 8 0,4-8 0,-4 4 0,5-9 0,-1 3 0,1-3 0,0 5 0,-5-1 0,-1 0 0,-13 3 0,6-3 0,-32 6 0,-10 3 0,-28 16-930,8-12 1,-4-1 929,19-1 0,5-2 0,-28 9 0,1-2 0,62-6 0,-3-8 0,27-2 0,-4-8 0,8 7 1859,-11-3-1859,10 5 0,-11-5 0,4 7 0,2-6 0,-9 8 0,9-5 0,-6 1 0,7-1 0,-6-4 0,6 3 0,-12-2 0,3 3 0,1 0 0,-4 1 0,3-1 0,1-4 0,-4 3 0,7-7 0,-2 3 0,3-4 0,-3-4 0,-2-1 0,-14-6-1696,8 1 0,1 3 0,11 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42.48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3496 0 24575,'-24'4'0,"-13"4"0,14 1 0,-40-2 0,26 4 0,-45 0 0,33-1 0,-9 2-1185,-11-5 1,-14-1-1,-4 0 1,6 3 1184,-2 5 0,5 3 0,-6-3 0,0-7 0,-6-3 0,0 0 0,8 3-593,5 7 0,6 2 0,4-3 593,-3-5 0,-3-1 0,-7 3 0,-8 0 0,2-1 0,15-3 0,1-2 0,-3 1-1091,-15 4 1,-4 1-1,3-3 1091,12-5 0,2-2 0,2 2 0,-20 5 0,7 0-32,27-6 1,5-2 31,-18 1 3198,48 0-3198,10 4 1762,5-3-1762,-5 7 4770,4-7-4770,-8 8 122,-27-8-122,8 9 0,-12-5 0,-2 1 0,0 9 0,-29-4 0,49-5 0,2-6 0,15 0 0,-8 4 0,10-3 0,-2 3 0,10-4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50.71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95 77 24575,'0'15'0,"0"-2"0,0 1 0,0-12 0,0-12 0,0-3 0,0-9 0,0 13 0,0 0 0,0-5 0,-4 3 0,-1 2 0,-5 1 0,1 7 0,-1-4 0,1 5 0,0 0 0,-1 0 0,1 0 0,-1-4 0,5 3 0,1-3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51.8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1 113 24575,'24'0'0,"8"0"0,-1 0 0,-4 0 0,-3 0 0,-15-4 0,-4-1 0,4-5 0,-8-3 0,7-2 0,-7-8 0,3 7 0,-8-1 0,-1 11 0,0 2 0,0 4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53.3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95 105 24575,'0'19'0,"0"-5"0,4-4 0,5-10 0,-2-5 0,1-5 0,-8-4 0,0 4 0,0-4 0,0 5 0,0 0 0,-4-1 0,-2 1 0,-3 3 0,-5-2 0,4 3 0,-4-1 0,5-2 0,-5 3 0,0-5 0,-1 5 0,5 1 0,6 4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1:54.7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39 11 24575,'-5'9'0,"-4"-4"0,8 3 0,5-2 0,7-1 0,3-1 0,-4-8 0,-6-2 0,-8-3 0,-2 0 0,-11-1 0,5 5 0,-6 1 0,13 8 0,1 1 0,4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19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1 170 24575,'0'15'0,"4"-6"0,1-5 0,4-4 0,1 0 0,-1 0 0,-4-4 0,4 3 0,-8-7 0,7 7 0,-7-8 0,3 4 0,-4-9 0,4 4 0,-3-4 0,3 5 0,-4-1 0,5 1 0,-4 0 0,3-1 0,-4 1 0,0-1 0,0 1 0,0-1 0,0-3 0,0 2 0,0-2 0,-4 7 0,-2 2 0,-3 8 0,-1 1 0,1 1 0,0 2 0,-1-7 0,5 7 0,1-3 0,-1 5 0,4-1 0,-3 0 0,4 5 0,0-4 0,0 4 0,0-5 0,0 0 0,0 1 0,0-1 0,0 0 0,4-4 0,-3 0 0,3-5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5:23.8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 1 24575,'-5'9'0,"-3"0"0,7 1 0,-4-1 0,1 5 0,3-4 0,-3 7 0,4 8 0,0 47 0,0 0 0,4-18 0,2-1 0,2 14 0,9-15 0,1-2 0,-6 2 0,18 30 0,-16-12 0,-3 1 0,1 15-538,4-3 0,1 1 538,-5 3 0,-6-34 0,0 1 0,4 38 0,-9-27 0,-2 8 0,1-3 0,0 6 0,0 1-555,0-6 1,0 5 0,0-6 554,-1-1 0,2-5 0,5 9 0,1 3 0,-6 12 0,1 1 0,10-16 0,-1 1 0,-9 21 0,-1-3 0,4-35 0,-1-1 0,-4 21 0,0-1-396,5-16 0,0-2 396,-4 7 0,0-2 0,9 24 0,-10 0 0,0-20 0,0-16 0,0-22 940,0 8-940,4-14 1677,-3 24-1677,9-16 914,-8 10-914,10 9 0,-6-17 0,1 0 0,1-20 0,-7 1 0,3 4 0,-4-2 0,0 1 0,0-7 0,4-5 0,-3 3 0,8-3 0,-4 5 0,4-5 0,1-1 0,-1 0 0,0-3 0,1 7 0,3-7 0,20 14 0,20-13 0,10 4 0,11-1-1659,14-5 1,8 0 1658,-18-1 0,4 1 0,8 1 0,-7 1 0,8 1 0,4 1 0,0 0 0,-6-1 0,2-2 0,-4-1 0,0 0 0,5 3-986,1 1 1,6 3 0,2 0 0,-3 0 0,-6-1 985,-2-1 0,-5-1 0,-3 1 0,-2 1 0,15 5 0,-3 1 0,-3-1-470,-4-4 0,-1-2 0,-7 2 470,7 6 0,-10-2 0,24-9 0,-49 8 2093,-35-6-2093,0-3 5201,-5 3-5201,1 0 2359,3-3-2359,-3 4 0,18-5 0,-11 0 0,12 0 0,-1 6 0,-7-1 0,18 2 0,-8-3 0,19-4 0,40 7 0,-29-6 0,17 5 0,-39-6 0,-4 0 0,-7 0 0,-5-4 0,-23-1 0,-1-1 0,-3 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5:27.9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89 24575,'56'0'0,"0"0"0,41 0 0,-34 6 0,2 0-809,-9-5 1,0 1 808,0 4 0,1 0 0,19-5 0,-4-2 0,5 1 0,5 1 0,0-2 0,-5-9 0,-24 10 0,1-2 447,28-18-447,-15 18 0,20-18 0,0 18 0,-21-8 286,-4 4-286,-1 4 0,-2 0 0,8-2 0,12-2 0,3 1-658,-1 3 1,-1 1 657,-2-5 0,-10 0 0,-11 2 768,22 2-768,-53-2 57,32 4-57,-38 0 0,17 0 0,23 0 0,29 0 322,-39 0 0,1 0-322,4 0 0,-3 0 0,15 0 0,-16 0 0,-22 0 0,-10 0 0,-5 0 0,14 0 0,-11 0 730,11 0-730,-9 0 0,10 6 0,22-4 0,0 0 0,6 2-627,0 2 0,3 0 627,18-6 0,-2 3 0,16 15 0,-20-17 0,-43 5 0,-1-6 0,-7 4 0,8-3 1254,0 3-1254,0 1 0,32-4 0,-26 3 0,14-4 0,-22 4 0,27 5 0,-23-3 0,15 3 0,-36-5 0,-5 1 0,3 4 0,-7 1 0,3-1 0,-4 4 0,0-2 0,0 2 0,0-3 0,0 3 0,0 2 0,0 3 0,-4 9 0,3-6 0,-3 6 0,4-9 0,0 1 0,0-4 0,0 2 0,0-6 0,0 6 0,0-6 0,6 16 0,-5-6 0,6 9 0,-3-7 0,-3-5 0,7 1 0,-7 0 0,9 9 0,-8-6 0,4 2 0,-6-6 0,0-8 0,0 8 0,4-4 0,-3 5 0,9 9 0,-8-11 0,8 11 0,-5-5 0,4-3 0,-3 7 0,2-12 0,-1 13 0,-1-16 0,4 16 0,-1-5 0,-3-7 0,3 20 0,0 12 0,-6 4 0,6 2 0,-9-19 0,5-8 0,0 2 0,4 0 0,-4-2 0,4-9 0,-8 1 0,7 0 0,-7 18 0,9-4 0,-8 6 0,4-14 0,0 2 0,-5-14 0,5 25 0,-6-11 0,0 14 0,0-10 0,0-2 0,0-1 0,0-7 0,0 8 0,0 4 0,0-11 0,0 11 0,0 0 0,0-11 0,0 6 0,0-10 0,0-3 0,0 3 0,0-3 0,0 2 0,0-2 0,0 3 0,0 11 0,0-8 0,0 26 0,0-14 0,0 7 0,-6-2 0,5-16 0,-5 14 0,6-5 0,0-1 0,0-2 0,0-9 0,0 0 0,0-1 0,0 1 0,0 0 0,0 9 0,0 3 0,0 0 0,0 16 0,0-5 0,0 18 0,0-9 0,0-12 0,0 0 0,-7-8 0,6 0 0,-5 8 0,0-8 0,4 19 0,-4-7 0,6-4 0,0-10 0,0-1 0,0 12 0,0-7 0,0 4 0,-4-18 0,3-1 0,-3 1 0,4 8 0,0-6 0,0 16 0,-5 2 0,4 8 0,-3-6 0,4-13 0,0-10 0,0-4 0,0 5 0,0 0 0,0 4 0,0-4 0,0 4 0,0 4 0,0-6 0,0 6 0,0 1 0,0-7 0,0 26 0,0-23 0,0 12 0,0-17 0,0-4 0,0 2 0,0-2 0,0-1 0,0 0 0,0-5 0,0 0 0,0 1 0,0-1 0,0 0 0,0 1 0,0-1 0,0 0 0,0 1 0,0-1 0,0 0 0,0 1 0,0-1 0,-4 0 0,3 5 0,-7-8 0,6 11 0,-6-11 0,3 3 0,0-1 0,-4-7 0,4 4 0,-4-1 0,-23-3 0,12 3 0,-17-4 0,23 0 0,0 0 0,5 0 0,-1 0 0,1-4 0,-1 3 0,-3-8 0,-2 8 0,-4-3 0,-4 4 0,12 0 0,-2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5:31.1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0 100 24575,'0'-14'0,"0"0"0,0 5 0,0-1 0,4 5 0,6 1 0,4-1 0,15 4 0,-8-3 0,38 4 0,5 0 0,8 0 0,0 1 0,4-2-939,0-3 0,7-2 0,-4 2 939,14 2 0,-2 0 0,-20-2 0,3-2 0,1 2 0,12 3 0,2 1 0,-3 1 0,15-1 0,-4 0 0,4 0 0,-12 0 0,-17 0 0,-33 6 0,0-4 0,25 4 0,31-6-1523,-21 0 1,5 0 1522,1 0 0,4 0 0,-13 0 0,4 0 0,-1 0 0,-6 0 0,-1 0 0,3 0 0,11 0 0,3 0 0,-4 0 149,15 0 1,-1 0-150,-23 0 0,2 0 0,-2 0 0,18 0 0,1 0 0,-20-1 0,3 1 0,9 1 0,-4 1 0,10 1 0,3 1 0,0 0 0,-7-2-921,-3 0 0,-4-2 1,0 1-1,4 0 921,4 2 0,7 1 0,0-1 0,-4 1 0,-13-2 0,25-2 0,-16 0 0,-21 0 0,-8 0 0,23 0 2341,-53 0-2341,53 0 0,-22 0 0,31 0 1848,-34 0-1848,44 0 0,-61 0 0,12 0 0,4 0 0,36 0 0,-17 0 0,-4 5 0,-3 2 0,-10-4 0,0 3 0,2-1 0,11-5 0,0 0 5057,-20 0-5057,-23 0 0,-15 0 0,0 0 0,1 0 0,-1-4 0,-8 3 0,2-3 0,-7 4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5:52.1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37 123 24575,'4'-15'0,"-3"2"0,8 8 0,-4-4 0,4 4 0,0 0 0,5-4 0,0 4 0,5-4 0,-4-1 0,2 1 0,-6 3 0,2 2 0,-8 0 0,4 3 0,-4-3 0,0 0 0,3 3 0,-3-4 0,5 5 0,-1 0 0,0 5 0,1 0 0,-1 4 0,4 5 0,-2 0 0,-2 1 0,-5 2 0,-4-6 0,0 2 0,0-4 0,0 5 0,0-4 0,0 8 0,0-8 0,0 8 0,-12 0 0,0-2 0,-7 6 0,6-8 0,3 5 0,-3-1 0,2-3 0,2-2 0,0-3 0,4-1 0,-8 5 0,2-4 0,-7 3 0,8-3 0,-4-5 0,1 3 0,2-3 0,-3 1 0,9 2 0,-3-3 0,3 0 0,-5 3 0,1-7 0,-1 4 0,-3-1 0,2-3 0,2 7 0,9-7 0,19 3 0,8 2 0,35 6 0,-2-8 0,5 0 0,-14 1 0,0 0 0,9-5 0,-4 0 0,3 0 0,-38 0 0,8 0 0,-11 0 0,1 0 0,-5 0 0,4 0 0,-3 0 0,3 0 0,5 0 0,-7 0 0,-3 4 0,-9-3 0,-4 3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6:08.3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48 24575,'0'15'0,"0"-2"0,0-3 0,0-1 0,0 0 0,4 0 0,1 1 0,4-5 0,5-1 0,-4-4 0,3 0 0,-3 0 0,-1 0 0,0 0 0,-3-4 0,-6-1 0,-1-13 0,-4 2 0,5-3 0,0 6 0,-4 3 0,3 1 0,-7-1 0,7 1 0,-8 4 0,8-4 0,-7 8 0,3-3 0,-5 4 0,1 0 0,-1 4 0,5 1 0,-3 1 0,7 2 0,-4-3 0,5 4 0,0 1 0,0-1 0,4-4 0,6-5 0,-4-1 0,2-3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6:51.4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44 24575,'72'-5'0,"0"0"0,-2 3 0,20-3 0,0 0-1046,-18 5 1046,-20-5 0,3 0 0,-2 4 0,-1 0 0,40-9 0,-7 10 342,-24 0-342,-30 4 174,-6-3-174,-7 4 0,-8-5 0,8 4 530,6-3-530,66 3 0,7-4-660,-22 0 0,1 0 660,-17 0 0,-5 0 0,33 0 0,-26 0 0,-19 0 0,-1 0 0,-10 0 0,7 0 0,-6 6 1320,9-5-1320,-6 6 0,-5-7 0,-12 0 0,0 0 0,-4 4 0,13-3 0,-6 7 0,16-7 0,15 13 0,-6-12 0,15 14 0,19-14 0,-9 13 0,14-12 0,-23 6 0,-31-5 0,6-3 0,-21 4 0,6-5 0,-13 0 0,1 0 0,-1 0 0,15 0 0,34 0 0,11 0 0,17-10-681,7 9 1,1-1 680,-2-7 0,-36 8 0,-4 2 0,4-1 0,16 0 0,-48 0 0,13 0 0,-24-4 0,-3 3 0,-5-4 0,-1 5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7:09.5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1330 24575,'4'-14'0,"1"-4"0,5 7 0,-1-2 0,0 3 0,1 1 0,7-5 0,-5 4 0,19-6 0,17-9 0,39-10-729,-32 17 0,2-1 729,9-6 0,2 0 0,-3 5 0,3-2 0,18-12 0,1-4-988,-4 1 1,-2 0 987,0 0 0,-3 1 0,-13 4 0,-2 0-527,1 0 0,-3 1 527,-12 7 0,-1 0-14,6-5 0,-3 2 14,11-2 1223,-31 7-1223,37-27 1992,-30 24-1992,26-36 1264,-24 44-1264,-15-11 36,-1 16-36,-2-10 0,-7 6 0,4-3 0,-6 6 0,-3 3 0,7-4 0,-9 4 0,8-4 0,-11 9 0,1-3 0,-2 2 0,0-3 0,1 4 0,4-4 0,15 2 0,-7-7 0,21-6 0,2-6 0,-7 10 0,4-3 0,-18 14 0,-1-4 0,5-1 0,-7 1 0,1 4 0,-12-4 0,4 8 0,-4-3 0,4 0 0,1 3 0,3-3 0,-3-1 0,4 4 0,-5-3 0,-4 4 0,0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7:19.5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1 714 24575,'9'5'0,"-4"3"0,-1-2 0,1 3 0,0 0 0,4 1 0,-4-1 0,4 0 0,-4-4 0,0 4 0,3-4 0,-7 4 0,8 1 0,-8-1 0,7-4 0,-3-1 0,4-4 0,5 0 0,-4-4 0,8 3 0,-8-3 0,8 0 0,-8 2 0,4-2 0,3-4 0,-1 2 0,17-10 0,39-25 0,-1 6 0,-2 9 0,13-2 0,-5 2-1221,-9 4 1,2 3 1220,12-1 0,9 1 0,-11 2 0,-19 4 0,-4 1 0,9-1 0,-4 1 0,4-7 0,4-6 0,-6-5 0,11 1-795,-4 11 1,6 0 794,-17 0 0,3-1 0,11 4 0,10 1 0,-9-1 0,-10-4 0,-3-1 0,14 2 0,-6 4 0,-8 3 0,-21-2 2226,-10 12-2226,2-9 0,-18 8 0,3-2 1804,-9 0-1804,5 3 0,-4-7 0,4 7 0,-1-8 0,2 4 0,3 0 0,11-6 0,2 10 0,-4-9 0,11 8 0,-21-6 0,11 7 0,9-9 0,-4 8 0,3-8 0,-9 9 0,-16-3 0,15-5 0,-10 7 0,21-6 0,-16 8 0,4 0 0,-12-4 0,5 3 0,-7-8 0,11 8 0,-8-3 0,5 0 0,8 3 0,-6-4 0,2 5 0,-10 0 0,-4 0 0,1 0 0,-1 0 0,0 0 0,1-4 0,-1 3 0,0-3 0,-3 4 0,-2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5:35.5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48 144 24575,'-10'15'0,"1"-6"0,4-1 0,-4-2 0,8 3 0,-3 0 0,4 1 0,-4-5 0,3 3 0,-3 1 0,4 2 0,0 2 0,0-3 0,0-1 0,4 0 0,1-4 0,0 4 0,3-8 0,-7 7 0,8-7 0,-4 3 0,4 0 0,0-3 0,5 3 0,0-4 0,23 0 0,-3 0 0,5 0 0,40 0 0,-37 0 0,48 0 0,-47 0 0,-3-4 0,-12 3 0,-13-3 0,-2 4 0,-3 0 0,-5-4 0,-1-1 0,-4-5 0,0 1 0,0-1 0,0 1 0,0-1 0,0 1 0,0-1 0,0 1 0,-4 0 0,3-5 0,-8 8 0,4-7 0,0 8 0,-4 0 0,0-4 0,3 0 0,-7-2 0,8 2 0,0 1 0,-4 2 0,8-3 0,-7-1 0,7 1 0,-8 4 0,8-4 0,-7 0 0,3-2 0,-5 2 0,1 1 0,3 2 0,-6-3 0,10-1 0,-11 5 0,8 1 0,0 0 0,-4 3 0,4-4 0,-18 5 0,5 0 0,-6 0 0,10 0 0,1 0 0,-2 0 0,-14 0 0,4 0 0,-5 0 0,7 0 0,8 5 0,2-4 0,8 7 0,0-3 0,5 4 0,0 1 0,0 3 0,-4-2 0,3 6 0,-3-6 0,4 6 0,0-6 0,0 2 0,0-4 0,-4 1 0,7 3 0,-6-2 0,11 2 0,-7-4 0,7 1 0,-7-1 0,3 0 0,-4 1 0,5-5 0,-4 7 0,7-6 0,-3 8 0,4-5 0,-3 1 0,2-5 0,-7 3 0,7-7 0,2 3 0,4-4 0,1 4 0,-2-3 0,0 4 0,-2-5 0,2 0 0,1 0 0,-4 0 0,18 0 0,17 0 0,-9 0 0,6 0 0,-28 0 0,-5 0 0,-4-5 0,4 0 0,-8-4 0,3-1 0,-4 1 0,-9-1 0,7 1 0,-10 4 0,7-4 0,-5 8 0,5-7 0,-4 7 0,4-8 0,-4 8 0,4-7 0,-4 7 0,4-8 0,-5 8 0,5-7 0,-3 7 0,7-7 0,-8 6 0,4-2 0,-4 4 0,-1 0 0,-3 0 0,2 4 0,-7-3 0,8 8 0,-8-4 0,8 0 0,-4 8 0,4-7 0,5 7 0,-3-3 0,7-1 0,-3 0 0,4 1 0,0-1 0,0 0 0,0 1 0,0-1 0,0 0 0,0 0 0,4-3 0,-3 2 0,3-3 0,0 0 0,-3 4 0,7-8 0,-2 7 0,3-7 0,0 3 0,1-4 0,-1 0 0,-4 0 0,-1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5:38.5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24575,'61'0'0,"-15"0"0,36 0 0,-35 0 0,34 10 0,-34-8 0,4 12 0,-12-13 0,31 3 0,1-4-250,-8 0 0,0 0 250,8 0 0,11 0 0,-22 0 0,-25 0 0,22 0 0,-26 0 0,1 0 500,6 0-500,32 0 0,-19 0 0,29 0 0,-19 0 0,-15 0 0,24 0 0,-41 0 0,7 0 0,-26 0 0,4 0 0,-5 4 0,1-3 0,-1 4 0,0-1 0,1-3 0,11 7 0,47 5 0,2-6 0,17 5 0,-26-12 0,-12 5 0,3 2 0,44-4-1175,-31 3 0,1-1 1175,-1-4 0,-2-2 0,-6 1 0,-1 0 0,-1 0 0,2 0 0,18 0 0,-3 0 0,4 0-504,-6 0 0,1 0 504,21 0 0,-28 0 0,5 0 0,27-1 0,0 2 0,-22 5 0,0 0 0,24-5 0,-4 1 0,-35 4 0,-5 0 0,33-6 0,-25 6 0,-21-5 2219,20 6-2219,6-7 0,-15 0 0,3 0-407,37 0 407,-39 0 0,2 0 0,10 0 0,-4 0 0,5 0 1115,18 0-1115,-71 0 0,1 0 0,18 6 0,-8-5 0,8 5 431,-18-6-431,-5 0 0,-102 0 0,34 0-508,-33 0 1,-3 0 507,18 0 0,14 0 0,3 0 0,14 0 0,-2 0 0,25 0 0,18-8 0,0-3 0,5-8-1443,0-30 1,0 31 0,0-20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20.8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24 24575,'9'-5'0,"1"-3"0,-1 6 0,0-2 0,5 4 0,-4-4 0,4 3 0,-9 5 0,-1 6 0,-4 5 0,0 3 0,4-4 0,1 9 0,1-8 0,2 3 0,-3-4 0,4-4 0,1 12 0,-5-11 0,3 7 0,-7-9 0,3 4 0,0-2 0,-2 6 0,6-6 0,-7 2 0,3-3 0,-4-1 0,0 0 0,0 1 0,0-1 0,0 13 0,0-10 0,4 14 0,-3-12 0,3 1 0,0-2 0,2-7 0,-1 2 0,-1-11 0,-4-3 0,0 0 0,0-2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5:41.3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0 170 24575,'10'-14'0,"-1"0"0,4 5 0,-2-1 0,6-3 0,-6 2 0,2-3 0,-4 9 0,-3-7 0,-2 5 0,0-6 0,1 8 0,9-4 0,-8 4 0,10 0 0,-9-4 0,10 8 0,-2-7 0,-1 7 0,0-3 0,-5 4 0,-4 8 0,-1-2 0,-4 8 0,0-5 0,0 4 0,0 2 0,0-1 0,0 4 0,0-8 0,-4 4 0,3-5 0,-3 5 0,4-4 0,0 3 0,0-3 0,0 7 0,-4-1 0,3 7 0,-4-9 0,5 0 0,0-5 0,0 0 0,-4-4 0,-1 0 0,-9-5 0,4 0 0,-4 0 0,5 0 0,-1 0 0,1 0 0,-5 0 0,4 0 0,-8 4 0,-1-3 0,4 3 0,-3-4 0,17 0 0,2-4 0,12 3 0,-2-4 0,2 1 0,10 3 0,-6-3 0,30 4 0,-28 0 0,13 0 0,-22 0 0,-1 0 0,0 0 0,0 0 0,1 0 0,-5-4 0,3 3 0,12 9 0,68 8 0,-42 0 0,36-3 0,-74-13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5:57.6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24575,'0'15'0,"0"-2"0,5-8 0,0-1 0,4-4 0,5 5 0,-4-4 0,45 11 0,17 3 0,-8-12 0,6-1-1357,11 5 1,10 2 0,1-2 1356,-3-1 0,1-1 0,2 0 0,-16 0 0,2 0 0,2 0 0,3 0 0,-5-1 0,4-1 0,2 1 0,-3 0 0,-5 1 0,20 4 0,-5 2 0,-2-4 0,-2-5 0,-1-3 0,-16 3 0,-1 10 0,-54-8 0,11-3 0,0 10 0,14-10 0,-9 5 4069,-2-6-4069,-2 0 0,-7 0 0,7 0 0,2 0 0,2 0 0,31 0 0,4 10 0,21 2 0,0 10 0,0-10 0,-34-3 0,-5-4 0,-34-4 0,15 3 0,43-4 0,20 12 0,-27-11 0,3 0 0,0 10 0,-5 0 0,19-9 0,-15 8 0,-48-10 0,-5 0 0,0 0 0,-5 0 0,0 0 0,9 0 0,-3 0 0,18 0 0,-2 0 0,0 0 0,-2 0 0,-14 0 0,-2 0 0,-4 0 0,13-4 0,-5 3 0,40-3 0,-31 4 0,33 0 0,-38-5 0,4 4 0,-7-3 0,-4 4 0,5 0 0,-5-4 0,0 3 0,-5-3 0,0 4 0,-4 4 0,0 1 0,-5 4 0,0-3 0,0-2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5:59.46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133 57 24575,'-5'10'0,"4"-6"0,10-17 0,-6 1 0,9-6 0,-12 9 0,-4 0 0,-1 3 0,-9 2 0,4 4 0,-8 0 0,7 0 0,-2 0 0,3 0 0,1 0 0,-1 0 0,1 0 0,-1 0 0,1 0 0,4 4 0,1 1 0,4 5 0,-5-1 0,4-4 0,-3-1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6:02.7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43 24575,'67'0'0,"0"0"0,-9 0 0,-4 0 0,23 0 0,-28 0 0,-20 0 0,20 0 0,-3 0 0,34 0 0,-34 0 0,36 0 0,-28 0 0,0 0 0,-17 0 0,-18-5 0,-1 4 0,31-3 0,-14 0 0,26 3 0,-32-3 0,0 0 0,0 3 0,10-4 0,4-1 0,7 5 0,11-5 0,-9 5 0,4 2-637,1-1 1,3 0 636,18 0 0,-2 0 0,16 0 0,-10 0 0,-41 0 0,-10 0 0,8 0 0,-10 0 0,2 0 1273,26 0-1273,-20 0 0,45 0 0,-18 0 0,-8 0 0,-9 0 0,-28 0 0,-1 0 0,11 0 0,6 0 0,-3 0 0,11 0 0,-22 0 0,8 0 0,-15 4 0,4-3 0,-3 3 0,34-4 0,-13 0 0,22 6 0,7 1-861,32-4 861,-31 4 0,1 0 0,-11-7 0,-5 0 0,16 0 0,3 0 0,-37 0 0,4 0 0,-23 0 0,4 0 0,-8 0 861,8 4-861,-8-3 0,8 3 0,-3-4 0,31 6 0,-10-4 0,24 10 0,-19-11 0,0 5 0,-6-6 0,-5 0 0,23 0 0,-27 0 0,33 0 0,-7 0 0,-6 0 0,15 0 0,-29 0 0,-4 0 0,-13 0 0,-2 0 0,-3 0 0,-5 0 0,-1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6:04.9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21 106 24575,'-5'13'0,"0"-2"0,1 2 0,3-4 0,-3 5 0,4-4 0,0 4 0,0-5 0,0 0 0,4 1 0,1-5 0,0 3 0,4-7 0,-4 3 0,4-4 0,1-4 0,-1 3 0,0-3 0,1 0 0,-1-2 0,0-3 0,-4 0 0,4-1 0,-4-3 0,4 2 0,1-3 0,-5 5 0,3 0 0,-7-1 0,3 1 0,-4-1 0,0 1 0,0-1 0,0 1 0,0-1 0,0 1 0,0 0 0,0-1 0,-4 5 0,3-4 0,-7 8 0,6-7 0,-6 7 0,3-3 0,-5 4 0,1-4 0,-1 3 0,-3-4 0,2 5 0,-2 0 0,3 0 0,1 0 0,-1 0 0,5 5 0,-3 0 0,7 4 0,-4 0 0,5 1 0,0-1 0,-4-4 0,3 3 0,-3-2 0,4 3 0,0 0 0,0 9 0,4-7 0,-3 7 0,8-9 0,-8 1 0,7-5 0,-7 3 0,7-3 0,-3 0 0,5 0 0,-5-5 0,-1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7:30.1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654 0 24575,'-24'0'0,"-9"0"0,12 0 0,-16 0 0,16 4 0,-6 1 0,12 5 0,-13 1 0,-3 11 0,-11 0 0,6-2 0,12 0 0,10-18 0,5 11 0,-1-4 0,1 1 0,3 4 0,-2-5 0,3 9 0,-5-3 0,1 8 0,4-9 0,-4 4 0,8-3 0,-7-1 0,7 0 0,-3-1 0,-1 1 0,4 5 0,-7 8 0,7-2 0,-7-1 0,6-2 0,-2-4 0,4-2 0,0 5 0,-4-6 0,3 4 0,-3-1 0,0 5 0,3-3 0,-10 13 0,10-12 0,-11 17 0,10 2 0,-8-7 0,9 4 0,-8-18 0,8-1 0,-7 1 0,7-5 0,-3 4 0,-1-8 0,4 4 0,-3-5 0,4 0 0,-4 13 0,3-5 0,-3 6 0,4-10 0,0 0 0,-6 20 0,4-14 0,-4 27 0,6-19 0,-4 4 0,3-2 0,-3 4 0,-1-11 0,4 21 0,-7-22 0,7 7 0,-8-1 0,8-6 0,-9 16 0,9-6 0,-6 0 0,7-6 0,0-8 0,0 16 0,0-10 0,0 10 0,0-15 0,-4 0 0,3-2 0,-3 6 0,4-4 0,-4 19 0,3-10 0,-3 18 0,4-28 0,0 29 0,0-31 0,0 21 0,0-22 0,0 5 0,0 8 0,0-7 0,0 7 0,0-8 0,0-5 0,0 14 0,0-11 0,0 12 0,0-11 0,4-3 0,1 2 0,4-2 0,5 8 0,-8-8 0,6 3 0,-7-5 0,1 2 0,6 3 0,-6 1 0,8 0 0,-5-1 0,0-3 0,-3 13 0,-2 7 0,-4-6 0,0 7 0,0-22 0,0 5 0,0 8 0,0-6 0,0 1 0,0-4 0,0-4 0,0 5 0,0 10 0,0-8 0,0 38 0,0-33 0,4 23 0,-3-30 0,13 18 0,-11-14 0,17 32 0,-17-32 0,15 23 0,-16-16 0,11 0 0,-12-6 0,7-6 0,-7-4 0,3 13 0,0-6 0,-3 6 0,4-8 0,-1-1 0,1 5 0,0-7 0,-1 1 0,-4-7 0,0 3 0,4 2 0,-3-1 0,8 4 0,-4-4 0,4 1 0,1 2 0,3-2 0,6 12 0,-4-11 0,3 10 0,-9-15 0,-4 2 0,8 0 0,-11-2 0,6 2 0,-4-8 0,-3 4 0,8-4 0,-4 4 0,4 1 0,5-1 0,0 0 0,5 1 0,-5 3 0,4-3 0,-4 8 0,9 1 0,-7-4 0,-3 3 0,-9-9 0,0 0 0,-3 1 0,4-1 0,-5 0 0,0 5 0,0-4 0,0 4 0,0-5 0,0 0 0,0 1 0,0-1 0,4-4 0,-3 3 0,3-2 0,-4 3 0,0 0 0,0 1 0,0-1 0,0 0 0,0-4 0,0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7:36.7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20 24575,'5'-9'0,"4"3"0,-4 2 0,8 4 0,2 0 0,3 0 0,5 0 0,7 0 0,5 0 0,27 0 0,4 0 0,-6-1 0,6 2 0,2 5 0,2 1-1382,7 1 0,2-1 1382,-1 2 0,-3-1 0,-18-2 0,-1-1-138,16-4 1,4-2 137,23 1 0,0 0 0,-23 0 0,1 0-412,-8 0 1,5-1 0,-10 2 411,28 9 0,-29-9 0,2 1 0,-9 7 0,-2 1 0,38-8 0,-22 8 0,-31-10 2529,-18 0-2529,7 0 295,1 6-295,-8-4 1449,4 4-1449,-8-6 0,-2 0 0,3 0 0,50 0 0,-7 0 0,24 0 0,-33 0 0,-2 0 0,22 0 0,-1 4 0,4 1 0,-16-4 0,-1 1-842,17 2 1,2 1 841,0 2 0,-1 0 0,-17-6 0,0 1 0,14 4 0,2 1 0,0-1 0,1-2 0,4-3 0,3 0-987,16 3 1,0 2 986,-18 0 0,-4 0 0,-9-5 0,-3 1-335,-10 4 1,-4-1 334,15-5 0,-7 0 0,3 0 1445,4 0-1445,1 0 0,15 0 0,-16 0 0,21 10 0,0-7 0,0 16 0,-20-17 2065,3 8-2065,-7-10 0,12 10 815,-8-8-815,-6 8 0,-13-10 0,-15 0 0,12 0 0,-14 0 0,0 0 0,26 0 0,-1 0 0,29 0-389,-31 0 1,0 0 388,38 0 0,3 0 0,-41-5 0,-7 4 0,-26-3 0,18 4 0,-22 0 0,10 0 0,-12 0 777,-1 0-777,4 0 0,-4 0 0,15 0 0,0 0 0,2 0 0,-8 0 0,-10 0 0,1 0 0,-4 0 0,4 0 0,-5 0 0,0 0 0,1 0 0,-1 0 0,0 0 0,1 0 0,-1 0 0,0 0 0,1 0 0,-1 0 0,4 0 0,2 0 0,-1 0 0,0 0 0,-5 0 0,5 0 0,31 0 0,-1 0 0,20 0 0,-29 0 0,3 0 0,-11 6 0,28-5 0,10 0 0,-16 8 0,4 0-701,14-7 1,8-3-1,-4 3 701,1 9 0,-1 1 0,26-10 0,0-1 0,-26 11 0,-4 0-220,2-10 1,-5-1 219,23 10 0,-25-11 0,-35 5 0,11-4 0,9 3 2052,-3-4-2052,8 0 489,-30 0-489,-8 0 0,3 0 0,-1 0 0,3 0 0,-6 0 0,-4 0 0,1 0 0,3 0 0,-2 0 0,2 0 0,-4 0 0,1-4 0,-1 3 0,-4-8 0,-1 8 0,-4-3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58:13.3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0 270 24575,'65'-17'0,"-2"9"0,15 1 0,-1 0 0,-8-3 0,-2 0 0,7 0-1939,7 1 0,8 0 1,1 0-1,-5 2 1939,1 0 0,-5 1 0,2 1 0,11-1 0,1 1 0,8 1 0,-21 2 0,7 2 0,2 1 0,-1-1 0,-5 1 0,0-1 0,-5 0 0,1 0 0,5 0-533,1 0 1,7 0 0,1 0 0,-3 0 0,-8 0 532,13 0 0,-8 0 0,1 0 0,-13 0 0,2 0 0,0 0 0,-2 0 191,15 0 0,-2 0 0,4 0-191,-3 0 0,5 0 0,-1 0 0,-6 0 0,-3 0 0,-5 0 0,2 0 0,12 0 0,1 0 0,-8 0 0,-7 0 0,-9 0 0,-16 0 0,1 0 0,9-3 0,7-2 0,-5-1 0,-1-1 0,-1-1-230,32 0 0,-4 0 230,-7-4 0,-25 0 2733,-21 9-2733,20-9 0,26 12 1669,-32 0 0,3 0-1669,8-6 0,1 0 0,-11 4 0,1 1 0,15-5 0,4 0 0,2 1 0,0 0 0,-7 4 0,1 0 285,23-4 0,-3 0-285,-32 5 0,-2 0 0,8 0 0,1 0 192,-2 0 0,-5 0-192,12 0 0,-3 4 0,-30-3 1155,13 3-1155,14-4 0,-5 0 0,4 0 0,-7 0 0,1 0 484,7 0 0,-1 0-484,-11 0 0,-1 0 0,-1 0 0,4 0 0,11 4 0,8 1 0,-5 0 0,-1-4 0,0 1-350,-1 2 0,6 2 0,-9-3 350,-8-2 0,-6-2 0,41 1 0,-5 0 0,-40 0 0,-19 0 0,-13 0 677,3 0-677,1-4 1528,-1 3-1528,19-3 0,17 4 0,0 0 0,28 9 0,-35-6 0,32 7 0,-43-6 0,11-3 0,-18 3 0,2 2 0,10-5 0,-6 10 0,-9-10 0,-4 3 0,-8-4 0,5 0 0,-1 0 0,-3 0 0,2 0 0,-6 0 0,2 0 0,1 4 0,0-3 0,5 3 0,-5-4 0,0 0 0,-1 0 0,-2 0 0,2 0 0,1 0 0,-4 4 0,3-3 0,-3 3 0,-1-4 0,0 0 0,5 0 0,-4 5 0,12-4 0,-6 3 0,2-4 0,-4 0 0,-5 0 0,-4 4 0,3-3 0,-2 3 0,3-4 0,0 4 0,1-3 0,-1 3 0,0-4 0,1 0 0,-1 0 0,-4 5 0,-1-4 0,-4 3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2:52.63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1 965 24575,'0'14'0,"4"0"0,-3-5 0,7 0 0,-7 1 0,7-5 0,-2 3 0,3-7 0,4 3 0,20-14 0,21-2 0,29-36-897,-30 33 0,4-1 897,11-21 0,6-4-902,-11 17 1,5 2-1,0 1 902,23-11 0,7-1 0,-10 6 0,11-3 0,2 2 0,-8 5-1315,-5 6 1,-5 4 0,6-1 1314,-11-1 0,7-2 0,2 0 0,-3 0 0,-6 3 0,11 1 0,-6 3 0,1 0-437,8-2 0,2 1 0,6 0 437,-5 2 0,7 2 0,-2-1 0,-6-2 0,-4-4 0,-5-2 0,5 1-365,-13 4 0,6 2 0,1-1 1,-1 0-1,-8-3 365,13-7 0,-7-3 0,0 1 0,4-2 0,0 1 0,1 3 257,2 5 1,2 4 0,-2-1-258,-5-3 0,0 0 0,-6 4 0,10 9 0,-6 1 0,-2-7 0,-11-2 3170,-17 5-3170,-22-3 1570,-7 0-1570,-10 3 4621,4-1-4621,-10-2 1443,3 7-1443,4-7 0,-6 2 0,5 1 0,-11 1 0,3 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2:58.38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58 226 24575,'-4'15'0,"3"12"0,-3 29 0,4-8 0,0 22 0,0-29 0,0 0 0,0 21 0,0 23 0,0-14 0,0 9 0,0-19 0,0-15 0,-1 23 0,2 3 0,8 10-432,-8-9 1,1 0 431,7 14 0,-9 0-154,0-20 154,0 15 0,0-36 0,0 36 0,0-16 0,-6 1 856,5 15-856,-5-18 161,6 3-161,0-18 0,0-10 0,0-22 0,-5 18 0,4-8 0,-3 2 0,4-4 0,0 3 0,0-1 0,0 4 0,0-3 0,0 1 0,0-8 0,0 8 0,0-15 0,0 0 0,0-5 0,0 0 0,0 1 0,0 3 0,0-2 0,0 6 0,0-7 0,0 4 0,0-5 0,0 1 0,0 3 0,0-3 0,0 8 0,4-3 0,-3-1 0,3 4 0,-4-8 0,0 3 0,0 1 0,0-4 0,0 8 0,0-4 0,0 1 0,0-2 0,0-3 0,-4 7 0,3-1 0,-3 3 0,4-2 0,0-6 0,0 6 0,0 16 0,0-10 0,-6 24 0,-2-16 0,1 0 0,-4-2 0,10-10 0,-3-5 0,0 4 0,3-8 0,-3 4 0,4-5 0,0 0 0,0 1 0,0-1 0,0 4 0,0-2 0,0 2 0,4 1 0,-3-4 0,11-1 0,-1-5 0,26 2 0,-18-4 0,16 4 0,-20-6 0,14 6 0,20-4 0,-3 10 0,13-11 0,-18 5 0,21-6 0,-16 0 0,12 0 0,5 0 0,13 0-509,-15 0 1,4 0 508,-11 0 0,-1 0 0,2 0 0,3 0 0,18 0 0,-1 0 0,22 0 0,-44 0 0,-6 0 0,-16 0 0,-6 0 0,-8 0 0,-2 0 0,-1 0 0,4 0 1017,6 0-1017,28 0 0,8-4 0,6-1 0,-16 4 0,1-1 0,14-6 0,-4 0 0,1 7 0,-1-5 0,24 0 0,-14 4 0,9-4 0,-49 6 0,-2-4 0,20 3 0,-5-8 0,20 8 0,-15-9 0,-8 2 0,-9 1 0,15-6 0,-24 12 0,24-5 0,-26 6 0,17 0 0,-21 0 0,11 4 0,-3-3 0,6 9 0,30-8 0,-15 4 0,6-2 0,-5-3 0,-24 7 0,14-7 0,-22 3 0,-2-4 0,5 0 0,-7 0 0,7 0 0,-9 0 0,0-4 0,1 3 0,-1-3 0,0 0 0,1-1 0,3-5 0,-3 1 0,4 3 0,-5 2 0,0 4 0,1 0 0,-1 0 0,0 0 0,-3-4 0,6 3 0,-6-3 0,16 4 0,-11 0 0,11 0 0,-11 0 0,6 0 0,-2 0 0,13 0 0,3 0 0,31 9 0,-16-6 0,10 7 0,-31-10 0,-11-5 0,-10 0 0,-4-9 0,0 4 0,-4-8 0,3 8 0,-3-4 0,4 5 0,0-5 0,0 4 0,0-4 0,0 5 0,0-13 0,0 5 0,-7-20 0,6 6 0,-5-31 0,-14-5 0,13 8 0,0-8 0,-11-11 0,0-2-651,6 9 1,1 1 650,-2-8 0,-1 8 0,-4 3 0,7-13 0,-1 34 0,10-4 0,-10 12 0,10 16 0,-14-37 1301,14 23-1301,-20-26 0,19-20 0,-19 10 0,7-15 0,0 36 0,-6 0 0,-14-8 0,-3-2-729,7-8 1,1-1 728,-7-3 0,3 6 0,0-10 0,16 18 0,4 19 0,7 7 0,-2-4 0,8 22 0,-3-3 1457,4 8-1457,0-12 0,0 10 0,0-5 0,0 7 0,4 1 0,5-9 0,2 6 0,2-10 0,-8 12 0,0-8 0,-5 4 0,0-5 0,0 0 0,0-10 0,-7-2 0,-2 0 0,-16-16 0,8 27 0,0-26 0,13 29 0,4-11 0,0 9 0,0 4 0,0 1 0,0 5 0,0 0 0,0-1 0,-5-3 0,4 2 0,-3-3 0,4 5 0,0-5 0,0 4 0,0-4 0,0 1 0,0-2 0,0-4 0,0 1 0,0 3 0,0 1 0,4 1 0,-3-2 0,4 0 0,-5-2 0,0 2 0,0 0 0,0-6 0,-5 13 0,-4-4 0,-16 12 0,-6 0 0,-49 15 0,9-11 0,-14 18 0,33-20 0,23 8 0,2-9 0,6 3 0,-16-4 0,6 6 0,-31-4 0,-4 4 0,14-1 0,-2-1 0,-38-1 0,40 2 0,-1-1-598,0-3 0,-2-2 598,-7 1 0,-9 0 0,-16 0 0,-11 0 0,4 0 0,23 1 0,4-1 0,-4-1-765,-29-2 1,-6-3 0,12 2 764,21 3 0,8-1 0,9-5 0,4 0 0,-9 7 0,-1 0 0,-5 0 0,-20 0 0,0 0 0,30 0 0,8 0 1053,30 5-1053,5 0 2436,0 0-2436,5-1 0,3 0 0,-2-3 0,3 3 0,-9 1 0,4-4 0,-8 3 0,-7 2 0,-6-5 0,-4 5 0,9-6 0,8 0 0,13 5 0,-3-4 0,7 7 0,-8-7 0,8 7 0,-3-7 0,4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21.9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0 161 24575,'0'-14'0,"9"-4"0,-3 7 0,7-2 0,-3 3 0,-1 1 0,0-1 0,1-3 0,-1 6 0,0-5 0,1 7 0,-5-5 0,3 5 0,-7-3 0,3 2 0,-4 1 0,0 1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3:02.05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 0 24575,'-5'10'0,"1"3"0,4-3 0,0 4 0,0-1 0,0 2 0,0 4 0,0 9 0,0 3 0,0 10 0,9 21 0,0-16 0,8 16 0,-10-13 0,0 2 0,10 25 0,-9-23 0,-1 0 0,4 29 0,-5-36 0,0 24 0,-5-37 0,5 14 0,-6-26 0,0 17 0,0-6 0,0 27 0,5-23 0,-4 11 0,3-19 0,-4-7 0,0 16 0,0-16 0,0 2 0,0-10 0,0-3 0,0-1 0,0 0 0,0 1 0,0-1 0,0 0 0,0 1 0,4-5 0,1-1 0,9-4 0,10 0 0,15 0 0,25 0 0,-19 0 0,14 0 0,-42 0 0,10 0 0,-16 0 0,2 4 0,-4-3 0,1 3 0,3-4 0,-3 0 0,4 0 0,-1 0 0,2 0 0,12-4 0,-6-1 0,36 0 0,-31 0 0,23 1 0,-20 3 0,0-3 0,12-2 0,-12 4 0,0-4 0,-14 6 0,-2 0 0,-4 0 0,1-4 0,3 3 0,2-3 0,13 4 0,42 0 0,-19 0 0,19 0 0,-42 0 0,-13 0 0,-2 0 0,-3 0 0,-5-4 0,17 2 0,1-2 0,4 4 0,11 0 0,-21 0 0,7 0 0,-6 0 0,-8 0 0,4 0 0,-5 0 0,14 0 0,4 0 0,43-9 0,-22 6 0,12-7 0,-35 6 0,-12 3 0,-3-3 0,-5 4 0,-1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3:05.64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24575,'10'5'0,"-1"3"0,0-7 0,-4 8 0,4-8 0,-4 3 0,13 0 0,7 3 0,31-1 0,-10 6 0,36-1 0,-28-2 0,10 0 0,-15-9 0,13 0 0,-16 0 0,6 0 0,-24 0 0,1 0 0,-8 0 0,18 0 0,-18 0 0,3 4 0,33-3 0,-23 4 0,36-5 0,-29 0 0,0 0 0,8 6 0,-15-5 0,2 9 0,-21-9 0,-2 3 0,-3-4 0,11 0 0,-4 0 0,10 0 0,-12 0 0,2 0 0,6 0 0,-7 0 0,6-4 0,-12 3 0,-1-3 0,0 4 0,1 0 0,3-4 0,-3 3 0,4-8 0,-5 8 0,0-3 0,5 4 0,-4 0 0,4 0 0,-5 0 0,0 0 0,1 0 0,-1 0 0,5 0 0,0 0 0,5 0 0,3 0 0,-2 0 0,3 0 0,-9 4 0,4-3 0,5 8 0,-2-8 0,1 3 0,-8-4 0,-5 0 0,-4 4 0,4-3 0,-8 7 0,7-7 0,-7 8 0,7 0 0,-3 1 0,5 8 0,3-8 0,-2 4 0,2-5 0,-8 0 0,-1 1 0,-4 3 0,0-2 0,0 2 0,0 0 0,0 6 0,0-3 0,0 1 0,0-7 0,0 3 0,-4 2 0,3 3 0,-3 1 0,4-5 0,0 4 0,-4-4 0,3 5 0,-3 0 0,4-5 0,0 4 0,0-4 0,0 13 0,0-6 0,6 16 0,-5-16 0,9 8 0,-9-15 0,3 14 0,1-11 0,-4 7 0,3-6 0,-4-4 0,0 5 0,0 4 0,0-3 0,0 2 0,0-3 0,0-4 0,0 10 0,4-12 0,-3 9 0,3-13 0,0 0 0,-3 1 0,3 3 0,-4 2 0,5 3 0,-4 1 0,7 0 0,-3 3 0,0-6 0,-1 6 0,-4-12 0,0 3 0,0 1 0,0-4 0,0 4 0,0-5 0,0 5 0,-4-4 0,3 7 0,-3-2 0,4 4 0,0 18 0,0-18 0,0 17 0,0-22 0,0 5 0,0-5 0,0 4 0,0-8 0,0 4 0,0-5 0,0 0 0,0 5 0,4-4 0,-3 4 0,3-5 0,-4 0 0,4-4 0,-3 4 0,8-8 0,-8 7 0,3-3 0,-4 5 0,0-1 0,0 0 0,0 9 0,0-7 0,4 11 0,-3-12 0,3 8 0,-4 15 0,0-14 0,0 17 0,0-22 0,0 1 0,0-2 0,0-4 0,-4-3 0,-15-8 0,-29-10 0,-19-6 0,11 6 0,7 2-1696,34 10 0,6 0 0,4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3:08.00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1 124 24575,'9'5'0,"0"3"0,1 2 0,3-4 0,6 6 0,-4-11 0,3 4 0,-9-5 0,0 0 0,-3-5 0,2 0 0,-7-9 0,3 0 0,-4-1 0,0-3 0,0 8 0,0-4 0,0 5 0,0-1 0,0 1 0,0 0 0,0-1 0,-4 5 0,3-4 0,-8 8 0,4-3 0,-4 4 0,-1 0 0,5-4 0,-3 3 0,2-3 0,-3 4 0,4 0 0,1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3:09.69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325 161 24575,'-4'14'0,"3"0"0,-3-5 0,4 1 0,-5-1 0,4 0 0,-3 0 0,4 1 0,4-5 0,1-1 0,1-8 0,-2-1 0,-8-5 0,-2 1 0,-7-5 0,-12 2 0,-6-10 0,-10 0 0,-30-28 0,29 12 0,-17-6 0,40 22 0,10 21 0,4 2 0,5 8 0,0 0 0,0 1 0,0-1 0,0 0 0,5 1 0,0-5 0,8 3 0,-2-7 0,6 8 0,-2-4 0,-1 0 0,0-1 0,-13-4 0,-7-8 0,-4-3 0,-4-3 0,9 0 0,1 9 0,4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3:11.18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58 38 24575,'14'0'0,"0"0"0,-9-4 0,3 3 0,-7-7 0,3 3 0,-8-1 0,-1 2 0,-4 4 0,-1 0 0,-4-4 0,4 3 0,-4-3 0,5 4 0,-1 0 0,5 4 0,1 1 0,4 8 0,0 2 0,0-1 0,0 0 0,-4-9 0,3-1 0,-3-4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3:12.50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 0 24575,'0'15'0,"-4"-6"0,11-5 0,-9-4 0,10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3:33.9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0 296 24575,'29'-6'0,"-8"0"0,7-5 0,9-5 0,-13 5 0,43-10 0,-41 10 0,33-6 0,-38 8 0,4 1 0,-8 4 0,-2 0 0,-1-1 0,14-7 0,-1-6 0,20 8 0,6 2 0,32-11 0,-30 9 0,-3 3 0,8 1 0,-23-4 0,-6 9 0,-2-8 0,0 8 0,-11-7 0,-3 7 0,7-3 0,-7-1 0,8 4 0,6-9 0,2 2 0,4 1 0,-9-4 0,-9 10 0,-12 1 0,-17 10 0,3 0 0,-17 8 0,12-4 0,-15 3 0,-23 12 0,-33 7 0,24-6 0,-17 2 0,57-22 0,-8 1 0,6 3 0,4-4 0,0 4 0,5-5 0,1 0 0,2 1 0,-7-1 0,4 0 0,-5 1 0,4-1 0,2-4 0,3 3 0,1-7 0,-1 8 0,-3-8 0,-2 7 0,-3-7 0,-10 7 0,12-7 0,-6 4 0,35-12 0,-5 2 0,31-9 0,-8 3 0,31-7 0,4 0 0,1 0 0,-5 0 0,7 7 0,0-6 0,26 10 0,-8-3 0,-20 10 0,13-6 0,-14 5 0,-2-5 0,18 6 0,-35-7 0,4 2 0,-18-2 0,-18 2 0,3 5 0,-5 0 0,6 0 0,-3 0 0,-7 0 0,-65 12 0,-22 15 0,13-13 0,-4 1-390,1 5 1,3-1 389,-27 1-103,34-3 1,5-1 102,15-5 0,-20 12 0,44-21 0,0 2 0,0 4 770,0-6-770,-5 10 214,0-6-214,-10 5 0,8-1 0,-8-3 0,1 3 0,6-4 0,-6 5 0,9-6 0,4 3 0,2-2 0,3-1 0,-3-1 0,-2-4 0,0 4 0,-2-3 0,-8 3 0,-15 2 0,7 0 0,-14 1 0,30-3 0,-7-4 0,23 0 0,57 0 0,-19 0 0,20 1 0,9-2 0,8-4 0,3-2 0,6-1 0,3 0-1153,12 1 0,1-1 1153,-10-5 0,-4-1 0,-16 6 0,0 1 0,10-1 0,-5 0 0,19-10 0,-11 16 0,-41-10 0,0 5 0,-10-1 0,-6 2 0,-12 6 2306,-12 4-2306,2 1 0,-11 0 0,7 4 0,-8-4 0,8 4 0,-7 0 0,-2 1 0,-14 7 0,-28 0 0,6 10 0,-5-9 0,-1 0 0,1 6 0,-19 8 0,-1 0 0,15-10 0,4 1 0,3 0 0,8-3 0,-21-11 0,26 7 0,-17-6 0,33 0 0,1 3 0,5-3 0,5 3 0,-5 6 0,8-4 0,-11 7 0,-3-4 0,-11 6 0,-1-5 0,-45 26 0,46-25 0,-18 7 0,0-1 0,23-8 0,-23 6 0,30-15 0,12-3 0,8-2 0,24-4 0,65-6 0,7-8-1016,-32 6 0,1-3 1016,-12 0 0,-1-2 0,-1 2 0,4-2 0,38-6 0,4 1 0,-21 8 0,-1 1 0,14-5 0,-9 3 0,-13 11 0,-44 0 0,-76 32 0,23-12 0,-51 20 0,39-14 2032,10-12-2032,6 3 0,12-8 0,8 1 0,-4-1 0,4 0 0,-5 1 0,-3-1 0,-2 0 0,-14 9 0,-2 1 0,-52 10 0,-14 2 0,39-7 0,-1-1-377,-9-2 1,-9 0 0,12-2 376,-22 13 0,39-21 0,24-5 0,28-6 0,12 0 0,15 0 0,10-6 1129,0-1-1129,16-7 0,7 1 0,-14 7 0,2 1-872,23-6 1,1 2 871,-19 9 0,-7 0 0,3-4 0,-18 3 0,-36 1 0,-31 11 0,3-4 0,-10 3 1743,10-6-1743,14-3 0,-3 3 0,8-4 0,-4 0 0,5 0 0,-1 0 0,5-8 0,1-12 0,4-50 0,0 37 0,0-24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3:38.2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1062 321 24575,'9'-5'0,"19"-16"0,-10 13 0,24-16 0,-11 12 0,51-7 0,-28 4 0,3 1 0,1 6 0,1 0-289,5-8 1,-2 2 288,25 12 0,-21-20 0,-4 19 0,-23-18 0,-8 19 0,6-18 0,-16 12 577,8-9-577,4 8 0,-15 3 0,9-2 0,-18 7 0,5-8 0,-4 4 0,8 0 0,-4 1 0,5 0 0,-4 3 0,-2-4 0,-4 5 0,5 0 0,-4 0 0,4 0 0,-5 0 0,0-4 0,1 3 0,-5 1 0,-5 5 0,-5 9 0,-19-2 0,-3 10 0,-22-3 0,-3 0 0,6 5 0,-41 14 0,72-28 0,-3 0 0,8-2 0,-8-3 0,7 4 0,-10 9 0,5 2 0,1-1 0,2 3 0,12-11 0,-7 6 0,-1-7 0,-10 12 0,3-10 0,-2 5 0,9-7 0,4-1 0,-8 0 0,7-4 0,-8 4 0,1-4 0,10 0 0,0-5 0,27-1 0,3-3 0,20-3 0,8 0 0,42 4 0,-12-8 0,2-1 0,-27 6 0,-3 0 0,-3-2 0,-2-2 0,29-11 0,-34 12 0,14 0 0,-30 9 0,-10-5 0,-5 4 0,-10-3 0,8 4 0,-5 0 0,-4 8 0,-5-1 0,-9 10 0,-54 11 0,1 5 0,-13-6 0,-4 12 0,42-35 0,-33 16 0,37-20 0,-4 4 0,-33-3 0,-12 3-254,-1-4 0,-8 0 254,9 5 0,2 2 0,9-3 0,4 1 0,12 1 0,10 1 0,18-1 0,3-2 0,7-2 0,5 6 0,-6-7 0,5 3 508,6 0-508,-9-3 0,9 3 0,-6-4 0,26 0 0,6 0 0,62 0 0,-29-6 0,16-1 0,7-1-938,-17 3 1,2 1 937,25-2 0,9-1 0,-15-1 0,3 0 0,-5 0 0,0 0 0,-1 0 0,21-5 0,-7-1-41,-3-5 41,-31 17 0,22-8 0,-53 10 0,22 0 0,-28 0 1870,-5 0-1870,0 0 46,-5 0-46,1 0 0,3 0 0,-3 0 0,4 0 0,-9 4 0,-1 1 0,-4 5 0,0 3 0,-8-3 0,2 4 0,-8-5 0,0 0 0,0 5 0,-23 7 0,3-4 0,-15 5 0,-13 5 0,-5 3 0,11-6 0,-11 3 0,3-3-849,-2-2 1,0-1 848,2 4 0,-3 1 0,5-4 0,7-8 0,3-2 0,-3 5 0,2 0 0,-39 5-511,38-11 0,0 2 511,-2 5 0,5 0 0,-11-3 0,-8 9 0,60-20 0,20-9 1605,-2 8-1605,30-10 1114,-21 3-1114,22-3 0,-8-5 0,0 0 0,-3 5 0,-9-1 0,10 1 0,-8-3 0,18-3 0,0-3 0,-6 7 0,0-6 0,-20 14 0,1-3 0,0 4 0,5 0 0,-4 0 0,-2 0 0,-4 0 0,23 0 0,-3 0 0,6 0 0,-11 0 0,-19 4 0,-1 1 0,-8 5 0,-14 11 0,2-8 0,-7 9 0,5-9 0,-48 17 0,0-7 0,-9 1 0,-6 5 0,-6 0-1312,4-6 1,-6 0 0,2 0 1311,10-1 0,2-1 0,-3 0 0,-17 3 0,-5-1 0,3-1 0,11-4 0,2-2 0,-1 2 0,-13 6 0,-1 2 0,11-5-263,16-10 0,6 1 263,-7 12 0,22-9 0,45-18 0,42-3 0,16-20 0,36 5 0,11 2 0,-24 0 0,3-1 213,-8 4 0,9-2 1,0 0-1,-9 3-213,8-2 0,-4 1 0,-3 2 0,4 0 0,-13 2 0,10-4 277,-9 15 1,-4 0-278,-13-9 0,20 9 0,-44-3 0,3 4 0,-4 4 3052,17-3-3052,-7 3 0,11-4 0,19 0 0,-9 0 0,4 0-774,1 0 0,3 0 774,26 0 0,2 0 0,-8 0 0,-1 0 0,1 0 0,-4 0 0,22 0 0,-36 0 0,-57-4 0,4 3 0,-4-3 1548,4 4-1548,-4 4 0,-1-7 0,1 6 0,4-12 0,15 2 0,28 1 0,-6-6 0,6 11 0,-24-5 0,-13 1 0,-2 4 0,-12-7 0,-16 1 0,-12-5 0,4 4 0,5 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3:49.0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1081 1838 24575,'13'-14'0,"2"0"0,22-6 0,6-17 0,26-1 0,12-3 0,4-5 0,7 1-871,-27 17 0,5 1 1,4 0-1,1 0 871,12-2 0,4-1 0,-1 2 0,-5 1 0,-2 1 0,-5 2 0,9-2 0,0 1 0,11-2 0,4-1 0,-4 1 0,-10 2 0,5-2 0,-9 2 0,2-1 0,-8 5 0,2 1 0,0-1 0,-6 0 270,2-4 0,-5 1 1,-12 1-271,12-9 0,5-14 0,-17 9 0,-46 20 0,13-5 0,-13 4 2672,2 7-2672,4-7 0,30 3 0,-13-4 0,24 2 0,-20 4 0,0 3 0,42 8 0,-10-14 0,-20 11 0,3-2 0,-1-7 0,-3 0 0,20 0 0,-19 1 0,-3 1 0,-3 3 0,1-2 0,-1-10 0,4-2 0,-6 0 0,5-2 0,-34 20 0,-10 1 0,-20 10 0,-7 0 0,-8 5 0,8-6 0,7 3 0,1-7 0,-8 3 0,-25 6 0,-38 4-977,21-1 0,-5 0 977,-9 1 0,-3 1 0,18-2 0,-2 3 0,-7 0 0,-8 0 0,-8 1 0,-2-1 0,3 1 0,11-3 0,3-1 0,-1 0 0,-4 2-998,-2 0 1,-5 1 0,-1 1 0,0-1 0,6 1 997,-3 1 0,4 0 0,2-1 0,-1 0 0,0-2 0,0-1 0,-1 0 0,-3 2 0,-2 2 0,-5 3 0,-1 0 0,1-1 0,3-4 0,-3-3 0,4-3 0,0-1 0,-3 2 0,6 1 0,-4 2 0,-1 0 0,3-1 0,6-1-678,-18 0 1,6-2 0,5 1 677,14-1 0,3 0 0,2 1-368,-24 3 1,6 1 367,26-3 0,4 0 540,-2-5 0,4 0-540,-15 9 4364,6-9-4364,29 1 0,-47 10 0,-1-9 0,-2 4 2863,18-3-2863,51-9 0,85-20 0,23 0-591,-10-7 0,6-2 591,-2 11 0,1 1 0,-25 2 0,2-1 0,1 0 0,11-3 0,3-1 0,0 2 0,-4 4 0,0 1 0,1-1-908,9-4 0,1-2 1,-3 0 907,-16 4 0,-4 1 0,3-1 0,11-1 0,2-1 0,-4-1 0,17-13 0,-1 1-626,-20 13 0,1 1 0,-4-1 626,10-10 0,-3 0-537,-1 6 1,-1 0 536,-7 0 0,-5 0 0,-17 2 0,-2-1 0,8 3 0,-3 0 1697,14-18-1697,2-2 2577,-16 12-2577,-22 7 2329,-9 9-2329,14-9 0,19 1 0,1-2 0,6-3-501,7 1 0,6-1 501,-2 2 0,6-1 0,-2-1 0,18-8 0,5-1 0,-16 11 0,9-1 0,0 1 0,-11 2 0,8-7 0,-5 3 0,-6 4 0,4 0 0,-19 4 0,-16 3 0,-31 7 0,-9 0 0,-28 17 0,-22-4 0,-30 27 0,22-17 0,-2 1 0,11 1 0,-4 2 0,-15 0 0,-9-1 0,-1-2-239,-22 3 1,-3-2 238,16-2 0,-3 0 0,3-3 0,14-8 0,1-4 0,3 2 0,-25 8 0,4-1-126,6-11 1,-1-1 125,-19 11 0,1 1 0,24-6 0,5-1 0,4 0 0,4 2 0,-21 11 0,15-7 0,-21 0 0,-11 2 0,15-1 0,-6 1-1006,20-2 1,-7 1 0,-2-1-1,1-1 1006,-22-3 0,0-2 0,3 2 0,9 6 0,2 3 0,-1-3-618,-8-7 1,-2-3 0,8 2 617,4 8 0,6 1 833,-1-6 0,7-1-833,-4 4 189,32-12-189,35-5 4023,6 0-4023,4-4 2822,0-9-2822,0 6 557,29-30-557,17 21 0,8-14 0,10-2-1557,22 12 0,7 1 1557,-25-5 0,1-3 0,4 2-1060,13 5 0,5 3 0,-3-2 1060,-9-2 0,-3-2 0,0 3 0,-7 7 0,0 3 0,-3-1-183,15-6 1,-9 3 182,6 1 0,-29 3 0,-31 5 2477,-3 1-2477,2 3 3654,8 2-3654,24-8 0,17-1 0,-1-1 528,-4-2-528,-19 8 0,-1 0 0,18-4 0,-27 11 0,9-5 0,-31 1 0,-9 4 0,-7 5 0,-4-1 0,-12 9 0,6-11 0,-17 9 0,2-8 0,-10 4 0,-19 0 0,24-5 0,-11 10 0,28-6 0,-9 0 0,-24 9 0,-13 0 0,-21-1 0,21 5 0,13-16 0,24 8 0,-9-9 0,17 7 0,-16-7 0,26 3 0,9-8 0,37 3 0,41-15 0,-25 9 0,9-1-1106,17-1 0,12-1 1,-5 1 1105,7 1 0,0 1 0,-5 2 0,5 0 0,-13 2 0,-18 2 0,-9 2 0,20-1 0,-47 0-1422,-16 4 1,-5-3 0,-4 3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4:25.1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1 115 24575,'23'-5'0,"-8"0"0,3 5 0,-5 0 0,2 0 0,22-4 0,-14 3 0,14-7 0,-19 7 0,11-10 0,41 4 0,1-1 0,-19 0 0,1 0 0,34 6 0,-20-8 0,-5 4 0,-13 5 0,-6-6 0,7 1 0,11 5 0,-25-5 0,17 6 0,-37 0 0,6 0 0,-12 0 0,4 0 0,-1 0 0,40-5 0,6 4 0,16-3 0,-14 4 0,-19 0 0,15 0 0,6 0 0,-13 0 0,2 0-877,32 0 1,4 0 876,-11 0 0,-1 0 0,1 0 0,5 0 0,1 0 0,6 0 0,-3 0 0,14 0 0,-1 0 0,-18 0 0,3 0 0,-11 0 0,-13 0 0,-7 0 0,29 0 0,-21 0 0,24 10 0,-14-8 0,-19 3 0,-3 0 0,-3 1 0,15-4 0,-12 1 0,3 0 0,44-3 0,-40 0 0,-1 0 0,27 0 0,-51 0 0,7 0 1753,-16 0-1753,6 0 0,21 0 0,8 0 0,30 0 0,-20 0 0,23 0 0,-52 0 0,29 6 0,-45-5 0,6 9 0,-5-9 0,7 4 0,25 4 0,-8-6 0,34 6 0,-44-9 0,20 0 0,-36 0 0,2 0 0,-6 0 0,-2 0 0,22 4 0,-14-3 0,24 4 0,-26-5 0,7 0 0,-9 0 0,8 4 0,-6-3 0,2 3 0,-10-4 0,-4 0 0,5 0 0,-4 0 0,4 0 0,-9 4 0,7-3 0,3 3 0,0-4 0,7 0 0,-7 0 0,3 0 0,19 0 0,-4 6 0,17-4 0,-9 4 0,0-6 0,-10 0 0,2 0 0,-13 4 0,-2-3 0,0 3 0,-4-4 0,13 4 0,-10-3 0,9 4 0,-16-5 0,4 0 0,7 0 0,-8 0 0,23 0 0,-19 0 0,11 0 0,-9 0 0,4 4 0,-8-3 0,3 3 0,-9-4 0,1 0 0,-1 0 0,-4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1:48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24575,'20'4'0,"-3"-3"0,-3 3 0,-4-4 0,4 4 0,-5-3 0,0 4 0,0-5 0,1 0 0,13 0 0,-10 0 0,25 0 0,-21 0 0,21 0 0,-17 0 0,8 0 0,-14 0 0,-2 0 0,-4 0 0,1 0 0,-1 0 0,0 0 0,5 0 0,0 0 0,1 0 0,-2 0 0,-3 0 0,-1 0 0,0 4 0,1-3 0,-1 3 0,4-4 0,32 0 0,-8 0 0,24 0 0,-20 0 0,0 0 0,-10 0 0,-6 4 0,-12-3 0,1 3 0,31 6 0,11-8 0,11 14 0,-15-14 0,-24 4 0,1-6 0,-8 0 0,8 0 0,-15 0 0,0 0 0,-5 0 0,0 0 0,5 0 0,0 0 0,35 0 0,-13 0 0,26 0 0,-31 0 0,-2 0 0,-1-6 0,-6 4 0,2-4 0,-6 6 0,-8 0 0,3 0 0,-3 0 0,-1 0 0,5 0 0,0 0 0,1 0 0,-2 0 0,-4 0 0,1 0 0,-1 0 0,-4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23.0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48 24575,'15'-5'0,"-2"-4"0,1 8 0,-4-3 0,8 0 0,-8 3 0,8-7 0,0 2 0,-2 1 0,-3 1 0,-9 4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5:03.7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73 0 24575,'4'15'0,"-3"2"0,7-2 0,-7 13 0,8-11 0,-8 11 0,3-9 0,-4 0 0,4 4 0,-3-4 0,3-1 0,-4 1 0,0 48 0,0-26 0,6 39 0,-4-39 0,4-10 0,0 26 0,-5-31 0,12 31 0,-6-26 0,7 10 0,3 20 0,-3-14 0,4 14 0,-1 1 0,-3-16 0,-2 6 0,-6-24 0,0 5 0,-5-11 0,5 11 0,-6-14 0,0-1 0,0 1 0,0 8 0,0-7 0,0 17 0,0-15 0,0 2 0,0 2 0,0-9 0,0 9 0,4-7 0,-2 0 0,10 8 0,-6-15 0,8 13 0,-5-19 0,-4 8 0,-1-5 0,-4 0 0,0 1 0,0-1 0,0 4 0,0 6 0,-4 1 0,3 3 0,-3-5 0,0 1 0,3-5 0,-4 0 0,1-1 0,3-2 0,-3 2 0,12-4 0,-2-3 0,12-2 0,-8 0 0,4-3 0,-5 7 0,1-7 0,-5 8 0,-1-4 0,-4 4 0,0 0 0,0 1 0,0-1 0,0 0 0,0 1 0,4-1 0,-3 0 0,7-3 0,-2 2 0,3-7 0,0 3 0,1-4 0,-1 0 0,4 0 0,-2 0 0,2 0 0,-4 0 0,1 0 0,3 0 0,2 0 0,12 0 0,-7 0 0,3-4 0,-5 3 0,-4-3 0,15 4 0,0 0 0,2 0 0,-4 0 0,-8 0 0,-1 0 0,1 0 0,-5 0 0,0 0 0,-5 0 0,1 0 0,-1 0 0,4 0 0,2 0 0,-1 0 0,0 0 0,-1 0 0,2 0 0,-1 0 0,4-5 0,-8 4 0,4-3 0,-5 4 0,0 0 0,1 0 0,-1 0 0,0-4 0,1 3 0,-1-3 0,0-1 0,1 4 0,-1-3 0,-4 0 0,3 3 0,-6-7 0,2 2 0,-4-3 0,0-1 0,0-3 0,4-2 0,-3 1 0,3-53 0,-4-10 0,1 22 0,-2-1-436,-6 2 0,-5 0 436,-7-1 0,-3 3 0,-18-20 0,-11-10 0,31 51 0,7 6 0,9 7 0,4 4 0,0-5 0,0-4 872,0 7-872,0-6 0,0 8 0,0-5 0,0-4 0,0 3 0,0-13 0,0 12 0,0-18 0,0 8 0,-6-10 0,4 9 0,-4-6 0,0 6 0,0 1 0,-1 2 0,-1 15 0,3 0 0,-1 5 0,2-1 0,4-3 0,0 2 0,-4-2 0,3 3 0,-3 1 0,4-1 0,-5 5 0,4-3 0,-19 7 0,7-8 0,-14 8 0,-2-9 0,8 4 0,-8-1 0,15-6 0,-4 7 0,3-3 0,1 0 0,-4 12 0,3-6 0,5 12 0,-7-8 0,11 7 0,-22-1 0,-22 6 0,-7 1 0,-24 7-468,8-4 1,-1 0 467,-13 4 0,21-8 0,14-4 0,27-9 0,24 0 0,17-6 0,15-2 0,-4 1 0,-7 1 0,-16 6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4:56.2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0 24575,'0'15'0,"0"2"0,0-6 0,0 6 0,0-6 0,0 2 0,0 1 0,0-4 0,0 3 0,0-3 0,0-1 0,0 15 0,-4-7 0,3 11 0,-3-9 0,4-1 0,0 1 0,4 18 0,-3-14 0,8 14 0,-8-22 0,3 2 0,-4 10 0,0-9 0,4 12 0,-3-20 0,3 4 0,-4-1 0,0 2 0,0 3 0,0-3 0,0-2 0,0 1 0,0-4 0,0 4 0,0-1 0,0 20 0,0 0 0,0 37 0,0-24 0,0 6 0,4-5 0,-3-24 0,3 10 0,-4-20 0,4-4 0,-2 1 0,2-1 0,-4 0 0,0 1 0,4-1 0,-3 4 0,3 2 0,-4-1 0,0 4 0,0-3 0,0 13 0,0-7 0,0 18 0,0-18 0,0 8 0,0-15 0,0 0 0,0-1 0,0-2 0,0 2 0,0-4 0,0 1 0,0 7 0,6 9 0,-4-5 0,4 7 0,-6-14 0,0 5 0,0 4 0,0-8 0,0 3 0,0-9 0,0 0 0,0 1 0,0 3 0,0-3 0,0 4 0,0-5 0,0 5 0,0-4 0,0 4 0,0 3 0,0-5 0,0 5 0,0-3 0,0-4 0,0 3 0,0-3 0,0-1 0,0 0 0,16-3 0,7-2 0,16-4 0,2 0 0,-10 0 0,-6 0 0,-12 0 0,-3 0 0,-1 0 0,4 0 0,6 0 0,-3 0 0,1 0 0,-8-4 0,1 3 0,3-4 0,2 5 0,3 0 0,11 0 0,2 0 0,0-4 0,8 3 0,-18-3 0,4 4 0,-8 0 0,-6 0 0,2 0 0,1 0 0,-4 0 0,3 0 0,-3 0 0,-1 0 0,4 0 0,2 0 0,4 0 0,30 0 0,-13 0 0,14 0 0,0 0 0,-9 0 0,22 0 0,-49 0 0,-5 0 0,0 0 0,0 0 0,1 0 0,3 0 0,2 0 0,-1 0 0,0 0 0,-1 0 0,20 0 0,-10-4 0,14 3 0,-22-4 0,-2 5 0,1 0 0,-4 0 0,3 0 0,-7-4 0,-2 3 0,-4-3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4:59.2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24575,'18'4'0,"31"-3"0,8 3 0,22 1 0,9 0 0,-25-4 0,1 0-306,34 10 1,-4 0 305,-2-8 151,-10 8-151,-55-11 0,1 0 0,-14 0 0,1 0 0,-2 0 460,-3 0-460,11 0 0,-8 5 0,9-4 0,-9 3 0,-3-4 0,4 0 0,-1 0 0,2 0 0,8-4 0,-8 3 0,-1 0 0,-10 11 0,-4 4 0,0 5 0,0 0 0,0-1 0,0 1 0,0 0 0,0-1 0,0 1 0,0-1 0,0 9 0,0-6 0,0 6 0,0 2 0,0-8 0,0 36 0,0-22 0,0 25 0,0-19 0,4-10 0,-3-2 0,3-2 0,0-7 0,-3 7 0,4-12 0,-1 2 0,-3 16 0,3-14 0,2 27 0,-5-29 0,5 12 0,-6-11 0,0-3 0,0 3 0,0-8 0,0 8 0,0-4 0,5 5 0,0 4 0,4-8 0,-4 3 0,-1-9 0,-4 4 0,5 6 0,-4 1 0,3-2 0,0 0 0,-3-8 0,3 8 0,-4 1 0,0-4 0,0 3 0,0-9 0,0 5 0,4 0 0,-3 1 0,3-2 0,-4-4 0,5-3 0,0-2 0,0 0 0,3 1 0,-3 4 0,1 1 0,2-1 0,1 13 0,-3-10 0,7 10 0,-12-13 0,7 5 0,-7 4 0,3-2 0,-4 2 0,0-9 0,0 4 0,0-2 0,0 2 0,0-3 0,4-5 0,-2 3 0,6-3 0,-3 0 0,0 4 0,3-4 0,-6 4 0,6-4 0,-3 4 0,4-4 0,5 17 0,-4-6 0,4 7 0,-5-10 0,0-7 0,-4-6 0,0-10 0,-1 0 0,-3-4 0,3 9 0,-4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5:07.4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 24575,'0'15'0,"0"13"0,0-16 0,0 16 0,5-14 0,-4 15 0,3-8 0,0 4 0,-3-8 0,3 6 0,-4-2 0,0 16 0,0-16 0,0 8 0,0 28 0,0-29 0,0 30 0,0-44 0,4 4 0,-3-4 0,9 23 0,-8-14 0,8 14 0,-9-18 0,7 0 0,-7 7 0,4-5 0,-5 16 0,4-16 0,-3 8 0,7-15 0,-7 14 0,3-15 0,2 24 0,0-24 0,1 15 0,-3-14 0,6 19 0,-7-15 0,11 10 0,-13-15 0,8-2 0,0 10 0,-3-9 0,7 5 0,-8-7 0,0 3 0,3-2 0,-3 10 0,5-9 0,-5 9 0,3-6 0,-7 4 0,3-1 0,-4 1 0,0-5 0,0 0 0,5-9 0,-4 3 0,7-7 0,-3 4 0,0-1 0,4-3 0,-4 3 0,8-4 0,50 10 0,-1-8 0,-10 8 0,1-1 0,4-6 0,-13 6 0,-30-9 0,-5 0 0,1 5 0,-1-4 0,0 3 0,0-4 0,5 0 0,0 0 0,5 0 0,0 0 0,-1 0 0,9 0 0,-10 0 0,9 0 0,-12 0 0,1 0 0,7 0 0,-11-4 0,7 2 0,-9-2 0,9 4 0,-11-4 0,14 3 0,-7-3 0,2 0 0,1 3 0,-8-4 0,-3 1 0,2 3 0,-7-7 0,3 3 0,-4-5 0,4 1 0,-3-1 0,8 1 0,-8-1 0,7 1 0,-3-5 0,0 0 0,-1-1 0,-4-11 0,0 9 0,0-20 0,-4 16 0,-1-8 0,-4 10 0,-1 1 0,1-1 0,-3-10 0,7 8 0,-8-18 0,12 18 0,-18-36 0,8 31 0,-9-31 0,-10 5 0,11 16 0,-11-22 0,20 42 0,1-6 0,5 12 0,3-3 0,-3 2 0,4-11 0,0 11 0,0-11 0,0 11 0,4-6 0,-3-6 0,3 2 0,-4-6 0,0 12 0,0-3 0,0 8 0,0-4 0,4 5 0,-3-1 0,4-3 0,-5 2 0,0-2 0,0-1 0,0 3 0,0-6 0,0 6 0,0-11 0,0 7 0,0-8 0,0 4 0,-5 0 0,4 0 0,-7 5 0,3 0 0,-1 5 0,-2-1 0,3 5 0,-5-3 0,1 7 0,0-4 0,-1 5 0,1 0 0,-1 0 0,1 0 0,-5 0 0,0 0 0,-15 0 0,8-4 0,-22 3 0,20-3 0,-6 4 0,12 0 0,2 0 0,-34 0 0,13-6 0,-46 4 0,45-4 0,-22 0 0,38 5 0,-8-10 0,10 10 0,5-3 0,-4 4 0,7 0 0,-2 0 0,3 0 0,1 0 0,4 0 0,0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5:09.9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3638 24575,'0'-19'0,"0"5"0,4-22 0,1 16 0,9-17 0,-4 23 0,3 0 0,5-8 0,8 2 0,7-17 0,8 9 0,-12 4 0,39-31 0,-1 5-598,11-12 598,-32 31 0,-2 4 0,2-3 0,11 7 0,9-3 0,11-13 0,3 0 0,-6 14 0,-1-1 0,3-10 0,-5-2 0,-24 14 0,-4 0 0,34-33-1164,-25 14 1,3-5 1163,16-11 0,3-1 0,-9 1 0,5 0-998,-4 10 1,5 0-1,-1 2 998,-10 5 0,-1 1 0,1-2 0,6-5 0,1-2 0,-2 2-996,18-12 0,-7 1 996,-21 10 0,-6 4 379,15-11-379,-37 34 1716,-16 3-1716,11-4 3013,-7 7-3013,18-9 2802,-2 5-2802,31-15 0,4-1 0,1 11 0,16-3 0,-5 2-1634,2-5 0,3 2 1634,-13 9 0,10 0 0,-1 1 0,-8 2 0,14-5 0,-7 2 0,0 2 0,-2-1 0,0-6 0,-6-2 0,6-14-416,-10 5 0,-3-3 416,-3-11 0,-16 7 0,2-4 0,-9 4 0,-1-2 0,4-8 0,0-1 0,-3 10 0,-1 0 0,-3-4 0,-4 3 0,9-2 0,-9-2 3109,-5 26-3109,16 1 0,-7 3 0,4 4 991,-18 9-991,30-8 0,6 8 0,5 0 0,-9-5 0,0 0 0,15 5 0,-6 0 0,-9-8 0,-22 13 0,-14-7 0,-2 7 0,-4-8 0,-3 4 0,2 0 0,-7-3 0,7 2 0,-3-3 0,5-1 0,-1 1 0,0 4 0,1 1 0,-1-1 0,0 0 0,1 0 0,-1-4 0,0 8 0,1-7 0,3-1 0,-3-2 0,4-3 0,-5 1 0,-4 2 0,4-2 0,-8 3 0,3-3 0,0 2 0,-3-2 0,11 3 0,-5 1 0,6-1 0,-8 1 0,0-5 0,-5 8 0,0-2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5:13.0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24575,'0'0'0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5:14.9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24575,'0'0'0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5:16.6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24575,'0'0'0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5:23.7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24575,'0'0'0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5:25.0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24575,'66'0'0,"1"0"0,25 0 0,-28 0 0,-46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24.3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24575,'0'19'0,"9"0"0,-3-1 0,7-3 0,-3-2 0,-1-3 0,-4-1 0,3 0 0,-7 1 0,8-5 0,-4 3 0,0-3 0,3 5 0,-3-1 0,5 0 0,-1 1 0,0-1 0,5 0 0,-4 1 0,8 3 0,-8-3 0,4 4 0,-9-5 0,-1 1 0,-4-1 0,0 0 0,0 0 0,-4-3 0,3 2 0,-8-7 0,8 7 0,-7-7 0,3 3 0,-9-4 0,4 0 0,-8 0 0,7-4 0,-2 3 0,8-7 0,-4 7 0,8-8 0,-3 4 0,4 0 0,0 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6:08.7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1 585 24575,'85'10'0,"-31"-8"0,26 8 0,-10-10 0,-22 0 0,6 0 0,1 0 0,-4 0 0,18 0 0,-40 0 0,0 6 0,10-5 0,25 5 0,31 6-989,-30-10 0,3-1 989,11 5 0,1 0 0,-2-5 0,2-2 0,17 1 0,1 0-1106,-17 0 0,1 0 1106,18 0 0,0 0 0,-19 0 0,-4 0-472,-9 0 0,-3 0 472,-1 0 0,0 0 0,12-1 0,-1 2 0,-14 4 0,1 0 0,21-4 0,0 0 0,-15 4 0,-3 0 0,-5-5 0,-2 0 0,-2 0 0,-6 0 0,1 0 0,-14 0 0,35 0 0,-21 0 0,-1 0 0,2 0 0,15 0 0,20 0 0,0 0 1640,0 0-1640,-30 0 2307,22 0-2307,-14 0 0,6 0 0,11 0 0,5 0-622,-9-4 0,6-2 0,-3 1 622,-11 4 0,-2 2 0,-2-4 0,26-10 0,-5 0-404,-18 11 0,-5 1 404,-7-5 0,-6 0 0,16 6 0,-16 0 0,-26 0 0,-8 4 2911,-2-3-2911,3 3 950,1 0-950,-4-3 0,-2 4 0,0-5 0,10 0 0,28 0 0,35 11-956,-22-9 0,5-1 956,9 5 0,2 0 0,7 1 0,5-1 0,-7-4 0,4-2 0,-4 2 0,5 4 0,-2 1 0,-15-6 0,2-2 0,-10 1 0,22 0 0,-26 6 0,19-5 0,-29 12 0,29-12 0,-39 5 0,-10-6 0,-6 0 1912,-12 0-1912,-4 0 0,1 0 0,-1 0 0,4 0 0,-2 0 0,2 0 0,-3 0 0,7 0 0,-5 0 0,9 0 0,-10 0 0,2 0 0,5 0 0,-7 0 0,7 0 0,-9 4 0,5-3 0,-4 3 0,8-4 0,-4 0 0,15 0 0,2 6 0,10-4 0,-10 4 0,-2-6 0,-1 0 0,24 10 0,35-8 0,6 8 0,6 2-955,-22-5 1,-1 0 954,21 1 0,-2-1 0,-29-1 0,-4 0 0,2 1 0,5-1 0,13 0 0,10-1 0,-7 1 0,-2 2 0,-3 0 0,26 0 0,-15-3 0,-46-5 0,-17-12 0,60-17-1496,-33 7 1,8-2 1495,16 2 0,11-1 0,1 3-1201,-5 2 0,0 1 0,3 1 1201,-7 3 0,4-1 0,0 1 0,-3 1 0,12 0 0,-3 1 0,-3 1 0,-10-1 0,-4 1 0,-4-1 0,14-2 0,-12-1 1231,1-4-1231,-26 7 0,-39 7 0,33-8 0,10-1 0,33-2 939,-32 4 0,1 1-939,38-3 0,-40 1 0,4 0 0,35 6 0,5 0 0,-12-6 0,5 0 231,1 5 1,8 2 0,-2-2-232,-11-3 0,-3-1 0,2-1 0,4 1 0,1 0 0,5-1 0,-4 1 0,7-2 0,-2 1 0,-6 0 0,-8 0 0,-6 1 0,3 0 0,24-1 0,4 2 0,-20-1-125,7-7 125,-11 17 0,-41-11 0,0 10 682,-10-4-682,8 0 3979,-18 4-3979,17-4 163,14-3-163,-8 6 0,8-7 0,-15 4 0,-6 5 0,30-15 0,10 14 0,4 1 0,-22-3 0,1-1-556,30-1 0,-1 2 556,-28 3 0,-3 0 0,4-4 0,1 0 0,8 4 0,3 2 0,8-1 0,-1 0 0,-5 1 0,-2-2 0,0-4 0,-5 0 0,14 3 0,-18-8 0,-34 10 0,5 0 0,-11 0 0,-2 0 0,-2 0 1112,3 0-1112,11 0 0,2 0 0,10 6 0,-10 0 0,-2 1 0,0 3 0,20-2 0,-3-1 0,34-1 0,7 6 0,-16-3 0,-9-2 0,-3-1 0,-8 0 0,29 0 0,-19-4 0,-15 10 0,18-6 0,-36 1 0,-2-3 0,-17-4 0,0 0 0,1 0 0,-1 0 0,0 4 0,1-3 0,3 7 0,-2-7 0,6 8 0,-6-8 0,2 7 0,-4-7 0,1 3 0,3 0 0,-2-3 0,2 8 0,0-4 0,-2 0 0,15 3 0,-14-2 0,10-1 0,-13-1 0,-4 0 0,-5 1 0,-5 0 0,0 0 0,1-5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6:12.6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39 24575,'19'0'0,"9"0"0,3 6 0,19-4 0,-17 4 0,14 0 0,4-5 0,36 5 0,-31-5 0,1-2 0,0 1 0,-1 0 0,31 0 0,-36 0 0,-26 0 0,-8 0 0,8 0 0,43 1 0,15-2 0,-17-5 0,1-1-859,31 5 0,1 1 859,-20-6 0,-10 0 0,3 7 0,10 0 0,-51 0 0,-2 0 0,-10 0 0,-1 0 0,1 0 1718,0 0-1718,48-9 0,15 6-536,-18-2 0,2 1 536,-9 3 0,-1 2 0,-1-1 0,-3 0-197,33-7 197,-33 6 0,-10-5 0,-28 6 0,0 0 0,1 0 1061,20 0-1061,-6 0 208,41 0-208,-3 0 0,20 0-967,-17 0 0,12 0 0,-6 0 967,-6 0 0,2 0 0,17 0 0,10 0 0,-13 0-412,-24 0 1,-6 0 411,10 0 0,-4 0 0,5 0 0,-16 0 0,-22 0 0,-11 0 2764,-3 0-2764,-2 0 960,1 0-960,74 0 0,-21 0-490,7 0 0,2 0 490,16 0 0,-5 0-90,-17 0 90,-6 0 0,11 0 0,12 10 0,0-8 0,-14 3 0,0 0 0,8-5 0,-6 0 0,-9 0 0,-33 0 0,15 0 0,-38 0 0,3 0 0,-3 4 974,-1-3-974,9 3 96,-7-4-96,7 0 0,-9 4 0,4-3 0,2 3 0,-1-4 0,0 0 0,-5 0 0,1 0 0,7 0 0,-5 0 0,9 0 0,-6 0 0,4 0 0,-1 0 0,-3 0 0,-2 0 0,1-4 0,-4 3 0,3-3 0,-7 0 0,2 3 0,-7-4 0,3 5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16:12.2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25.8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24575,'0'25'0,"0"1"0,0-12 0,0 1 0,0 3 0,0-8 0,4 8 0,-3-8 0,3 8 0,0-4 0,1 5 0,0 8 0,0-11 0,-1 6 0,-3-13 0,3-4 0,-4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27.9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48 24575,'4'-11'0,"1"3"0,17-1 0,-5 7 0,5-10 0,-8 11 0,-5-4 0,-4 9 0,0 2 0,-5 3 0,0 0 0,0 1 0,0 3 0,4-3 0,-3 18 0,3-11 0,-4 40 0,-6-21 0,4 13 0,-4-20 0,6-11 0,0 5 0,0-7 0,-4 1 0,3-7 0,-3-1 0,4 0 0,0 1 0,0-1 0,0 0 0,-4 5 0,3-4 0,-4 4 0,5 3 0,0-1 0,0 2 0,0-4 0,0-5 0,0 0 0,4-3 0,2-2 0,3-8 0,0 3 0,-4-8 0,4 4 0,-4 0 0,4-4 0,1 8 0,-1-3 0,0 0 0,9-1 0,-7-1 0,7 2 0,-13 0 0,-1 3 0,-4-3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34.2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162 0 24575,'0'15'0,"0"2"0,-4-6 0,3 6 0,-4-6 0,1 6 0,3-6 0,-3 2 0,4-4 0,-4 1 0,3-1 0,-4 4 0,5 2 0,0-1 0,-4 0 0,3-5 0,-3 5 0,4 0 0,0 1 0,0-2 0,0-3 0,0 3 0,0 1 0,0 1 0,0-2 0,0-3 0,0-1 0,0 5 0,4-4 0,-3 8 0,3-8 0,-4 3 0,0-3 0,5-5 0,4-1 0,5-4 0,5 0 0,0 4 0,-1-3 0,-3 3 0,-2-4 0,-3 0 0,-1 0 0,0 0 0,1 0 0,-1 0 0,0-4 0,-4-1 0,4 0 0,-8-4 0,7 8 0,-7-7 0,7 7 0,-7-8 0,3 4 0,-4-8 0,5-6 0,0 3 0,0-6 0,-1 12 0,-4-4 0,0 5 0,0-1 0,0 1 0,0-1 0,4 5 0,-3-3 0,-1 7 0,-1-8 0,-7 8 0,-2-3 0,-8 4 0,-12 0 0,4 0 0,2 0 0,6-4 0,3 3 0,5-8 0,-3 8 0,4-3 0,-6 0 0,-3 3 0,-1-3 0,-10-2 0,8 4 0,-8-4 0,14 6 0,2 0 0,3 0 0,1 0 0,8 4 0,95-3 0,-6 3 0,-30-3 0,-3-2 0,4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36.4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96 294 24575,'0'15'0,"0"-2"0,0-3 0,0-1 0,0 0 0,0 1 0,0-9 0,4-7 0,-3-4 0,8-4 0,-8 5 0,3-1 0,-4 1 0,4 4 0,-3-4 0,3 4 0,-4-4 0,0-1 0,0 1 0,0-1 0,0-3 0,4 2 0,-3-7 0,3 8 0,1-4 0,-4 5 0,3-1 0,0 1 0,-3 0 0,3-1 0,-4 1 0,0-1 0,0 1 0,0-1 0,0 1 0,0-1 0,4 1 0,-3 0 0,3-1 0,-4 1 0,0-1 0,0 1 0,0-1 0,-4 5 0,-1 1 0,0 8 0,-4-3 0,4 7 0,-4-7 0,-1 4 0,1-5 0,-1 4 0,1-3 0,-1 3 0,1 0 0,-1-3 0,1 3 0,0-4 0,-1 0 0,5 4 0,1 2 0,4 3 0,0 0 0,0 1 0,0-1 0,-4 0 0,2 1 0,-2-1 0,4 4 0,-4-2 0,3 2 0,-3-4 0,4 1 0,0-1 0,0 0 0,0 1 0,0 3 0,0-2 0,4 2 0,9 1 0,3-4 0,3 3 0,-2-3 0,-2-1 0,3 0 0,9 9 0,24 9 0,35 13-1541,-14-13 0,9 0 1541,-15-3 0,2 2 0,3 0-721,13 3 1,3 0 0,-8-2-1,0 2 1,-7-1 0,-12-6-1,0 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38.1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1 716 24575,'4'-11'0,"-3"-1"0,3 6 0,-4-3 0,0-5 0,0 0 0,10-23 0,5 3 0,7-5 0,0 10 0,24-29 0,10 19 0,-3-11 0,5 0 0,-11 23 0,-1 3 0,1-10 0,0 3 0,35-1 0,-36 11 0,34-8 0,-45 14 0,12-13 0,-32 18 0,-2-8 0,-3 7 0,-1-2 0,-4 3 0,-1 1 0,-4 8 0,4 6-1696,6 14 0,-4-8 0,2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39.9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6 315 24575,'-6'-9'0,"6"-1"0,10 1 0,55-8 0,11-5 0,10-1 0,-2 7 0,5-2-1116,-11-3 0,5-4 0,-6 4 1116,5 5 0,-5 0 0,-10-4 0,-1 1 251,-1 8 1,-5 2-252,2-7 0,5 9 0,-48 3 0,-5 4 0,-5-4 0,0 3 2526,-8 1-2526,3 9 0,-4-3 0,0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49.2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1 402 24575,'5'-10'0,"3"1"0,-3 0 0,9-1 0,-4 5 0,8-8 0,-4 7 0,15-9 0,-8 5 0,18-4 0,-8-4 0,30 0 0,26-21 0,6 12 0,7 0-1138,-25 4 1,2 1 1137,-5 3 0,3 1 0,-9 2 0,26-5 0,-10 1 0,-32 9 0,-21 3 0,-2 0 0,-18 7 0,-4-3 0,0 4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6:50.8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10 285 24575,'-5'-10'0,"1"1"0,12-1 0,12-1 0,52-7 0,20-3 0,-16 9 0,0 0 0,10-11 0,2 7 0,-69 7 0,-5 1 0,8 2 0,4-11 0,9 3 0,6-5 0,0 5 0,-10 2 0,16-5 0,-28 6 0,13-1 0,-23 8 0,1 4 0,-9 0 0,-7 4 0,-4 1 0,0 1 0,6-2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1:52.1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1405 856 24575,'5'-9'0,"-1"-5"0,-4 4 0,0-4 0,0 5 0,0-1 0,0 1 0,5-1 0,-4-3 0,3 2 0,-4-6 0,0 6 0,0-2 0,0-1 0,0 3 0,0-2 0,0-1 0,0 0 0,6-15 0,-5 8 0,5-8 0,-6 14 0,0 2 0,0-1 0,0 4 0,0-4 0,0 5 0,0-1 0,-4 1 0,-5-5 0,-2 4 0,-6-8 0,2 7 0,0-2 0,2-1 0,-1 0 0,4-1 0,0-3 0,2 8 0,3-8 0,-1 8 0,-2-8 0,7 7 0,-7-2 0,2 3 0,1 1 0,-3-1 0,-2 1 0,0 0 0,-4-1 0,5 1 0,-5-1 0,0 1 0,-5-5 0,0 4 0,0-8 0,0 3 0,1 5 0,3-3 0,-3 8 0,8-4 0,-4-1 0,-9-1 0,6 1 0,-8-1 0,11 5 0,1-2 0,-2 7 0,-4-7 0,5 6 0,0-6 0,5 7 0,-1-3 0,1 4 0,-1 0 0,1 0 0,-5 0 0,0 0 0,-15 0 0,8 0 0,-8 0 0,10 0 0,0 0 0,-9 0 0,-4 0 0,1 0 0,2 0 0,11 0 0,-1 0 0,4 0 0,2 0 0,3 0 0,1 4 0,-1-3 0,1 3 0,4 0 0,-4-3 0,4 3 0,-4 1 0,-1 0 0,1 0 0,-1-1 0,1 0 0,-1 1 0,1 1 0,-1-2 0,1 0 0,-5 1 0,4 4 0,-4 1 0,5-5 0,4 3 0,-4-7 0,4 8 0,0-4 0,-4 0 0,8 3 0,-7-3 0,3 5 0,-5-1 0,1 0 0,4 1 0,-4-5 0,8 3 0,-7-7 0,7 7 0,-4-2 0,1 3 0,3 0 0,-3 1 0,4-1 0,0 0 0,-4 5 0,3-4 0,-3 4 0,4-5 0,0 0 0,-5 1 0,4 3 0,-3-3 0,4 4 0,0-5 0,0 5 0,-4-4 0,3 8 0,-3-8 0,0 3 0,2 1 0,-6-4 0,7 4 0,-7-5 0,7 0 0,-8 1 0,8-1 0,-3 0 0,0 1 0,3-1 0,-8 4 0,8-2 0,-7 2 0,7-3 0,-3-1 0,-1 4 0,4-2 0,-7 2 0,7-3 0,-3-1 0,4 0 0,0 1 0,-4-1 0,-2 4 0,1-2 0,-3 2 0,7-4 0,-8 1 0,8-1 0,-7 0 0,7 1 0,-4-1 0,1 0 0,3 1 0,-7-1 0,7 0 0,-8 1 0,8 3 0,-3-2 0,0 2 0,3 0 0,-3-2 0,0 2 0,2-3 0,-2-1 0,4 0 0,-4 1 0,3-1 0,-3 0 0,4 1 0,0-1 0,0 0 0,0 1 0,0 3 0,0-3 0,0 8 0,0-8 0,0 8 0,0-4 0,0 5 0,0-4 0,4 2 0,-3-2 0,3 3 0,0-3 0,1-2 0,1-3 0,2-1 0,-7 0 0,7 1 0,-7-1 0,8 0 0,-4 5 0,4-4 0,5 4 0,-4-1 0,3-3 0,1 8 0,0-8 0,5 4 0,-4-5 0,2-4 0,-2 4 0,3-4 0,1 8 0,0-6 0,9 7 0,-11-13 0,7 10 0,-15-10 0,0 3 0,-3 0 0,2-3 0,1 3 0,1 0 0,4-3 0,-5 3 0,1-4 0,3 0 0,-3 0 0,8 0 0,-3 0 0,3 0 0,1 0 0,-1 0 0,-3 0 0,-2 0 0,-3 0 0,3 0 0,2 0 0,13 0 0,24 0 0,15 0 0,20 0 0,0-9 0,-21 6 0,-4-6 0,-31 9 0,-7-5 0,-10 4 0,-5-3 0,5 0 0,-4-1 0,3-5 0,1 5 0,-8-3 0,7 7 0,-8-8 0,4 8 0,-4-7 0,-1 2 0,1 1 0,0-3 0,4 3 0,0-5 0,1 1 0,-1 3 0,0-2 0,5 7 0,-4-3 0,0 0 0,-2 3 0,-3-8 0,4 4 0,1 0 0,-5-4 0,3 4 0,-3 0 0,0-4 0,4 4 0,-8-4 0,3-1 0,-4 1 0,0-1 0,0 1 0,0-1 0,0 1 0,0 0 0,4-1 0,-3 1 0,3-1 0,-4 1 0,0-5 0,0 0 0,4-5 0,-3 4 0,4 2 0,-5 3 0,0 1 0,0-1 0,4 5 0,-3-3 0,3 2 0,0-3 0,-3-1 0,3 1 0,-4 0 0,0-1 0,0 1 0,4-1 0,-3 1 0,8 4 0,-8-4 0,7 8 0,-7-7 0,7-2 0,-2 0 0,-1-4 0,7 9 0,8 1 0,2 4 0,16 6 0,34 7 0,-20 2 0,20-1 0,-48-8 0,-15-6 0,-4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7:02.5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1459 24575,'0'-14'0,"0"0"0,0 5 0,5-1 0,0 1 0,12-1 0,-5 1 0,9-1 0,-6 1 0,14-2 0,2-1 0,8-4 0,-8 8 0,6-13 0,-6 12 0,31-5 0,22-4 0,-12 3 0,14-6-163,-16 8 1,10-1-1,-22 2 163,-29 1 0,-10 1 0,9-1 0,24-5 0,14-12 0,1 2 0,15-16 0,-36 19 0,14-7 0,-29 18 488,6-10-488,-6 3 0,30-16 0,-11 17 0,6 0 0,11-8 0,3 1-891,8-1 1,1 2 890,-1 1 0,-3 2 0,-17 6 0,-3 3 0,32-6 0,-8 4 0,-33 5 0,34-3 0,-13 2 0,20-2 0,-3-6 0,-17 0 0,-8 5 0,-18-1 0,21-13 0,4 6 1781,1-13-1781,-6 9 0,-19 4 0,-1 1 0,-14 8 0,-4-3 0,-9 4 0,0 2 0,1-4 0,2 7 0,8-4 0,44-25 0,3 27-283,-20-18 1,1 1 282,34 20 0,0-34 0,-20 28 0,2-16 0,-35 19 0,3-2 0,-23 9 0,4-7 0,0 2 565,12 1-565,5-5 0,6 2 0,-9 1 0,6-6 0,-17 12 0,4-9 0,-12 4 0,-3-3 0,-1 4 0,0-8 0,-4 7 0,4-8 0,-4 9 0,0 1 0,-1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7:14.2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2854 24575,'9'-24'0,"0"9"0,1 2 0,-1 8 0,4-9 0,-2 4 0,6 1 0,-6 0 0,2 4 0,1-5 0,0 1 0,5 4 0,-5-4 0,40-8 0,-12-2 0,28-6 0,20 1 0,-18-4 0,15 11 0,-30-6 0,-5 1 0,-14 12 0,37-21 0,-51 20 0,8-1 0,3 0 0,-5 1 0,-8 5 0,-3-2 0,0 3 0,28-19 0,-22 11 0,32-12 0,-5 0 0,14 4 0,1-13 0,15 21 0,-50 1 0,16 8 0,-38-1 0,4-1 0,-5-2 0,23 1 0,-3-5 0,20 4 0,13-8 0,-16 8 0,34-16 0,-34 15 0,-1-7 0,-22 15 0,1-10 0,3 4 0,53-13 0,-30 5 0,30-5 0,-49 12 0,-2-2 0,18 3 0,-12-5 0,45-5 0,-33 2 0,34 4 0,-34-2 0,14 12 0,-20-5 0,-10 2 0,-2 3 0,0-10 0,2 10 0,49-21 0,-30 12 0,30-8 0,-39 6 0,-10 11 0,16-16 0,-23 10 0,23-4 0,-16-5 0,51 1 0,10-12 0,-28 19 0,3 1 0,-10-5 0,-2 2 0,30 8 0,-24-14 0,1 15 0,-8-10 0,10 10 0,-25-3 0,-10 4 0,0 0 0,2-6 0,10 4 0,0-10 0,20 1 0,-14 2 0,14-7 0,1 15 0,2-11 0,-8 6 0,-9-5 0,-18-1 0,2 7 0,39-15 0,-2 16 0,7-16 0,-13 19 0,-31-10 0,8 4 0,10-5 0,-3-2 0,13 1 0,-28 5 0,-2-2 0,-10 5 0,9-7 0,-7 2 0,8-1 0,-19 1 0,11-13 0,-10 6 0,32-33 0,-9 22 0,38-23 0,-25 22 0,16-9 0,3-2 0,-8 2 0,-4 4 0,1-2-875,15-15 875,-28 23 0,5-1 0,9 0 0,8-2 0,-4 1 0,4-4 0,0 2 0,23-6 0,-8 5 0,-22 5 0,22-2 0,-52 19 0,22-4 0,-31 10 0,1-4 0,0 4 875,30-10-875,7-1 0,15 0 0,4-2 0,-24 1 0,0 0-371,23-2 0,-2 1 371,15-13 0,-32 18 0,-2 2 0,23-12 0,7 2 0,-48 10 0,-6 0 0,-11 6 0,1-4 0,8-1 742,4 5-742,-2-4 0,0 8 0,-15-3 0,4 0 0,-8 3 0,4-7 0,-1 7 0,2-4 0,3 5 0,1 0 0,0-4 0,-1 3 0,-3-3 0,12-2 0,-10 4 0,40-10 0,-31 6 0,21-1 0,-33 3 0,4 4 0,5-4 0,-2-2 0,5 1 0,-7 1 0,30-15 0,46-6 0,-18-5 0,-24 15 0,-6 3 0,-16 0 0,-2 1 0,-2-3 0,3 2 0,10 2 0,1-2 0,-10 10 0,-2-8 0,-1 9 0,-11-8 0,11 8 0,-4-9 0,8 2 0,9 1 0,18-6 0,-23 12 0,7-9 0,-30 9 0,-4-4 0,1 5 0,-5 0 0,-1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47:28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2198 24575,'5'-15'0,"-4"2"0,3 3 0,0 1 0,1-1 0,4 1 0,-3 0 0,2 3 0,-7-2 0,7 3 0,6-9 0,1-1 0,8 1 0,-8 0 0,2 9 0,-11-4 0,7 4 0,-8 0 0,8-3 0,14-6 0,8-6 0,-1 4 0,-3-5 0,-12 15 0,17-14 0,18 4 0,21-6 0,-8 3 0,-6-4 0,-34 14 0,5-8 0,-17 16 0,8-7 0,6 1 0,2-11 0,18-2 0,-15-3 0,12 5 0,-14-5 0,9 8 0,-10-3 0,7 5 0,-16 3 0,2-1 0,-6 5 0,6-4 0,36-15 0,29 1 0,-9-9 0,2 14 0,-41 5 0,21-3 0,-16 2 0,36-6 0,-36 7 0,16 2 0,-21 0 0,-10 11 0,16-16 0,-24 15 0,14-13 0,-22 14 0,12-3 0,39-12 0,-15 6 0,28-13 0,-37 9 0,-11 6 0,7-4 0,-7 4 0,11 1 0,-15 1 0,10-1 0,-20 6 0,12-5 0,-6 2 0,-8 3 0,7-8 0,2 8 0,7-3 0,19 0 0,-7-3 0,-3 1 0,-16 0 0,-11 6 0,1-4 0,19-8 0,-10 1 0,24-6 0,-16 5 0,10 4 0,9-8 0,-7 7 0,-4-7 0,-14 5 0,-8 1 0,-2 1 0,3 4 0,1 0 0,10-1 0,-8 5 0,17-11 0,-16 10 0,25-8 0,-14 3 0,37-9 0,-4 8 0,1-2 0,-16 5 0,-2 0 0,-8-1 0,22-5 0,-45 2 0,-8 8 0,8-7 0,0 7 0,-2-8 0,5 0 0,-2-16 0,31-7 0,-10-3 0,22 0 0,-1 0 0,4 0 0,1 5 0,-17 6 0,-20 13 0,-1-1 0,42-16 0,1-2-476,-19 11 1,2 1 475,0 0 0,-1 2 0,39-6 0,-20 3 0,5-3 0,2-2 0,-2 0 0,-15 4 0,-2 0 0,5-1 0,-9 3 0,-15 4 0,-10 3 0,-2-1 0,-1 7 0,4-5 0,29-2 951,6 4-951,-1-8 0,0 14 0,-38-4 0,0 2 0,-19 3 0,0-3 0,5 4 0,39-4 0,-15-3 0,52-9 0,-43 1 0,14-2 0,19 0 0,-39 8 0,36-7 0,-56 11 0,8-3 0,-11 0 0,-3 7 0,-2-7 0,1 7 0,0-4 0,1 5 0,-2 0 0,-3 0 0,-1 0 0,13 0 0,4 0 0,34 0 0,7 0 0,-1 0 0,-14-4 0,-5 3 0,-14-3 0,17-2 0,-19 0 0,-3-1 0,-5-1 0,-7 7 0,1-4 0,-7 1 0,-1 3 0,0-3 0,1 4 0,-5-4 0,3 3 0,-3-4 0,9 1 0,8 3 0,9-3 0,9 4 0,-9 0 0,-3 0 0,-5 0 0,-7 0 0,1-4 0,-7 3 0,-1-3 0,4 4 0,-2 0 0,2 0 0,-3-5 0,3 4 0,6-3 0,0 4 0,14 0 0,-2 0 0,0 0 0,-2 0 0,-14 0 0,-2 0 0,-4 0 0,-3 0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7:09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7:13.7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1028 24575,'5'-10'0,"-1"-13"0,-4 5 0,29-31 0,26-14 0,-13 25 0,4 0-689,2-1 0,2 2 689,2-3 0,0 4 0,-7 12 0,-1 0 0,5-6 0,-2 1 0,19-8 336,-14 6-336,-14 11 0,23-26 0,-23 27 0,30-17 0,-37 25 1042,8-7-1042,2-4 0,-12-2 0,0 6 0,20-6 0,-13 8 0,13-5 0,5-2 0,17-9 0,-18 18 0,2 0 0,32-15 0,0 7 0,-30 3 0,-8-5 0,-35 18 0,-5 2 0,-4 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7:31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1 784 24575,'0'-15'0,"0"1"0,0 5 0,18-2 0,-9 1 0,28-10 0,11 3 0,39-9-739,-32 8 1,3-1 738,8 0 0,1-3 0,-9-2 0,-4-1 0,33-16 0,-25 7 0,-31 14 0,8-5 0,-18 9 0,7-7 1477,12-16-1477,-16 15 0,36-36 0,-37 40 0,13-19 0,-23 25 0,1-5 0,-4 0 0,8 0 0,-8 1 0,3 3 0,1 2 0,-4 3 0,4 1 0,-5-1 0,-4 1 0,3 3 0,-6-2 0,6 7 0,-3-7 0,4 7 0,-4-8 0,0 8 0,-5-3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7:37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0 499 24575,'84'-11'0,"-1"0"0,1 0 0,7-1 0,2 1 0,-2 0 0,-11 0 0,-2 0 0,-1 1-1168,-1-1 0,-1 1 0,-6 0 1168,1-3 0,-7 0 0,24-8 1095,-26 4-1095,-20 3 575,-9 2-575,0-3 0,-2 2 0,-9-1 1834,7-1-1834,-4-4 0,7-4 0,10-5 0,1 1 0,-1 5 0,20-1 0,-15 8 0,6-4 0,-13 10 0,-18-3 0,3 7 0,-6-1 0,-8 2 0,0 0 0,-6 3 0,-4-3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8:15.7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61 402 24575,'0'15'0,"0"-2"0,-4-3 0,2-1 0,-2 0 0,4 1 0,0-1 0,0 0 0,0 15 0,0-7 0,0 11 0,0 1 0,0-8 0,0 8 0,0-11 0,0 1 0,0 0 0,0 9 0,0 4 0,0 29 0,0-15 0,0 36 0,0-15 0,0-1 0,0-4 0,0-21 0,0-10 0,4 37 0,-3-30 0,8 22 0,-8-22 0,3-17 0,-4 18 0,6-8 0,-4 0 0,4 8 0,0-8 0,-5 10 0,9-10 0,-9-2 0,4-10 0,-5-1 0,4 1 0,-3 0 0,3-5 0,-4 4 0,0-4 0,0 13 0,0-6 0,0 6 0,0 1 0,0-6 0,0 6 0,0-13 0,4 2 0,-3-2 0,3-1 0,-4 8 0,0-6 0,0 6 0,0-7 0,0-2 0,0 1 0,0 0 0,0 1 0,0 2 0,0-2 0,0-1 0,0 0 0,4-1 0,-3-2 0,3 11 0,-4-7 0,0 8 0,0-4 0,0-1 0,0 1 0,0-1 0,0 1 0,0 0 0,0-5 0,0 4 0,0-4 0,-4 5 0,3-4 0,-3 2 0,4-6 0,0 6 0,0-7 0,0 12 0,0-10 0,0 9 0,0-6 0,0-1 0,0 4 0,0-8 0,-4 8 0,3-4 0,-3 15 0,4-8 0,0 8 0,0 0 0,-6 2 0,4 8 0,-8-8 0,-1 26 0,4 0 0,-2 9 0,9-4 0,-7-21 0,6-10 0,-5-2 0,6 20 0,-4-23 0,3 33 0,-4-38 0,-1 18 0,5-10 0,-5 2 0,6 6 0,-7-6 0,6 0 0,-5 8 0,6-18 0,0 8 0,-4-15 0,3 14 0,-4-11 0,5 7 0,0-6 0,0-8 0,-4 12 0,3-11 0,-3 7 0,4-5 0,0 2 0,0-1 0,0 4 0,0-3 0,0 7 0,0-6 0,0 1 0,0-3 0,0-4 0,0 4 0,0-5 0,0 9 0,0-7 0,0 7 0,0-9 0,0 0 0,0 1 0,0-1 0,0 5 0,4-4 0,-3 3 0,7-3 0,-7-1 0,8 0 0,-4 5 0,4-8 0,1 11 0,-1-11 0,0 7 0,1-3 0,-1-1 0,4 0 0,-2 1 0,6-1 0,-6 0 0,2-4 0,-4 4 0,1-8 0,-5 7 0,3-7 0,-3 11 0,5-5 0,-1 2 0,5-1 0,-4-3 0,3 1 0,1-2 0,0-4 0,5 0 0,22 0 0,-21 0 0,20 0 0,-25 0 0,13 0 0,-6 4 0,16-3 0,14 3 0,33 6 0,-24-8 0,6 12 0,-52-13 0,2 3 0,-6 0 0,6-3 0,-2 4 0,22-5 0,-14 0 0,10 0 0,-6 0 0,0 0 0,0 0 0,1 0 0,-14-5 0,9 0 0,-3-4 0,-2-1 0,-4 5 0,-5 1 0,1 0 0,-1 2 0,0-6 0,5 7 0,-4-3 0,3 4 0,-3 0 0,3 0 0,12-6 0,0 4 0,5-8 0,-12 9 0,0-3 0,1-1 0,10-2 0,7 2 0,5-8 0,20 12 0,6-15 0,-1 14 0,-14-12 0,-27 13 0,-12-4 0,-4 5 0,1 0 0,-5-4 0,3-1 0,-7-4 0,7-1 0,-7 1 0,4-1 0,-1 1 0,1-1 0,0 1 0,3 4 0,-7-4 0,4 4 0,-5-4 0,0-1 0,0 1 0,0-1 0,0-3 0,0 2 0,0-2 0,0 3 0,0-3 0,0 2 0,0-3 0,4 5 0,-3-5 0,3 4 0,-4-18 0,0 11 0,0-22 0,0 8 0,0-31 0,0-4 0,0-1 0,-5 18 0,-2-5 0,-7-20 0,-1-3 0,0 4 0,-1-2-935,-5-22 0,1 2 935,6 26 0,1 5 0,0 6 0,2 3 0,-4-32 0,6 39 0,9 20 0,0 14 0,0-1 0,0-3 0,0 8 1870,4-16-1870,-3 9 0,7-10 0,-7-2 0,3 8 0,-4-38 0,0 23 0,0-46 0,-9 15 0,6-20-408,-8 33 0,1 0 408,7-38 0,-4 18 0,2 1 0,5-3 0,0 13 0,0 5 0,0 22 0,0-9 0,0 17 0,0 11 0,0-8 0,0 12 816,0 3-816,0 1 0,0 0 0,0-1 0,0 1 0,0-5 0,0-15 0,0-3 0,0-14 0,0 5 0,0 0 0,0 10 0,0 2 0,4 10 0,-3 5 0,3-4 0,-4 7 0,4-6 0,-3 2 0,3 0 0,1-7 0,-4-3 0,3-1 0,-4-2 0,9-22 0,-6-6 0,6-31 0,-13 33 0,-3 0-433,-6-38 433,6 38 0,0 0 0,-3-33 0,6 34 0,3-5 0,-4 41 0,1-8 0,3 12 433,-3-1-433,4 4 0,0-4 0,0 5 0,0-1 0,0 1 0,0-5 0,0 0 0,0-15 0,0 12 0,0-11 0,0 13 0,0 1 0,0 0 0,-4 9 0,-1 1 0,-13 8 0,6 1 0,-20 0 0,5 5 0,-4-8 0,-8 10 0,18-10 0,-8 8 0,0-9 0,8 7 0,-8-7 0,15 7 0,-4-7 0,-7 4 0,-4-1 0,2 1 0,5 0 0,9 3 0,-2-2 0,-4-1 0,5-1 0,4 0 0,2 1 0,3 5 0,-5-1 0,1 0 0,-1 1 0,1-1 0,-1 0 0,1-4 0,0 4 0,-1-8 0,-4 7 0,0-3 0,-1 0 0,-2 4 0,2-8 0,-4 7 0,5-7 0,0 7 0,0-3 0,4 1 0,-4 2 0,5-3 0,-1 4 0,-13 3 0,-4 5 0,-35 2 0,26 0 0,-13-4 0,30-6 0,4-4 0,2-1 0,3-4 0,5 5 0,-4-4 0,0 3 0,-1-4 0,-4 0 0,0 0 0,4 0 0,-4 0 0,5 0 0,-1 0 0,1 0 0,-5 0 0,0 0 0,-5 0 0,4 0 0,-2 0 0,6 0 0,-3 4 0,5-3 0,-5 3 0,0-4 0,-35 0 0,22 0 0,-18 0 0,28 0 0,6 0 0,-2 0 0,3 0 0,1 0 0,-1 0 0,-3 0 0,-2 0 0,0 0 0,2 0 0,3 0 0,5 4 0,-3-3 0,7 3 0,-4-4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7:17.5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220 778 24575,'0'-24'0,"0"5"0,6-9 0,-5 11 0,5-12 0,-6 1 0,0 6 0,0-16 0,0-14 0,-4 16 0,3-13 0,-3 20 0,0 8 0,-2-8 0,1 10 0,-5-10 0,8 8 0,-4-18 0,6 18 0,0-8 0,0 10 0,4 5 0,-3 0 0,3 5 0,-4-1 0,0 1 0,0-5 0,5 0 0,-4-5 0,3 0 0,-4-4 0,0 8 0,4-3 0,-3 17 0,3 14 0,-4 4 0,-6 20 0,4-16 0,-13 38 0,12-23 0,-1 23 0,-2 5-541,-3 13 541,8-13 0,-1-1 0,-14 4 0,15 15 0,-5-15 0,6-1 0,0-4 0,0-1 0,0-14 0,0 34 0,0-34 0,0 4 541,0-26-541,0-12 0,0 1 0,4-4 0,-3 8 0,7-8 0,-7 3 0,4-3 0,-5-1 0,0 0 0,0 5 0,0-4 0,0 4 0,4-9 0,1-5 0,8-5 0,-6-9 0,1-1 0,-8 1 0,0-4 0,-9 3 0,-1 5 0,-9 2 0,-30 8 0,23 0 0,-33 0 0,46 0 0,-6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7:19.5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51 24575,'0'19'0,"0"0"0,0-1 0,0 1 0,0 0 0,0-5 0,0 4 0,0 0 0,0-2 0,0 1 0,-4-7 0,3-1 0,-4 0 0,5 5 0,0 0 0,5 5 0,4 0 0,-3 9 0,8 3 0,-4 1 0,7-4 0,1-9 0,11 3 0,-12-6 0,11 1 0,-14-3 0,1-8 0,-2 6 0,-4-6 0,1-1 0,-1-1 0,0-4 0,1 0 0,-1 0 0,0 0 0,1 0 0,-1-4 0,0 3 0,1-8 0,-1 8 0,0-7 0,1 2 0,3 1 0,2-3 0,3 7 0,11-10 0,-8 2 0,8 0 0,-15-3 0,0 7 0,-5-5 0,0-3 0,-4 2 0,0-2 0,-1-1 0,-3 3 0,3-6 0,-4-8 0,0 4 0,-4-8 0,-2 10 0,1-9 0,-5-4 0,8 1 0,-8 2 0,5 15 0,0-4 0,-4 12 0,8-7 0,-7 8 0,7-5 0,-4 1 0,1 0 0,3-5 0,-7 4 0,3-4 0,-5 9 0,1-4 0,-5 0 0,4 3 0,-4-3 0,0 9 0,4 0 0,-4 0 0,5 0 0,-1 0 0,1-4 0,-1 3 0,1-3 0,0 4 0,-1 0 0,1 0 0,-1 0 0,1 0 0,-1 0 0,1 0 0,-1 0 0,1 0 0,0 0 0,-1 0 0,1 4 0,-1-3 0,1 3 0,-1-4 0,1 4 0,-1-3 0,1 3 0,0 0 0,-1-2 0,1 6 0,-1-7 0,5 3 0,1-4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3:50.5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1188 24575,'5'14'0,"4"-4"0,-4-6 0,8-13 0,2 3 0,42-39 0,2 13 0,-1-6 0,0 0-417,14-3 417,-25 8 0,-1-1 0,27-21 0,-20-2 0,9-1 0,-18 6 0,-20 18 0,35-26 0,-36 26 0,10-6 0,2-1 0,15-18 0,-15 17 0,2 0 0,28-24 0,-17 12 0,-7 12 0,12 2 0,-27 23 0,33-10 417,-42 17-417,11-1 0,-4-1 0,25-6 0,-13 9 0,11-7 0,-32 15 0,-2-8 0,-4 8 0,-3-7 0,-2 3 0,-4-5 0,0 5 0,0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7:22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387 0 24575,'-15'0'0,"2"0"0,3 0 0,1 0 0,-5 0 0,4 0 0,-8 0 0,7 0 0,-2 0 0,3 0 0,1 0 0,0 0 0,-5 0 0,3 0 0,-2 4 0,3-3 0,1 4 0,0-1 0,-1-3 0,1 7 0,-5-7 0,-1 3 0,-3-4 0,-1 0 0,4 0 0,2 4 0,3-3 0,1 8 0,-1-4 0,5 4 0,-3 1 0,7-1 0,-4 0 0,5 5 0,0-4 0,-4 4 0,3-5 0,-3 4 0,4-2 0,0 6 0,0-2 0,0-1 0,0 0 0,0-5 0,-4 0 0,3 1 0,-3-1 0,4 0 0,0 1 0,0-1 0,0 0 0,0 1 0,0 3 0,0-3 0,0 8 0,0-8 0,0 4 0,0-5 0,0 1 0,4 3 0,1-3 0,4 4 0,1-1 0,-1-6 0,-4 5 0,3-7 0,-2 4 0,3 1 0,4 3 0,2-6 0,3 5 0,1-7 0,-4 4 0,-2-3 0,1 2 0,0-3 0,5 0 0,-1 4 0,1-4 0,0 0 0,-5-1 0,0-4 0,-1 0 0,-3 0 0,4 0 0,-5 0 0,5 0 0,-8 4 0,6-3 0,-6 3 0,3-4 0,0 0 0,1 0 0,-1 0 0,0 0 0,1 0 0,-1 0 0,0 0 0,5 0 0,-4-4 0,8-1 0,-4-4 0,5 3 0,-1-2 0,-3 3 0,-2-5 0,-3 1 0,-1-1 0,-4 1 0,3-5 0,-6 4 0,6-8 0,-7 3 0,3-3 0,0-1 0,-3 4 0,3 2 0,-4-5 0,0 6 0,0-5 0,0 7 0,0 1 0,0-1 0,-4 1 0,-1-1 0,-5 1 0,1-1 0,0 1 0,-1 0 0,1 3 0,-1-2 0,1 7 0,4-8 0,0 4 0,1 0 0,3-3 0,-7 2 0,2-3 0,-3 4 0,0-4 0,-1 4 0,1 0 0,-5-8 0,4 7 0,-4-8 0,5 9 0,3-3 0,-2 7 0,3-4 0,-1 1 0,-2 3 0,3-3 0,-5 8 0,1 1 0,4 5 0,0-5 0,5-1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8:27.2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1 134 24575,'9'-5'0,"15"0"0,3 5 0,14 0 0,-10 0 0,-7 0 0,-6 0 0,-8 0 0,4 0 0,-5 0 0,0 0 0,5 0 0,-4 0 0,4 0 0,-5 0 0,4 0 0,-2 0 0,2 0 0,-3 0 0,3 0 0,-3 0 0,8 0 0,-3 0 0,-1 0 0,0 0 0,-5 0 0,0 0 0,1 0 0,3-4 0,2 3 0,3-3 0,-3 4 0,-2 0 0,-8-4 0,-1-2 0,-4-3 0,0-5 0,0 4 0,5-8 0,-4 4 0,3-1 0,-4 1 0,0 5 0,0 8 0,0 10 0,0 2 0,0 7 0,0-9 0,4 1 0,1-5 0,4 3 0,1-7 0,-1 3 0,-4 0 0,4-2 0,-8 6 0,11-3 0,-10 4 0,11-4 0,-12 4 0,3-4 0,0 0 0,-3 3 0,3-2 0,-4 3 0,0 0 0,-4 1 0,-1-5 0,-5-1 0,5 0 0,-4-3 0,4 7 0,-4-7 0,4 8 0,-4-8 0,4 3 0,0 0 0,-4-3 0,0 3 0,-16-4 0,4 0 0,-26 6 0,28-4 0,-9 4 0,24-6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8:29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203 235 24575,'-5'9'0,"-4"1"0,8-1 0,-3 5 0,4-4 0,-4 8 0,3-8 0,-4 8 0,1-8 0,3 8 0,-3-8 0,4 7 0,-4-2 0,3-1 0,-3 0 0,4-5 0,0 5 0,0-4 0,-5 16 0,4-14 0,-3 14 0,0-11 0,3-1 0,-3 0 0,4-5 0,0 0 0,-5-3 0,4 2 0,-3-24 0,4 8 0,0-15 0,-8-3 0,0-1 0,-11-2 0,-13-51 0,18 39 0,-4-11 0,3 1 0,12 15 0,-6-23 0,9 41 0,0-5 0,0 13 0,0 1 0,0-1 0,0 1 0,8 0 0,6-1 0,6 1 0,3 3 0,-9-2 0,0 7 0,-5-7 0,1 7 0,-1-4 0,-4 1 0,3 3 0,-2-3 0,3 4 0,0-4 0,5 3 0,0-4 0,5 5 0,-1 0 0,11 0 0,-12 0 0,11 0 0,-18 0 0,8 0 0,-4 0 0,5 0 0,-5 0 0,0 0 0,-9 5 0,-1 55 0,-4 18 0,0-3 0,0 3 0,0-17 0,0-4 0,0 36 0,-4-49 0,-1-34 0,-9-1 0,4-4 0,-4 3 0,0-2 0,4-1 0,-8 3 0,8-7 0,-4 3 0,9 0 0,-4-3 0,4 3 0,-4-4 0,-1 0 0,1 0 0,-5 0 0,4 0 0,-4 0 0,9 0 0,1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8:31.3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0 24575,'0'15'0,"0"-2"0,0 1 0,0-4 0,0 3 0,0-3 0,0-1 0,0 0 0,0 1 0,0-1 0,0 5 0,0-4 0,0 3 0,-4-7 0,3 2 0,-4-3 0,5 4 0,0 1 0,0-1 0,0 0 0,0 1 0,0-1 0,0 0 0,0 1 0,0-5 0,0-1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8:32.8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428 0 24575,'-33'24'0,"1"-1"0,20 5 0,-16-9 0,-23 43 0,-3 5 0,8-25 0,-11 35 0,10-4 0,36-50 0,0 20 0,-3 1 0,12-22 0,-8 23 0,10-31 0,0-5 0,0 0 0,0 1 0,-4-1 0,3 0 0,-4 1 0,5 3 0,0-3 0,0 8 0,0-8 0,0 4 0,-4-5 0,3 1 0,-3-1 0,4 0 0,0 1 0,0-1 0,0 0 0,4-4 0,-3 4 0,3-8 0,-4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8:35.1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1 308 24575,'9'-5'0,"1"1"0,-1 4 0,0-4 0,1 3 0,3-4 0,12-1 0,57 5 0,-42-5 0,34 6 0,-65 0 0,1 0 0,-1 0 0,0 0 0,1 0 0,-1 0 0,0 0 0,-3-5 0,2 4 0,-3-3 0,4 4 0,13 0 0,-9 4 0,8-3 0,-7 12 0,10-5 0,-3 6 0,8-3 0,-14-6 0,-2-1 0,-8-8 0,-1-5 0,0-6 0,-2 1 0,2 0 0,-4 4 0,0-3 0,0-2 0,4 0 0,1 2 0,4 3 0,1 1 0,-1 0 0,0-1 0,-4 1 0,4 3 0,-4-2 0,4 3 0,5-5 0,-4 1 0,4-1 0,-5 1 0,0 0 0,1-1 0,-1 1 0,0-5 0,-4 4 0,-1-8 0,-4 7 0,0-2 0,5 8 0,-4 5 0,3 9 0,-13 5 0,-7 23 0,-4-13 0,-9 22 0,5-14 0,-3 9 0,7-10 0,1 7 0,7-6 0,0-1 0,-1 7 0,7-21 0,0 11 0,2-5 0,3-7 0,-3 10 0,4-11 0,0-1 0,0 0 0,0-5 0,0 0 0,0 1 0,0-1 0,0 4 0,0 2 0,19 34 0,-8-13 0,22 26 0,-20-31 0,9-2 0,-12-15 0,8-5 0,6-5 0,46-4 0,22 0 0,-12-4 0,-11-5 0,-54-6 0,-6-4 0,-5-9 0,-4 11 0,0-3 0,0 16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8:37.7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247 32 24575,'-10'13'0,"1"2"0,4 13 0,-6 4 0,10-1 0,-5 28 0,6-33 0,0 31 0,-5-36 0,4 2 0,-3-6 0,4-6 0,0 35 0,0-15 0,-10 49 0,8-44 0,-8 9 0,10-31 0,0-5 0,0-12 0,0-3 0,0-13 0,0 4 0,-4 2 0,-1 3 0,-5-4 0,5-10 0,1 3 0,4-16 0,0 6 0,6-9 0,25-12 0,-12 8 0,20-6 0,-31 19 0,0 8 0,-8 9 0,0 5 0,0-5 0,0 4 0,4-4 0,-3 5 0,3-1 0,-4 1 0,0 0 0,0-1 0,0-3 0,0 2 0,0-3 0,5 5 0,-4 0 0,3-1 0,-4 1 0,8 3 0,-2 2 0,8 8 0,-5 2 0,-4 3 0,-1 4 0,1 6 0,0 1 0,0 3 0,3-9 0,-7 4 0,12-4 0,-11 1 0,6-2 0,-4-4 0,-3 1 0,7-1 0,-2 0 0,-1 1 0,3-1 0,-7 0 0,3 1 0,0-1 0,2 9 0,3-7 0,-4 11 0,-1-8 0,-4 1 0,0 2 0,0-2 0,0-1 0,0 4 0,0-8 0,0 4 0,0-5 0,0 5 0,0-4 0,0 3 0,0 1 0,0-4 0,-4 0 0,3-2 0,-3 1 0,4 2 0,0 6 0,0-2 0,0 3 0,-4 1 0,3 0 0,-4-5 0,1 0 0,3-1 0,-3-3 0,4 8 0,0-8 0,-4 0 0,-1-2 0,-5-7 0,1 3 0,3 0 0,-2-3 0,3 4 0,-13-1 0,6-3 0,-9 3 0,6 0 0,-14-3 0,-20 15 0,13-13 0,-42 9 0,52-7 0,-19-4 0,31 3 0,5-4 0,4 4 0,5-3 0,5 7 0,18-7 0,25 3 0,18-4 0,-13-4 0,-14 3 0,-34-3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9:05.1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24575,'19'0'0,"-1"0"0,1-4 0,-5 3 0,0-4 0,-5 5 0,0 0 0,5 0 0,-4 0 0,4 5 0,3 0 0,-1 4 0,3-4 0,-10 4 0,-1-8 0,-3 7 0,1 1 0,2 2 0,-3 6 0,6 8 0,3-4 0,-2 7 0,14-5 0,-9-7 0,6 6 0,-10-16 0,-8 6 0,0-7 0,-1 5 0,-3-1 0,3 0 0,-4 1 0,0-1 0,0 0 0,0 1 0,-4-1 0,3 0 0,-12 5 0,-2 4 0,-4-2 0,-4 6 0,4-16 0,4 11 0,2-7 0,3 4 0,1 0 0,-1-5 0,1 0 0,-1 1 0,1-1 0,4 0 0,-4 1 0,8-1 0,-7-4 0,3 4 0,-1 0 0,-2 1 0,3 8 0,0-4 0,-4 5 0,4-4 0,-5-2 0,5 0 0,-7 2 0,5 4 0,-6-1 0,-1 1 0,0-5 0,3 0 0,3-5 0,8 1 0,8-5 0,-2-1 0,8-4 0,-1 0 0,2 0 0,34 0 0,-13-6 0,46 4 0,-16-14 0,21 14-250,-32-9 1,-2 0 249,19 8 0,18-8 0,-61 11 0,3 0 0,-23 4 0,0-3 0,-3 7 499,-21-7-499,-48 15 0,25-13 0,-22 9 0,56-12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9:07.9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29 24575,'29'-5'0,"2"0"0,28 5 0,-23 0 0,11-4 0,-29 3 0,-3-3 0,-2 4 0,-3 0 0,-1-4 0,4 3 0,-2-4 0,6 5 0,-2 0 0,-1 0 0,0 0 0,-5 0 0,1 0 0,-1 0 0,0 5 0,0 0 0,1 0 0,-5 3 0,3-3 0,-7 13 0,3-7 0,-4 7 0,0-4 0,0 0 0,0 1 0,0-2 0,-4-4 0,3 1 0,-7-1 0,3 0 0,-5 1 0,1-1 0,-1-4 0,1 3 0,-1-2 0,5 3 0,-3 0 0,2 1 0,-3-1 0,-5 0 0,0 5 0,-1-4 0,-3 4 0,4-5 0,-1 0 0,-7 5 0,11-4 0,-3-5 0,14-2 0,9-7 0,6 0 0,42 3 0,-18-3 0,20 4 0,-20-7 0,-22 6 0,11-5 0,-14 6 0,5 0 0,9 0 0,-6-4 0,6 3 0,1-4 0,6 5 0,-3 0 0,1 0 0,-18 0 0,-2 0 0,-4 5 0,1-4 0,3 7 0,-7-3 0,7 4 0,-8 5 0,4 0 0,1 5 0,3-5 0,-3 0 0,0 4 0,-2-7 0,-7 7 0,3-9 0,-4 0 0,0 1 0,0 7 0,0-5 0,0 9 0,0-6 0,0-1 0,4 8 0,-3-6 0,4 2 0,-5-4 0,0-5 0,0 0 0,-5 1 0,4-1 0,-3 0 0,0-3 0,-1 2 0,-5-3 0,1 4 0,-13 1 0,-5-5 0,-12 5 0,-3-8 0,1 4 0,10-2 0,6-3 0,7 7 0,8-7 0,-4 3 0,5-4 0,0 0 0,-1 0 0,-8 0 0,7 0 0,-7 0 0,9 0 0,3 0 0,2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9:10.9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116 368 24575,'15'0'0,"-2"0"0,1 0 0,-4 0 0,4 4 0,-5-3 0,0 4 0,1-5 0,-1-5 0,-4 0 0,3-4 0,2-1 0,0 5 0,8-3 0,-12 2 0,6-3 0,-6 0 0,3 3 0,4-2 0,-2 3 0,2-5 0,-4 5 0,1 1 0,-5 0 0,3 2 0,-7-6 0,3 3 0,1-5 0,-4 1 0,3 0 0,-4-1 0,0 1 0,0-1 0,-4-3 0,-2 2 0,-3-7 0,-1 8 0,-3-4 0,-2-3 0,-4 5 0,1-6 0,3 13 0,-3-3 0,12 2 0,-11-3 0,7 4 0,-5-4 0,2 4 0,-1 0 0,8-4 0,-7 8 0,8-3 0,-5 0 0,5-1 0,-3-1 0,3 2 0,-5 13 0,1-3 0,3 7 0,2-3 0,0-1 0,3 0 0,-7 0 0,6 1 0,-2-1 0,4 0 0,-4 5 0,-1-4 0,0 4 0,0 3 0,5-5 0,-4 1 0,3-4 0,-3-4 0,0 4 0,3 4 0,-8-2 0,4 2 0,-4-3 0,-1-1 0,5 0 0,1 1 0,0-5 0,3 3 0,-4-3 0,9 0 0,-3 4 0,8-8 0,-4 3 0,4 0 0,1 1 0,-1 0 0,0 4 0,5-8 0,-4 3 0,4-4 0,-5 0 0,0 0 0,1 0 0,-1 0 0,-4-4 0,3 3 0,2-8 0,14 8 0,-3-7 0,4 7 0,-12-3 0,1 4 0,-4-5 0,4 4 0,-5-3 0,4 0 0,-2 3 0,2-3 0,-8-1 0,4 4 0,-4-3 0,4 0 0,0 3 0,-3-7 0,2 7 0,-3-4 0,4 5 0,1 0 0,-1 4 0,5 2 0,-4-1 0,3 3 0,-3-3 0,-1 0 0,-4 4 0,8-4 0,-7 4 0,7-4 0,-3 4 0,-1-8 0,-4 7 0,3-7 0,-2 3 0,3-4 0,0 0 0,9 0 0,-7 0 0,11 0 0,-12 0 0,4 0 0,-5 0 0,0 0 0,1 0 0,-1 0 0,0-4 0,1 3 0,-5-7 0,3 7 0,-7-8 0,8 8 0,-4-7 0,4 7 0,0-4 0,-3 1 0,-2 3 0,-4-3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3:52.5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1506 24575,'-4'19'0,"3"-1"0,-3-9 0,4 1 0,0-1 0,0 0 0,0 1 0,0-1 0,0 0 0,0 1 0,4-5 0,5-5 0,6-6 0,-1 1 0,0-3 0,-5 7 0,-4-8 0,8 8 0,-11-7 0,14 3 0,-5-9 0,46-28 0,-6 7 0,12-10 0,7-2 0,-3 4-1869,12-4 1,1 4-1,7-4 1869,-12 4 0,7-5 0,3-1 0,-1 1 0,-4 4 0,3 2 0,-2 2 0,-2 2 0,0-1 0,-2-1 0,-1 0 0,-1 0 0,-1-1-694,-6 2 0,-2-1 0,-2 0 0,0 2 694,14-8 0,-2 2 0,-4 1-456,14-10 0,-7 4 456,-20 17 0,-5 3 0,18-18 0,-48 28 4215,-6 2-4215,-4 10 3534,5-5-3534,-1 7 1545,-3-1-1545,-2-2 0,-3 3 0,3-5 0,-2 1 0,2-1 0,-8 1 0,-1-1 0,-4 1 0,0 0 0,5 3 0,-4-2 0,3 7 0,-4-3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9:28.3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1 24575,'-5'9'0,"0"0"0,5 5 0,0-4 0,0 4 0,0-1 0,-4-3 0,3 8 0,-3-8 0,4 4 0,0-1 0,0 2 0,0-1 0,0 0 0,0-5 0,-4 9 0,3-7 0,-3 7 0,4-9 0,0 0 0,0 1 0,0-1 0,0 0 0,-5 1 0,4-5 0,-3-1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9:30.1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1 24575,'-5'9'0,"-3"0"0,7 5 0,-8-4 0,8 4 0,-7-1 0,7-3 0,-4 4 0,5-5 0,-4-4 0,3 8 0,-3-7 0,0 7 0,3-3 0,-3-1 0,4 5 0,-5-4 0,4 3 0,-3 1 0,0-4 0,3 8 0,-8-4 0,8 1 0,-3-2 0,4-7 0,0-2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9:33.1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406 38 24575,'0'-14'0,"-5"0"0,-4 9 0,-1 1 0,-4 4 0,0 0 0,0 0 0,-5 0 0,4 0 0,2 0 0,3 0 0,-3 0 0,-20 0 0,14 0 0,-13 0 0,18 0 0,-1 0 0,1 0 0,0 0 0,5 4 0,3 1 0,2 4 0,4 5 0,-4 0 0,3 1 0,-7-2 0,2-4 0,-3 5 0,4-4 0,-4 4 0,8-5 0,-7 0 0,7 1 0,-3-1 0,4 0 0,0 1 0,0-1 0,0 0 0,0 1 0,0-1 0,8 0 0,-2 1 0,7-1 0,15 6 0,-14-8 0,14 7 0,-19-13 0,14 10 0,3-6 0,4 2 0,7-2 0,-20-5 0,11 0 0,-18 0 0,8 4 0,-4-3 0,1 3 0,-2-4 0,-3 4 0,-1 1 0,-4 5 0,3-1 0,-7 0 0,8 0 0,-8 5 0,3 0 0,-4 1 0,0-2 0,0-3 0,0 3 0,0 2 0,0-1 0,0 0 0,0-1 0,0-2 0,-4 6 0,3-7 0,-3 4 0,-1-5 0,4 1 0,-7-1 0,3-4 0,-1 3 0,-2-7 0,3 4 0,-5-5 0,-3 0 0,2 0 0,-2 0 0,3 0 0,1 0 0,-23 0 0,13 0 0,-19 0 0,24 0 0,-4 0 0,8 0 0,0 4 0,2-3 0,3 3 0,-5-4 0,-3-4 0,2 3 0,2-8 0,0 8 0,8-7 0,-7-2 0,3-4 0,-5-1 0,1-3 0,-1 8 0,1-4 0,-1 1 0,1 2 0,-1-2 0,5 3 0,-3 1 0,3-5 0,-1 4 0,-2 0 0,7 2 0,-3 3 0,4-5 0,4 1 0,-3-1 0,11-8 0,-1 7 0,3-7 0,-5 9 0,0 3 0,-4-2 0,0 3 0,3-1 0,-7-2 0,8 7 0,-8-7 0,11-2 0,-6 4 0,8-7 0,-5 8 0,1 0 0,-1-4 0,0 8 0,1-3 0,-1 4 0,0 0 0,0 0 0,1 0 0,-1 0 0,0-4 0,9 3 0,-7-7 0,7 7 0,-13-8 0,4 4 0,-4-5 0,4 1 0,0 0 0,-3-1 0,2 5 0,-3 1 0,4-1 0,1 0 0,-1 0 0,0-3 0,1 7 0,-5-8 0,3 8 0,-7-7 0,3 2 0,0-3 0,2 4 0,3 1 0,-4 4 0,-1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9:37.3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43 301 24575,'0'-15'0,"0"2"0,-4 7 0,3-2 0,-3 3 0,4-5 0,-5-3 0,4 2 0,-3-6 0,-2-12 0,5 11 0,-6-10 0,7 18 0,-4 1 0,3-1 0,-3 1 0,4 0 0,0-1 0,0 1 0,0-1 0,0 1 0,0-1 0,0 1 0,0-1 0,4 5 0,-3-3 0,3 11 0,-4 2 0,0 5 0,0 4 0,0-5 0,0 1 0,0-1 0,0 0 0,0 5 0,0-4 0,-4 3 0,3-3 0,-3 7 0,4-5 0,0 5 0,0-7 0,0 7 0,0-1 0,0 3 0,0-6 0,0 0 0,0 2 0,0-1 0,0 0 0,0-5 0,0 1 0,0-1 0,0 0 0,0 1 0,0-1 0,0 0 0,0 1 0,0 3 0,0-3 0,0 4 0,0-5 0,0 0 0,0 1 0,0-1 0,0 0 0,0 1 0,0-1 0,0 0 0,0 1 0,4-9 0,5-7 0,-2 0 0,1-2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9:40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1 24575,'-16'9'0,"-1"-4"0,12 4 0,0-4 0,-4 0 0,4-1 0,0 0 0,-3 2 0,2 3 0,1 0 0,-3 1 0,2-1 0,-3 0 0,-1 5 0,1-8 0,0 6 0,-5-2 0,4-4 0,-4 6 0,4-11 0,1 8 0,4-4 0,-4 4 0,8 0 0,-3 1 0,4-1 0,-4 0 0,3 1 0,-3-1 0,4 9 0,0-7 0,0 7 0,0-9 0,-4 0 0,2 1 0,-2-1 0,4 0 0,0 1 0,-4 3 0,3-3 0,-3 4 0,4-5 0,0 1 0,0-1 0,0 0 0,0 1 0,0-1 0,0 0 0,0 1 0,0-1 0,0 0 0,4-4 0,-3 4 0,7-8 0,-7 7 0,3-3 0,1 4 0,0 1 0,0-1 0,3-4 0,-3 4 0,9-8 0,0 7 0,1-3 0,-2 0 0,-3-1 0,-5 1 0,3-4 0,-3 3 0,5-4 0,-1 4 0,0-3 0,1 3 0,-1 0 0,0-3 0,1 3 0,7-4 0,-1 0 0,2 0 0,-4 0 0,-5 0 0,1 0 0,-1 0 0,4 0 0,12 0 0,-4-4 0,12-1 0,-18-5 0,-1 1 0,-10 0 0,-4-1 0,0 1 0,0-1 0,0 1 0,0-1 0,0-3 0,4 2 0,-3-2 0,3 3 0,-4 1 0,0-1 0,0 1 0,0-1 0,-4 5 0,3-3 0,-3 2 0,0-3 0,-2 0 0,-3 3 0,-5 2 0,4 0 0,-4 3 0,5-3 0,-1 4 0,1 0 0,-1 0 0,1 0 0,-5 0 0,4 0 0,-4 0 0,5 0 0,-1 0 0,1 0 0,4 4 0,-4-3 0,4 3 0,0 0 0,-4-3 0,4 3 0,-4-4 0,-1 0 0,1 0 0,-1 0 0,1 0 0,0 0 0,3 5 0,-2-4 0,7 7 0,-3-7 0,4 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9:45.0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406 450 24575,'0'-15'0,"-5"6"0,4 0 0,-3 4 0,4-4 0,0-1 0,-4 5 0,3-3 0,-8 2 0,4-3 0,0 0 0,-3-1 0,-2-3 0,0-2 0,-8-4 0,7 0 0,-2 5 0,3 0 0,-3-4 0,2 3 0,-4-18 0,5 11 0,-3-16 0,3 16 0,-10-11 0,8 18 0,-5-3 0,7 13 0,1-4 0,-1 4 0,1 0 0,4-4 0,-4 8 0,0-3 0,-2 4 0,-2 4 0,3-3 0,1 8 0,-5 0 0,8 1 0,-7 4 0,8-9 0,0 7 0,-4-5 0,8 6 0,-3-4 0,0-3 0,3 2 0,-3 1 0,4 2 0,0 6 0,0-6 0,0 2 0,4-4 0,1 5 0,8-4 0,-2 4 0,2-5 0,-3 0 0,-1 1 0,4 3 0,-6-3 0,5 0 0,-7-2 0,13-7 0,-3 3 0,8-4 0,-4 4 0,-1-3 0,11 4 0,41 4 0,1-6 0,14 6 0,-33-9 0,-24 0 0,-1 0 0,-6 0 0,2 0 0,-10 0 0,-12-4 0,2-1 0,-11 4 0,7 6 0,-3 9 0,4 1 0,0 2 0,0-2 0,0-1 0,4 0 0,1-5 0,4-4 0,5 4 0,4-8 0,-2 3 0,1-4 0,-7 0 0,3 0 0,-2 0 0,2-4 0,-8-2 0,-1-3 0,-4 4 0,0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9:47.1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387 57 24575,'-10'-9'0,"1"4"0,4-4 0,-4 4 0,8-4 0,-7 3 0,2 2 0,-11 4 0,5 0 0,-6-4 0,9 3 0,-1-3 0,1 4 0,-5 0 0,4 0 0,-8 0 0,4 0 0,-5 0 0,4 0 0,-2 0 0,2 0 0,-4 0 0,4 0 0,2 0 0,3 0 0,1 4 0,0-3 0,-1 7 0,-3-3 0,-2 5 0,4-1 0,-1 9 0,11-7 0,-3 7 0,4-9 0,0 4 0,0-2 0,0 2 0,4-3 0,1-5 0,4 3 0,1-7 0,-1 3 0,0 0 0,5-3 0,4 4 0,6-5 0,0 0 0,-5 0 0,-6 0 0,-3 0 0,-1 0 0,0 0 0,15 0 0,3-7 0,14 6 0,-10-5 0,-7 6 0,-10-4 0,-9-2 0,3-3 0,-7-1 0,8 5 0,-8-3 0,3 3 0,0-1 0,-3-2 0,7 7 0,-3-3 0,5 4 0,-5 4 0,-1 1 0,-4 4 0,4-4 0,-3 4 0,8-4 0,0 4 0,1 1 0,8-1 0,6-4 0,16-1 0,-7 0 0,4-3 0,-23 4 0,0-5 0,-5 0 0,9 0 0,-3 0 0,8 0 0,-8 0 0,-2 0 0,5 0 0,-7 0 0,7 0 0,-9 0 0,0 0 0,1-5 0,-1 4 0,0-3 0,1 4 0,-1 0 0,0 0 0,-3 0 0,-2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0:57.5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97 24575,'24'-4'0,"3"3"0,-11-3 0,1 4 0,-8 0 0,1 0 0,3 0 0,-2 0 0,6 0 0,-6 0 0,6 0 0,-2 0 0,3 0 0,9 0 0,-10 0 0,5 0 0,-13-4 0,0 2 0,5-2 0,-4 4 0,4 0 0,-1 0 0,2 0 0,13 0 0,-11 0 0,7 0 0,-15 0 0,0 0 0,5 0 0,-4 0 0,4 0 0,-1 0 0,-3 0 0,8 0 0,-8 0 0,4 0 0,-5 0 0,9 0 0,-7 0 0,7 0 0,-9 0 0,0 0 0,5 0 0,0 0 0,15 0 0,2 0 0,10 0 0,-14 0 0,-3 0 0,-15 0 0,0 0 0,1 0 0,-1 0 0,9 0 0,-7 0 0,7 0 0,-9 0 0,0 0 0,1-4 0,-1 3 0,0-3 0,1 4 0,3 0 0,12 0 0,24-6 0,-13 4 0,11-4 0,-33 6 0,0 0 0,-5 0 0,0 0 0,1 0 0,-1 0 0,4 0 0,2 0 0,-1 0 0,4-4 0,-4 3 0,5-3 0,-4 4 0,2 0 0,-2 0 0,-1 0 0,0 0 0,-5 0 0,0 0 0,1 0 0,3 0 0,-3 0 0,4 0 0,-5 0 0,1 0 0,7 0 0,-5 0 0,5 0 0,-3 0 0,0 0 0,5 0 0,9 0 0,-6 0 0,16 0 0,-17 0 0,8 0 0,-14 0 0,2 0 0,-6 0 0,2 0 0,-4 0 0,1 0 0,-1 0 0,0 0 0,5 0 0,0 0 0,5 0 0,0 0 0,9 0 0,3 6 0,10-5 0,-9 5 0,14-2 0,-12-3 0,15 4 0,-8-5 0,-14 4 0,11-3 0,-21 7 0,7-7 0,-10 3 0,-1-4 0,-2 0 0,2 0 0,1 0 0,0 0 0,5 0 0,9 6 0,3-4 0,29 4 0,-24-6 0,41 0 0,-21 10 0,11-8 0,-15 8 0,-14-4 0,-17-5 0,18 5 0,-22-6 0,11 0 0,-10 0 0,2 0 0,3 0 0,-5 0 0,11 0 0,2 0 0,10 0 0,0 0 0,-9 0 0,6 0 0,-17 0 0,18 0 0,10-6 0,-13 5 0,11-5 0,-28 1 0,9 4 0,2-7 0,0 7 0,-7-3 0,5-2 0,-11 4 0,11-4 0,-9 6 0,0 0 0,-5 0 0,0-4 0,-1 3 0,-2-8 0,10 8 0,5-9 0,-1 8 0,4-4 0,-15 6 0,4 0 0,-8 0 0,4 0 0,-5 0 0,0 0 0,1-4 0,-1 3 0,4-3 0,-2 4 0,2 0 0,-3 0 0,-1 0 0,23-4 0,17 3 0,6-4 0,-4 5 0,-22 0 0,-11-4 0,-3 3 0,3-3 0,-8 4 0,8-4 0,-4 3 0,1-4 0,2 1 0,-6 3 0,2-3 0,-4 4 0,1 0 0,-1 0 0,0 0 0,1 0 0,-1 0 0,4 0 0,-2-4 0,2 3 0,1-3 0,0 4 0,1 0 0,-2 0 0,-3 0 0,3 0 0,-3 0 0,4 0 0,-5 0 0,0 0 0,1 0 0,-1 0 0,0 0 0,5 0 0,-4 0 0,8 0 0,-4 0 0,5 0 0,0 0 0,-5 0 0,0 0 0,-9 4 0,3-3 0,-3 3 0,0-4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1:04.4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24575,'34'0'0,"12"0"0,-16 0 0,8 0 0,-28 0 0,4 0 0,-5 0 0,0 0 0,1 4 0,-1-3 0,0 3 0,1-4 0,-1 0 0,0 0 0,5 0 0,0 0 0,9 0 0,-3 0 0,3 0 0,-5 0 0,1 0 0,4 0 0,-4 0 0,0 0 0,-1 0 0,-4 0 0,5-4 0,-5 3 0,4-3 0,-8 4 0,8 0 0,-4 0 0,1 0 0,2 0 0,-2 0 0,4 0 0,-5 0 0,0 0 0,-5 0 0,0 0 0,5 0 0,-4 0 0,4 0 0,-5 0 0,4 0 0,-2 0 0,2 0 0,-4 0 0,5 4 0,0-3 0,1 3 0,-2-4 0,-3 0 0,-1 0 0,0 0 0,1 0 0,-1 0 0,0 4 0,5-3 0,0 3 0,5-4 0,0 0 0,-5 0 0,0 0 0,-5 0 0,0 0 0,1 0 0,-1 0 0,4 0 0,-2 0 0,6 0 0,-6 0 0,15 5 0,-14 0 0,10 0 0,-13-1 0,5-4 0,4 4 0,-2-3 0,1 3 0,-7-4 0,-1 0 0,0 0 0,1 5 0,-1-4 0,4 3 0,-2-4 0,6 4 0,2-3 0,1 3 0,3-4 0,-5 0 0,-3 0 0,-2 0 0,-3-4 0,3-1 0,11-1 0,8 2 0,29-6 0,6 8 0,-14-2 0,1-2 0,18 0 0,-20 6 0,-2-1 0,15-12 0,-9 12 0,1-5 0,-36 6 0,58 0 0,-17 0 0,2 0 0,0 0 0,8 0 0,-20 0 0,-2 0 0,-3 0 0,4 0 0,-12 0 0,51 0 0,-14 0-339,-2 0 0,-2 0 339,0 0 0,-13 0 0,5 0 0,1 0 0,1 0 0,4 0 0,3 0-777,13 0 0,-1 0 777,-16 0 0,-5 0 0,-7 0 0,-1 0-324,9 0 0,-2 0 324,29 0 0,-19 0 0,-29 0 603,-35 0-603,5 0 1550,-4 4-1550,12-3 727,3 3-727,31-4 0,10 0 0,1 0 0,15 0 0,-46 4 0,13-3 0,-30 3 0,10-4 0,-8 0 0,17 0 0,53 12 0,-35-9 0,30 9 0,-63-12 0,-14 0 0,-8 4 0,-6-3 0,-5 8-1696,-16-4 0,17 0 0,-7-1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1:07.4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0 202 24575,'9'-5'0,"1"-4"0,-1 8 0,0-3 0,5 0 0,0 3 0,23-10 0,-4 10 0,7-5 0,-11 2 0,-11 3 0,1-4 0,-1 5 0,-3 0 0,13 0 0,-1-6 0,0 5 0,10-5 0,-20 6 0,12 0 0,-11 0 0,1 0 0,0 0 0,-5 0 0,8 0 0,4 0 0,9 0 0,6 0 0,41 0 0,10 0-924,0-7 924,-10 6 0,-20-15-5,-16 14 5,16-8 0,26 0 0,-50 4 0,37-5 0,-61 7 923,1 4-923,-2 0 6,-3 0-6,-1-5 0,4 4 0,12-3 0,-4 4 0,8 0 0,-11 0 0,1 0 0,-4 0 0,2-4 0,-2 3 0,13-3 0,-7 4 0,8 0 0,0-6 0,20 4 0,-13-4 0,11 6 0,-33 0 0,0 0 0,-1 0 0,6-4 0,11 3 0,-5-3 0,13-3 0,-6 6 0,29-5 0,-15 0 0,36 4 0,5-4 0,5 6 0,-4 0 0,-37 0 0,-26 0 0,-12 0 0,-4 0 0,1 0 0,-1 0 0,9 0 0,-7 0 0,11 0 0,-8 0 0,5 0 0,10 0 0,-8 4 0,17-3 0,-7 3 0,11-4 0,-1 6 0,-10-4 0,16 4 0,-24-6 0,14 0 0,-23 4 0,4-3 0,-3 8 0,-1-8 0,4 7 0,-4-7 0,5 3 0,-1-4 0,-3 4 0,-2-3 0,-3 3 0,-1-4 0,5 0 0,-4 0 0,3 0 0,5 4 0,-7-2 0,7 2 0,-13 0 0,3-3 0,-2 3 0,3-4 0,0 0 0,1 4 0,7-3 0,-5 3 0,14-4 0,-11 0 0,8 0 0,-5 0 0,1 4 0,0-3 0,-1 4 0,-3-5 0,-2 0 0,-3 0 0,-5 4 0,3-3 0,-3 3 0,5-4 0,-1 0 0,0 0 0,1 0 0,-1 0 0,0-4 0,5 3 0,-4-3 0,4 4 0,-9-5 0,-1 4 0,-4-3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4:01.8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598 39 24575,'-10'-6'0,"5"-2"0,-3 7 0,2-3 0,-3 4 0,4-4 0,-4 2 0,4-2 0,-4 4 0,-1 0 0,-3-4 0,-6 3 0,3-3 0,-2 4 0,9 0 0,-1 0 0,-3 0 0,2 0 0,-2 0 0,-1 0 0,-10 0 0,7 0 0,-7 0 0,14 4 0,-3-3 0,2 3 0,-2-4 0,-1 4 0,4-3 0,-4 3 0,5 1 0,-1-4 0,1 7 0,4-3 0,-4 4 0,8 1 0,-3-1 0,4 0 0,0 1 0,0 3 0,-4-2 0,3 2 0,-3-4 0,4 1 0,0-1 0,0 0 0,0 1 0,-5-5 0,4 3 0,-7-7 0,7 7 0,-3-2 0,4 3 0,0 0 0,0 1 0,-5 3 0,4-3 0,-3 4 0,4-5 0,-4 1 0,-1 3 0,0-3 0,-4 4 0,4-5 0,-5 5 0,1 0 0,0 1 0,3-2 0,-2-4 0,7 1 0,-3-1 0,4 0 0,-5-3 0,4 2 0,-3-3 0,4 9 0,0-4 0,0 8 0,0-8 0,-4 7 0,3-6 0,-3 6 0,4-6 0,0 6 0,0-6 0,0 2 0,-4 1 0,3-4 0,-4 8 0,5-8 0,-4 8 0,3-8 0,-3 4 0,4-5 0,0 0 0,0 0 0,0 1 0,0-1 0,0 0 0,0 5 0,0-4 0,0 4 0,0-5 0,-4 5 0,3-4 0,-4 8 0,5-4 0,0 1 0,0-2 0,0 0 0,0-2 0,0 2 0,0-3 0,-4-1 0,3 0 0,-3 1 0,4-1 0,0 4 0,0 2 0,-4-1 0,3 0 0,-3-5 0,4 1 0,0 3 0,0-3 0,0 8 0,0-8 0,-5 12 0,4-11 0,-3 21 0,4-15 0,0 12 0,0-15 0,0 4 0,0-4 0,0 1 0,0 3 0,0-4 0,4 5 0,1-1 0,9 1 0,-4 0 0,4-5 0,-9 4 0,3-4 0,-7 1 0,8-2 0,4 11 0,-2-11 0,11 14 0,-12-16 0,-1 2 0,4-4 0,-7 5 0,7-4 0,1 4 0,-4-5 0,4 0 0,-5 1 0,25 24 0,-14-19 0,19 20 0,-10-18 0,-8-6 0,8 7 0,-15-9 0,0 0 0,-1 1 0,2 3 0,13-1 0,24 8 0,2-2 0,0-1 0,-26-2 0,-15-6 0,-4-3 0,2 2 0,2-7 0,-8 7 0,4-7 0,-4 3 0,4 1 0,5-4 0,10 3 0,7-4 0,0 4 0,-2-3 0,-10 3 0,30-4 0,-13 6 0,25-4 0,-20 10 0,1-11 0,-11 5 0,7 0 0,-7-4 0,11 4 0,-11-6 0,-3 0 0,1 0 0,-8 0 0,8 0 0,-1 6 0,24-4 0,-16 4 0,23-6 0,-38 0 0,38 0 0,-22-7 0,24 0 0,-20-1 0,-10-2 0,-2 9 0,59-13 0,-42-1 0,44-2 0,-61 0 0,-11 7 0,1 1 0,-1 4 0,1-4 0,-4 4 0,12-6 0,-10 1 0,22-10 0,-8 7 0,18-11 0,-5 9 0,-5-1 0,-10 1 0,-11 8 0,1-5 0,-5 7 0,4-9 0,-8-1 0,4 1 0,-5-4 0,2-7 0,-1 4 0,-3-8 0,-3 15 0,1-4 0,0 3 0,4-8 0,-4 4 0,-1-4 0,1 4 0,-4 0 0,9-10 0,-9 8 0,5-18 0,-6 8 0,0-10 0,0 10 0,0-8 0,-6 8 0,5-11 0,-11 1 0,4 0 0,0-9 0,-2 17 0,9-14 0,-3 30 0,4-11 0,0 13 0,0 1 0,0 0 0,0 1 0,0-2 0,0 0 0,-4-2 0,2 6 0,-6-7 0,3 0 0,-5-2 0,1 1 0,0 1 0,3 8 0,2-4 0,0 5 0,-6-1 0,0 1 0,-8-1 0,4 1 0,-5 0 0,0-1 0,0-4 0,-9 2 0,-4-4 0,-9-4 0,14 7 0,-1-5 0,4 1 0,2 6 0,-6-7 0,9 9 0,4 3 0,2-2 0,3 7 0,5-7 0,-3 2 0,2 1 0,-3-3 0,-1 2 0,-3-3 0,2 0 0,-6-1 0,2 1 0,-4-1 0,0-3 0,1 2 0,-11-4 0,8 1 0,-18-7 0,18 6 0,-4-3 0,7 4 0,0 4 0,2-4 0,2 5 0,6 0 0,-2 3 0,0-2 0,-4-2 0,1 4 0,2-6 0,-2 6 0,3 1 0,1-3 0,-5 3 0,4-1 0,-8-2 0,3 7 0,-18-8 0,1 2 0,-34 2 0,20-2 0,-16 7 0,21 0 0,14 0 0,-1 0 0,18 0 0,-8 0 0,3 0 0,1 0 0,0 0 0,5 0 0,-1 0 0,1 0 0,-1 0 0,1 0 0,-5 0 0,4 5 0,-4 0 0,5 0 0,-1 3 0,1-3 0,0 5 0,-1-1 0,-3-4 0,2 4 0,-7-8 0,8 3 0,-4-4 0,5 0 0,-1 0 0,5 4 0,-3-3 0,2 3 0,-3-4 0,0 4 0,-1-3 0,1 8 0,-1-8 0,1 3 0,-1-4 0,1 4 0,-1-3 0,1 3 0,0 0 0,-1-3 0,1 3 0,-1-4 0,1 0 0,4 0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1:15.9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37 24575,'11'-4'0,"5"3"0,-10-3 0,12 0 0,-4 3 0,1-8 0,3 8 0,-4-3 0,19 4 0,-1 0 0,-1 0 0,-3 0 0,-4 6 0,-3-5 0,18 12 0,-18-12 0,8 5 0,-11-6 0,1 0 0,0 0 0,69 0 0,-43 0 0,14-4 0,3-2 0,5 4 0,-1-8 0,-14 10 0,-23 0 0,-11 0 0,1 0 0,9 0 0,24 0 0,-6 0 0,16 0 0,-21 0 0,20 0 0,-14-6 0,35 5 0,-46-6 0,9 7 0,-32 0 0,-4 0 0,5 0 0,-4 0 0,4 0 0,-5 0 0,0 5 0,5-4 0,0 3 0,1 0 0,21-3 0,-17 3 0,18-4 0,-19 0 0,11 0 0,-8 0 0,18 0 0,-8 0 0,0 0 0,8 0 0,-8 6 0,10-4 0,0 4 0,0 0 0,-10-5 0,8 11 0,-18-10 0,4 4 0,-4-6 0,-9 0 0,5 0 0,-7 0 0,-1 0 0,0 0 0,1 0 0,3 4 0,2-3 0,3 3 0,11-4 0,10 0 0,-5 4 0,-2-2 0,-18 2 0,-1-4 0,12 0 0,26 0 0,16 0 0,0 6 0,14-5 0,-34 5 0,4-2 0,6 4 0,-21-3 0,9 5 0,-17-9 0,-14 4 0,23-5 0,17 0 0,21 0 0,-9 0 0,-4 0 0,-31 0 0,-2 4 0,-11-3 0,-3 3 0,2-4 0,-2 0 0,3 0 0,5 0 0,-7 0 0,6 0 0,-12 0 0,8 0 0,-4 0 0,1 0 0,12 0 0,0 0 0,35 0 0,-16 0 0,5 0 0,-22 0 0,-10 0 0,-1 0 0,-3 0 0,21 0 0,-7 0 0,20 0 0,13 0 0,-26 0 0,9-4 0,-32 3 0,-3-4 0,3 5 0,-3-4 0,8 3 0,-8-7 0,16 3 0,-9-5 0,6 5 0,-10-4 0,-3 8 0,-1-3 0,0 0 0,0 3 0,5-3 0,-4 4 0,4 0 0,-1 0 0,-2 0 0,6-4 0,-6 3 0,6-8 0,2 8 0,-4-3 0,3 4 0,-5 0 0,12 0 0,-8 0 0,6 0 0,-9-4 0,0 3 0,1-4 0,-2 5 0,1 0 0,0 0 0,1 0 0,-2 0 0,-3-4 0,-1 3 0,0-3 0,1 4 0,-1 0 0,0 0 0,1 0 0,-1 0 0,0 0 0,1 0 0,-1 0 0,0 0 0,1 0 0,-1 0 0,0 0 0,1 0 0,-5 4 0,3-3 0,-3 3 0,0 0 0,-1-2 0,-4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1:26.6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730 1839 24575,'14'-5'0,"0"0"0,35 5 0,-13-6 0,26 5 0,-3-11 0,28 10-640,-33-1 1,2 0 639,11 3 0,-1 0 0,-10 0 0,1 0 0,26 0 0,1 0 0,-22 0 0,-2 0 0,7-3 0,-3 0 0,18 1-89,-21-14 89,6 14 0,20-8 0,-32 10 0,-3 0 0,10 0 0,38 0 0,-64-6 0,26 5 0,6-8 0,5 0 0,-21 7 0,3 1-536,41-5 0,0 0 536,-38 1 0,-3 0 0,9 5 0,-1-2-72,30-18 72,-6 18 0,-26-14 0,1 15 0,-16-6 0,36 7 0,-15-9 0,-7 3 0,5 0 0,-6 0 0,-1-1-323,8-3 1,-1 1 322,-9 8 0,-4 0 0,14-9 0,-15 4 0,-2 2 0,2 2 2252,29-14-2252,-18 14 170,-16-10-170,15 4 0,-30-3 0,8 3 735,-18 0-735,4 7 0,-8-7 0,8 7 0,0-4 0,5 5 0,23 0 0,4-9 0,9 6 0,-15-2 0,1 0 0,19 5 0,16 0 0,-25-6 0,-21 5 0,-10-9 0,-2 8 0,-6-6 0,-8 3 0,3 0 0,-13-4 0,-1 0 0,35-7 0,50-8-1250,-23 11 0,6-1 1250,-9 0 0,5-1 0,1-1 0,5 2 0,2 1 0,-4-3 0,15-11 0,-6 0 0,-7 11 0,-11 0 0,-14-9 0,-35 12 0,0 2 0,-5-6 0,4 6 0,-2-2 2500,6-1-2500,8-5 0,-8 4 0,15-11 0,-7 6 0,21-24 0,-2 18 0,8-10 0,-11 16 0,-10 6 0,-6 1 0,-12 5 0,-8 2 0,-1-3 0,-4-5 0,0 4 0,0-12 0,0 10 0,0-5 0,0 7 0,-4 1 0,-1-1 0,-4 1 0,-1-5 0,1 8 0,-1-11 0,1 11 0,-1-8 0,5 1 0,-3-2 0,7 0 0,-4-2 0,5 6 0,-4-6 0,-1 6 0,-4-3 0,-1 5 0,1 4 0,-5-4 0,4 8 0,-12-7 0,6 7 0,-3-7 0,1 2 0,-6 1 0,-2-3 0,-3 2 0,-4-5 0,11 1 0,-16 3 0,6-3 0,-9 8 0,10-8 0,-28-1 0,32 0 0,-22-4 0,30 6 0,-18-7 0,4 3 0,-17-5 0,9 5 0,0 5 0,0-4 0,-21 10 0,26-4 0,-24 0 0,39 5 0,-8-10 0,1 4 0,-63-17 0,35 14 0,-2-5 0,-5 2 0,-24 11 0,15-14 0,2 9 0,-1 3 0,-5-5 0,13-1 0,0 1 0,-24 6 0,0-16-242,32 17 0,2 1 242,-19-8 0,-10 9 0,41-7 0,-21-4 0,16 3 0,-36-2 0,-3 4 0,-7 4-408,30-1 0,-2 0 408,9 3 0,-3 0-1012,-27 0 0,-4 0 1012,8 0 0,-2 0 0,-17 0 0,1 0 0,28 1 0,4-2-449,0-3 1,6-2 448,-6-2 0,-15-3 0,36 5 0,-36 6 0,15 0 0,4 0 0,-2 0 0,-33-10 58,24 9 1,0-1-59,-18-7 0,28 8 0,0 2 0,-29-1 0,39 0 0,1 0 0,-34 0 1732,30 0-1732,-2 0 998,37 0-998,-16 0 0,-14 0 0,16 0 0,-44 0 1150,44-6-1150,-46 4 0,20-1 0,-2 0 0,4 3 0,-3 0-1199,-22-1 0,-1 2 1199,16 5 0,6 0 0,-28-3 0,10 15 0,41-17 0,9 5 0,8-6 0,10 0 0,5 0 2622,-1 4-2622,-3-3 0,2 8 0,-2-8 0,7 7 0,2-3 0,4 4 0,-4-3 0,3 2 0,-7-7 0,-2 3 0,0 0 0,-8-3 0,-7 3 0,-6 2 0,0-4 0,-16 4 0,23-2 0,-9-3 0,20 7 0,3-6 0,1 6 0,0-3 0,-1 0 0,1 3 0,-1-2 0,1 3 0,-1-4 0,5 3 0,-8-7 0,7 8 0,-7-4 0,3 0 0,1 3 0,-1-2 0,1-1 0,-1 3 0,1-7 0,-1 7 0,1-7 0,0 8 0,-5-4 0,3 0 0,-2 3 0,-1-7 0,4 8 0,-4-4 0,5 4 0,-1 1 0,5-1 0,-3 0 0,7 0 0,-4 1 0,5 7 0,-4-5 0,3 10 0,-3-12 0,0 8 0,3-4 0,-4 1 0,5 2 0,0-6 0,-4 2 0,3-4 0,-3 1 0,4-1 0,0 0 0,0 5 0,0-4 0,0 12 0,0-7 0,0 4 0,0-5 0,0-1 0,4 1 0,-3 5 0,3 0 0,-4-5 0,0 4 0,4-4 0,-2 5 0,16 18 0,-10-14 0,11 14 0,-5-22 0,0 2 0,5-2 0,-5-1 0,4 4 0,-8-8 0,4 8 0,-1-8 0,-2 4 0,-2-5 0,-1 0 0,2-4 0,0 8 0,3-11 0,-3 10 0,-1-6 0,0 3 0,1 0 0,3 1 0,2 3 0,-1-3 0,-4 4 0,-2-9 0,-3 3 0,0-2 0,3 3 0,2 4 0,0-2 0,4 2 0,-5-4 0,0 1 0,5 3 0,-4-2 0,8 2 0,-4-4 0,15 9 0,-8-7 0,8 6 0,-15-7 0,14 1 0,-15-5 0,10 4 0,-14-5 0,1 4 0,-1-3 0,0 2 0,1-3 0,-1 4 0,-4 1 0,3-1 0,-2 0 0,-1 1 0,3-1 0,-7 0 0,7 1 0,-2-1 0,-1 0 0,3 1 0,-3-1 0,5 0 0,-5 1 0,3-1 0,-3 0 0,5 1 0,-1-1 0,0 0 0,1 1 0,-1-1 0,0 0 0,0 0 0,1-3 0,-5 2 0,3-3 0,-7 4 0,8-3 0,-8 2 0,3-3 0,-4 4 0,4 1 0,-3-1 0,3 0 0,-4 1 0,0-1 0,0 0 0,0 1 0,0-1 0,0 0 0,0 1 0,0-1 0,0 0 0,4 1 0,1-1 0,1 0 0,2-4 0,-7 4 0,3-4 0,0 4 0,-3 1 0,8-5 0,-8 3 0,3-15 0,-4 0 0,0-11 0,0-11 0,0-31 0,0 12 0,0-4 0,0 34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2:10.4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1094 0 24575,'-29'0'0,"-2"0"0,-11 0 0,1 0 0,-21 0 0,-4 10 0,-21-7 0,30 6 0,-1-9 0,27 0 0,-8 0 0,8 0 0,2 0 0,10 0 0,-10 0 0,8 0 0,-8 0 0,15 0 0,0 4 0,5 2 0,-9 3 0,6 0 0,-10 5 0,8-4 0,-5 8 0,4-4 0,-2 1 0,6-2 0,-7-4 0,8 1 0,-8-1 0,8 0 0,-8 9 0,12-7 0,-7 11 0,8-11 0,0 6 0,0 2 0,5-4 0,0 7 0,0-7 0,-4 3 0,3 1 0,-3 0 0,4 9 0,-6 3 0,4 10 0,-10 1 0,11-1 0,-10-10 0,10 28 0,-3-2 0,4-1 0,-6 3 0,4-28 0,-8 0 0,9-2 0,-9 0 0,8 2 0,-4 10 0,6 0 0,-6 0 0,4 9 0,-10-7 0,11 6 0,-5-18 0,6 28 0,-5 6 0,4 4 0,-3 1 0,4-9 0,0 6 0,0 20 0,0-20 0,6-6 0,-4-30 0,4 8 0,-6-18 0,0 8 0,0 3 0,0 1 0,0 2 0,0 4 0,0 12 0,0-5 0,4 6 0,-3-24 0,3 1 0,-4-8 0,0 18 0,0-18 0,4 26 0,1-28 0,1 17 0,6-26 0,-6 8 0,16 5 0,-11-3 0,11 7 0,-10 2 0,2-8 0,-2 8 0,-7-15 0,3 4 0,-7-8 0,3 4 0,-4-1 0,0-3 0,0 4 0,0-1 0,0 12 0,0-4 0,0 18 0,0-8 0,0 10 0,0 0 0,0 0 0,-6 0 0,5 29 0,-5-22 0,6 12 0,0-31 0,0-15 0,0 0 0,4-5 0,1 1 0,4-1 0,0 0 0,1 0 0,-5 1 0,3-1 0,-3 5 0,13 0 0,8 9 0,-1-4 0,4 0 0,-15-6 0,-1-8 0,-3 4 0,-1-4 0,0 4 0,5 0 0,0 1 0,15 1 0,2 1 0,0-1 0,8-4 0,-18-2 0,8-1 0,8 3 0,16 8 0,22-6-222,-21-4 1,0-1 221,17 2 0,11-4 0,0 4 0,-10-6 0,15 0 0,-25 6 0,-31-4 0,-3 4 0,1 0 0,23-5 0,-6 5 443,5-6-443,-12 0 0,-8 0 0,31 0 0,-30 0 0,16 0 0,-24 0 0,-3 0 0,8 0 0,-10-4 0,3-1 0,-2 0 0,-1 0 0,-2 1 0,8 3 0,0-7 0,5 7 0,-7-8 0,-9 8 0,4-3 0,-4 4 0,15 0 0,22 0 0,16 0 0,-15-6 0,4 0-220,0 5 0,0-1 220,36-10 0,-18 12 0,-7 0 0,-25-4 0,55 3 0,-80-3 0,21-2 0,-6 4 0,-1-4 0,7 0 440,14 5-440,-16-6 0,13 7 0,-34 0 0,6 0 0,25 0 0,36-11 0,10 8 0,-15-9 0,-20 8 0,-36 2 0,6-2 0,-9 4 0,1 0 0,10 0 0,2 0 0,10 0 0,-10 0 0,-2 0 0,-11 0 0,1 0 0,14-6 0,19 5 0,19-15 0,-18 14 0,2 1-442,37-8 442,-38 8 0,-1 2 0,34-1 0,0 0 0,-20 0 0,-15 0 0,-14 6 0,14-5 0,19 2 0,4 0 0,1-3 0,-8 0 0,-7 0 0,-32 0 0,-8 4 442,17-3-442,14 4 0,-6-5 0,16 0 0,-31 0 0,7 0 0,-16 0 0,6 0 0,-9 0 0,-1 0 0,31 0 0,-12 0 0,45 0 0,-28 0 0,0 0 0,-17 0 0,-23 0 0,14 0 0,-11 0 0,11 0 0,-9 0 0,0 0 0,-1 0 0,1 0 0,0 0 0,-5 0 0,0 0 0,-5 0 0,4 0 0,-2 0 0,6 0 0,-6 0 0,2 0 0,-3 0 0,3 0 0,2 0 0,3 0 0,11 0 0,-4 4 0,1-3 0,-9 3 0,-7-4 0,-1 0 0,0 4 0,1-3 0,-1 3 0,0-4 0,5 0 0,-4 0 0,3 0 0,1 0 0,0 0 0,5 0 0,-4 4 0,2-3 0,-2 4 0,3-5 0,-3 0 0,-2 0 0,1 0 0,-4 4 0,4-3 0,-5 3 0,0-4 0,1 0 0,-9-4 0,2-2 0,-3 1 0,5-3 0,12 7 0,-1-3 0,7 4 0,-5 0 0,-3 0 0,12 0 0,-10 0 0,22 0 0,13 0 0,-16 0 0,13 4 0,-21-3 0,32 3 0,-11-4 0,20 0 0,-27 0 0,-1 0 0,18 0 0,-13 0 0,-1 0 0,-22 0 0,-13 0 0,-1 0 0,9 0 0,-7 0 0,7 0 0,-5 0 0,-2 0 0,6 0 0,-6 0 0,6-4 0,-6 3 0,6-4 0,8 5 0,6 0 0,39 0 0,-22 0 0,22 0 0,-29 0 0,0 0 0,0 0 0,-10 0 0,8 0 0,-18 5 0,38-4 0,-23 3 0,26 2 0,-35-5 0,-4 5 0,-14-6 0,5 0 0,0 0 0,1 0 0,11 5 0,-10-4 0,11 3 0,-8-4 0,10 0 0,-12 0 0,6 4 0,-9-3 0,10 9 0,28-8 0,0 7 0,3 1 0,22-7 0,-4 12 0,-5-1 0,-27-10 0,36 12 0,-46-16 0,0 0 0,-2 0 0,-10 0 0,9 0 0,-7 0 0,18 0 0,-18-4 0,8 3 0,-15-4 0,4 5 0,-8 0 0,18 0 0,-11 0 0,22 0 0,30 0 0,-28 0 0,22 0 0,-49 0 0,-5 0 0,0 0 0,1 0 0,3 0 0,2 0 0,-1 0 0,0 0 0,-1 0 0,-2 0 0,2 0 0,-4 0 0,5 5 0,-4-4 0,18 3 0,-11-4 0,21 0 0,-6 0 0,9 0 0,-10 0 0,-3 0 0,-9 4 0,0-3 0,-1 3 0,9-4 0,-6 0 0,2 0 0,4 0 0,-10 0 0,12 0 0,0 0 0,-8 0 0,17 0 0,-16 0 0,2 0 0,-6 0 0,-8 0 0,4 0 0,-5 0 0,0 0 0,1-4 0,-1 3 0,0-8 0,0 8 0,1-3 0,-5 0 0,3 3 0,-3-7 0,5 6 0,-1-2 0,0 0 0,1 3 0,-1-3 0,0 0 0,1 3 0,-1-4 0,0 1 0,1 3 0,-1-3 0,0 0 0,1 3 0,-1-4 0,-4 1 0,3 3 0,-2-7 0,3 3 0,4-5 0,-2 5 0,-2-3 0,-1 6 0,-2-6 0,7 7 0,-3-7 0,4 7 0,-5-4 0,-4 1 0,4 3 0,-4-3 0,0 0 0,3 3 0,-2-3 0,3 4 0,0 0 0,0 0 0,1 0 0,-1 0 0,0 0 0,1 0 0,-1 0 0,-4-5 0,-1 4 0,-4-3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2:16.9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0 463 24575,'9'-10'0,"70"-8"0,8 15-2553,-6-2 1,9 1 2552,9 3 0,2 2-680,-32-1 1,0 0 0,2 0 679,11 0 0,1 0 0,-2 0 0,-11 0 0,-2 0 0,-2 0 237,26 0 1,-5 0-238,-17 0 0,-7 0 0,24 0 0,-5 0 0,-45 0 0,30 0 2129,-48 0-2129,27 0 0,1 0 0,40-12 0,-23 10 0,11 2 0,-1-1-874,23-5 0,5 0 874,-30 5 0,7 1 0,0 1 0,-5-1 0,6-1 0,-3 1 0,-4 1-136,21 4 0,-4 0 136,-3-4 0,-5 0 0,-23 4 0,-5 0-165,38-5 165,-40 0 0,-2 0 0,17 0 0,20 9 0,0-6 0,-25 2 0,2-1 0,-6-3 0,1-2-464,16 1 1,1 0 463,-10 0 0,1 0 1018,28 0 0,4 0-1018,-5 0 0,2 0 0,-16 0 0,4 0 0,-3 0 0,-12 0 0,-2 0 0,2 0-780,10 0 1,2 0-1,-1 0 780,-10 0 0,0 0 0,-1 0 0,6 0 0,1 0 0,-2 0-147,26 0 0,0 0 147,-21 0 0,4 0 0,-7 0 0,1 0 0,-1 0-6,19 0 0,-3 0 6,-37 0 0,-3 0 0,12 0 0,5 0-793,27 0 0,8 0 793,-23 4 0,3 2 0,1 0 0,6 0 0,1 1 0,1-1 118,4 1 1,1-1 0,-2 0-119,-5 0 0,-1 0 0,0-3 0,1-1 0,-1-3 0,0 0 0,0 1 0,1-1 0,-1 2 0,0 4 0,1 1 0,-1-2 0,0-2 0,0-1 0,1 0 0,5 4 0,1 1 0,1-2 0,1-3 0,0-1 0,0-1 0,0 1 0,-1 0 0,1 0 0,-2 0 0,0 0 0,0 0 0,2 1 0,-1-1 0,-5-1-601,4-2 1,-1-3 600,-13-3 0,3-2 0,-6-1 0,2-2 0,-1-3 0,-8 2 0,3-1 0,0 1 0,1 4 0,-1 1 0,-4-1 0,12-8 0,-4 0 118,-3 5 0,-6 0-118,16-18 0,0 10 0,0 0 3321,-20 4-3321,-16 4 0,-2 1 0,2 3 0,-2-7 0,2-1 0,16 3 1533,-7-2 0,8-1-1533,18 4 0,4 2 496,5-3 1,-1 0-497,-12 3 0,-8 1 0,19-8 836,-65 12-836,-13 3 0,3 4 0,28 5 0,14 4 0,3-1 0,7 2-997,6 4 0,9 3 0,-1 0 997,-1-5 0,1 0 0,0 0 0,5 5 0,1 1 0,2-4-682,-16-7 1,2-2 0,1-2 0,-1 1 681,2 1 0,-1 0 0,2-2 0,1-1-890,12-4 0,2-3 0,2 0 0,-2 1 890,-4 2 0,0 3 0,0-2 0,0-2 0,-1-3 0,1-4 0,-1 1 0,-3 2 0,-6 5 0,-1 2 0,-2 0 0,-4-2 0,5-3 0,-4-1 0,-2 2-481,0 3 0,-1 1 1,-5 1 480,3-1 0,-4 0 450,9 0 0,2 0-450,-3 0 0,3 0 0,21-8 0,2 1 576,-8 5 0,3 0-576,-18-3 0,3-1 0,0 2 281,-5 3 0,-1 1 0,-1 1-281,-4-1 0,0 0 0,0 0 0,3 0 0,1 0 0,-2 0 49,28 0 0,0 0-49,-26 0 0,1 0 0,1 0 0,-1-1 0,0 1 0,5 1 0,-1 1 0,5 2 0,0 0 0,-6-1 0,-8-2 0,-5 0 0,4 0 0,23 4 0,5 0 0,-13-2 311,-21-2 1,-8-2-312,1 1 0,-4 0 0,9 0 0,21 0 0,-10 0 0,-9 0 0,2 0 0,27 0 0,-37 0 0,-3 0 0,15 0 0,-16 0 0,0 0 0,21 0 0,-17 0 0,-2 0 1952,3 0-1952,-7 0 3716,-30 0-3716,0 0 3037,30 0-3037,7 10 0,31-7 0,-20 6 636,-15 0-636,-14-1 0,-7 8 0,0-5 0,-2 5 0,-10-2 0,-5 1 0,-4 2 0,-6 2 0,-4 1 0,0 2 0,0-3 0,0 0 0,-5 8 0,-2 3 0,2 0 0,-2-2 0,7-9 0,0 10 0,0-8 0,0 17 0,0-16 0,0 37 0,0-23 0,0 25 0,0-10 0,0-1 0,0 5 0,-1 5 0,2 1 0,19 6 0,-9-1 0,19 16 0,-15-36 0,-4 2 0,-5-11 0,-6-20 0,0 22 0,0-18 0,0 26 0,-4-24 0,-1 14 0,-9-18 0,-1 0 0,-3-1 0,-1-3 0,0 2 0,0-6 0,1 2 0,-11 4 0,-3-3 0,1 4 0,-8 1 0,18-12 0,-18 17 0,8-15 0,0 9 0,-8-5 0,8-1 0,-10 8 0,-21-11 0,12 3 0,-8 1-1255,-18-3 1,-6-2 1254,16-2 0,-3-1 0,-1 1-914,-4-1 1,-1-1-1,-1 1 914,1 0 0,-1-1 0,2 1 0,5 0 0,1 1 0,0 0 0,2 0 0,-1 0 0,1 0 0,-34 0 0,0 1 0,34-2 0,-1 0 0,-4-1 0,-3-3 0,-5-1 0,0 0 0,6 3 0,3 4 0,4 4 0,-2-3 0,-19-6 0,-4-3 0,15 3-63,-16 9 63,10-5 0,20-4 0,-5 14 0,-20-14 0,35 8 0,-3 1-636,-10-2 0,-3-1 636,-10 0 0,-3-1 0,-9 0 0,1-1 0,19-1 0,2 0 0,-7-5 0,1 2 0,8 9 0,-1 1 0,-11-10 0,-3-1 73,-7 6 1,-3 0-74,0-7 0,3 0 0,19 4 0,0 1 1145,-14-5 1,-3 3-1146,-2 12 0,-1 3 0,-4-8 0,-3-1-530,23 0 0,-2 1 0,6-2 530,-3 0 0,5-3 0,2-4 0,2-2 99,8 1 1,3 0-100,-41 0 548,40-1 0,-1 2-548,0 5 0,0 0 0,0-5 0,-4 1 0,-10 8 0,-8 4 0,7-1 0,2-6 0,1 2 0,-30 9 0,5 1 0,4-7 0,20 4 0,17-10 0,-2 1 0,-41 14 0,28-14 0,-3 0 0,10 4 0,3 0 0,-32-3 232,26 3-232,29-4 1829,4-7-1829,13 0 1395,1 0-1395,-9 0 986,6 0-986,-22-7 0,-51-4 0,13 3-811,6 2 0,-4 2 811,9 4 0,-1 0 0,-11-6 0,-3-1-938,-19 5 1,0 0 937,28-5 0,1 1 0,-15 5 0,3 2 0,27 0 0,-1-2 0,-18-5 0,-3-1 0,-1 5 0,-1 0 0,0-4 0,2-1-219,4 6 0,6 2 219,-11-1 0,21 0 0,44 0 1423,0 0-1423,5 0 1984,-5 0-1984,-11-6 528,-26 5-528,-36-6 0,-6 7 0,6 6 0,5-4 0,36 4 0,-16-6 0,21 0 0,14 0 0,3 0 0,15 0 0,4-4 0,-8 3 0,7-3 0,-8 4 0,5 0 0,-1 0 0,-3 0 0,2 0 0,-7 0 0,-6 0 0,3 0 0,-22 4 0,20 1 0,-10 4 0,19 1 0,0-1 0,9 0 0,-4 1 0,4-5 0,0 3 0,-3-3 0,7 5 0,-8-5 0,4 7 0,-5-6 0,5 8 0,-3-9 0,3 3 0,-5-3 0,-12 9 0,14-4 0,-13 0 0,16 2 0,-5-6 0,5 12 0,1-8 0,0 4 0,-2 3 0,1-5 0,-3 9 0,2-10 0,-3 2 0,0-3 0,-1 3 0,1-3 0,-5 8 0,4-8 0,-8 4 0,-7 3 0,8-1 0,-11 6 0,14-7 0,-1 2 0,-3-6 0,4 6 0,-5-6 0,0 2 0,1 1 0,3-4 0,1 3 0,9-3 0,1-1 0,0 9 0,3-3 0,-8 4 0,8-6 0,-3 1 0,4 0 0,-4 9 0,3-7 0,-8 5 0,8-10 0,-3 2 0,4-3 0,-4-1 0,3 0 0,-3 1 0,-1-1 0,4 0 0,-3 5 0,0-4 0,3 8 0,-3-4 0,4 5 0,0 9 0,0-6 0,0 6 0,0-9 0,0 0 0,0-1 0,-5-3 0,4-2 0,-3 1 0,4-4 0,0 3 0,-4-3 0,3 3 0,-7-2 0,2 10 0,-3-9 0,4 5 0,-4-3 0,8-4 0,-7 4 0,7-5 0,-8 0 0,4 1 0,-4-1 0,-1 0 0,1 1 0,-5-1 0,4 0 0,-8 5 0,8-4 0,-4 4 0,4-5 0,-3 0 0,2 1 0,-2-1 0,3-4 0,1 3 0,0-3 0,-1 1 0,1-2 0,3 0 0,-2-3 0,3 3 0,-9 0 0,4-3 0,-8 8 0,-7-2 0,4 2 0,-18 11 0,18-5 0,-8 4 0,10-6 0,5-4 0,0 5 0,-9 4 0,5-6 0,-6 8 0,10-14 0,1 4 0,-2-2 0,0-7 0,-2 7 0,6-7 0,-2 3 0,3-4 0,1 0 0,-1 0 0,5 5 0,-3-4 0,2 3 0,-3-4 0,-1 0 0,1 0 0,0 0 0,3-5 0,-2 4 0,3-3 0,-5 0 0,1 3 0,4-7 0,-4 7 0,4-4 0,-5 1 0,5 3 0,1-3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3:13.3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0 538 24575,'0'-14'0,"0"0"0,8 0 0,48-58 0,-17 35 0,-3-7 0,-2 2 0,-4 17 0,-7 2 0,-5 5 0,5-6 0,5-2 0,-3 0 0,1 4 0,-11 12 0,3-4 0,-8 5 0,8-5 0,-8 4 0,8-4 0,-4 5 0,1-1 0,-2 1 0,-4-1 0,-4 1 0,0 0 0,-5 3 0,0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3:14.6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0 359 24575,'4'-19'0,"6"0"0,4 1 0,1-1 0,2 0 0,-2 0 0,3 1 0,-3-1 0,-2 4 0,-8 2 0,0-1 0,-1 4 0,-3-8 0,3 3 0,0-4 0,-3 5 0,3-4 0,-4 7 0,0-2 0,0-5 0,0 7 0,4-7 0,-3 17 0,-1 14 0,-1-5 0,-3 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3:16.2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1 439 24575,'92'-22'0,"-21"-2"0,-20 7 0,-26 3 0,-12 10 0,-8 0 0,-1-1 0,-4-5 0,0 1 0,0-5 0,5 0 0,-4-1 0,7 1 0,-7 1 0,7-2 0,-7-3 0,8-1 0,-8 4 0,3-3 0,0 4 0,-3-1 0,3 2 0,-4 3 0,0 1 0,4-1 0,6-3 0,0 2 0,3 2 0,-3 0 0,-5 4 0,3 0 0,-7-4 0,3 4 0,-4-8 0,0 2 0,0 2 0,0 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3:17.3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 1 24575,'-9'5'0,"4"-1"0,1-4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3:22.9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585 59 24575,'-15'0'0,"2"0"0,3 0 0,1 0 0,-1 0 0,1 0 0,-5 0 0,-5 0 0,0 0 0,0 0 0,5 4 0,1-3 0,2 3 0,-2-4 0,3 4 0,1-3 0,-1 7 0,1-7 0,-1 8 0,-3-8 0,-2 7 0,0-7 0,2 3 0,3 0 0,-7 6 0,5-4 0,-6 6 0,9-6 0,-1 3 0,1-4 0,-1 3 0,1-2 0,4 3 0,-4 0 0,4 0 0,0 1 0,-3 7 0,2-1 0,1 3 0,-3-6 0,7-4 0,-8 1 0,4-1 0,0 0 0,-8 1 0,11-1 0,-10 0 0,6 5 0,-3-4 0,4 4 0,0-5 0,1 4 0,-1-6 0,0 5 0,1-7 0,-5 13 0,7-7 0,-11 11 0,8-12 0,0 4 0,1-1 0,4 2 0,0-1 0,0 0 0,-4-1 0,2 2 0,-2-1 0,4 4 0,0-8 0,0 8 0,0 6 0,0-2 0,6 16 0,0-17 0,5 8 0,-6-10 0,8-1 0,-3 9 0,30 15 0,-17-10 0,17 7 0,-12-16 0,-2 0 0,-1 1 0,-7-5 0,-9-2 0,0-2 0,1-1 0,3 4 0,2-8 0,-1 8 0,4-12 0,-4 6 0,13-2 0,-6 0 0,6 4 0,-12-5 0,2-4 0,-2 3 0,-1-2 0,0-1 0,-1 3 0,-3-3 0,18 6 0,-11-5 0,12 4 0,-11-5 0,1 1 0,0 2 0,-1-3 0,1 4 0,4 1 0,-4-1 0,0-4 0,-5-1 0,-9 1 0,7-4 0,-2 7 0,9-7 0,0 7 0,9-7 0,8 9 0,-4-4 0,1 5 0,-15-5 0,1 2 0,0-7 0,9 9 0,24-8 0,14 13 0,1-6 0,-5 8 0,-31-9 0,16 4 0,-14-11 0,37 5 0,-24-6 0,36 0 0,-29 5 0,-1 0 0,24-3 0,15 8 0,-67-10 0,-6 0 0,-4 0 0,33 0 0,-11 0 0,13 0 0,-20 0 0,-11 0 0,5 0 0,-7 0 0,1-4 0,-7 3 0,3-8 0,12 2 0,6-5 0,30 5 0,-14 1 0,14 0 0,-20-2 0,-10 0 0,-2-2 0,-10 5 0,-5-1 0,4-2 0,-4 3 0,1 0 0,2-8 0,-6 11 0,-2-11 0,-1 8 0,2-4 0,0 3 0,12-10 0,-7 8 0,8-10 0,-4 5 0,-1 2 0,5-6 0,-7 6 0,1-2 0,-3 3 0,0-4 0,1 8 0,-2-6 0,-3 11 0,-1-8 0,0 4 0,1-4 0,-1 3 0,9-6 0,-3 1 0,4 1 0,-6-3 0,1 4 0,0-2 0,1-2 0,-2 3 0,-4 1 0,1 0 0,-1-1 0,5-8 0,-4 3 0,3-4 0,-7 5 0,-2 5 0,0-1 0,1 5 0,0-3 0,4 2 0,-4 1 0,4-7 0,0 5 0,1-2 0,-1 1 0,-4 2 0,8-3 0,-3-5 0,4 8 0,0-7 0,-5 8 0,5-4 0,-4-5 0,-1 4 0,0-4 0,-8 5 0,3-1 0,0-8 0,-3 7 0,3-11 0,-4 7 0,0-3 0,0-5 0,-4 3 0,-1-3 0,-5 4 0,1 4 0,4-2 0,-4 6 0,4-2 0,0 3 0,-8 1 0,7-5 0,-8-1 0,-3-13 0,1 6 0,-6-2 0,7 6 0,1 8 0,-3-12 0,1 6 0,-7-3 0,-6-2 0,8 9 0,-8-5 0,6 3 0,3 8 0,2-7 0,4 12 0,9-7 0,-22 1 0,17-3 0,-18-2 0,15 7 0,2 1 0,-6 0 0,6 3 0,-17-10 0,-19 10 0,-20-15 0,0 14 0,-15-18-659,30 12 1,-3 0 658,-3-4 0,-2-1 0,-8 0 0,3 0 0,-22-1 0,35 4 0,23 6 0,1 3 0,6-3 0,-6 4 1317,9 0-1317,4-4 0,-3 3 0,8-3 0,-12-1 0,10 4 0,-19-3 0,3 4 0,-13 0 0,-18-6 0,-8-5 0,-18 2-235,31 4 1,1 1 234,-19 4 0,-10 0 0,41 0 0,-1 0 0,1 0 0,10 0 0,-8 0 469,8 0-469,-9 0 0,13 4 0,6-3 0,11 3 0,1 0 0,-1-3 0,1 3 0,4 0 0,-4 2 0,4-1 0,-9 7 0,4-10 0,-8 11 0,8-12 0,-8 3 0,-15 0 0,9-3 0,-13 3 0,23-4 0,0 0 0,5 0 0,-1 0 0,5 4 0,-3-3 0,-2 8 0,4-4 0,-7 0 0,21-1 0,8-4 0,-3 0 0,5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3:41.3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0 24575,'-6'10'0,"6"-5"0,10-1 0,34-4 0,13 10 0,10-8 0,15 8 0,5 1 0,-24-9 0,5-1 0,10 5 0,2 0-686,-1-5 0,-2-2 686,-9 1 0,-3 0 0,-9 0 0,-5 0 0,16 0 0,15 10 0,-15-8 0,-1 8 0,-14-10 0,-24 0 0,-13 0 1372,2 0-1372,-6-4 0,2 3 0,-3-3 0,3 4 0,-3 0 0,12 0 0,-10 0 0,5-5 0,-7 4 0,-1-3 0,0 4 0,1 0 0,-1-4 0,0 3 0,1-3 0,-5 4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4:05.4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2253 1015 24575,'5'-10'0,"-1"1"0,-4-1 0,4 1 0,-3-1 0,3 1 0,-4 0 0,0-1 0,0 1 0,0-1 0,0 1 0,5-1 0,-4 1 0,3-1 0,-4-3 0,0 2 0,0-6 0,0 6 0,0-7 0,-5 8 0,0-4 0,-8 1 0,2 2 0,-7-2 0,8 3 0,-4 1 0,5-1 0,-1 1 0,-3-5 0,7 4 0,-7-8 0,8 4 0,-5-1 0,-3-3 0,7 8 0,-7-4 0,8 9 0,-5-8 0,1 7 0,-5-12 0,-13-10 0,6 5 0,-20-14 0,19 22 0,-2-7 0,6 12 0,3-4 0,-3 5 0,3-5 0,-3 4 0,8 0 0,-8 2 0,8 3 0,-4-5 0,-4-8 0,7 7 0,-11-7 0,7 9 0,0-1 0,-2-3 0,2 2 0,1-7 0,0 12 0,4-7 0,-3 4 0,-2-1 0,-22-14 0,18 12 0,-17-4 0,21 8 0,1 7 0,-4-8 0,7 8 0,-2-3 0,3 0 0,1 3 0,-5-7 0,0 6 0,-1-6 0,-3 7 0,8-7 0,-8 7 0,4-8 0,-1 8 0,1-3 0,1 4 0,2 0 0,-6-4 0,2 3 0,0-3 0,-2-1 0,6 4 0,-17-9 0,11 8 0,-21-10 0,16 11 0,-7-5 0,11 1 0,-5 4 0,7-7 0,-2 7 0,9-3 0,-1 4 0,1-4 0,0 2 0,-1-2 0,1 4 0,-1 0 0,-3 0 0,-2 0 0,-14 0 0,12 4 0,-11-3 0,18 4 0,-4-5 0,5 0 0,-1 0 0,1 4 0,0-3 0,-1 3 0,1-4 0,-1 0 0,1 0 0,-1 0 0,1 0 0,-1 0 0,1 0 0,0 4 0,-1-3 0,5 7 0,-4-7 0,4 4 0,-4-5 0,-1 0 0,1 0 0,-1 0 0,1 0 0,0 0 0,-1 0 0,1 0 0,-1 0 0,-3 0 0,-12 0 0,8 0 0,-11 0 0,14 0 0,-1 0 0,1 0 0,5 0 0,-1 4 0,1-3 0,0 3 0,-1 0 0,-3-3 0,2 7 0,-7-7 0,8 8 0,-8-8 0,8 7 0,-4-7 0,4 7 0,1-7 0,-5 8 0,4-4 0,-4 0 0,5 3 0,-5-3 0,4 5 0,-4-1 0,5-4 0,-1 4 0,-7 0 0,5 1 0,-6 0 0,9-2 0,4-3 0,-4 4 0,4 1 0,-4-1 0,3 0 0,-2 5 0,7 0 0,-8 1 0,8-2 0,-7-3 0,7 3 0,-7-3 0,7 12 0,-8-15 0,4 14 0,0-15 0,-4 12 0,8-8 0,-3 4 0,0-1 0,-1 2 0,-1 3 0,2 1 0,4 0 0,0-5 0,0 14 0,0-11 0,0 12 0,0-11 0,0 1 0,4-1 0,1 1 0,5 0 0,-1-1 0,0 1 0,-3 0 0,2-1 0,-7-3 0,7 2 0,-3-2 0,1 12 0,2-6 0,-7 6 0,7-9 0,-3 1 0,5-1 0,-1 1 0,0 0 0,1-1 0,3 1 0,-7-4 0,7 2 0,-4-6 0,6 6 0,12 6 0,-11-6 0,10 8 0,-12-14 0,15 10 0,-8-9 0,18 13 0,-18-14 0,18 9 0,-18-11 0,17-2 0,-16 6 0,37-1 0,-33-2 0,23 0 0,-30-6 0,7-3 0,26 3 0,-8 2 0,38-4 0,-36 10 0,6-10 0,-24 8 0,1-9 0,-8 7 0,8-3 0,-11 0 0,11 6 0,23-10 0,14 15 0,-12-9 0,0 0 0,18 6 0,-1-1 0,-42-12 0,38 0 0,-26 0 0,39 0 0,-39 0 0,-10 0 0,8 0 0,-8-7 0,0 6 0,-2-5 0,-11 2 0,11 3 0,-8-12 0,18 5 0,-8-8 0,4-4 0,-9 2 0,-9-5 0,-11 8 0,2-2 0,-7 2 0,7 0 0,-7 2 0,8 3 0,-8-3 0,3 2 0,-4-6 0,0-2 0,0-1 0,0 1 0,0 6 0,0 3 0,0 1 0,4 3 0,-3-2 0,3 3 0,-4-5 0,0 1 0,0-1 0,0-3 0,0 2 0,0-2 0,0 3 0,0 9 0,0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3:54.3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366 1 24575,'0'14'0,"0"0"0,0-5 0,0 0 0,0 1 0,0-1 0,0 0 0,0 1 0,0-1 0,0 0 0,0 9 0,-4-7 0,3 11 0,-3-11 0,4 6 0,0-6 0,-5 10 0,4-5 0,-3 2 0,4 0 0,0-8 0,0 12 0,0-6 0,0 2 0,0 0 0,0-8 0,0 8 0,-4-8 0,3 8 0,-3-4 0,4 5 0,0-4 0,0 2 0,-5 16 0,4-10 0,-3 14 0,4-22 0,0 2 0,-4 16 0,3-10 0,-3 10 0,4-15 0,-6 6 0,4 7 0,-4 0 0,6-2 0,0-10 0,0 9 0,0-7 0,-6 18 0,4 1 0,-4-7 0,6 4 0,0-23 0,0 0 0,0-1 0,0-3 0,0 4 0,0-1 0,-4-2 0,3 2 0,-3 1 0,4 0 0,0 1 0,0 2 0,0-6 0,0 6 0,0 8 0,0 6 0,0 10 0,-4-10 0,3 8 0,-4-22 0,5 6 0,0-13 0,0-1 0,0 4 0,0-2 0,0 2 0,0-3 0,0 3 0,0-3 0,0 8 0,0-4 0,0 5 0,5 0 0,-4-5 0,3 4 0,0-8 0,-3 4 0,3-5 0,-4 0 0,0 1 0,-4-5 0,3 7 0,-3-6 0,4 8 0,0-1 0,0-2 0,0 2 0,0-3 0,0-1 0,0 4 0,0 10 0,4-2 0,-3 2 0,3-10 0,-4-4 0,4 5 0,-3-4 0,3 4 0,-4-5 0,0 0 0,0 1 0,0-1 0,-8-12 0,-13-1 0,4-10 0,-10-2 0,8-8 0,-1 2 0,2-6 0,0 13 0,8-3 0,-4 8 0,5-4 0,-1 5 0,5-1 0,-3 5 0,7-3 0,-8 7 0,8-8 0,-11 4 0,5-4 0,-6 3 0,3-2 0,5 3 0,-4-1 0,8-6 0,-7 6 0,7-8 0,-7 5 0,2-1 0,1 1 0,9 3 0,17 2 0,0 4 0,7 0 0,-9 0 0,0 0 0,-1 0 0,1 0 0,0 0 0,-5 0 0,4 0 0,-4 0 0,44 0 0,-34 0 0,28 0 0,-43 0 0,-4-4 0,4 3 0,-4-7 0,8 7 0,12-4 0,-4 5 0,26 0 0,-24 0 0,14 0 0,-23 0 0,0 0 0,-1 0 0,-2 0 0,2 0 0,-3 0 0,-1 0 0,0 0 0,1 0 0,-1 0 0,0 0 0,1 0 0,-5 5 0,-1 0 0,-4 4 0,0 0 0,0 5 0,0 0 0,0 1 0,-4-2 0,-2 1 0,-11 4 0,9-2 0,-8 2 0,10-5 0,1-3 0,-3 0 0,7-2 0,-8-3 0,8 5 0,-7-5 0,7 3 0,-3-3 0,-1 0 0,0 4 0,-4-8 0,-1 7 0,-3 1 0,-2 6 0,-4-5 0,0 7 0,1-15 0,3 10 0,1-7 0,1 5 0,2-5 0,-2-1 0,3 0 0,5 1 0,-3 1 0,7 2 0,-4-7 0,5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3:56.3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95 24575,'0'-15'0,"8"1"0,-1 5 0,6 3 0,1 2 0,-4 0 0,3 3 0,1-7 0,-4 7 0,0-8 0,-2 8 0,1-3 0,2 4 0,2-4 0,-4 3 0,1-3 0,3-1 0,-3 4 0,4-3 0,-5 8 0,1-3 0,3 8 0,-3-4 0,4 4 0,-5 0 0,9 13 0,-3-5 0,4 10 0,-6-9 0,-3 1 0,3 4 0,-7-4 0,7 0 0,-12-5 0,3-5 0,-4 0 0,-4 1 0,-1-5 0,-5-1 0,1 0 0,-1-3 0,1 3 0,-1-4 0,-3 0 0,2 0 0,-2 0 0,3 0 0,5 4 0,-3-3 0,2 8 0,1-4 0,-3 4 0,3 0 0,-13 9 0,2-2 0,-7 2 0,9-4 0,-4-5 0,11 5 0,-5-4 0,7 3 0,-5-3 0,5 3 0,-3 2 0,2-1 0,1 12 0,1-14 0,4 10 0,0-12 0,0-1 0,0 0 0,0 1 0,0-1 0,0 0 0,0 0 0,0 1 0,4-1 0,-3 5 0,7-4 0,-2 3 0,3-3 0,0-1 0,1-4 0,-1 4 0,0-8 0,-4 7 0,4-7 0,-8-1 0,3-1 0,-4-3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3:57.9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67 100 24575,'0'15'0,"0"-2"0,4-8 0,1 0 0,0-10 0,0 0 0,-5-4 0,0-1 0,0 1 0,4-1 0,-3 1 0,3-5 0,-4 4 0,0-4 0,0 5 0,4 3 0,-3-2 0,3 3 0,-4-5 0,-4 5 0,3 5 0,-7 1 0,7 7 0,-4-2 0,1 3 0,3 0 0,-11-4 0,1-5 0,-8-5 0,1-4 0,7 3 0,3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4:02.5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4:04.1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4:11.5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1016 24575,'29'0'0,"2"6"0,10-5 0,0 5 0,-10-6 0,6 0 0,-16 0 0,2 0 0,-6 0 0,-2 0 0,73 0 0,-43 0 0,7 0 0,-3 0 0,-18 0 0,-3 0 0,-9 0 0,4 0 0,-3 0 0,2 0 0,-3 0 0,0 0 0,-1 0 0,-7-4 0,1 3 0,-7-3 0,9 4 0,0-4 0,5 3 0,0-4 0,9-1 0,-7 5 0,36-5 0,-21 6 0,23 0 0,-18 0 0,21 0 0,-26 0 0,13 0 0,-34 0 0,-2 0 0,-3 0 0,3 0 0,-3 0 0,16 0 0,1 0 0,2 0 0,0 0 0,-10 0 0,3 0 0,-2 0 0,3 0 0,5 0 0,24 0 0,35 0 0,5 0 0,-15-5 0,-18 4 0,-37-3 0,6 4 0,-9 0 0,28 0 0,9 0 0,-2 0 0,-5 0 0,-30 0 0,0 0 0,-5 0 0,0-4 0,-5 3 0,0-7 0,5 7 0,-4-4 0,8 1 0,-8 3 0,8-7 0,-8 7 0,8-8 0,-4 4 0,5-4 0,-1 3 0,15-8 0,-11 7 0,11-9 0,-18 11 0,-2-3 0,5 3 0,-7-5 0,7 1 0,-9-5 0,0 4 0,-3-16 0,2 9 0,-7-10 0,3 8 0,0 0 0,-3-10 0,3-10 0,-4-4 0,0 3 0,0 15 0,0 12 0,-4-5 0,3 6 0,-3-10 0,4 12 0,0-8 0,0 8 0,-4-4 0,3 1 0,-8 2 0,4-2 0,-8-1 0,6 3 0,-10-10 0,15 9 0,-10-10 0,2 7 0,0-3 0,-8 3 0,4 2 0,-5-1 0,4 3 0,2 2 0,3 1 0,-8-2 0,3 0 0,-8-4 0,4 5 0,-10 3 0,-61-17 0,13 8-362,15 5 0,-1-2 362,-25-7 0,1 16 0,35-1 0,-3-1 0,-6-1 0,1 0 0,-35-3 0,15-5 0,55 8 0,7 6 0,4-4 0,-1 3 0,-3-3 724,8 4-724,-4 0 0,1 0 0,-30 0 0,17 0 0,-31-6 0,5 4 0,-15-4 0,-15 5 0,-2 2 0,-3 5 0,17-6 0,9 2 0,32 4 0,10-6 0,-4 0 0,3 0 0,-3 0 0,5 0 0,-1 0 0,-10 0 0,8 0 0,-8 4 0,10-3 0,1 7 0,3-3 0,1 1 0,1 6 0,2-6 0,-7 8 0,4-5 0,-5-4 0,4 3 0,-2-2 0,6 3 0,-7 0 0,8 1 0,-4-1 0,5-4 0,4 3 0,-4-7 0,8 8 0,-3-4 0,0 0 0,3 8 0,-3-7 0,4 7 0,0-3 0,-5-1 0,4 0 0,-7 9 0,7-3 0,-8 4 0,8-1 0,-3-8 0,4 12 0,0-11 0,0 11 0,-4-12 0,3 4 0,-3-1 0,4 2 0,0-1 0,-4 0 0,3-1 0,-4-3 0,5 4 0,0 8 0,-4-10 0,3 14 0,-3-11 0,4 3 0,0 5 0,0-8 0,-4 7 0,3-11 0,-4 2 0,5 1 0,-4 8 0,3-1 0,-3 2 0,4-10 0,0 1 0,-4 0 0,3 1 0,-3-2 0,4-3 0,0 3 0,0-3 0,0 4 0,0-5 0,0 1 0,0-1 0,0 0 0,0 1 0,0-1 0,0 0 0,0 0 0,0 5 0,0-4 0,0 4 0,0-5 0,0 0 0,0 5 0,0-4 0,0 4 0,0-5 0,0 0 0,4 1 0,1-1 0,4 0 0,5-3 0,-8 2 0,6-3 0,-6 0 0,7 3 0,-3-2 0,8 3 0,-8-4 0,4 3 0,-5-7 0,0 4 0,1-1 0,-1-3 0,0 3 0,-3 0 0,2-3 0,-3 3 0,4 0 0,5-3 0,0 8 0,5-8 0,0 7 0,-5-7 0,0 7 0,-5-7 0,0 4 0,1-5 0,-1 0 0,-4 4 0,3-3 0,-2 7 0,7-3 0,2 0 0,-1 0 0,0-5 0,-5 0 0,0 0 0,-4 0 0,-1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4:14.8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1267 24575,'0'15'0,"4"-2"0,-3-3 0,7 3 0,-2-2 0,-1 6 0,3-2 0,-3-1 0,5 4 0,-1-8 0,0 4 0,1-5 0,-5 0 0,-1 1 0,0 3 0,1-7 0,5 7 0,-5-16 0,3 1 0,-7-7 0,3-5 0,0 0 0,3-33 0,18-9 0,-8-9 0,24-17 0,-18 35 0,9-22 0,3-3 0,1 11-734,0-18 1,0-4 733,-14 37 0,-3 0 0,3-19 0,-2-3 0,0 1 0,-2 1 0,-3-2 0,-3 3-672,2-28 672,4 11 0,-16 55 0,8-1 0,-9 18 0,3-4 1416,-4 5-1416,0-1 180,4 5 1,-3 1 0,3 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4:30.0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 1 24575,'0'14'0,"0"0"0,0-5 0,0 1 0,0-1 0,0 0 0,-4 1 0,3 3 0,-3-3 0,4 4 0,0-5 0,0 1 0,0 3 0,0-3 0,0 20 0,-4-12 0,3 13 0,-3-8 0,4-3 0,0 2 0,0 5 0,0-2 0,0 3 0,-5-5 0,4-4 0,-3-1 0,4-3 0,0 6 0,0-9 0,4 5 0,-3-7 0,12-1 0,5 9 0,-1-3 0,5 0 0,-13-3 0,0-7 0,1 5 0,-1-1 0,9 13 0,-3-10 0,0 10 0,-3-13 0,-7 1 0,5-1 0,3 0 0,2 1 0,3-1 0,15 6 0,-11-4 0,7 5 0,-12-11 0,-2 3 0,12-3 0,-6 0 0,6 0 0,-9-1 0,1-3 0,9 9 0,-6-9 0,2 10 0,-6-10 0,-8 3 0,4-4 0,-5 0 0,13 0 0,4 0 0,14 0 0,-9 4 0,-7-3 0,10 3 0,-15-4 0,26 0 0,-24 4 0,12-3 0,-3 3 0,26 6 0,-20-7 0,9 6 0,-32-9 0,1 4 0,-4-3 0,8 4 0,-4-5 0,5 0 0,-5 0 0,0 0 0,9 0 0,4 0 0,35 0 0,-16 0 0,15 0 0,-19 0 0,-11 0 0,-3 0 0,21 0 0,35 0 0,7 0 0,5-7-237,-28 7 1,7 1 0,-17-3 236,-22-8 0,23 9 0,-30-8 0,12 8 0,-12-3 0,0 4 0,-10 0 709,38-10-709,-19 8 0,32-14 0,-8 14 0,25-16 0,-15 9 0,10-4 0,-55 7 0,0 2 0,-2-3 0,-8 1 0,6-5 0,-9-6 0,-8 8 0,2-7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4:34.0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1 537 24575,'0'-15'0,"0"2"0,0 3 0,0 1 0,4-1 0,-3 1 0,3-5 0,-4 4 0,4-4 0,-3 5 0,7-1 0,-2-4 0,3 0 0,0-1 0,-4-3 0,4 8 0,-4-12 0,0 10 0,3-5 0,-7 7 0,12 1 0,-3-5 0,9 0 0,-5 3 0,4-6 0,-8 11 0,8-12 0,-8 8 0,4-4 0,-5 5 0,0-1 0,1 1 0,3-5 0,-2 8 0,2-7 0,1 8 0,0 0 0,23-4 0,-4 2 0,7 2 0,-12-2 0,-9 3 0,0-1 0,-1 0 0,1 1 0,-1 4 0,1-5 0,10 4 0,2-3 0,8 4 0,-8 0 0,-4 0 0,-8-4 0,9 3 0,12-8 0,-7 8 0,4-3 0,-23 4 0,4 0 0,6-6 0,26 5 0,-4-6 0,13 7 0,-18 0 0,-10-4 0,2 3 0,-18-3 0,3 4 0,6 0 0,-7 0 0,21 0 0,2 0 0,3 0 0,6 0 0,-18 4 0,8-3 0,-14 7 0,1-6 0,-4 2 0,-8 0 0,5 1 0,-1 0 0,1 3 0,0-6 0,-1 6 0,-3-3 0,11 4 0,-10-4 0,7 4 0,-5-4 0,-4 0 0,9 3 0,-3-2 0,-2 3 0,0 0 0,-8-4 0,8 4 0,11 6 0,-11-3 0,9 12 0,-18-10 0,5 1 0,0 2 0,1-6 0,-2 2 0,-3-4 0,-1 1 0,0-1 0,5 5 0,-4-4 0,18 11 0,-1-7 0,4 3 0,16-3 0,-24-5 0,10 3 0,-6 5 0,0-4 0,23 5 0,-7-5 0,-4-3 0,-10-3 0,-10 1 0,-5-2 0,0-1 0,-5-1 0,-4 0 0,4-3 0,-4 7 0,12-2 0,-1 3 0,7 0 0,-9-4 0,4 4 0,-8-4 0,8 4 0,-12 0 0,6 1 0,-6-1 0,3 0 0,4 9 0,-2-7 0,2 7 0,-3-9 0,-1 1 0,4 7 0,-2-5 0,-2 5 0,-1-3 0,-3-4 0,1 4 0,-2 3 0,-4-1 0,0 7 0,0-9 0,0 4 0,0 0 0,0 2 0,0 3 0,0-5 0,4 1 0,-3 4 0,3-3 0,-4-2 0,0 0 0,0-4 0,0 5 0,0 0 0,0-5 0,0 0 0,0-1 0,0-3 0,0 4 0,0-5 0,0 1 0,-4-1 0,-1 0 0,-1 1 0,-2-1 0,3 0 0,-5 1 0,-7 3 0,5-3 0,-6 0 0,9-2 0,-1-7 0,5 7 0,-3-7 0,7 8 0,-8-8 0,4 3 0,0 0 0,-4-3 0,8 3 0,-3-4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4:19.5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0 234 24575,'0'-15'0,"9"2"0,-3 7 0,7-2 0,1 7 0,-4-7 0,16 2 0,-13 1 0,12-3 0,-14 7 0,16-3 0,0-3 0,21 7 0,5-1 0,3-11 0,-5 11 0,-2 0 0,-18-5 0,-7 6 0,-6 0 0,-3-4 0,-1 3 0,0-3 0,-1 4 0,-3 0 0,12-5 0,-6 4 0,2-3 0,0 0 0,-8 3 0,4-3 0,-1 4 0,-2 0 0,2-5 0,-4 4 0,1-3 0,-1 0 0,15 3 0,23-13 0,-1 6 0,16-4 0,-31 2 0,-3 9 0,-13-3 0,-2 4 0,-3-4 0,-1 2 0,0-2 0,1 4 0,3 0 0,2 0 0,7-4 0,-6 3 0,2-3 0,-9 0 0,4 3 0,10-8 0,-2 8 0,6-3 0,-9 4 0,1 0 0,-4 0 0,-2 0 0,-4 0 0,1 0 0,-1 0 0,-4 8 0,-1-6 0,-4 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14:09.0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2634 1493 24575,'13'-9'0,"-2"-1"0,2 1 0,-3 3 0,-1-2 0,0 3 0,-4-5 0,-1 1 0,1-1 0,-4-3 0,3-2 0,-4-4 0,0 1 0,0-11 0,0-2 0,0-1 0,0-6 0,0 16 0,0-16 0,0 16 0,0-16 0,0 6 0,0-9 0,0 10 0,0 6 0,0 8 0,0 2 0,-4-4 0,-4-10 0,-1 8 0,-3-8 0,3 11 0,-15-5 0,3-7 0,-4 5 0,3-4 0,10 1 0,-7 6 0,7-6 0,-10-1 0,11 8 0,-7-8 0,13 14 0,-7-3 0,10 8 0,-11-8 0,8 4 0,-9-1 0,0-3 0,-5 4 0,0-5 0,-10-4 0,8 8 0,-4-3 0,8 9 0,2-5 0,-18-9 0,15 7 0,-14-10 0,7 7 0,8 4 0,-6 2 0,-1-4 0,7 10 0,-22-12 0,18 4 0,-8 3 0,10-1 0,1 3 0,3 5 0,-3-4 0,8 8 0,-26-13 0,7 11 0,-11-11 0,15 13 0,8-3 0,2-1 0,-34 4 0,13-3 0,-26-2 0,21 4 0,9-4 0,-6 6 0,-14 1 0,-7-2 0,0-5 0,-5-1-878,-34 6 0,-1-1 878,27-10 0,6 1 0,-32 8 0,49-6 0,34 9 0,2 0 0,3 0 0,1 0 0,-1-5 1756,1 4-1756,0-3 0,-1 4 0,1 0 0,-5 4 0,4 1 0,-8 1 0,3 2 0,-3-3 0,-32 10 0,14-2 0,-26 4 0,21-10 0,-21 9 0,16-7 0,-36 21 0,36-13 0,-16 4 0,21-3 0,10-11 0,6 11 0,15-5 0,2-2 0,7 6 0,-3-2 0,0 3 0,3-3 0,-4 2 0,5 8 0,0-8 0,0 10 0,0 18 0,5-18 0,-4 22 0,3-31 0,5 40 0,-6-20 0,6 32 0,-4-39 0,2 8 0,-2-8 0,7 10 0,-10 0 0,4-10 0,-2-2 0,-3-1 0,3-11 0,2 21 0,-4-21 0,8 16 0,-5-14 0,5 4 0,-1-4 0,2 9 0,14 24 0,-6-16 0,7 13 0,-5-20 0,-5-8 0,10 18 0,-6-22 0,6 20 0,-6-24 0,-2 15 0,10-10 0,-7 10 0,19 0 0,-15-4 0,4-6 0,-11-5 0,1 2 0,0 3 0,-1-3 0,5 12 0,-4-10 0,4 12 0,-4-10 0,8 3 0,-7-2 0,3 3 0,-9-5 0,-5-3 0,0-2 0,-4-3 0,4-1 0,-8 0 0,3 5 0,0-4 0,1 4 0,9-1 0,0-2 0,5 2 0,9-2 0,4 1 0,29 5 0,-10 2 0,3 0 0,-6-6 0,1 0-686,14 9 0,0-3 686,24-7 0,-34-1 0,1 0-414,38 2 414,-38-7 0,0 2 0,33 11 0,-20-16 0,-16 10 0,-12-12 0,-22 4 1342,6-5-1342,-14 4 444,5-3-444,-4 3 0,8 0 0,-4-3 0,5 3 0,0-4 0,9 0 0,24 0 0,-16 0 0,23 0 0,-38 0 0,4 0 0,-8 0 0,-6-4 0,6 3 0,8-3 0,-4 0 0,18 2 0,-8-2 0,51 4 0,-31 0 0,31 0 0,-51 0 0,28-9 0,-33 6 0,24-11 0,-32 13 0,11-9 0,10 4 0,-10-1 0,-1-1 0,-24 2 0,-4-3 0,4-5 0,-3 0 0,3-5 0,-4 4 0,0-2 0,0 6 0,4-7 0,-2-6 0,2-8 0,0 1 0,-3 7 0,3 10 0,-4 0 0,4 4 0,-3-12 0,3 10 0,-4-5 0,-4 7 0,-1-3 0,-5 2 0,1-2 0,0 3 0,3 1 0,2-1 0,0 1 0,3-1 0,-8 5 0,8-3 0,-9-12 0,9 7 0,-6-24 0,3 24 0,3-25 0,-3 25 0,4-25 0,0 21 0,0-12 0,-4 11 0,3-1 0,-8 0 0,8 5 0,-7 0 0,3 4 0,-5 1 0,1 0 0,4-1 0,-4 5 0,8-3 0,-7 6 0,7-6 0,-8 7 0,8-7 0,-7 7 0,7-8 0,-3 4 0,-1 0 0,4-4 0,-7 8 0,3-3 0,-5 0 0,1-1 0,-1-1 0,5-2 0,1 3 0,4-9 0,0 8 0,0-2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4:21.6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74 24575,'70'0'0,"-9"0"0,-8-5 0,2 0 0,30 3 0,-34-3 0,5 0-2631,18 4 1,3 2 2630,-7-1 0,3 0 0,25 0 0,-1 0-107,-27 0 1,-2 0 106,9 0 0,-1 0 0,-9 0 0,-1 0 0,2 0 0,-3 0 1214,27 0-1214,-20 0 0,-43 0 0,8 0 2595,17 0-2595,0-6 1665,8 4-1665,-21-4 0,-10 2 0,-2 3 0,-15-3 0,4 4 0,-4 0 0,15 0 0,-8-5 0,12 0 0,-18 0 0,3 1 0,-5 4 0,-2 0 0,2 0 0,-4 0 0,35 0 0,-22 0 0,56 0 0,-43 0 0,15 0 0,-22 0 0,-13 0 0,3 0 0,-8 0 0,3 0 0,-3-4 0,-5 3 0,-1-4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4:24.0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147 1 24575,'0'14'0,"0"0"0,0-5 0,0 4 0,-5 2 0,0 3 0,0 1 0,1 0 0,0-1 0,2-3 0,-2 7 0,0-11 0,3 7 0,-3-9 0,4 0 0,0 5 0,0-4 0,-4 4 0,3-5 0,-4 0 0,1 1 0,3-1 0,-3 4 0,0-2 0,3 2 0,-3-3 0,4-1 0,0 0 0,-5-4 0,4 4 0,-3-4 0,0 0 0,3 3 0,-3 2 0,4 4 0,0 1 0,-5-2 0,4-4 0,-3 5 0,4-4 0,-4 4 0,3-1 0,-3 12 0,0-4 0,3 35 0,0 6 0,-9-11 0,9 7 0,1-5 0,-6-29 0,6-10 0,0-5 0,0-8 0,-5-6 0,4-6 0,-3-2 0,0 3 0,3 5 0,-3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4:26.7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293 1 24575,'-15'0'0,"2"4"0,3-3 0,-3 7 0,2-7 0,-3 7 0,5-2 0,-5 3 0,0-4 0,-1 3 0,6-2 0,0-1 0,0 3 0,-2-3 0,-2 5 0,-1 3 0,4-3 0,-8 8 0,7-12 0,-2 7 0,3-8 0,1 4 0,-1 5 0,5-4 0,1 3 0,4-3 0,-4-1 0,3 0 0,-3 1 0,4-1 0,4-4 0,9 3 0,3-2 0,6-1 0,7 5 0,-8-8 0,16 8 0,-20-9 0,4 3 0,-11 0 0,3-3 0,-2 3 0,19 0 0,-17-3 0,13 4 0,-17-5 0,1 0 0,-1 0 0,0 0 0,5 0 0,0 0 0,5 0 0,0 0 0,8 0 0,-11 0 0,10 0 0,-1-7 0,-8 6 0,6-9 0,-14 9 0,-4-8 0,0 4 0,-5-4 0,0-1 0,-5 1 0,-4-5 0,-3-11 0,-2 4 0,-2-16 0,6 24 0,0-7 0,2 18 0,2-6 0,1 3 0,1-5 0,4 1 0,0 0 0,0 3 0,0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4:51.7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9305 2260 24575,'-6'-33'0,"-2"8"0,7-2 0,-3 13 0,4-4 0,0 3 0,0-4 0,0 5 0,0-4 0,0 3 0,0-3 0,-4-5 0,-2 3 0,-3-3 0,-1 4 0,-1-10 0,-3 0 0,-7-12 0,6 11 0,-11-8 0,15 16 0,-15-16 0,11 20 0,-29-30 0,20 28 0,-25-23 0,28 23 0,-8-3 0,-8-8 0,14 10 0,-15-10 0,24 16 0,-8-13 0,2 11 0,1-7 0,1 10 0,9 4 0,3-3 0,-2 2 0,-1-11 0,-2 11 0,2-11 0,-4 12 0,11-8 0,-31-25 0,19 17 0,-25-31 0,19 36 0,-30-47 0,13 21 0,-16-25 0,11 28 0,17 15 0,-4 6 0,14 8 0,-7-11 0,7 9 0,-8-5 0,4 8 0,4 0 0,-7-4 0,11 2 0,-11-6 0,7 7 0,-13-7 0,-4-2 0,-17-8 0,5 4 0,5 0 0,10 9 0,10 6 0,-8-1 0,10 4 0,-9-4 0,2-3 0,-7 3 0,-11-6 0,1 7 0,10 1 0,2 5 0,10-2 0,0 8 0,1-7 0,-1 3 0,0-1 0,0-2 0,-9 1 0,-4 1 0,-48-6 0,9 10 0,-4-8 0,-5 9 0,54-3 0,-23 0 0,30 3 0,4-4 0,2 1 0,3 3 0,-7-7 0,5 7 0,-6-8 0,9 8 0,-5-3 0,4 0 0,-8 3 0,7-3 0,-2 4 0,-1-5 0,4 4 0,-4-3 0,-4 4 0,3 0 0,-8 0 0,4 0 0,0 0 0,-48-6 0,5 4 0,10-1 0,-1 0 0,-14 3 0,16 0 0,12-6 0,9 1 0,-1-3 0,8 4 0,10 4 0,3-4 0,-3 3 0,2-7 0,-7 2 0,8 1 0,-4 1 0,1 4 0,-2-4 0,-14 3 0,8-4 0,-3 5 0,6 0 0,-1 0 0,3 0 0,-1-4 0,3 3 0,3-7 0,-10 3 0,5-5 0,-7 5 0,4-4 0,5 8 0,-4-3 0,-27-6 0,8 8 0,-11-2 0,-6-2 0,-38-6-675,35 11 1,1-1 674,-31-15 0,7 15 0,34-10 0,-14 10 0,-1-14 0,14 14 0,-23-8 1349,37 6-1349,-4 3 0,22-3 0,2 4 0,-1 0 0,-19 0 0,0 0 0,-7 0 0,1 6 0,8-5 0,-8 10 0,-2-4 0,-19 8 0,13 0 0,-4-4 0,22-5 0,10-2 0,1-3 0,-32 13 0,14-6 0,-16 8 0,-7 0 0,5-3 0,1 2 0,-3-2 0,39-3 0,-7 1 0,-12-1 0,6 1 0,-19 1 0,18-5 0,2 4 0,0-10 0,4 11 0,-5-10 0,11 11 0,5-8 0,5 4 0,-5 0 0,4 1 0,-4-5 0,1 3 0,2-3 0,-7 0 0,8 4 0,-4-4 0,-9 6 0,6-1 0,-12 1 0,14-6 0,-11 12 0,-1-14 0,-2 14 0,4-12 0,-23 0 0,8 9 0,-14-11 0,7 13 0,15-8 0,-9 5 0,-20 5 0,6 0 0,1-1 0,7 6 0,30-16 0,-11 10 0,5-8 0,2-3 0,-2 7 0,10-12 0,3 7 0,-3-7 0,2 7 0,-2-7 0,3 8 0,-3-4 0,-2 4 0,0 0 0,-6 1 0,9-1 0,-10 0 0,7 1 0,-3 3 0,-9 2 0,6-5 0,-2 2 0,5-6 0,-7 5 0,4 3 0,-8-2 0,11 2 0,3-5 0,-3 0 0,4 0 0,-1 5 0,1-8 0,5 7 0,-1-8 0,1 0 0,0 3 0,-1-3 0,-3 5 0,2-1 0,-7 0 0,8 1 0,-8-5 0,-1 7 0,-1-5 0,-12 8 0,0-3 0,-9 1 0,-9 5 0,-13 0 0,8 7 0,-7-6 0,31-1 0,2-7 0,-8 10 0,14-8 0,-14 8 0,18-16 0,4 4 0,-6-4 0,9 4 0,-6-4 0,9 4 0,-5-8 0,0 7 0,-1-3 0,-13 13 0,15-7 0,-14 6 0,16-7 0,-3-1 0,5 0 0,-5 5 0,4-4 0,-4 8 0,1-4 0,-12 9 0,-14 8 0,5-9 0,1 4 0,20-17 0,-1 0 0,4 1 0,-12 3 0,10-3 0,-6 4 0,9-5 0,4 0 0,-8 5 0,7-4 0,-8 0 0,5-2 0,-1-3 0,1 4 0,-1-3 0,1 2 0,0-3 0,-5 4 0,4 1 0,-4-5 0,-4 7 0,11-5 0,-10 10 0,8-7 0,-2 4 0,-11-1 0,7-2 0,-4 2 0,1-3 0,-7 1 0,-6 7 0,-39 5 0,22-2 0,-12-1 0,31-9 0,10-2 0,5 1 0,-4-1 0,7 0 0,-2 1 0,3-1 0,5 0 0,-3 1 0,3 3 0,-1 2 0,-2-1 0,3 4 0,-1-8 0,-2 8 0,7 0 0,-7 2 0,6-1 0,-6-2 0,3-2 0,-5 3 0,1-3 0,4 2 0,-4-6 0,8 2 0,-3 1 0,0-4 0,3 8 0,-12-4 0,11 1 0,-10 11 0,6-14 0,-3 10 0,4-9 0,0 2 0,1-1 0,3 4 0,-7-4 0,7 1 0,-8 3 0,8-8 0,-7 3 0,3 1 0,-1-4 0,2 4 0,0-9 0,3 3 0,-3-3 0,0 5 0,3-1 0,-8 0 0,8 1 0,-3-1 0,0-4 0,3 3 0,-8-2 0,8 3 0,-7 4 0,3-2 0,-5 2 0,1-3 0,-1-1 0,1 0 0,-1 1 0,5-1 0,-3-4 0,2-1 0,1 0 0,-7 6 0,5 0 0,-6 3 0,3-3 0,-3-1 0,2 5 0,-2-8 0,3 6 0,1-11 0,-1 3 0,5 1 0,-3-4 0,2 3 0,-3-4 0,-1 0 0,1 0 0,0 0 0,-1 0 0,1 4 0,-1-3 0,1 3 0,-1-4 0,1 0 0,-1 0 0,5-4 0,1-1 0,4-9 0,0 3 0,0-2 0,0 3 0,0-3 0,8-6 0,-6 3 0,11-1 0,-12 7 0,3 1 0,-4-1 0,4-8 0,-7 7 0,6-11 0,-11 11 0,7-2 0,-4 3 0,5 1 0,0 0 0,0-1 0,0 1 0,0-1 0,0 1 0,-4 4 0,3-4 0,-3 0 0,4-2 0,0-2 0,0 11 0,4-1 0,-3 12 0,7-8 0,2 7 0,0-3 0,4 4 0,-5 1 0,0-1 0,-4 0 0,0 1 0,-5-1 0,4-4 0,-3 8 0,3-7 0,0 7 0,10 1 0,11-2 0,31 8 0,10-2 0,21 3 0,-20-8 0,-15 0 0,-28-7 0,-11-1 0,-7 3 0,2-3 0,-7 4 0,7-3 0,-7 2 0,3-3 0,-4 4 0,0 1 0,0-1 0,0 0 0,0 1 0,0-1 0,-4 9 0,3-7 0,-3 7 0,4-5 0,0-2 0,0 2 0,4-4 0,1 1 0,-8-5 0,1-1 0,-12-4 0,1 0 0,2 0 0,-2 0 0,3 0 0,-3 0 0,2 0 0,-6 0 0,2 0 0,-4 0 0,-18 6 0,14-4 0,-10 4 0,15-6 0,3 0 0,-72 0 0,40 0 0,-4 0 0,2 0 0,18 0 0,6 0 0,12 0 0,3 0 0,1 0 0,-1 0 0,1 0 0,12-5 0,3 0 0,13-8 0,-5 2 0,-4 2 0,-6 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09.7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109 796 24575,'0'29'0,"4"-2"0,-3-9 0,3 11 0,-4-4 0,4 1 0,-2 6 0,6-15 0,-3 7 0,12 4 0,-1-11 0,27 32 0,-9-21 0,8 12 0,-18-22 0,-6-4 0,2 14 0,11-7 0,-4 13 0,1-11 0,-5 5 0,5-6 0,-4 6 0,3-9 0,13 20 0,-6-11 0,7 12 0,-4-17 0,-20-5 0,5-7 0,-9 1 0,2-7 0,22 11 0,-4-3 0,57 10-803,-35-5 1,3 0 802,9-3 0,4 0 0,6 6 0,-1-1-514,-19-12 1,-1-1 513,9 5 0,-2-1 0,29-8-294,-5 15 294,-5-16 0,-46 8 0,62-9 1492,-57 3-1492,38 2 1097,-37-4-1097,-1 4 0,39-6 0,11 0-891,-26 0 1,1 0 890,-9 0 0,-1 0 0,-2 0 0,-1 0 0,34 0 0,8 0 0,-26 0 0,1 0 0,-39 0 0,28 0 0,-2 0 0,2 0 0,22-6 0,-18 3 0,-5-2 0,-17-9 2118,-10 7-2118,-6-4 0,-8 10 0,-2-7 0,3 7 0,11-10 0,-8 6 0,18-9 0,10-4 0,-3 3 0,3-3 0,-10 5 0,-18-1 0,8 2 0,-1-4 0,4 4 0,9-8 0,-10 7 0,7-12 0,-16 9 0,10-11 0,-12 7 0,-1-3 0,-2 5 0,-4-11 0,9-1 0,-7-11 0,3 12 0,-7 0 0,-1 10 0,-5 5 0,-1-4 0,0 7 0,1-6 0,1-8 0,2 8 0,-7-11 0,9-5 0,-8 10 0,4-14 0,-6 8 0,4 8 0,-3-26 0,3 23 0,-4-23 0,0 26 0,0-8 0,0 10 0,0-8 0,-4 6 0,-2-1 0,-7 8 0,-2 0 0,-22-8 0,4-3 0,-17-7 0,23 9 0,-1 0 0,14 4 0,-35-11 0,2-12 0,-18 3 0,25 6 0,-1-1-1537,-28-7 1537,18 5 0,-2-4-234,3 5 0,2 1 234,-19-21 0,13 8 0,44 33 0,2 9 0,3-3 1499,-5 7-1499,5-8 506,-3 8-506,-2-7 0,-4 7 0,-5-8 0,-10 2 0,-23-8 0,-33 0 0,14 4 0,1 1 0,41 8 0,11-2 0,-1 4 0,-10 0 0,-23 0 0,6 0 0,-16-6 0,21 5 0,0-5 0,-9 6 0,7 0 0,-27 0 0,24 0 0,-6 0 0,15 0 0,16 4 0,-6-3 0,8 3 0,-10-4 0,-2 0 0,0 0 0,2 4 0,14-3 0,-2 3 0,2 0 0,-4-3 0,-4 8 0,4-8 0,-14 9 0,11-9 0,-6 10 0,13-6 0,-3 0 0,4 3 0,-5-3 0,0 5 0,0-1 0,1-4 0,-10 4 0,8-4 0,-8 0 0,10 3 0,-1-7 0,-18 14 0,18-9 0,-17 10 0,25-7 0,-2 0 0,-5 1 0,6-1 0,-10 0 0,12 1 0,-8-1 0,-1 0 0,-11 2 0,-5 1 0,-6 2 0,9-2 0,-6-5 0,16 1 0,-2-7 0,10 7 0,5-7 0,-1 3 0,1-4 0,0 5 0,-1-4 0,1 3 0,-1-4 0,-8 0 0,-7 0 0,-11 0 0,5 4 0,2-3 0,11 3 0,-5-4 0,3 0 0,-3 0 0,-6 0 0,-2 6 0,-29-4 0,-6 4 0,-19-6 0,-2 0 0,20 0 0,15 0 0,14 0 0,16 0 0,-6 0 0,9 0 0,4 0 0,2 0 0,-1 4 0,3 1 0,-2 0 0,3 3 0,1-6 0,-5 6 0,4-3 0,-8 4 0,-1 1 0,-1-1 0,2-4 0,0 3 0,7-7 0,-6 8 0,2-4 0,0 0 0,2 3 0,-1-2 0,0 3 0,-5 0 0,4 1 0,2-1 0,3 0 0,5 1 0,-3-1 0,2 4 0,-3-6 0,4 5 0,-4-11 0,8 7 0,-3-3 0,0 5 0,3-1 0,-12 0 0,3 5 0,-5-4 0,2 0 0,7-2 0,-2-7 0,7 7 0,-3-3 0,4 5 0,0-1 0,18-4 0,-1 3 0,13-2 0,-8-1 0,-7-1 0,-2-4 0,-3 0 0,-5 0 0,-1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14.3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910 1064 24575,'4'6'0,"2"-2"0,22-4 0,3 0 0,17 0 0,7 0 0,42 0 0,-31 0 0,9 0 0,-3 0-2448,12 0 0,0 0 2448,-13 0 0,3 0 0,-1 0 0,27 0 0,-1 0-381,-6 0 1,-2 0 380,-1 0 0,-1 0-564,-1 0 1,-4 0 563,-25 0 0,-1 0-179,6 0 0,-2 0 179,25 0 0,0-10 0,-26 9 0,3 0 0,-5-4 0,0 0 1106,6 4 0,0 2-1106,2-1 0,-6 0 0,11-6 1953,10 4-1953,-20-4 0,25 6 0,5 0 0,-5-6 1440,-26 4-1440,-20-4 509,9 6-509,-7 0 1028,7 0-1028,-9 0 0,0 0 0,39 0 0,-9 0 0,14 0 0,-34 0 0,-26 0 0,-8 0 0,-2 0 0,3-4 0,-3 3 0,13-9 0,-11 8 0,19-8 0,-15 9 0,16-3 0,-16 4 0,8-4 0,-15 2 0,0-6 0,-5 7 0,-4-7 0,0 2 0,-5-3 0,0 0 0,-45-34 0,15 5 0,-5-4-492,-26-12 1,-2 0 491,24 11 0,4 2 0,-32-17 0,58 53 0,8-8 0,-3 3 0,4-19 0,10-6 983,-3 6-983,8-2 0,-10 20 0,0-3 0,-5 1 0,0-2 0,-9 1 0,-1-4 0,-5 7 0,-3-2 0,8-1 0,-4-1 0,5 1 0,0 4 0,-5 2 0,8 3 0,-7-1 0,8-2 0,-5 3 0,1-5 0,0 5 0,3-3 0,-6 3 0,5-5 0,-6 5 0,-5-4 0,6 4 0,-5 0 0,3-3 0,-1 6 0,-13-2 0,-43-8 0,-10-1 0,-11 7-221,6-10 1,5 1 220,30 9 0,26-5 0,3 1 0,11 1 0,-7-1 0,9 5 0,-1 1 441,1 0-441,-1 3 0,1-4 0,-1 1 0,-13 3 0,-4-3 0,-19 3 0,-9 2 0,-11-1 0,-6 0-1494,-15 0 0,-8 0 1494,16 0 0,-4 0 0,5 0 0,-7 0 0,1 0-508,13 0 1,-3 0 0,6 0 507,8 0 0,3 0 0,-18 0 0,4 0 0,-1 0 0,-10-6 0,20 4 0,10-1 0,-1 0 0,-24 3 0,-9 0 0,62 0 2728,15 0-2728,0 0 1782,-5 0-1782,-1 0 0,-34 10 0,-8-8 0,-30 8 0,34-4 0,-1 0-1230,-1 1 1,-3 0 1229,-17 0 0,-4 1 0,1 5 0,-2-1 0,-8-10 0,-3 0 0,19 4 0,-2 4 0,2-4 0,-24-4 0,3-1 0,12 4 0,6 0 0,18-5 0,11 0 0,15 0 0,6 0 0,12 0 0,3 0 0,1 0 2459,-1 0-2459,5 8 0,-3-6 0,7 14 0,-4-9 0,5 10 0,-4-2 0,3-1 0,-3 0 0,4-1 0,0-2 0,4-2 0,-3-1 0,7-3 0,-2 5 0,3 3 0,0 2 0,1-1 0,-5 0 0,-1 9 0,0-6 0,-3 12 0,7-11 0,2 1 0,4 0 0,5-1 0,-5-7 0,0 5 0,-5-10 0,5 8 0,-4-5 0,26 11 0,34 11 0,10-1 0,7-4 0,-36-12 0,-14-9 0,-20 0 0,0 4 0,-8-8 0,0 7 0,1-3 0,8 4 0,-8-3 0,8 2 0,-8-3 0,8 4 0,1 5 0,-4-4 0,3 4 0,-9-5 0,0 0 0,-3 1 0,-2-1 0,-4 4 0,0-2 0,4 2 0,1 5 0,4-7 0,5 11 0,-4-7 0,8-1 0,-8 0 0,4-1 0,-1-3 0,2 4 0,-1-5 0,14 9 0,7-1 0,-2 6 0,4-7 0,-22-2 0,-6-5 0,3 5 0,-5-4 0,6 3 0,-4-3 0,1-1 0,-5 0 0,-1 1 0,0-5 0,1-1 0,1 0 0,2-3 0,-7 8 0,7-8 0,-7 7 0,3-3 0,-4 4 0,0 1 0,5-5 0,-4 3 0,7-3 0,-7 5 0,7-5 0,-3 3 0,5-3 0,-1 5 0,0-5 0,-3 3 0,-2-3 0,-4 5 0,0-1 0,-5 9 0,-4-11 0,-6 5 0,5-12 0,2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29.1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40 589 24575,'-10'9'0,"5"0"0,-4-4 0,4 4 0,-4-8 0,8 3 0,45-40 0,-7 7 0,8-4-786,18-6 1,10-4 0,-6 1 785,-7 0 0,-1 0 0,1 5 0,3 0 0,-14 4 0,-11-5 0,2-4 0,-17 9 0,-9 17 0,0-6 0,-5 12 2356,0-4-2356,1 5 0,-5-1 0,-1 1 0,0 4 0,1 0 0,5 10 0,-5 0 0,-1 4 0,-4 5-1696,4-8 0,-3 2 0,3-8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30.4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1 363 24575,'8'-14'0,"-2"-4"0,12 8 0,27-19 0,-9 7 0,44-18 0,-44 15 0,6 0 0,-24 11 0,-8 5 0,12-5 0,-6 0 0,2-1 0,-4 1 0,-5 5 0,0-1 0,-3 1 0,2 4 0,-7-4 0,7 4 0,-3-4 0,5-1 0,-1 1 0,-4-1 0,4 5 0,-4-3 0,4 7 0,-4 1 0,-1 1 0,-4 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31.7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1 324 24575,'0'-14'0,"4"4"0,1 2 0,9 3 0,4-5 0,2 1 0,-1 4 0,-6-4 0,-4 8 0,-3-7 0,-2 2 0,0-3 0,-3 0 0,3-5 0,-4 3 0,0-25 0,0 17 0,0-18 0,0 18 0,0 5 0,4-8 0,-3 10 0,3-6 0,-4 9 0,0 4 0,0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3:25:32.4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1 258 24575,'9'-13'0,"19"-4"0,-10 2 0,65-20 0,-1 13-1006,-7 2 1,4 0 1005,-19 2 0,-2 1 0,-7 6 0,-5 0 484,3-14-484,-34 16 0,-2-1 0,-8 1 0,-9 4 0,-11 5 0,4 1 0,-2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0"/>
            <a:r>
              <a:rPr lang="pt-BR" noProof="0"/>
              <a:t>Segundo nível</a:t>
            </a:r>
          </a:p>
          <a:p>
            <a:pPr lvl="0"/>
            <a:r>
              <a:rPr lang="pt-BR" noProof="0"/>
              <a:t>Terceiro nível</a:t>
            </a:r>
          </a:p>
          <a:p>
            <a:pPr lvl="0"/>
            <a:r>
              <a:rPr lang="pt-BR" noProof="0"/>
              <a:t>Quarto nível</a:t>
            </a:r>
          </a:p>
          <a:p>
            <a:pPr lvl="0"/>
            <a:r>
              <a:rPr lang="pt-BR" noProof="0"/>
              <a:t>Quinto nível</a:t>
            </a: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2163" y="739775"/>
            <a:ext cx="5273675" cy="3651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35562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4cf22d74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4cf22d74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306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775c529eb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775c529eb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93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5" y="861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7075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073150" y="17526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7075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073150" y="3309938"/>
            <a:ext cx="6934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A8611-92E9-4EEB-B100-97ECE7DB7E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20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F6CFD-C6E2-471E-9C46-FD4C49ACD1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41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61213" y="304800"/>
            <a:ext cx="2166937" cy="5715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60400" y="304800"/>
            <a:ext cx="6348413" cy="5715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DFAF7-BB5D-405C-8381-F2B3DFFEC0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73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908050" y="1905000"/>
            <a:ext cx="84201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93429-035F-47F7-A80F-2926EB4A12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2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908050" y="1905000"/>
            <a:ext cx="84201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95B7-FF4C-4AAC-9A60-6CE4C5A90C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56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88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684201" y="554200"/>
            <a:ext cx="676455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684201" y="6320000"/>
            <a:ext cx="676455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60631" y="554200"/>
            <a:ext cx="19857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600271" y="767933"/>
            <a:ext cx="68484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610955" y="2127701"/>
            <a:ext cx="6848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95285" lvl="0" indent="-37146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90570" lvl="1" indent="-343948">
              <a:spcBef>
                <a:spcPts val="1733"/>
              </a:spcBef>
              <a:spcAft>
                <a:spcPts val="0"/>
              </a:spcAft>
              <a:buSzPts val="1400"/>
              <a:buChar char="○"/>
              <a:defRPr/>
            </a:lvl2pPr>
            <a:lvl3pPr marL="1485854" lvl="2" indent="-343948">
              <a:spcBef>
                <a:spcPts val="1733"/>
              </a:spcBef>
              <a:spcAft>
                <a:spcPts val="0"/>
              </a:spcAft>
              <a:buSzPts val="1400"/>
              <a:buChar char="■"/>
              <a:defRPr/>
            </a:lvl3pPr>
            <a:lvl4pPr marL="1981139" lvl="3" indent="-343948">
              <a:spcBef>
                <a:spcPts val="1733"/>
              </a:spcBef>
              <a:spcAft>
                <a:spcPts val="0"/>
              </a:spcAft>
              <a:buSzPts val="1400"/>
              <a:buChar char="●"/>
              <a:defRPr/>
            </a:lvl4pPr>
            <a:lvl5pPr marL="2476424" lvl="4" indent="-343948">
              <a:spcBef>
                <a:spcPts val="1733"/>
              </a:spcBef>
              <a:spcAft>
                <a:spcPts val="0"/>
              </a:spcAft>
              <a:buSzPts val="1400"/>
              <a:buChar char="○"/>
              <a:defRPr/>
            </a:lvl5pPr>
            <a:lvl6pPr marL="2971709" lvl="5" indent="-343948">
              <a:spcBef>
                <a:spcPts val="1733"/>
              </a:spcBef>
              <a:spcAft>
                <a:spcPts val="0"/>
              </a:spcAft>
              <a:buSzPts val="1400"/>
              <a:buChar char="■"/>
              <a:defRPr/>
            </a:lvl6pPr>
            <a:lvl7pPr marL="3466993" lvl="6" indent="-343948">
              <a:spcBef>
                <a:spcPts val="1733"/>
              </a:spcBef>
              <a:spcAft>
                <a:spcPts val="0"/>
              </a:spcAft>
              <a:buSzPts val="1400"/>
              <a:buChar char="●"/>
              <a:defRPr/>
            </a:lvl7pPr>
            <a:lvl8pPr marL="3962278" lvl="7" indent="-343948">
              <a:spcBef>
                <a:spcPts val="1733"/>
              </a:spcBef>
              <a:spcAft>
                <a:spcPts val="0"/>
              </a:spcAft>
              <a:buSzPts val="1400"/>
              <a:buChar char="○"/>
              <a:defRPr/>
            </a:lvl8pPr>
            <a:lvl9pPr marL="4457563" lvl="8" indent="-343948">
              <a:spcBef>
                <a:spcPts val="1733"/>
              </a:spcBef>
              <a:spcAft>
                <a:spcPts val="17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9206166" y="6251679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86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1E23-3475-4580-94CC-8C830CED74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20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20E7-3343-46FA-BC5F-1937B9D14D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24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0805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9430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AC48-757B-402A-B9F9-6EFD976B9B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89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CBDD-D03D-4A37-89B0-7FC1A74514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44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CB048-52C2-4B5A-9239-682E3EF441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9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C9B4-2C67-491B-BD49-5D2CB50C79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62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B97B-9A38-4846-8409-AB36F01041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83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2163F-D9AC-4944-B5F9-42EE8ABED6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38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 w 43195"/>
                  <a:gd name="T1" fmla="*/ 0 h 43200"/>
                  <a:gd name="T2" fmla="*/ 0 w 43195"/>
                  <a:gd name="T3" fmla="*/ 1 h 43200"/>
                  <a:gd name="T4" fmla="*/ 1 w 43195"/>
                  <a:gd name="T5" fmla="*/ 1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048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19050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6972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973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</a:defRPr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36973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E98C0F68-1FA6-4A27-ACD5-BE8A40EE6A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  <p:sldLayoutId id="2147483722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customXml" Target="../ink/ink160.xml"/><Relationship Id="rId7" Type="http://schemas.openxmlformats.org/officeDocument/2006/relationships/customXml" Target="../ink/ink162.xml"/><Relationship Id="rId12" Type="http://schemas.openxmlformats.org/officeDocument/2006/relationships/image" Target="../media/image3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5.png"/><Relationship Id="rId11" Type="http://schemas.openxmlformats.org/officeDocument/2006/relationships/customXml" Target="../ink/ink164.xml"/><Relationship Id="rId5" Type="http://schemas.openxmlformats.org/officeDocument/2006/relationships/customXml" Target="../ink/ink161.xml"/><Relationship Id="rId10" Type="http://schemas.openxmlformats.org/officeDocument/2006/relationships/image" Target="../media/image327.png"/><Relationship Id="rId4" Type="http://schemas.openxmlformats.org/officeDocument/2006/relationships/image" Target="../media/image324.png"/><Relationship Id="rId9" Type="http://schemas.openxmlformats.org/officeDocument/2006/relationships/customXml" Target="../ink/ink1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customXml" Target="../ink/ink166.xml"/><Relationship Id="rId4" Type="http://schemas.openxmlformats.org/officeDocument/2006/relationships/image" Target="../media/image329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2.png"/><Relationship Id="rId21" Type="http://schemas.openxmlformats.org/officeDocument/2006/relationships/customXml" Target="../ink/ink176.xml"/><Relationship Id="rId42" Type="http://schemas.openxmlformats.org/officeDocument/2006/relationships/image" Target="../media/image350.png"/><Relationship Id="rId47" Type="http://schemas.openxmlformats.org/officeDocument/2006/relationships/customXml" Target="../ink/ink189.xml"/><Relationship Id="rId63" Type="http://schemas.openxmlformats.org/officeDocument/2006/relationships/customXml" Target="../ink/ink197.xml"/><Relationship Id="rId68" Type="http://schemas.openxmlformats.org/officeDocument/2006/relationships/image" Target="../media/image363.png"/><Relationship Id="rId84" Type="http://schemas.openxmlformats.org/officeDocument/2006/relationships/image" Target="../media/image371.png"/><Relationship Id="rId16" Type="http://schemas.openxmlformats.org/officeDocument/2006/relationships/image" Target="../media/image337.png"/><Relationship Id="rId11" Type="http://schemas.openxmlformats.org/officeDocument/2006/relationships/customXml" Target="../ink/ink171.xml"/><Relationship Id="rId32" Type="http://schemas.openxmlformats.org/officeDocument/2006/relationships/image" Target="../media/image345.png"/><Relationship Id="rId37" Type="http://schemas.openxmlformats.org/officeDocument/2006/relationships/customXml" Target="../ink/ink184.xml"/><Relationship Id="rId53" Type="http://schemas.openxmlformats.org/officeDocument/2006/relationships/customXml" Target="../ink/ink192.xml"/><Relationship Id="rId58" Type="http://schemas.openxmlformats.org/officeDocument/2006/relationships/image" Target="../media/image358.png"/><Relationship Id="rId74" Type="http://schemas.openxmlformats.org/officeDocument/2006/relationships/image" Target="../media/image366.png"/><Relationship Id="rId79" Type="http://schemas.openxmlformats.org/officeDocument/2006/relationships/customXml" Target="../ink/ink205.xml"/><Relationship Id="rId5" Type="http://schemas.openxmlformats.org/officeDocument/2006/relationships/customXml" Target="../ink/ink168.xml"/><Relationship Id="rId61" Type="http://schemas.openxmlformats.org/officeDocument/2006/relationships/customXml" Target="../ink/ink196.xml"/><Relationship Id="rId82" Type="http://schemas.openxmlformats.org/officeDocument/2006/relationships/image" Target="../media/image370.png"/><Relationship Id="rId19" Type="http://schemas.openxmlformats.org/officeDocument/2006/relationships/customXml" Target="../ink/ink175.xml"/><Relationship Id="rId14" Type="http://schemas.openxmlformats.org/officeDocument/2006/relationships/image" Target="../media/image336.png"/><Relationship Id="rId22" Type="http://schemas.openxmlformats.org/officeDocument/2006/relationships/image" Target="../media/image340.png"/><Relationship Id="rId27" Type="http://schemas.openxmlformats.org/officeDocument/2006/relationships/customXml" Target="../ink/ink179.xml"/><Relationship Id="rId30" Type="http://schemas.openxmlformats.org/officeDocument/2006/relationships/image" Target="../media/image344.png"/><Relationship Id="rId35" Type="http://schemas.openxmlformats.org/officeDocument/2006/relationships/customXml" Target="../ink/ink183.xml"/><Relationship Id="rId43" Type="http://schemas.openxmlformats.org/officeDocument/2006/relationships/customXml" Target="../ink/ink187.xml"/><Relationship Id="rId48" Type="http://schemas.openxmlformats.org/officeDocument/2006/relationships/image" Target="../media/image353.png"/><Relationship Id="rId56" Type="http://schemas.openxmlformats.org/officeDocument/2006/relationships/image" Target="../media/image357.png"/><Relationship Id="rId64" Type="http://schemas.openxmlformats.org/officeDocument/2006/relationships/image" Target="../media/image361.png"/><Relationship Id="rId69" Type="http://schemas.openxmlformats.org/officeDocument/2006/relationships/customXml" Target="../ink/ink200.xml"/><Relationship Id="rId77" Type="http://schemas.openxmlformats.org/officeDocument/2006/relationships/customXml" Target="../ink/ink204.xml"/><Relationship Id="rId8" Type="http://schemas.openxmlformats.org/officeDocument/2006/relationships/image" Target="../media/image333.png"/><Relationship Id="rId51" Type="http://schemas.openxmlformats.org/officeDocument/2006/relationships/customXml" Target="../ink/ink191.xml"/><Relationship Id="rId72" Type="http://schemas.openxmlformats.org/officeDocument/2006/relationships/image" Target="../media/image365.png"/><Relationship Id="rId80" Type="http://schemas.openxmlformats.org/officeDocument/2006/relationships/image" Target="../media/image369.png"/><Relationship Id="rId3" Type="http://schemas.openxmlformats.org/officeDocument/2006/relationships/customXml" Target="../ink/ink167.xml"/><Relationship Id="rId12" Type="http://schemas.openxmlformats.org/officeDocument/2006/relationships/image" Target="../media/image335.png"/><Relationship Id="rId17" Type="http://schemas.openxmlformats.org/officeDocument/2006/relationships/customXml" Target="../ink/ink174.xml"/><Relationship Id="rId25" Type="http://schemas.openxmlformats.org/officeDocument/2006/relationships/customXml" Target="../ink/ink178.xml"/><Relationship Id="rId33" Type="http://schemas.openxmlformats.org/officeDocument/2006/relationships/customXml" Target="../ink/ink182.xml"/><Relationship Id="rId38" Type="http://schemas.openxmlformats.org/officeDocument/2006/relationships/image" Target="../media/image348.png"/><Relationship Id="rId46" Type="http://schemas.openxmlformats.org/officeDocument/2006/relationships/image" Target="../media/image352.png"/><Relationship Id="rId59" Type="http://schemas.openxmlformats.org/officeDocument/2006/relationships/customXml" Target="../ink/ink195.xml"/><Relationship Id="rId67" Type="http://schemas.openxmlformats.org/officeDocument/2006/relationships/customXml" Target="../ink/ink199.xml"/><Relationship Id="rId20" Type="http://schemas.openxmlformats.org/officeDocument/2006/relationships/image" Target="../media/image339.png"/><Relationship Id="rId41" Type="http://schemas.openxmlformats.org/officeDocument/2006/relationships/customXml" Target="../ink/ink186.xml"/><Relationship Id="rId54" Type="http://schemas.openxmlformats.org/officeDocument/2006/relationships/image" Target="../media/image356.png"/><Relationship Id="rId62" Type="http://schemas.openxmlformats.org/officeDocument/2006/relationships/image" Target="../media/image360.png"/><Relationship Id="rId70" Type="http://schemas.openxmlformats.org/officeDocument/2006/relationships/image" Target="../media/image364.png"/><Relationship Id="rId75" Type="http://schemas.openxmlformats.org/officeDocument/2006/relationships/customXml" Target="../ink/ink203.xml"/><Relationship Id="rId83" Type="http://schemas.openxmlformats.org/officeDocument/2006/relationships/customXml" Target="../ink/ink2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5" Type="http://schemas.openxmlformats.org/officeDocument/2006/relationships/customXml" Target="../ink/ink173.xml"/><Relationship Id="rId23" Type="http://schemas.openxmlformats.org/officeDocument/2006/relationships/customXml" Target="../ink/ink177.xml"/><Relationship Id="rId28" Type="http://schemas.openxmlformats.org/officeDocument/2006/relationships/image" Target="../media/image343.png"/><Relationship Id="rId36" Type="http://schemas.openxmlformats.org/officeDocument/2006/relationships/image" Target="../media/image347.png"/><Relationship Id="rId49" Type="http://schemas.openxmlformats.org/officeDocument/2006/relationships/customXml" Target="../ink/ink190.xml"/><Relationship Id="rId57" Type="http://schemas.openxmlformats.org/officeDocument/2006/relationships/customXml" Target="../ink/ink194.xml"/><Relationship Id="rId10" Type="http://schemas.openxmlformats.org/officeDocument/2006/relationships/image" Target="../media/image334.png"/><Relationship Id="rId31" Type="http://schemas.openxmlformats.org/officeDocument/2006/relationships/customXml" Target="../ink/ink181.xml"/><Relationship Id="rId44" Type="http://schemas.openxmlformats.org/officeDocument/2006/relationships/image" Target="../media/image351.png"/><Relationship Id="rId52" Type="http://schemas.openxmlformats.org/officeDocument/2006/relationships/image" Target="../media/image355.png"/><Relationship Id="rId60" Type="http://schemas.openxmlformats.org/officeDocument/2006/relationships/image" Target="../media/image359.png"/><Relationship Id="rId65" Type="http://schemas.openxmlformats.org/officeDocument/2006/relationships/customXml" Target="../ink/ink198.xml"/><Relationship Id="rId73" Type="http://schemas.openxmlformats.org/officeDocument/2006/relationships/customXml" Target="../ink/ink202.xml"/><Relationship Id="rId78" Type="http://schemas.openxmlformats.org/officeDocument/2006/relationships/image" Target="../media/image368.png"/><Relationship Id="rId81" Type="http://schemas.openxmlformats.org/officeDocument/2006/relationships/customXml" Target="../ink/ink206.xml"/><Relationship Id="rId4" Type="http://schemas.openxmlformats.org/officeDocument/2006/relationships/image" Target="../media/image331.png"/><Relationship Id="rId9" Type="http://schemas.openxmlformats.org/officeDocument/2006/relationships/customXml" Target="../ink/ink170.xml"/><Relationship Id="rId13" Type="http://schemas.openxmlformats.org/officeDocument/2006/relationships/customXml" Target="../ink/ink172.xml"/><Relationship Id="rId18" Type="http://schemas.openxmlformats.org/officeDocument/2006/relationships/image" Target="../media/image338.png"/><Relationship Id="rId39" Type="http://schemas.openxmlformats.org/officeDocument/2006/relationships/customXml" Target="../ink/ink185.xml"/><Relationship Id="rId34" Type="http://schemas.openxmlformats.org/officeDocument/2006/relationships/image" Target="../media/image346.png"/><Relationship Id="rId50" Type="http://schemas.openxmlformats.org/officeDocument/2006/relationships/image" Target="../media/image354.png"/><Relationship Id="rId55" Type="http://schemas.openxmlformats.org/officeDocument/2006/relationships/customXml" Target="../ink/ink193.xml"/><Relationship Id="rId76" Type="http://schemas.openxmlformats.org/officeDocument/2006/relationships/image" Target="../media/image367.png"/><Relationship Id="rId7" Type="http://schemas.openxmlformats.org/officeDocument/2006/relationships/customXml" Target="../ink/ink169.xml"/><Relationship Id="rId71" Type="http://schemas.openxmlformats.org/officeDocument/2006/relationships/customXml" Target="../ink/ink201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80.xml"/><Relationship Id="rId24" Type="http://schemas.openxmlformats.org/officeDocument/2006/relationships/image" Target="../media/image341.png"/><Relationship Id="rId40" Type="http://schemas.openxmlformats.org/officeDocument/2006/relationships/image" Target="../media/image349.png"/><Relationship Id="rId45" Type="http://schemas.openxmlformats.org/officeDocument/2006/relationships/customXml" Target="../ink/ink188.xml"/><Relationship Id="rId66" Type="http://schemas.openxmlformats.org/officeDocument/2006/relationships/image" Target="../media/image3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3" Type="http://schemas.openxmlformats.org/officeDocument/2006/relationships/customXml" Target="../ink/ink208.xml"/><Relationship Id="rId7" Type="http://schemas.openxmlformats.org/officeDocument/2006/relationships/customXml" Target="../ink/ink210.xml"/><Relationship Id="rId12" Type="http://schemas.openxmlformats.org/officeDocument/2006/relationships/image" Target="../media/image3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3.png"/><Relationship Id="rId11" Type="http://schemas.openxmlformats.org/officeDocument/2006/relationships/customXml" Target="../ink/ink212.xml"/><Relationship Id="rId5" Type="http://schemas.openxmlformats.org/officeDocument/2006/relationships/customXml" Target="../ink/ink209.xml"/><Relationship Id="rId10" Type="http://schemas.openxmlformats.org/officeDocument/2006/relationships/image" Target="../media/image375.png"/><Relationship Id="rId4" Type="http://schemas.openxmlformats.org/officeDocument/2006/relationships/image" Target="../media/image372.png"/><Relationship Id="rId9" Type="http://schemas.openxmlformats.org/officeDocument/2006/relationships/customXml" Target="../ink/ink2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13" Type="http://schemas.openxmlformats.org/officeDocument/2006/relationships/customXml" Target="../ink/ink218.xml"/><Relationship Id="rId18" Type="http://schemas.openxmlformats.org/officeDocument/2006/relationships/image" Target="../media/image383.png"/><Relationship Id="rId3" Type="http://schemas.openxmlformats.org/officeDocument/2006/relationships/customXml" Target="../ink/ink213.xml"/><Relationship Id="rId21" Type="http://schemas.openxmlformats.org/officeDocument/2006/relationships/customXml" Target="../ink/ink222.xml"/><Relationship Id="rId7" Type="http://schemas.openxmlformats.org/officeDocument/2006/relationships/customXml" Target="../ink/ink215.xml"/><Relationship Id="rId12" Type="http://schemas.openxmlformats.org/officeDocument/2006/relationships/image" Target="../media/image380.png"/><Relationship Id="rId17" Type="http://schemas.openxmlformats.org/officeDocument/2006/relationships/customXml" Target="../ink/ink220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2.png"/><Relationship Id="rId20" Type="http://schemas.openxmlformats.org/officeDocument/2006/relationships/image" Target="../media/image3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customXml" Target="../ink/ink217.xml"/><Relationship Id="rId24" Type="http://schemas.openxmlformats.org/officeDocument/2006/relationships/image" Target="../media/image386.png"/><Relationship Id="rId5" Type="http://schemas.openxmlformats.org/officeDocument/2006/relationships/customXml" Target="../ink/ink214.xml"/><Relationship Id="rId15" Type="http://schemas.openxmlformats.org/officeDocument/2006/relationships/customXml" Target="../ink/ink219.xml"/><Relationship Id="rId23" Type="http://schemas.openxmlformats.org/officeDocument/2006/relationships/customXml" Target="../ink/ink223.xml"/><Relationship Id="rId10" Type="http://schemas.openxmlformats.org/officeDocument/2006/relationships/image" Target="../media/image379.png"/><Relationship Id="rId19" Type="http://schemas.openxmlformats.org/officeDocument/2006/relationships/customXml" Target="../ink/ink221.xml"/><Relationship Id="rId4" Type="http://schemas.openxmlformats.org/officeDocument/2006/relationships/image" Target="../media/image377.png"/><Relationship Id="rId9" Type="http://schemas.openxmlformats.org/officeDocument/2006/relationships/customXml" Target="../ink/ink216.xml"/><Relationship Id="rId14" Type="http://schemas.openxmlformats.org/officeDocument/2006/relationships/image" Target="../media/image381.png"/><Relationship Id="rId22" Type="http://schemas.openxmlformats.org/officeDocument/2006/relationships/image" Target="../media/image3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5" Type="http://schemas.openxmlformats.org/officeDocument/2006/relationships/customXml" Target="../ink/ink225.xml"/><Relationship Id="rId4" Type="http://schemas.openxmlformats.org/officeDocument/2006/relationships/image" Target="../media/image387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8.png"/><Relationship Id="rId42" Type="http://schemas.openxmlformats.org/officeDocument/2006/relationships/image" Target="../media/image393.png"/><Relationship Id="rId47" Type="http://schemas.openxmlformats.org/officeDocument/2006/relationships/customXml" Target="../ink/ink234.xml"/><Relationship Id="rId63" Type="http://schemas.openxmlformats.org/officeDocument/2006/relationships/customXml" Target="../ink/ink242.xml"/><Relationship Id="rId68" Type="http://schemas.openxmlformats.org/officeDocument/2006/relationships/image" Target="../media/image405.png"/><Relationship Id="rId84" Type="http://schemas.openxmlformats.org/officeDocument/2006/relationships/customXml" Target="../ink/ink253.xml"/><Relationship Id="rId89" Type="http://schemas.openxmlformats.org/officeDocument/2006/relationships/image" Target="../media/image414.png"/><Relationship Id="rId112" Type="http://schemas.openxmlformats.org/officeDocument/2006/relationships/customXml" Target="../ink/ink267.xml"/><Relationship Id="rId107" Type="http://schemas.openxmlformats.org/officeDocument/2006/relationships/image" Target="../media/image423.png"/><Relationship Id="rId32" Type="http://schemas.openxmlformats.org/officeDocument/2006/relationships/image" Target="../media/image3710.png"/><Relationship Id="rId37" Type="http://schemas.openxmlformats.org/officeDocument/2006/relationships/customXml" Target="../ink/ink229.xml"/><Relationship Id="rId53" Type="http://schemas.openxmlformats.org/officeDocument/2006/relationships/customXml" Target="../ink/ink237.xml"/><Relationship Id="rId58" Type="http://schemas.openxmlformats.org/officeDocument/2006/relationships/image" Target="../media/image400.png"/><Relationship Id="rId74" Type="http://schemas.openxmlformats.org/officeDocument/2006/relationships/image" Target="../media/image408.png"/><Relationship Id="rId79" Type="http://schemas.openxmlformats.org/officeDocument/2006/relationships/customXml" Target="../ink/ink250.xml"/><Relationship Id="rId102" Type="http://schemas.openxmlformats.org/officeDocument/2006/relationships/customXml" Target="../ink/ink262.xml"/><Relationship Id="rId90" Type="http://schemas.openxmlformats.org/officeDocument/2006/relationships/customXml" Target="../ink/ink256.xml"/><Relationship Id="rId95" Type="http://schemas.openxmlformats.org/officeDocument/2006/relationships/image" Target="../media/image417.png"/><Relationship Id="rId35" Type="http://schemas.openxmlformats.org/officeDocument/2006/relationships/customXml" Target="../ink/ink228.xml"/><Relationship Id="rId43" Type="http://schemas.openxmlformats.org/officeDocument/2006/relationships/customXml" Target="../ink/ink232.xml"/><Relationship Id="rId48" Type="http://schemas.openxmlformats.org/officeDocument/2006/relationships/image" Target="../media/image252.png"/><Relationship Id="rId56" Type="http://schemas.openxmlformats.org/officeDocument/2006/relationships/image" Target="../media/image399.png"/><Relationship Id="rId64" Type="http://schemas.openxmlformats.org/officeDocument/2006/relationships/image" Target="../media/image403.png"/><Relationship Id="rId69" Type="http://schemas.openxmlformats.org/officeDocument/2006/relationships/customXml" Target="../ink/ink245.xml"/><Relationship Id="rId77" Type="http://schemas.openxmlformats.org/officeDocument/2006/relationships/customXml" Target="../ink/ink249.xml"/><Relationship Id="rId100" Type="http://schemas.openxmlformats.org/officeDocument/2006/relationships/customXml" Target="../ink/ink261.xml"/><Relationship Id="rId105" Type="http://schemas.openxmlformats.org/officeDocument/2006/relationships/image" Target="../media/image422.png"/><Relationship Id="rId113" Type="http://schemas.openxmlformats.org/officeDocument/2006/relationships/image" Target="../media/image426.png"/><Relationship Id="rId51" Type="http://schemas.openxmlformats.org/officeDocument/2006/relationships/customXml" Target="../ink/ink236.xml"/><Relationship Id="rId72" Type="http://schemas.openxmlformats.org/officeDocument/2006/relationships/image" Target="../media/image407.png"/><Relationship Id="rId80" Type="http://schemas.openxmlformats.org/officeDocument/2006/relationships/image" Target="../media/image411.png"/><Relationship Id="rId85" Type="http://schemas.openxmlformats.org/officeDocument/2006/relationships/image" Target="../media/image412.png"/><Relationship Id="rId93" Type="http://schemas.openxmlformats.org/officeDocument/2006/relationships/image" Target="../media/image416.png"/><Relationship Id="rId98" Type="http://schemas.openxmlformats.org/officeDocument/2006/relationships/customXml" Target="../ink/ink260.xml"/><Relationship Id="rId3" Type="http://schemas.openxmlformats.org/officeDocument/2006/relationships/customXml" Target="../ink/ink226.xml"/><Relationship Id="rId33" Type="http://schemas.openxmlformats.org/officeDocument/2006/relationships/customXml" Target="../ink/ink227.xml"/><Relationship Id="rId38" Type="http://schemas.openxmlformats.org/officeDocument/2006/relationships/image" Target="../media/image391.png"/><Relationship Id="rId46" Type="http://schemas.openxmlformats.org/officeDocument/2006/relationships/image" Target="../media/image395.png"/><Relationship Id="rId59" Type="http://schemas.openxmlformats.org/officeDocument/2006/relationships/customXml" Target="../ink/ink240.xml"/><Relationship Id="rId67" Type="http://schemas.openxmlformats.org/officeDocument/2006/relationships/customXml" Target="../ink/ink244.xml"/><Relationship Id="rId103" Type="http://schemas.openxmlformats.org/officeDocument/2006/relationships/image" Target="../media/image421.png"/><Relationship Id="rId108" Type="http://schemas.openxmlformats.org/officeDocument/2006/relationships/customXml" Target="../ink/ink265.xml"/><Relationship Id="rId116" Type="http://schemas.openxmlformats.org/officeDocument/2006/relationships/customXml" Target="../ink/ink269.xml"/><Relationship Id="rId41" Type="http://schemas.openxmlformats.org/officeDocument/2006/relationships/customXml" Target="../ink/ink231.xml"/><Relationship Id="rId54" Type="http://schemas.openxmlformats.org/officeDocument/2006/relationships/image" Target="../media/image398.png"/><Relationship Id="rId62" Type="http://schemas.openxmlformats.org/officeDocument/2006/relationships/image" Target="../media/image402.png"/><Relationship Id="rId70" Type="http://schemas.openxmlformats.org/officeDocument/2006/relationships/image" Target="../media/image406.png"/><Relationship Id="rId75" Type="http://schemas.openxmlformats.org/officeDocument/2006/relationships/customXml" Target="../ink/ink248.xml"/><Relationship Id="rId83" Type="http://schemas.openxmlformats.org/officeDocument/2006/relationships/customXml" Target="../ink/ink252.xml"/><Relationship Id="rId88" Type="http://schemas.openxmlformats.org/officeDocument/2006/relationships/customXml" Target="../ink/ink255.xml"/><Relationship Id="rId91" Type="http://schemas.openxmlformats.org/officeDocument/2006/relationships/image" Target="../media/image415.png"/><Relationship Id="rId96" Type="http://schemas.openxmlformats.org/officeDocument/2006/relationships/customXml" Target="../ink/ink259.xml"/><Relationship Id="rId111" Type="http://schemas.openxmlformats.org/officeDocument/2006/relationships/image" Target="../media/image425.png"/><Relationship Id="rId1" Type="http://schemas.openxmlformats.org/officeDocument/2006/relationships/slideLayout" Target="../slideLayouts/slideLayout2.xml"/><Relationship Id="rId36" Type="http://schemas.openxmlformats.org/officeDocument/2006/relationships/image" Target="../media/image390.png"/><Relationship Id="rId49" Type="http://schemas.openxmlformats.org/officeDocument/2006/relationships/customXml" Target="../ink/ink235.xml"/><Relationship Id="rId57" Type="http://schemas.openxmlformats.org/officeDocument/2006/relationships/customXml" Target="../ink/ink239.xml"/><Relationship Id="rId106" Type="http://schemas.openxmlformats.org/officeDocument/2006/relationships/customXml" Target="../ink/ink264.xml"/><Relationship Id="rId114" Type="http://schemas.openxmlformats.org/officeDocument/2006/relationships/customXml" Target="../ink/ink268.xml"/><Relationship Id="rId44" Type="http://schemas.openxmlformats.org/officeDocument/2006/relationships/image" Target="../media/image394.png"/><Relationship Id="rId52" Type="http://schemas.openxmlformats.org/officeDocument/2006/relationships/image" Target="../media/image397.png"/><Relationship Id="rId60" Type="http://schemas.openxmlformats.org/officeDocument/2006/relationships/image" Target="../media/image401.png"/><Relationship Id="rId65" Type="http://schemas.openxmlformats.org/officeDocument/2006/relationships/customXml" Target="../ink/ink243.xml"/><Relationship Id="rId73" Type="http://schemas.openxmlformats.org/officeDocument/2006/relationships/customXml" Target="../ink/ink247.xml"/><Relationship Id="rId78" Type="http://schemas.openxmlformats.org/officeDocument/2006/relationships/image" Target="../media/image410.png"/><Relationship Id="rId81" Type="http://schemas.openxmlformats.org/officeDocument/2006/relationships/customXml" Target="../ink/ink251.xml"/><Relationship Id="rId86" Type="http://schemas.openxmlformats.org/officeDocument/2006/relationships/customXml" Target="../ink/ink254.xml"/><Relationship Id="rId94" Type="http://schemas.openxmlformats.org/officeDocument/2006/relationships/customXml" Target="../ink/ink258.xml"/><Relationship Id="rId99" Type="http://schemas.openxmlformats.org/officeDocument/2006/relationships/image" Target="../media/image419.png"/><Relationship Id="rId101" Type="http://schemas.openxmlformats.org/officeDocument/2006/relationships/image" Target="../media/image420.png"/><Relationship Id="rId39" Type="http://schemas.openxmlformats.org/officeDocument/2006/relationships/customXml" Target="../ink/ink230.xml"/><Relationship Id="rId109" Type="http://schemas.openxmlformats.org/officeDocument/2006/relationships/image" Target="../media/image424.png"/><Relationship Id="rId34" Type="http://schemas.openxmlformats.org/officeDocument/2006/relationships/image" Target="../media/image389.png"/><Relationship Id="rId50" Type="http://schemas.openxmlformats.org/officeDocument/2006/relationships/image" Target="../media/image396.png"/><Relationship Id="rId55" Type="http://schemas.openxmlformats.org/officeDocument/2006/relationships/customXml" Target="../ink/ink238.xml"/><Relationship Id="rId76" Type="http://schemas.openxmlformats.org/officeDocument/2006/relationships/image" Target="../media/image409.png"/><Relationship Id="rId97" Type="http://schemas.openxmlformats.org/officeDocument/2006/relationships/image" Target="../media/image418.png"/><Relationship Id="rId104" Type="http://schemas.openxmlformats.org/officeDocument/2006/relationships/customXml" Target="../ink/ink263.xml"/><Relationship Id="rId71" Type="http://schemas.openxmlformats.org/officeDocument/2006/relationships/customXml" Target="../ink/ink246.xml"/><Relationship Id="rId92" Type="http://schemas.openxmlformats.org/officeDocument/2006/relationships/customXml" Target="../ink/ink257.xml"/><Relationship Id="rId2" Type="http://schemas.openxmlformats.org/officeDocument/2006/relationships/notesSlide" Target="../notesSlides/notesSlide11.xml"/><Relationship Id="rId40" Type="http://schemas.openxmlformats.org/officeDocument/2006/relationships/image" Target="../media/image392.png"/><Relationship Id="rId45" Type="http://schemas.openxmlformats.org/officeDocument/2006/relationships/customXml" Target="../ink/ink233.xml"/><Relationship Id="rId66" Type="http://schemas.openxmlformats.org/officeDocument/2006/relationships/image" Target="../media/image404.png"/><Relationship Id="rId87" Type="http://schemas.openxmlformats.org/officeDocument/2006/relationships/image" Target="../media/image413.png"/><Relationship Id="rId110" Type="http://schemas.openxmlformats.org/officeDocument/2006/relationships/customXml" Target="../ink/ink266.xml"/><Relationship Id="rId115" Type="http://schemas.openxmlformats.org/officeDocument/2006/relationships/image" Target="../media/image427.png"/><Relationship Id="rId61" Type="http://schemas.openxmlformats.org/officeDocument/2006/relationships/customXml" Target="../ink/ink241.xml"/><Relationship Id="rId82" Type="http://schemas.openxmlformats.org/officeDocument/2006/relationships/image" Target="../media/image2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5.xml"/><Relationship Id="rId18" Type="http://schemas.openxmlformats.org/officeDocument/2006/relationships/image" Target="../media/image436.png"/><Relationship Id="rId26" Type="http://schemas.openxmlformats.org/officeDocument/2006/relationships/image" Target="../media/image440.png"/><Relationship Id="rId3" Type="http://schemas.openxmlformats.org/officeDocument/2006/relationships/customXml" Target="../ink/ink270.xml"/><Relationship Id="rId21" Type="http://schemas.openxmlformats.org/officeDocument/2006/relationships/customXml" Target="../ink/ink279.xml"/><Relationship Id="rId34" Type="http://schemas.openxmlformats.org/officeDocument/2006/relationships/image" Target="../media/image444.png"/><Relationship Id="rId7" Type="http://schemas.openxmlformats.org/officeDocument/2006/relationships/customXml" Target="../ink/ink272.xml"/><Relationship Id="rId12" Type="http://schemas.openxmlformats.org/officeDocument/2006/relationships/image" Target="../media/image433.png"/><Relationship Id="rId17" Type="http://schemas.openxmlformats.org/officeDocument/2006/relationships/customXml" Target="../ink/ink277.xml"/><Relationship Id="rId25" Type="http://schemas.openxmlformats.org/officeDocument/2006/relationships/customXml" Target="../ink/ink281.xml"/><Relationship Id="rId33" Type="http://schemas.openxmlformats.org/officeDocument/2006/relationships/customXml" Target="../ink/ink285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35.png"/><Relationship Id="rId20" Type="http://schemas.openxmlformats.org/officeDocument/2006/relationships/image" Target="../media/image437.png"/><Relationship Id="rId29" Type="http://schemas.openxmlformats.org/officeDocument/2006/relationships/customXml" Target="../ink/ink2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customXml" Target="../ink/ink274.xml"/><Relationship Id="rId24" Type="http://schemas.openxmlformats.org/officeDocument/2006/relationships/image" Target="../media/image439.png"/><Relationship Id="rId32" Type="http://schemas.openxmlformats.org/officeDocument/2006/relationships/image" Target="../media/image443.png"/><Relationship Id="rId5" Type="http://schemas.openxmlformats.org/officeDocument/2006/relationships/customXml" Target="../ink/ink271.xml"/><Relationship Id="rId15" Type="http://schemas.openxmlformats.org/officeDocument/2006/relationships/customXml" Target="../ink/ink276.xml"/><Relationship Id="rId23" Type="http://schemas.openxmlformats.org/officeDocument/2006/relationships/customXml" Target="../ink/ink280.xml"/><Relationship Id="rId28" Type="http://schemas.openxmlformats.org/officeDocument/2006/relationships/image" Target="../media/image441.png"/><Relationship Id="rId36" Type="http://schemas.openxmlformats.org/officeDocument/2006/relationships/image" Target="../media/image445.png"/><Relationship Id="rId10" Type="http://schemas.openxmlformats.org/officeDocument/2006/relationships/image" Target="../media/image432.png"/><Relationship Id="rId19" Type="http://schemas.openxmlformats.org/officeDocument/2006/relationships/customXml" Target="../ink/ink278.xml"/><Relationship Id="rId31" Type="http://schemas.openxmlformats.org/officeDocument/2006/relationships/customXml" Target="../ink/ink284.xml"/><Relationship Id="rId4" Type="http://schemas.openxmlformats.org/officeDocument/2006/relationships/image" Target="../media/image429.png"/><Relationship Id="rId9" Type="http://schemas.openxmlformats.org/officeDocument/2006/relationships/customXml" Target="../ink/ink273.xml"/><Relationship Id="rId14" Type="http://schemas.openxmlformats.org/officeDocument/2006/relationships/image" Target="../media/image434.png"/><Relationship Id="rId22" Type="http://schemas.openxmlformats.org/officeDocument/2006/relationships/image" Target="../media/image438.png"/><Relationship Id="rId27" Type="http://schemas.openxmlformats.org/officeDocument/2006/relationships/customXml" Target="../ink/ink282.xml"/><Relationship Id="rId30" Type="http://schemas.openxmlformats.org/officeDocument/2006/relationships/image" Target="../media/image442.png"/><Relationship Id="rId35" Type="http://schemas.openxmlformats.org/officeDocument/2006/relationships/customXml" Target="../ink/ink286.xml"/><Relationship Id="rId8" Type="http://schemas.openxmlformats.org/officeDocument/2006/relationships/image" Target="../media/image43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74.png"/><Relationship Id="rId26" Type="http://schemas.openxmlformats.org/officeDocument/2006/relationships/image" Target="../media/image178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2.png"/><Relationship Id="rId7" Type="http://schemas.openxmlformats.org/officeDocument/2006/relationships/customXml" Target="../ink/ink3.xml"/><Relationship Id="rId12" Type="http://schemas.openxmlformats.org/officeDocument/2006/relationships/image" Target="../media/image17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4.png"/><Relationship Id="rId2" Type="http://schemas.openxmlformats.org/officeDocument/2006/relationships/chart" Target="../charts/chart1.xml"/><Relationship Id="rId16" Type="http://schemas.openxmlformats.org/officeDocument/2006/relationships/image" Target="../media/image173.png"/><Relationship Id="rId20" Type="http://schemas.openxmlformats.org/officeDocument/2006/relationships/image" Target="../media/image175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8.png"/><Relationship Id="rId11" Type="http://schemas.openxmlformats.org/officeDocument/2006/relationships/customXml" Target="../ink/ink5.xml"/><Relationship Id="rId24" Type="http://schemas.openxmlformats.org/officeDocument/2006/relationships/image" Target="../media/image177.png"/><Relationship Id="rId32" Type="http://schemas.openxmlformats.org/officeDocument/2006/relationships/image" Target="../media/image181.png"/><Relationship Id="rId37" Type="http://schemas.openxmlformats.org/officeDocument/2006/relationships/customXml" Target="../ink/ink18.xml"/><Relationship Id="rId40" Type="http://schemas.openxmlformats.org/officeDocument/2006/relationships/image" Target="../media/image185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9.png"/><Relationship Id="rId36" Type="http://schemas.openxmlformats.org/officeDocument/2006/relationships/image" Target="../media/image183.png"/><Relationship Id="rId10" Type="http://schemas.openxmlformats.org/officeDocument/2006/relationships/image" Target="../media/image17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51.png"/><Relationship Id="rId9" Type="http://schemas.openxmlformats.org/officeDocument/2006/relationships/customXml" Target="../ink/ink4.xml"/><Relationship Id="rId14" Type="http://schemas.openxmlformats.org/officeDocument/2006/relationships/image" Target="../media/image172.png"/><Relationship Id="rId22" Type="http://schemas.openxmlformats.org/officeDocument/2006/relationships/image" Target="../media/image176.png"/><Relationship Id="rId27" Type="http://schemas.openxmlformats.org/officeDocument/2006/relationships/customXml" Target="../ink/ink13.xml"/><Relationship Id="rId30" Type="http://schemas.openxmlformats.org/officeDocument/2006/relationships/image" Target="../media/image180.png"/><Relationship Id="rId35" Type="http://schemas.openxmlformats.org/officeDocument/2006/relationships/customXml" Target="../ink/ink17.xml"/><Relationship Id="rId8" Type="http://schemas.openxmlformats.org/officeDocument/2006/relationships/image" Target="../media/image169.png"/><Relationship Id="rId3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2.xml"/><Relationship Id="rId18" Type="http://schemas.openxmlformats.org/officeDocument/2006/relationships/image" Target="../media/image453.png"/><Relationship Id="rId26" Type="http://schemas.openxmlformats.org/officeDocument/2006/relationships/image" Target="../media/image457.png"/><Relationship Id="rId39" Type="http://schemas.openxmlformats.org/officeDocument/2006/relationships/customXml" Target="../ink/ink305.xml"/><Relationship Id="rId21" Type="http://schemas.openxmlformats.org/officeDocument/2006/relationships/customXml" Target="../ink/ink296.xml"/><Relationship Id="rId34" Type="http://schemas.openxmlformats.org/officeDocument/2006/relationships/image" Target="../media/image461.png"/><Relationship Id="rId42" Type="http://schemas.openxmlformats.org/officeDocument/2006/relationships/customXml" Target="../ink/ink307.xml"/><Relationship Id="rId47" Type="http://schemas.openxmlformats.org/officeDocument/2006/relationships/image" Target="../media/image466.png"/><Relationship Id="rId50" Type="http://schemas.openxmlformats.org/officeDocument/2006/relationships/customXml" Target="../ink/ink312.xml"/><Relationship Id="rId7" Type="http://schemas.openxmlformats.org/officeDocument/2006/relationships/customXml" Target="../ink/ink289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52.png"/><Relationship Id="rId29" Type="http://schemas.openxmlformats.org/officeDocument/2006/relationships/customXml" Target="../ink/ink300.xml"/><Relationship Id="rId11" Type="http://schemas.openxmlformats.org/officeDocument/2006/relationships/customXml" Target="../ink/ink291.xml"/><Relationship Id="rId24" Type="http://schemas.openxmlformats.org/officeDocument/2006/relationships/image" Target="../media/image456.png"/><Relationship Id="rId32" Type="http://schemas.openxmlformats.org/officeDocument/2006/relationships/image" Target="../media/image460.png"/><Relationship Id="rId37" Type="http://schemas.openxmlformats.org/officeDocument/2006/relationships/customXml" Target="../ink/ink304.xml"/><Relationship Id="rId40" Type="http://schemas.openxmlformats.org/officeDocument/2006/relationships/image" Target="../media/image464.png"/><Relationship Id="rId45" Type="http://schemas.openxmlformats.org/officeDocument/2006/relationships/image" Target="../media/image465.png"/><Relationship Id="rId5" Type="http://schemas.openxmlformats.org/officeDocument/2006/relationships/customXml" Target="../ink/ink288.xml"/><Relationship Id="rId15" Type="http://schemas.openxmlformats.org/officeDocument/2006/relationships/customXml" Target="../ink/ink293.xml"/><Relationship Id="rId23" Type="http://schemas.openxmlformats.org/officeDocument/2006/relationships/customXml" Target="../ink/ink297.xml"/><Relationship Id="rId28" Type="http://schemas.openxmlformats.org/officeDocument/2006/relationships/image" Target="../media/image458.png"/><Relationship Id="rId36" Type="http://schemas.openxmlformats.org/officeDocument/2006/relationships/image" Target="../media/image462.png"/><Relationship Id="rId49" Type="http://schemas.openxmlformats.org/officeDocument/2006/relationships/image" Target="../media/image467.png"/><Relationship Id="rId10" Type="http://schemas.openxmlformats.org/officeDocument/2006/relationships/image" Target="../media/image449.png"/><Relationship Id="rId19" Type="http://schemas.openxmlformats.org/officeDocument/2006/relationships/customXml" Target="../ink/ink295.xml"/><Relationship Id="rId31" Type="http://schemas.openxmlformats.org/officeDocument/2006/relationships/customXml" Target="../ink/ink301.xml"/><Relationship Id="rId44" Type="http://schemas.openxmlformats.org/officeDocument/2006/relationships/customXml" Target="../ink/ink309.xml"/><Relationship Id="rId4" Type="http://schemas.openxmlformats.org/officeDocument/2006/relationships/image" Target="../media/image446.png"/><Relationship Id="rId9" Type="http://schemas.openxmlformats.org/officeDocument/2006/relationships/customXml" Target="../ink/ink290.xml"/><Relationship Id="rId14" Type="http://schemas.openxmlformats.org/officeDocument/2006/relationships/image" Target="../media/image451.png"/><Relationship Id="rId22" Type="http://schemas.openxmlformats.org/officeDocument/2006/relationships/image" Target="../media/image455.png"/><Relationship Id="rId27" Type="http://schemas.openxmlformats.org/officeDocument/2006/relationships/customXml" Target="../ink/ink299.xml"/><Relationship Id="rId30" Type="http://schemas.openxmlformats.org/officeDocument/2006/relationships/image" Target="../media/image459.png"/><Relationship Id="rId35" Type="http://schemas.openxmlformats.org/officeDocument/2006/relationships/customXml" Target="../ink/ink303.xml"/><Relationship Id="rId43" Type="http://schemas.openxmlformats.org/officeDocument/2006/relationships/customXml" Target="../ink/ink308.xml"/><Relationship Id="rId48" Type="http://schemas.openxmlformats.org/officeDocument/2006/relationships/customXml" Target="../ink/ink311.xml"/><Relationship Id="rId8" Type="http://schemas.openxmlformats.org/officeDocument/2006/relationships/image" Target="../media/image448.png"/><Relationship Id="rId3" Type="http://schemas.openxmlformats.org/officeDocument/2006/relationships/customXml" Target="../ink/ink287.xml"/><Relationship Id="rId12" Type="http://schemas.openxmlformats.org/officeDocument/2006/relationships/image" Target="../media/image450.png"/><Relationship Id="rId17" Type="http://schemas.openxmlformats.org/officeDocument/2006/relationships/customXml" Target="../ink/ink294.xml"/><Relationship Id="rId25" Type="http://schemas.openxmlformats.org/officeDocument/2006/relationships/customXml" Target="../ink/ink298.xml"/><Relationship Id="rId33" Type="http://schemas.openxmlformats.org/officeDocument/2006/relationships/customXml" Target="../ink/ink302.xml"/><Relationship Id="rId38" Type="http://schemas.openxmlformats.org/officeDocument/2006/relationships/image" Target="../media/image463.png"/><Relationship Id="rId46" Type="http://schemas.openxmlformats.org/officeDocument/2006/relationships/customXml" Target="../ink/ink310.xml"/><Relationship Id="rId20" Type="http://schemas.openxmlformats.org/officeDocument/2006/relationships/image" Target="../media/image454.png"/><Relationship Id="rId41" Type="http://schemas.openxmlformats.org/officeDocument/2006/relationships/customXml" Target="../ink/ink3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193.png"/><Relationship Id="rId26" Type="http://schemas.openxmlformats.org/officeDocument/2006/relationships/image" Target="../media/image197.png"/><Relationship Id="rId39" Type="http://schemas.openxmlformats.org/officeDocument/2006/relationships/customXml" Target="../ink/ink38.xml"/><Relationship Id="rId21" Type="http://schemas.openxmlformats.org/officeDocument/2006/relationships/customXml" Target="../ink/ink29.xml"/><Relationship Id="rId34" Type="http://schemas.openxmlformats.org/officeDocument/2006/relationships/image" Target="../media/image201.png"/><Relationship Id="rId42" Type="http://schemas.openxmlformats.org/officeDocument/2006/relationships/image" Target="../media/image205.png"/><Relationship Id="rId47" Type="http://schemas.openxmlformats.org/officeDocument/2006/relationships/customXml" Target="../ink/ink42.xml"/><Relationship Id="rId7" Type="http://schemas.openxmlformats.org/officeDocument/2006/relationships/customXml" Target="../ink/ink22.xml"/><Relationship Id="rId2" Type="http://schemas.openxmlformats.org/officeDocument/2006/relationships/chart" Target="../charts/chart2.xml"/><Relationship Id="rId16" Type="http://schemas.openxmlformats.org/officeDocument/2006/relationships/image" Target="../media/image192.png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11" Type="http://schemas.openxmlformats.org/officeDocument/2006/relationships/customXml" Target="../ink/ink24.xml"/><Relationship Id="rId24" Type="http://schemas.openxmlformats.org/officeDocument/2006/relationships/image" Target="../media/image196.png"/><Relationship Id="rId32" Type="http://schemas.openxmlformats.org/officeDocument/2006/relationships/image" Target="../media/image200.png"/><Relationship Id="rId37" Type="http://schemas.openxmlformats.org/officeDocument/2006/relationships/customXml" Target="../ink/ink37.xml"/><Relationship Id="rId40" Type="http://schemas.openxmlformats.org/officeDocument/2006/relationships/image" Target="../media/image204.png"/><Relationship Id="rId45" Type="http://schemas.openxmlformats.org/officeDocument/2006/relationships/customXml" Target="../ink/ink41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198.png"/><Relationship Id="rId36" Type="http://schemas.openxmlformats.org/officeDocument/2006/relationships/image" Target="../media/image202.png"/><Relationship Id="rId10" Type="http://schemas.openxmlformats.org/officeDocument/2006/relationships/image" Target="../media/image189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4" Type="http://schemas.openxmlformats.org/officeDocument/2006/relationships/image" Target="../media/image206.png"/><Relationship Id="rId4" Type="http://schemas.openxmlformats.org/officeDocument/2006/relationships/image" Target="../media/image186.png"/><Relationship Id="rId9" Type="http://schemas.openxmlformats.org/officeDocument/2006/relationships/customXml" Target="../ink/ink23.xml"/><Relationship Id="rId14" Type="http://schemas.openxmlformats.org/officeDocument/2006/relationships/image" Target="../media/image191.png"/><Relationship Id="rId22" Type="http://schemas.openxmlformats.org/officeDocument/2006/relationships/image" Target="../media/image195.png"/><Relationship Id="rId27" Type="http://schemas.openxmlformats.org/officeDocument/2006/relationships/customXml" Target="../ink/ink32.xml"/><Relationship Id="rId30" Type="http://schemas.openxmlformats.org/officeDocument/2006/relationships/image" Target="../media/image199.png"/><Relationship Id="rId35" Type="http://schemas.openxmlformats.org/officeDocument/2006/relationships/customXml" Target="../ink/ink36.xml"/><Relationship Id="rId43" Type="http://schemas.openxmlformats.org/officeDocument/2006/relationships/customXml" Target="../ink/ink40.xml"/><Relationship Id="rId48" Type="http://schemas.openxmlformats.org/officeDocument/2006/relationships/image" Target="../media/image208.png"/><Relationship Id="rId8" Type="http://schemas.openxmlformats.org/officeDocument/2006/relationships/image" Target="../media/image188.png"/><Relationship Id="rId3" Type="http://schemas.openxmlformats.org/officeDocument/2006/relationships/customXml" Target="../ink/ink20.xml"/><Relationship Id="rId12" Type="http://schemas.openxmlformats.org/officeDocument/2006/relationships/image" Target="../media/image190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customXml" Target="../ink/ink35.xml"/><Relationship Id="rId38" Type="http://schemas.openxmlformats.org/officeDocument/2006/relationships/image" Target="../media/image203.png"/><Relationship Id="rId46" Type="http://schemas.openxmlformats.org/officeDocument/2006/relationships/image" Target="../media/image207.png"/><Relationship Id="rId20" Type="http://schemas.openxmlformats.org/officeDocument/2006/relationships/image" Target="../media/image194.png"/><Relationship Id="rId41" Type="http://schemas.openxmlformats.org/officeDocument/2006/relationships/customXml" Target="../ink/ink3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.xml"/><Relationship Id="rId18" Type="http://schemas.openxmlformats.org/officeDocument/2006/relationships/image" Target="../media/image217.png"/><Relationship Id="rId26" Type="http://schemas.openxmlformats.org/officeDocument/2006/relationships/image" Target="../media/image221.png"/><Relationship Id="rId39" Type="http://schemas.openxmlformats.org/officeDocument/2006/relationships/customXml" Target="../ink/ink60.xml"/><Relationship Id="rId21" Type="http://schemas.openxmlformats.org/officeDocument/2006/relationships/customXml" Target="../ink/ink51.xml"/><Relationship Id="rId34" Type="http://schemas.openxmlformats.org/officeDocument/2006/relationships/image" Target="../media/image225.png"/><Relationship Id="rId42" Type="http://schemas.openxmlformats.org/officeDocument/2006/relationships/image" Target="../media/image229.png"/><Relationship Id="rId47" Type="http://schemas.openxmlformats.org/officeDocument/2006/relationships/customXml" Target="../ink/ink64.xml"/><Relationship Id="rId50" Type="http://schemas.openxmlformats.org/officeDocument/2006/relationships/image" Target="../media/image233.png"/><Relationship Id="rId7" Type="http://schemas.openxmlformats.org/officeDocument/2006/relationships/customXml" Target="../ink/ink4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6.png"/><Relationship Id="rId29" Type="http://schemas.openxmlformats.org/officeDocument/2006/relationships/customXml" Target="../ink/ink55.xml"/><Relationship Id="rId11" Type="http://schemas.openxmlformats.org/officeDocument/2006/relationships/customXml" Target="../ink/ink46.xml"/><Relationship Id="rId24" Type="http://schemas.openxmlformats.org/officeDocument/2006/relationships/image" Target="../media/image220.png"/><Relationship Id="rId32" Type="http://schemas.openxmlformats.org/officeDocument/2006/relationships/image" Target="../media/image224.png"/><Relationship Id="rId37" Type="http://schemas.openxmlformats.org/officeDocument/2006/relationships/customXml" Target="../ink/ink59.xml"/><Relationship Id="rId40" Type="http://schemas.openxmlformats.org/officeDocument/2006/relationships/image" Target="../media/image228.png"/><Relationship Id="rId45" Type="http://schemas.openxmlformats.org/officeDocument/2006/relationships/customXml" Target="../ink/ink63.xml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222.png"/><Relationship Id="rId36" Type="http://schemas.openxmlformats.org/officeDocument/2006/relationships/image" Target="../media/image226.png"/><Relationship Id="rId49" Type="http://schemas.openxmlformats.org/officeDocument/2006/relationships/customXml" Target="../ink/ink65.xml"/><Relationship Id="rId10" Type="http://schemas.openxmlformats.org/officeDocument/2006/relationships/image" Target="../media/image213.png"/><Relationship Id="rId19" Type="http://schemas.openxmlformats.org/officeDocument/2006/relationships/customXml" Target="../ink/ink50.xml"/><Relationship Id="rId31" Type="http://schemas.openxmlformats.org/officeDocument/2006/relationships/customXml" Target="../ink/ink56.xml"/><Relationship Id="rId44" Type="http://schemas.openxmlformats.org/officeDocument/2006/relationships/image" Target="../media/image230.png"/><Relationship Id="rId52" Type="http://schemas.openxmlformats.org/officeDocument/2006/relationships/image" Target="../media/image234.png"/><Relationship Id="rId4" Type="http://schemas.openxmlformats.org/officeDocument/2006/relationships/image" Target="../media/image3.emf"/><Relationship Id="rId9" Type="http://schemas.openxmlformats.org/officeDocument/2006/relationships/customXml" Target="../ink/ink45.xml"/><Relationship Id="rId14" Type="http://schemas.openxmlformats.org/officeDocument/2006/relationships/image" Target="../media/image215.png"/><Relationship Id="rId22" Type="http://schemas.openxmlformats.org/officeDocument/2006/relationships/image" Target="../media/image219.png"/><Relationship Id="rId27" Type="http://schemas.openxmlformats.org/officeDocument/2006/relationships/customXml" Target="../ink/ink54.xml"/><Relationship Id="rId30" Type="http://schemas.openxmlformats.org/officeDocument/2006/relationships/image" Target="../media/image223.png"/><Relationship Id="rId35" Type="http://schemas.openxmlformats.org/officeDocument/2006/relationships/customXml" Target="../ink/ink58.xml"/><Relationship Id="rId43" Type="http://schemas.openxmlformats.org/officeDocument/2006/relationships/customXml" Target="../ink/ink62.xml"/><Relationship Id="rId48" Type="http://schemas.openxmlformats.org/officeDocument/2006/relationships/image" Target="../media/image232.png"/><Relationship Id="rId8" Type="http://schemas.openxmlformats.org/officeDocument/2006/relationships/image" Target="../media/image212.png"/><Relationship Id="rId51" Type="http://schemas.openxmlformats.org/officeDocument/2006/relationships/customXml" Target="../ink/ink66.xml"/><Relationship Id="rId3" Type="http://schemas.openxmlformats.org/officeDocument/2006/relationships/image" Target="../media/image2.png"/><Relationship Id="rId12" Type="http://schemas.openxmlformats.org/officeDocument/2006/relationships/image" Target="../media/image214.png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3" Type="http://schemas.openxmlformats.org/officeDocument/2006/relationships/customXml" Target="../ink/ink57.xml"/><Relationship Id="rId38" Type="http://schemas.openxmlformats.org/officeDocument/2006/relationships/image" Target="../media/image227.png"/><Relationship Id="rId46" Type="http://schemas.openxmlformats.org/officeDocument/2006/relationships/image" Target="../media/image231.png"/><Relationship Id="rId20" Type="http://schemas.openxmlformats.org/officeDocument/2006/relationships/image" Target="../media/image218.png"/><Relationship Id="rId41" Type="http://schemas.openxmlformats.org/officeDocument/2006/relationships/customXml" Target="../ink/ink6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customXml" Target="../ink/ink67.xml"/><Relationship Id="rId7" Type="http://schemas.openxmlformats.org/officeDocument/2006/relationships/customXml" Target="../ink/ink69.xml"/><Relationship Id="rId12" Type="http://schemas.openxmlformats.org/officeDocument/2006/relationships/image" Target="../media/image24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png"/><Relationship Id="rId11" Type="http://schemas.openxmlformats.org/officeDocument/2006/relationships/customXml" Target="../ink/ink71.xml"/><Relationship Id="rId5" Type="http://schemas.openxmlformats.org/officeDocument/2006/relationships/customXml" Target="../ink/ink68.xml"/><Relationship Id="rId10" Type="http://schemas.openxmlformats.org/officeDocument/2006/relationships/image" Target="../media/image239.png"/><Relationship Id="rId4" Type="http://schemas.openxmlformats.org/officeDocument/2006/relationships/image" Target="../media/image236.png"/><Relationship Id="rId9" Type="http://schemas.openxmlformats.org/officeDocument/2006/relationships/customXml" Target="../ink/ink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2.png"/><Relationship Id="rId4" Type="http://schemas.openxmlformats.org/officeDocument/2006/relationships/customXml" Target="../ink/ink7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6.xml"/><Relationship Id="rId21" Type="http://schemas.openxmlformats.org/officeDocument/2006/relationships/customXml" Target="../ink/ink83.xml"/><Relationship Id="rId42" Type="http://schemas.openxmlformats.org/officeDocument/2006/relationships/customXml" Target="../ink/ink94.xml"/><Relationship Id="rId47" Type="http://schemas.openxmlformats.org/officeDocument/2006/relationships/image" Target="../media/image264.png"/><Relationship Id="rId63" Type="http://schemas.openxmlformats.org/officeDocument/2006/relationships/image" Target="../media/image272.png"/><Relationship Id="rId68" Type="http://schemas.openxmlformats.org/officeDocument/2006/relationships/customXml" Target="../ink/ink107.xml"/><Relationship Id="rId16" Type="http://schemas.openxmlformats.org/officeDocument/2006/relationships/image" Target="../media/image249.png"/><Relationship Id="rId11" Type="http://schemas.openxmlformats.org/officeDocument/2006/relationships/customXml" Target="../ink/ink78.xml"/><Relationship Id="rId32" Type="http://schemas.openxmlformats.org/officeDocument/2006/relationships/customXml" Target="../ink/ink89.xml"/><Relationship Id="rId37" Type="http://schemas.openxmlformats.org/officeDocument/2006/relationships/image" Target="../media/image259.png"/><Relationship Id="rId53" Type="http://schemas.openxmlformats.org/officeDocument/2006/relationships/image" Target="../media/image267.png"/><Relationship Id="rId58" Type="http://schemas.openxmlformats.org/officeDocument/2006/relationships/customXml" Target="../ink/ink102.xml"/><Relationship Id="rId74" Type="http://schemas.openxmlformats.org/officeDocument/2006/relationships/customXml" Target="../ink/ink110.xml"/><Relationship Id="rId79" Type="http://schemas.openxmlformats.org/officeDocument/2006/relationships/image" Target="../media/image280.png"/><Relationship Id="rId5" Type="http://schemas.openxmlformats.org/officeDocument/2006/relationships/customXml" Target="../ink/ink75.xml"/><Relationship Id="rId61" Type="http://schemas.openxmlformats.org/officeDocument/2006/relationships/image" Target="../media/image271.png"/><Relationship Id="rId82" Type="http://schemas.openxmlformats.org/officeDocument/2006/relationships/customXml" Target="../ink/ink114.xml"/><Relationship Id="rId19" Type="http://schemas.openxmlformats.org/officeDocument/2006/relationships/customXml" Target="../ink/ink82.xml"/><Relationship Id="rId14" Type="http://schemas.openxmlformats.org/officeDocument/2006/relationships/image" Target="../media/image248.png"/><Relationship Id="rId22" Type="http://schemas.openxmlformats.org/officeDocument/2006/relationships/image" Target="../media/image252.png"/><Relationship Id="rId27" Type="http://schemas.openxmlformats.org/officeDocument/2006/relationships/image" Target="../media/image254.png"/><Relationship Id="rId30" Type="http://schemas.openxmlformats.org/officeDocument/2006/relationships/customXml" Target="../ink/ink88.xml"/><Relationship Id="rId35" Type="http://schemas.openxmlformats.org/officeDocument/2006/relationships/image" Target="../media/image258.png"/><Relationship Id="rId43" Type="http://schemas.openxmlformats.org/officeDocument/2006/relationships/image" Target="../media/image262.png"/><Relationship Id="rId48" Type="http://schemas.openxmlformats.org/officeDocument/2006/relationships/customXml" Target="../ink/ink97.xml"/><Relationship Id="rId56" Type="http://schemas.openxmlformats.org/officeDocument/2006/relationships/customXml" Target="../ink/ink101.xml"/><Relationship Id="rId64" Type="http://schemas.openxmlformats.org/officeDocument/2006/relationships/customXml" Target="../ink/ink105.xml"/><Relationship Id="rId69" Type="http://schemas.openxmlformats.org/officeDocument/2006/relationships/image" Target="../media/image275.png"/><Relationship Id="rId77" Type="http://schemas.openxmlformats.org/officeDocument/2006/relationships/image" Target="../media/image279.png"/><Relationship Id="rId8" Type="http://schemas.openxmlformats.org/officeDocument/2006/relationships/image" Target="../media/image245.png"/><Relationship Id="rId51" Type="http://schemas.openxmlformats.org/officeDocument/2006/relationships/image" Target="../media/image266.png"/><Relationship Id="rId72" Type="http://schemas.openxmlformats.org/officeDocument/2006/relationships/customXml" Target="../ink/ink109.xml"/><Relationship Id="rId80" Type="http://schemas.openxmlformats.org/officeDocument/2006/relationships/customXml" Target="../ink/ink113.xml"/><Relationship Id="rId3" Type="http://schemas.openxmlformats.org/officeDocument/2006/relationships/customXml" Target="../ink/ink74.xml"/><Relationship Id="rId12" Type="http://schemas.openxmlformats.org/officeDocument/2006/relationships/image" Target="../media/image247.png"/><Relationship Id="rId17" Type="http://schemas.openxmlformats.org/officeDocument/2006/relationships/customXml" Target="../ink/ink81.xml"/><Relationship Id="rId25" Type="http://schemas.openxmlformats.org/officeDocument/2006/relationships/image" Target="../media/image253.png"/><Relationship Id="rId33" Type="http://schemas.openxmlformats.org/officeDocument/2006/relationships/image" Target="../media/image257.png"/><Relationship Id="rId38" Type="http://schemas.openxmlformats.org/officeDocument/2006/relationships/customXml" Target="../ink/ink92.xml"/><Relationship Id="rId46" Type="http://schemas.openxmlformats.org/officeDocument/2006/relationships/customXml" Target="../ink/ink96.xml"/><Relationship Id="rId59" Type="http://schemas.openxmlformats.org/officeDocument/2006/relationships/image" Target="../media/image270.png"/><Relationship Id="rId67" Type="http://schemas.openxmlformats.org/officeDocument/2006/relationships/image" Target="../media/image274.png"/><Relationship Id="rId20" Type="http://schemas.openxmlformats.org/officeDocument/2006/relationships/image" Target="../media/image251.png"/><Relationship Id="rId41" Type="http://schemas.openxmlformats.org/officeDocument/2006/relationships/image" Target="../media/image261.png"/><Relationship Id="rId54" Type="http://schemas.openxmlformats.org/officeDocument/2006/relationships/customXml" Target="../ink/ink100.xml"/><Relationship Id="rId62" Type="http://schemas.openxmlformats.org/officeDocument/2006/relationships/customXml" Target="../ink/ink104.xml"/><Relationship Id="rId70" Type="http://schemas.openxmlformats.org/officeDocument/2006/relationships/customXml" Target="../ink/ink108.xml"/><Relationship Id="rId75" Type="http://schemas.openxmlformats.org/officeDocument/2006/relationships/image" Target="../media/image278.png"/><Relationship Id="rId83" Type="http://schemas.openxmlformats.org/officeDocument/2006/relationships/image" Target="../media/image28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4.png"/><Relationship Id="rId15" Type="http://schemas.openxmlformats.org/officeDocument/2006/relationships/customXml" Target="../ink/ink80.xml"/><Relationship Id="rId23" Type="http://schemas.openxmlformats.org/officeDocument/2006/relationships/customXml" Target="../ink/ink84.xml"/><Relationship Id="rId28" Type="http://schemas.openxmlformats.org/officeDocument/2006/relationships/customXml" Target="../ink/ink87.xml"/><Relationship Id="rId36" Type="http://schemas.openxmlformats.org/officeDocument/2006/relationships/customXml" Target="../ink/ink91.xml"/><Relationship Id="rId49" Type="http://schemas.openxmlformats.org/officeDocument/2006/relationships/image" Target="../media/image265.png"/><Relationship Id="rId57" Type="http://schemas.openxmlformats.org/officeDocument/2006/relationships/image" Target="../media/image269.png"/><Relationship Id="rId10" Type="http://schemas.openxmlformats.org/officeDocument/2006/relationships/image" Target="../media/image246.png"/><Relationship Id="rId31" Type="http://schemas.openxmlformats.org/officeDocument/2006/relationships/image" Target="../media/image256.png"/><Relationship Id="rId44" Type="http://schemas.openxmlformats.org/officeDocument/2006/relationships/customXml" Target="../ink/ink95.xml"/><Relationship Id="rId52" Type="http://schemas.openxmlformats.org/officeDocument/2006/relationships/customXml" Target="../ink/ink99.xml"/><Relationship Id="rId60" Type="http://schemas.openxmlformats.org/officeDocument/2006/relationships/customXml" Target="../ink/ink103.xml"/><Relationship Id="rId65" Type="http://schemas.openxmlformats.org/officeDocument/2006/relationships/image" Target="../media/image273.png"/><Relationship Id="rId73" Type="http://schemas.openxmlformats.org/officeDocument/2006/relationships/image" Target="../media/image277.png"/><Relationship Id="rId78" Type="http://schemas.openxmlformats.org/officeDocument/2006/relationships/customXml" Target="../ink/ink112.xml"/><Relationship Id="rId81" Type="http://schemas.openxmlformats.org/officeDocument/2006/relationships/image" Target="../media/image281.png"/><Relationship Id="rId4" Type="http://schemas.openxmlformats.org/officeDocument/2006/relationships/image" Target="../media/image243.png"/><Relationship Id="rId9" Type="http://schemas.openxmlformats.org/officeDocument/2006/relationships/customXml" Target="../ink/ink77.xml"/><Relationship Id="rId13" Type="http://schemas.openxmlformats.org/officeDocument/2006/relationships/customXml" Target="../ink/ink79.xml"/><Relationship Id="rId18" Type="http://schemas.openxmlformats.org/officeDocument/2006/relationships/image" Target="../media/image250.png"/><Relationship Id="rId39" Type="http://schemas.openxmlformats.org/officeDocument/2006/relationships/image" Target="../media/image260.png"/><Relationship Id="rId34" Type="http://schemas.openxmlformats.org/officeDocument/2006/relationships/customXml" Target="../ink/ink90.xml"/><Relationship Id="rId50" Type="http://schemas.openxmlformats.org/officeDocument/2006/relationships/customXml" Target="../ink/ink98.xml"/><Relationship Id="rId55" Type="http://schemas.openxmlformats.org/officeDocument/2006/relationships/image" Target="../media/image268.png"/><Relationship Id="rId76" Type="http://schemas.openxmlformats.org/officeDocument/2006/relationships/customXml" Target="../ink/ink111.xml"/><Relationship Id="rId7" Type="http://schemas.openxmlformats.org/officeDocument/2006/relationships/customXml" Target="../ink/ink76.xml"/><Relationship Id="rId71" Type="http://schemas.openxmlformats.org/officeDocument/2006/relationships/image" Target="../media/image276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55.png"/><Relationship Id="rId24" Type="http://schemas.openxmlformats.org/officeDocument/2006/relationships/customXml" Target="../ink/ink85.xml"/><Relationship Id="rId40" Type="http://schemas.openxmlformats.org/officeDocument/2006/relationships/customXml" Target="../ink/ink93.xml"/><Relationship Id="rId45" Type="http://schemas.openxmlformats.org/officeDocument/2006/relationships/image" Target="../media/image263.png"/><Relationship Id="rId66" Type="http://schemas.openxmlformats.org/officeDocument/2006/relationships/customXml" Target="../ink/ink106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8.xml"/><Relationship Id="rId21" Type="http://schemas.openxmlformats.org/officeDocument/2006/relationships/image" Target="../media/image290.png"/><Relationship Id="rId42" Type="http://schemas.openxmlformats.org/officeDocument/2006/relationships/customXml" Target="../ink/ink136.xml"/><Relationship Id="rId47" Type="http://schemas.openxmlformats.org/officeDocument/2006/relationships/customXml" Target="../ink/ink139.xml"/><Relationship Id="rId63" Type="http://schemas.openxmlformats.org/officeDocument/2006/relationships/customXml" Target="../ink/ink147.xml"/><Relationship Id="rId68" Type="http://schemas.openxmlformats.org/officeDocument/2006/relationships/image" Target="../media/image313.png"/><Relationship Id="rId84" Type="http://schemas.openxmlformats.org/officeDocument/2006/relationships/image" Target="../media/image321.png"/><Relationship Id="rId16" Type="http://schemas.openxmlformats.org/officeDocument/2006/relationships/customXml" Target="../ink/ink122.xml"/><Relationship Id="rId11" Type="http://schemas.openxmlformats.org/officeDocument/2006/relationships/customXml" Target="../ink/ink119.xml"/><Relationship Id="rId32" Type="http://schemas.openxmlformats.org/officeDocument/2006/relationships/customXml" Target="../ink/ink131.xml"/><Relationship Id="rId37" Type="http://schemas.openxmlformats.org/officeDocument/2006/relationships/image" Target="../media/image298.png"/><Relationship Id="rId53" Type="http://schemas.openxmlformats.org/officeDocument/2006/relationships/customXml" Target="../ink/ink142.xml"/><Relationship Id="rId58" Type="http://schemas.openxmlformats.org/officeDocument/2006/relationships/image" Target="../media/image308.png"/><Relationship Id="rId74" Type="http://schemas.openxmlformats.org/officeDocument/2006/relationships/image" Target="../media/image316.png"/><Relationship Id="rId79" Type="http://schemas.openxmlformats.org/officeDocument/2006/relationships/customXml" Target="../ink/ink155.xml"/><Relationship Id="rId5" Type="http://schemas.openxmlformats.org/officeDocument/2006/relationships/customXml" Target="../ink/ink116.xml"/><Relationship Id="rId19" Type="http://schemas.openxmlformats.org/officeDocument/2006/relationships/image" Target="../media/image289.png"/><Relationship Id="rId14" Type="http://schemas.openxmlformats.org/officeDocument/2006/relationships/image" Target="../media/image252.png"/><Relationship Id="rId22" Type="http://schemas.openxmlformats.org/officeDocument/2006/relationships/customXml" Target="../ink/ink126.xml"/><Relationship Id="rId27" Type="http://schemas.openxmlformats.org/officeDocument/2006/relationships/image" Target="../media/image293.png"/><Relationship Id="rId30" Type="http://schemas.openxmlformats.org/officeDocument/2006/relationships/customXml" Target="../ink/ink130.xml"/><Relationship Id="rId35" Type="http://schemas.openxmlformats.org/officeDocument/2006/relationships/image" Target="../media/image297.png"/><Relationship Id="rId43" Type="http://schemas.openxmlformats.org/officeDocument/2006/relationships/image" Target="../media/image301.png"/><Relationship Id="rId48" Type="http://schemas.openxmlformats.org/officeDocument/2006/relationships/image" Target="../media/image303.png"/><Relationship Id="rId56" Type="http://schemas.openxmlformats.org/officeDocument/2006/relationships/image" Target="../media/image307.png"/><Relationship Id="rId64" Type="http://schemas.openxmlformats.org/officeDocument/2006/relationships/image" Target="../media/image311.png"/><Relationship Id="rId69" Type="http://schemas.openxmlformats.org/officeDocument/2006/relationships/customXml" Target="../ink/ink150.xml"/><Relationship Id="rId77" Type="http://schemas.openxmlformats.org/officeDocument/2006/relationships/customXml" Target="../ink/ink154.xml"/><Relationship Id="rId8" Type="http://schemas.openxmlformats.org/officeDocument/2006/relationships/image" Target="../media/image286.png"/><Relationship Id="rId51" Type="http://schemas.openxmlformats.org/officeDocument/2006/relationships/customXml" Target="../ink/ink141.xml"/><Relationship Id="rId72" Type="http://schemas.openxmlformats.org/officeDocument/2006/relationships/image" Target="../media/image315.png"/><Relationship Id="rId80" Type="http://schemas.openxmlformats.org/officeDocument/2006/relationships/image" Target="../media/image319.png"/><Relationship Id="rId85" Type="http://schemas.openxmlformats.org/officeDocument/2006/relationships/customXml" Target="../ink/ink158.xml"/><Relationship Id="rId3" Type="http://schemas.openxmlformats.org/officeDocument/2006/relationships/customXml" Target="../ink/ink115.xml"/><Relationship Id="rId12" Type="http://schemas.openxmlformats.org/officeDocument/2006/relationships/image" Target="../media/image288.png"/><Relationship Id="rId17" Type="http://schemas.openxmlformats.org/officeDocument/2006/relationships/customXml" Target="../ink/ink123.xml"/><Relationship Id="rId25" Type="http://schemas.openxmlformats.org/officeDocument/2006/relationships/image" Target="../media/image292.png"/><Relationship Id="rId33" Type="http://schemas.openxmlformats.org/officeDocument/2006/relationships/image" Target="../media/image296.png"/><Relationship Id="rId38" Type="http://schemas.openxmlformats.org/officeDocument/2006/relationships/customXml" Target="../ink/ink134.xml"/><Relationship Id="rId46" Type="http://schemas.openxmlformats.org/officeDocument/2006/relationships/customXml" Target="../ink/ink138.xml"/><Relationship Id="rId59" Type="http://schemas.openxmlformats.org/officeDocument/2006/relationships/customXml" Target="../ink/ink145.xml"/><Relationship Id="rId67" Type="http://schemas.openxmlformats.org/officeDocument/2006/relationships/customXml" Target="../ink/ink149.xml"/><Relationship Id="rId20" Type="http://schemas.openxmlformats.org/officeDocument/2006/relationships/customXml" Target="../ink/ink125.xml"/><Relationship Id="rId41" Type="http://schemas.openxmlformats.org/officeDocument/2006/relationships/image" Target="../media/image300.png"/><Relationship Id="rId54" Type="http://schemas.openxmlformats.org/officeDocument/2006/relationships/image" Target="../media/image306.png"/><Relationship Id="rId62" Type="http://schemas.openxmlformats.org/officeDocument/2006/relationships/image" Target="../media/image310.png"/><Relationship Id="rId70" Type="http://schemas.openxmlformats.org/officeDocument/2006/relationships/image" Target="../media/image314.png"/><Relationship Id="rId75" Type="http://schemas.openxmlformats.org/officeDocument/2006/relationships/customXml" Target="../ink/ink153.xml"/><Relationship Id="rId83" Type="http://schemas.openxmlformats.org/officeDocument/2006/relationships/customXml" Target="../ink/ink157.xml"/><Relationship Id="rId88" Type="http://schemas.openxmlformats.org/officeDocument/2006/relationships/image" Target="../media/image3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5.png"/><Relationship Id="rId15" Type="http://schemas.openxmlformats.org/officeDocument/2006/relationships/customXml" Target="../ink/ink121.xml"/><Relationship Id="rId23" Type="http://schemas.openxmlformats.org/officeDocument/2006/relationships/image" Target="../media/image291.png"/><Relationship Id="rId28" Type="http://schemas.openxmlformats.org/officeDocument/2006/relationships/customXml" Target="../ink/ink129.xml"/><Relationship Id="rId36" Type="http://schemas.openxmlformats.org/officeDocument/2006/relationships/customXml" Target="../ink/ink133.xml"/><Relationship Id="rId49" Type="http://schemas.openxmlformats.org/officeDocument/2006/relationships/customXml" Target="../ink/ink140.xml"/><Relationship Id="rId57" Type="http://schemas.openxmlformats.org/officeDocument/2006/relationships/customXml" Target="../ink/ink144.xml"/><Relationship Id="rId10" Type="http://schemas.openxmlformats.org/officeDocument/2006/relationships/image" Target="../media/image287.png"/><Relationship Id="rId31" Type="http://schemas.openxmlformats.org/officeDocument/2006/relationships/image" Target="../media/image295.png"/><Relationship Id="rId44" Type="http://schemas.openxmlformats.org/officeDocument/2006/relationships/customXml" Target="../ink/ink137.xml"/><Relationship Id="rId52" Type="http://schemas.openxmlformats.org/officeDocument/2006/relationships/image" Target="../media/image305.png"/><Relationship Id="rId60" Type="http://schemas.openxmlformats.org/officeDocument/2006/relationships/image" Target="../media/image309.png"/><Relationship Id="rId65" Type="http://schemas.openxmlformats.org/officeDocument/2006/relationships/customXml" Target="../ink/ink148.xml"/><Relationship Id="rId73" Type="http://schemas.openxmlformats.org/officeDocument/2006/relationships/customXml" Target="../ink/ink152.xml"/><Relationship Id="rId78" Type="http://schemas.openxmlformats.org/officeDocument/2006/relationships/image" Target="../media/image318.png"/><Relationship Id="rId81" Type="http://schemas.openxmlformats.org/officeDocument/2006/relationships/customXml" Target="../ink/ink156.xml"/><Relationship Id="rId86" Type="http://schemas.openxmlformats.org/officeDocument/2006/relationships/image" Target="../media/image322.png"/><Relationship Id="rId4" Type="http://schemas.openxmlformats.org/officeDocument/2006/relationships/image" Target="../media/image284.png"/><Relationship Id="rId9" Type="http://schemas.openxmlformats.org/officeDocument/2006/relationships/customXml" Target="../ink/ink118.xml"/><Relationship Id="rId13" Type="http://schemas.openxmlformats.org/officeDocument/2006/relationships/customXml" Target="../ink/ink120.xml"/><Relationship Id="rId18" Type="http://schemas.openxmlformats.org/officeDocument/2006/relationships/customXml" Target="../ink/ink124.xml"/><Relationship Id="rId39" Type="http://schemas.openxmlformats.org/officeDocument/2006/relationships/image" Target="../media/image299.png"/><Relationship Id="rId34" Type="http://schemas.openxmlformats.org/officeDocument/2006/relationships/customXml" Target="../ink/ink132.xml"/><Relationship Id="rId50" Type="http://schemas.openxmlformats.org/officeDocument/2006/relationships/image" Target="../media/image304.png"/><Relationship Id="rId55" Type="http://schemas.openxmlformats.org/officeDocument/2006/relationships/customXml" Target="../ink/ink143.xml"/><Relationship Id="rId76" Type="http://schemas.openxmlformats.org/officeDocument/2006/relationships/image" Target="../media/image317.png"/><Relationship Id="rId7" Type="http://schemas.openxmlformats.org/officeDocument/2006/relationships/customXml" Target="../ink/ink117.xml"/><Relationship Id="rId71" Type="http://schemas.openxmlformats.org/officeDocument/2006/relationships/customXml" Target="../ink/ink151.xml"/><Relationship Id="rId2" Type="http://schemas.openxmlformats.org/officeDocument/2006/relationships/image" Target="../media/image5.png"/><Relationship Id="rId29" Type="http://schemas.openxmlformats.org/officeDocument/2006/relationships/image" Target="../media/image294.png"/><Relationship Id="rId24" Type="http://schemas.openxmlformats.org/officeDocument/2006/relationships/customXml" Target="../ink/ink127.xml"/><Relationship Id="rId40" Type="http://schemas.openxmlformats.org/officeDocument/2006/relationships/customXml" Target="../ink/ink135.xml"/><Relationship Id="rId45" Type="http://schemas.openxmlformats.org/officeDocument/2006/relationships/image" Target="../media/image302.png"/><Relationship Id="rId66" Type="http://schemas.openxmlformats.org/officeDocument/2006/relationships/image" Target="../media/image312.png"/><Relationship Id="rId87" Type="http://schemas.openxmlformats.org/officeDocument/2006/relationships/customXml" Target="../ink/ink159.xml"/><Relationship Id="rId61" Type="http://schemas.openxmlformats.org/officeDocument/2006/relationships/customXml" Target="../ink/ink146.xml"/><Relationship Id="rId82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220AEFD-FF6C-9C49-B355-C7FABEBD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Comentarios</a:t>
            </a:r>
            <a:r>
              <a:rPr lang="pt-BR" dirty="0"/>
              <a:t> </a:t>
            </a:r>
            <a:r>
              <a:rPr lang="pt-BR" dirty="0" err="1"/>
              <a:t>Medtech</a:t>
            </a:r>
            <a:r>
              <a:rPr lang="pt-BR" dirty="0"/>
              <a:t> entrega 2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61BF73E-9B8B-E84F-AB42-A3DEEFDA6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0FAFFF3-5F3F-9D4C-8093-98656BB8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DA5EE5-8DE1-2341-9158-FB3DABC4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93429-035F-47F7-A80F-2926EB4A1234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31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400"/>
              <a:t>Prof. Gilberto Shinyashiki FEARP-USP</a:t>
            </a:r>
          </a:p>
        </p:txBody>
      </p:sp>
      <p:sp>
        <p:nvSpPr>
          <p:cNvPr id="3891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DCB6C9E-6E9E-4E4D-9496-9B50B25726D2}" type="slidenum">
              <a:rPr lang="pt-BR" altLang="pt-BR" sz="1400" smtClean="0"/>
              <a:pPr eaLnBrk="1" hangingPunct="1"/>
              <a:t>10</a:t>
            </a:fld>
            <a:endParaRPr lang="pt-BR" altLang="pt-BR" sz="14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0"/>
            <a:ext cx="8420100" cy="1143000"/>
          </a:xfrm>
        </p:spPr>
        <p:txBody>
          <a:bodyPr/>
          <a:lstStyle/>
          <a:p>
            <a:pPr eaLnBrk="1" hangingPunct="1"/>
            <a:r>
              <a:rPr lang="pt-BR" altLang="pt-BR" sz="4000"/>
              <a:t>Definição dos termos empregados na estrutura salarial</a:t>
            </a:r>
          </a:p>
        </p:txBody>
      </p:sp>
      <p:graphicFrame>
        <p:nvGraphicFramePr>
          <p:cNvPr id="350380" name="Group 172"/>
          <p:cNvGraphicFramePr>
            <a:graphicFrameLocks noGrp="1"/>
          </p:cNvGraphicFramePr>
          <p:nvPr>
            <p:ph type="tbl" idx="1"/>
          </p:nvPr>
        </p:nvGraphicFramePr>
        <p:xfrm>
          <a:off x="552450" y="1905000"/>
          <a:ext cx="8799513" cy="4480390"/>
        </p:xfrm>
        <a:graphic>
          <a:graphicData uri="http://schemas.openxmlformats.org/drawingml/2006/table">
            <a:tbl>
              <a:tblPr/>
              <a:tblGrid>
                <a:gridCol w="302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Termos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Definição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Estrutura salarial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Organização de uma progressão salarial em função da crescente valorização dos cargos, resultante do processo de avaliação.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Curva de referência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Linha resultante da equação de regressão obtida pelo processo de ajustamento entre salário e avaliação dos cargos.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Grau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Resultante de um agrupamento de cargos equivalentes e que terão tratamento salarial igual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Salário máximo do grau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Referência do maior salário do grau (máx. da faixa salarial do grau)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31E050B5-B12B-564E-AA08-3CC3DEE66D40}"/>
                  </a:ext>
                </a:extLst>
              </p14:cNvPr>
              <p14:cNvContentPartPr/>
              <p14:nvPr/>
            </p14:nvContentPartPr>
            <p14:xfrm>
              <a:off x="872085" y="3145732"/>
              <a:ext cx="2316960" cy="5652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31E050B5-B12B-564E-AA08-3CC3DEE66D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085" y="3128092"/>
                <a:ext cx="23526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1D774AD-F3A8-4147-86BC-F218257AA641}"/>
                  </a:ext>
                </a:extLst>
              </p14:cNvPr>
              <p14:cNvContentPartPr/>
              <p14:nvPr/>
            </p14:nvContentPartPr>
            <p14:xfrm>
              <a:off x="925725" y="4335172"/>
              <a:ext cx="2237040" cy="6228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1D774AD-F3A8-4147-86BC-F218257AA6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7725" y="4317172"/>
                <a:ext cx="22726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69C64FD0-A6DD-3E4E-8649-7255D3D5A0A2}"/>
                  </a:ext>
                </a:extLst>
              </p14:cNvPr>
              <p14:cNvContentPartPr/>
              <p14:nvPr/>
            </p14:nvContentPartPr>
            <p14:xfrm>
              <a:off x="5902005" y="3930532"/>
              <a:ext cx="2350440" cy="8064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69C64FD0-A6DD-3E4E-8649-7255D3D5A0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4005" y="3912532"/>
                <a:ext cx="238608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CB04BE54-067B-F34F-9C5E-A58577645922}"/>
              </a:ext>
            </a:extLst>
          </p:cNvPr>
          <p:cNvGrpSpPr/>
          <p:nvPr/>
        </p:nvGrpSpPr>
        <p:grpSpPr>
          <a:xfrm>
            <a:off x="1483005" y="4550092"/>
            <a:ext cx="1425960" cy="876960"/>
            <a:chOff x="1483005" y="4550092"/>
            <a:chExt cx="1425960" cy="87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5C28AD3B-769D-CA44-88FE-256D4F6A5CE5}"/>
                    </a:ext>
                  </a:extLst>
                </p14:cNvPr>
                <p14:cNvContentPartPr/>
                <p14:nvPr/>
              </p14:nvContentPartPr>
              <p14:xfrm>
                <a:off x="2138565" y="4951852"/>
                <a:ext cx="131040" cy="561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5C28AD3B-769D-CA44-88FE-256D4F6A5CE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0565" y="4933852"/>
                  <a:ext cx="166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4D31AB41-DCE4-EE44-907B-25BB51CC66E2}"/>
                    </a:ext>
                  </a:extLst>
                </p14:cNvPr>
                <p14:cNvContentPartPr/>
                <p14:nvPr/>
              </p14:nvContentPartPr>
              <p14:xfrm>
                <a:off x="1483005" y="4550092"/>
                <a:ext cx="1425960" cy="8769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4D31AB41-DCE4-EE44-907B-25BB51CC66E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65005" y="4532092"/>
                  <a:ext cx="1461600" cy="912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400"/>
              <a:t>Prof. Gilberto Shinyashiki FEARP-USP</a:t>
            </a:r>
          </a:p>
        </p:txBody>
      </p:sp>
      <p:sp>
        <p:nvSpPr>
          <p:cNvPr id="3993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1A7BAA8-5EB5-4FE3-93C4-87488E9538F4}" type="slidenum">
              <a:rPr lang="pt-BR" altLang="pt-BR" sz="1400" smtClean="0"/>
              <a:pPr eaLnBrk="1" hangingPunct="1"/>
              <a:t>11</a:t>
            </a:fld>
            <a:endParaRPr lang="pt-BR" altLang="pt-BR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0"/>
            <a:ext cx="8420100" cy="1066800"/>
          </a:xfrm>
        </p:spPr>
        <p:txBody>
          <a:bodyPr/>
          <a:lstStyle/>
          <a:p>
            <a:pPr eaLnBrk="1" hangingPunct="1"/>
            <a:r>
              <a:rPr lang="pt-BR" altLang="pt-BR" sz="4000"/>
              <a:t>Definição dos termos empregados na estrutura salarial</a:t>
            </a:r>
          </a:p>
        </p:txBody>
      </p:sp>
      <p:graphicFrame>
        <p:nvGraphicFramePr>
          <p:cNvPr id="351260" name="Group 28"/>
          <p:cNvGraphicFramePr>
            <a:graphicFrameLocks noGrp="1"/>
          </p:cNvGraphicFramePr>
          <p:nvPr>
            <p:ph type="body" idx="1"/>
          </p:nvPr>
        </p:nvGraphicFramePr>
        <p:xfrm>
          <a:off x="742950" y="1752600"/>
          <a:ext cx="8420100" cy="4572000"/>
        </p:xfrm>
        <a:graphic>
          <a:graphicData uri="http://schemas.openxmlformats.org/drawingml/2006/table">
            <a:tbl>
              <a:tblPr/>
              <a:tblGrid>
                <a:gridCol w="269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Termos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Definição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Salário mínimo do grau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Referência do menor salário do grau (mín. da faixa salarial do grau)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Salário médio do grau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Média entre  os salários máximo e mínimo (valor da curva de referência no grau)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Amplitude da faixa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Diferença percentual entre os salários máximo e mínimo do grau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Faixa salarial do grau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Amplitude da correção monetária entre os salários máximo e mínimo do grau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Classes salariais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Passos para a progressão salarial do colaborador, no grau.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F321D6DF-33C1-134C-BBDF-90A9BEE7F033}"/>
                  </a:ext>
                </a:extLst>
              </p14:cNvPr>
              <p14:cNvContentPartPr/>
              <p14:nvPr/>
            </p14:nvContentPartPr>
            <p14:xfrm>
              <a:off x="5506005" y="4347052"/>
              <a:ext cx="757080" cy="24804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F321D6DF-33C1-134C-BBDF-90A9BEE7F0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8005" y="4329412"/>
                <a:ext cx="792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7F5517F2-A808-594A-82BA-D23E4D884417}"/>
                  </a:ext>
                </a:extLst>
              </p14:cNvPr>
              <p14:cNvContentPartPr/>
              <p14:nvPr/>
            </p14:nvContentPartPr>
            <p14:xfrm>
              <a:off x="6079125" y="5875252"/>
              <a:ext cx="1484280" cy="32148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7F5517F2-A808-594A-82BA-D23E4D8844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1125" y="5857252"/>
                <a:ext cx="1519920" cy="35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400"/>
              <a:t>Prof. Gilberto Shinyashiki FEARP-USP</a:t>
            </a:r>
          </a:p>
        </p:txBody>
      </p:sp>
      <p:sp>
        <p:nvSpPr>
          <p:cNvPr id="4096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F67B7B9-A8E0-4CE2-AFF0-689A047A44F7}" type="slidenum">
              <a:rPr lang="pt-BR" altLang="pt-BR" sz="1400" smtClean="0"/>
              <a:pPr eaLnBrk="1" hangingPunct="1"/>
              <a:t>12</a:t>
            </a:fld>
            <a:endParaRPr lang="pt-BR" altLang="pt-BR" sz="14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407988"/>
            <a:ext cx="9356725" cy="822325"/>
          </a:xfrm>
        </p:spPr>
        <p:txBody>
          <a:bodyPr/>
          <a:lstStyle/>
          <a:p>
            <a:pPr eaLnBrk="1" hangingPunct="1"/>
            <a:r>
              <a:rPr lang="pt-BR" altLang="pt-BR" sz="2400"/>
              <a:t>Representação gráfica dos termos colaboradores na estrutura salarial</a:t>
            </a:r>
          </a:p>
        </p:txBody>
      </p:sp>
      <p:grpSp>
        <p:nvGrpSpPr>
          <p:cNvPr id="40965" name="Group 3"/>
          <p:cNvGrpSpPr>
            <a:grpSpLocks/>
          </p:cNvGrpSpPr>
          <p:nvPr/>
        </p:nvGrpSpPr>
        <p:grpSpPr bwMode="auto">
          <a:xfrm>
            <a:off x="66675" y="1752600"/>
            <a:ext cx="9534525" cy="4343400"/>
            <a:chOff x="98" y="6997"/>
            <a:chExt cx="10680" cy="5400"/>
          </a:xfrm>
        </p:grpSpPr>
        <p:sp>
          <p:nvSpPr>
            <p:cNvPr id="40966" name="Text Box 4"/>
            <p:cNvSpPr txBox="1">
              <a:spLocks noChangeArrowheads="1"/>
            </p:cNvSpPr>
            <p:nvPr/>
          </p:nvSpPr>
          <p:spPr bwMode="auto">
            <a:xfrm>
              <a:off x="8018" y="12037"/>
              <a:ext cx="1920" cy="36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pt-BR" altLang="pt-BR" sz="900" b="1">
                  <a:latin typeface="Georgia" pitchFamily="18" charset="0"/>
                </a:rPr>
                <a:t>PONTOS/GRAUS</a:t>
              </a:r>
            </a:p>
          </p:txBody>
        </p:sp>
        <p:sp>
          <p:nvSpPr>
            <p:cNvPr id="40967" name="Rectangle 5"/>
            <p:cNvSpPr>
              <a:spLocks noChangeArrowheads="1"/>
            </p:cNvSpPr>
            <p:nvPr/>
          </p:nvSpPr>
          <p:spPr bwMode="auto">
            <a:xfrm>
              <a:off x="2590" y="10052"/>
              <a:ext cx="637" cy="96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0968" name="Rectangle 6"/>
            <p:cNvSpPr>
              <a:spLocks noChangeArrowheads="1"/>
            </p:cNvSpPr>
            <p:nvPr/>
          </p:nvSpPr>
          <p:spPr bwMode="auto">
            <a:xfrm>
              <a:off x="4502" y="8493"/>
              <a:ext cx="637" cy="959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0969" name="Rectangle 7"/>
            <p:cNvSpPr>
              <a:spLocks noChangeArrowheads="1"/>
            </p:cNvSpPr>
            <p:nvPr/>
          </p:nvSpPr>
          <p:spPr bwMode="auto">
            <a:xfrm>
              <a:off x="5139" y="8013"/>
              <a:ext cx="638" cy="96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0970" name="Rectangle 8"/>
            <p:cNvSpPr>
              <a:spLocks noChangeArrowheads="1"/>
            </p:cNvSpPr>
            <p:nvPr/>
          </p:nvSpPr>
          <p:spPr bwMode="auto">
            <a:xfrm>
              <a:off x="5777" y="7414"/>
              <a:ext cx="637" cy="96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0971" name="Rectangle 9"/>
            <p:cNvSpPr>
              <a:spLocks noChangeArrowheads="1"/>
            </p:cNvSpPr>
            <p:nvPr/>
          </p:nvSpPr>
          <p:spPr bwMode="auto">
            <a:xfrm>
              <a:off x="3227" y="9571"/>
              <a:ext cx="638" cy="96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0972" name="Rectangle 10"/>
            <p:cNvSpPr>
              <a:spLocks noChangeArrowheads="1"/>
            </p:cNvSpPr>
            <p:nvPr/>
          </p:nvSpPr>
          <p:spPr bwMode="auto">
            <a:xfrm>
              <a:off x="3865" y="8972"/>
              <a:ext cx="637" cy="959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0973" name="Line 11"/>
            <p:cNvSpPr>
              <a:spLocks noChangeShapeType="1"/>
            </p:cNvSpPr>
            <p:nvPr/>
          </p:nvSpPr>
          <p:spPr bwMode="auto">
            <a:xfrm flipV="1">
              <a:off x="2696" y="7414"/>
              <a:ext cx="4037" cy="3479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4" name="Line 12"/>
            <p:cNvSpPr>
              <a:spLocks noChangeShapeType="1"/>
            </p:cNvSpPr>
            <p:nvPr/>
          </p:nvSpPr>
          <p:spPr bwMode="auto">
            <a:xfrm>
              <a:off x="3227" y="9811"/>
              <a:ext cx="638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5" name="Line 13"/>
            <p:cNvSpPr>
              <a:spLocks noChangeShapeType="1"/>
            </p:cNvSpPr>
            <p:nvPr/>
          </p:nvSpPr>
          <p:spPr bwMode="auto">
            <a:xfrm>
              <a:off x="3227" y="10052"/>
              <a:ext cx="638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6" name="Line 14"/>
            <p:cNvSpPr>
              <a:spLocks noChangeShapeType="1"/>
            </p:cNvSpPr>
            <p:nvPr/>
          </p:nvSpPr>
          <p:spPr bwMode="auto">
            <a:xfrm>
              <a:off x="3227" y="10292"/>
              <a:ext cx="638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7" name="Line 15"/>
            <p:cNvSpPr>
              <a:spLocks noChangeShapeType="1"/>
            </p:cNvSpPr>
            <p:nvPr/>
          </p:nvSpPr>
          <p:spPr bwMode="auto">
            <a:xfrm flipH="1" flipV="1">
              <a:off x="2802" y="9691"/>
              <a:ext cx="425" cy="60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8" name="Line 16"/>
            <p:cNvSpPr>
              <a:spLocks noChangeShapeType="1"/>
            </p:cNvSpPr>
            <p:nvPr/>
          </p:nvSpPr>
          <p:spPr bwMode="auto">
            <a:xfrm flipH="1" flipV="1">
              <a:off x="2802" y="9691"/>
              <a:ext cx="425" cy="36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9" name="Line 17"/>
            <p:cNvSpPr>
              <a:spLocks noChangeShapeType="1"/>
            </p:cNvSpPr>
            <p:nvPr/>
          </p:nvSpPr>
          <p:spPr bwMode="auto">
            <a:xfrm flipH="1" flipV="1">
              <a:off x="2802" y="9691"/>
              <a:ext cx="425" cy="12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80" name="Line 18"/>
            <p:cNvSpPr>
              <a:spLocks noChangeShapeType="1"/>
            </p:cNvSpPr>
            <p:nvPr/>
          </p:nvSpPr>
          <p:spPr bwMode="auto">
            <a:xfrm>
              <a:off x="5458" y="8013"/>
              <a:ext cx="0" cy="96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81" name="Text Box 19"/>
            <p:cNvSpPr txBox="1">
              <a:spLocks noChangeArrowheads="1"/>
            </p:cNvSpPr>
            <p:nvPr/>
          </p:nvSpPr>
          <p:spPr bwMode="auto">
            <a:xfrm>
              <a:off x="6338" y="9337"/>
              <a:ext cx="2520" cy="36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pt-BR" altLang="pt-BR" sz="900" u="sng">
                  <a:latin typeface="Georgia" pitchFamily="18" charset="0"/>
                </a:rPr>
                <a:t>%  AMPLITUDE DA FAIXA</a:t>
              </a:r>
            </a:p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endParaRPr lang="pt-BR" altLang="pt-BR" sz="1100">
                <a:latin typeface="Arial Narrow" pitchFamily="34" charset="0"/>
              </a:endParaRPr>
            </a:p>
          </p:txBody>
        </p:sp>
        <p:sp>
          <p:nvSpPr>
            <p:cNvPr id="40982" name="Text Box 20"/>
            <p:cNvSpPr txBox="1">
              <a:spLocks noChangeArrowheads="1"/>
            </p:cNvSpPr>
            <p:nvPr/>
          </p:nvSpPr>
          <p:spPr bwMode="auto">
            <a:xfrm>
              <a:off x="98" y="7177"/>
              <a:ext cx="1260" cy="554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pt-BR" altLang="pt-BR" sz="900" b="1">
                  <a:latin typeface="Georgia" pitchFamily="18" charset="0"/>
                </a:rPr>
                <a:t>SALÁRIO</a:t>
              </a:r>
            </a:p>
          </p:txBody>
        </p:sp>
        <p:sp>
          <p:nvSpPr>
            <p:cNvPr id="40983" name="Line 21"/>
            <p:cNvSpPr>
              <a:spLocks noChangeShapeType="1"/>
            </p:cNvSpPr>
            <p:nvPr/>
          </p:nvSpPr>
          <p:spPr bwMode="auto">
            <a:xfrm>
              <a:off x="1538" y="11857"/>
              <a:ext cx="8520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84" name="Line 22"/>
            <p:cNvSpPr>
              <a:spLocks noChangeShapeType="1"/>
            </p:cNvSpPr>
            <p:nvPr/>
          </p:nvSpPr>
          <p:spPr bwMode="auto">
            <a:xfrm flipV="1">
              <a:off x="1538" y="6997"/>
              <a:ext cx="0" cy="486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85" name="Text Box 23"/>
            <p:cNvSpPr txBox="1">
              <a:spLocks noChangeArrowheads="1"/>
            </p:cNvSpPr>
            <p:nvPr/>
          </p:nvSpPr>
          <p:spPr bwMode="auto">
            <a:xfrm>
              <a:off x="1658" y="9517"/>
              <a:ext cx="1200" cy="36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altLang="pt-BR" sz="900" u="sng">
                  <a:latin typeface="Georgia" pitchFamily="18" charset="0"/>
                </a:rPr>
                <a:t>CLASSES</a:t>
              </a:r>
            </a:p>
          </p:txBody>
        </p:sp>
        <p:sp>
          <p:nvSpPr>
            <p:cNvPr id="40986" name="Text Box 24"/>
            <p:cNvSpPr txBox="1">
              <a:spLocks noChangeArrowheads="1"/>
            </p:cNvSpPr>
            <p:nvPr/>
          </p:nvSpPr>
          <p:spPr bwMode="auto">
            <a:xfrm>
              <a:off x="3578" y="11137"/>
              <a:ext cx="840" cy="36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 u="sng">
                  <a:latin typeface="Georgia" pitchFamily="18" charset="0"/>
                </a:rPr>
                <a:t>GRAU</a:t>
              </a:r>
            </a:p>
          </p:txBody>
        </p:sp>
        <p:sp>
          <p:nvSpPr>
            <p:cNvPr id="40987" name="Line 25"/>
            <p:cNvSpPr>
              <a:spLocks noChangeShapeType="1"/>
            </p:cNvSpPr>
            <p:nvPr/>
          </p:nvSpPr>
          <p:spPr bwMode="auto">
            <a:xfrm flipH="1">
              <a:off x="5498" y="8617"/>
              <a:ext cx="240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88" name="Text Box 26"/>
            <p:cNvSpPr txBox="1">
              <a:spLocks noChangeArrowheads="1"/>
            </p:cNvSpPr>
            <p:nvPr/>
          </p:nvSpPr>
          <p:spPr bwMode="auto">
            <a:xfrm>
              <a:off x="6578" y="9877"/>
              <a:ext cx="4200" cy="36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altLang="pt-BR" sz="900" u="sng">
                  <a:latin typeface="Georgia" pitchFamily="18" charset="0"/>
                </a:rPr>
                <a:t>VALORES MONETÁRIOS = FAIXA SALARIAL</a:t>
              </a:r>
            </a:p>
          </p:txBody>
        </p:sp>
        <p:sp>
          <p:nvSpPr>
            <p:cNvPr id="40989" name="Line 27"/>
            <p:cNvSpPr>
              <a:spLocks noChangeShapeType="1"/>
            </p:cNvSpPr>
            <p:nvPr/>
          </p:nvSpPr>
          <p:spPr bwMode="auto">
            <a:xfrm>
              <a:off x="5738" y="8617"/>
              <a:ext cx="0" cy="90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90" name="Line 28"/>
            <p:cNvSpPr>
              <a:spLocks noChangeShapeType="1"/>
            </p:cNvSpPr>
            <p:nvPr/>
          </p:nvSpPr>
          <p:spPr bwMode="auto">
            <a:xfrm>
              <a:off x="5738" y="9517"/>
              <a:ext cx="600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91" name="Line 29"/>
            <p:cNvSpPr>
              <a:spLocks noChangeShapeType="1"/>
            </p:cNvSpPr>
            <p:nvPr/>
          </p:nvSpPr>
          <p:spPr bwMode="auto">
            <a:xfrm>
              <a:off x="5618" y="8617"/>
              <a:ext cx="0" cy="144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92" name="Line 30"/>
            <p:cNvSpPr>
              <a:spLocks noChangeShapeType="1"/>
            </p:cNvSpPr>
            <p:nvPr/>
          </p:nvSpPr>
          <p:spPr bwMode="auto">
            <a:xfrm>
              <a:off x="5618" y="10057"/>
              <a:ext cx="960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93" name="Line 31"/>
            <p:cNvSpPr>
              <a:spLocks noChangeShapeType="1"/>
            </p:cNvSpPr>
            <p:nvPr/>
          </p:nvSpPr>
          <p:spPr bwMode="auto">
            <a:xfrm>
              <a:off x="3218" y="10957"/>
              <a:ext cx="360" cy="36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94" name="Text Box 32"/>
            <p:cNvSpPr txBox="1">
              <a:spLocks noChangeArrowheads="1"/>
            </p:cNvSpPr>
            <p:nvPr/>
          </p:nvSpPr>
          <p:spPr bwMode="auto">
            <a:xfrm>
              <a:off x="7418" y="8257"/>
              <a:ext cx="1560" cy="54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altLang="pt-BR" sz="900" u="sng">
                  <a:latin typeface="Georgia" pitchFamily="18" charset="0"/>
                </a:rPr>
                <a:t>CURVA DE REFERÊNCIA</a:t>
              </a:r>
            </a:p>
          </p:txBody>
        </p:sp>
        <p:sp>
          <p:nvSpPr>
            <p:cNvPr id="40995" name="Line 33"/>
            <p:cNvSpPr>
              <a:spLocks noChangeShapeType="1"/>
            </p:cNvSpPr>
            <p:nvPr/>
          </p:nvSpPr>
          <p:spPr bwMode="auto">
            <a:xfrm>
              <a:off x="6698" y="7357"/>
              <a:ext cx="720" cy="108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96" name="Line 34"/>
            <p:cNvSpPr>
              <a:spLocks noChangeShapeType="1"/>
            </p:cNvSpPr>
            <p:nvPr/>
          </p:nvSpPr>
          <p:spPr bwMode="auto">
            <a:xfrm flipH="1" flipV="1">
              <a:off x="3818" y="8437"/>
              <a:ext cx="840" cy="54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97" name="Text Box 35"/>
            <p:cNvSpPr txBox="1">
              <a:spLocks noChangeArrowheads="1"/>
            </p:cNvSpPr>
            <p:nvPr/>
          </p:nvSpPr>
          <p:spPr bwMode="auto">
            <a:xfrm>
              <a:off x="2138" y="8257"/>
              <a:ext cx="1680" cy="54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 u="sng">
                  <a:latin typeface="Georgia" pitchFamily="18" charset="0"/>
                </a:rPr>
                <a:t>SALÁRIO MÉDIO DO GRAU</a:t>
              </a:r>
            </a:p>
          </p:txBody>
        </p:sp>
        <p:sp>
          <p:nvSpPr>
            <p:cNvPr id="40998" name="Line 36"/>
            <p:cNvSpPr>
              <a:spLocks noChangeShapeType="1"/>
            </p:cNvSpPr>
            <p:nvPr/>
          </p:nvSpPr>
          <p:spPr bwMode="auto">
            <a:xfrm flipV="1">
              <a:off x="4898" y="7717"/>
              <a:ext cx="0" cy="72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99" name="Line 37"/>
            <p:cNvSpPr>
              <a:spLocks noChangeShapeType="1"/>
            </p:cNvSpPr>
            <p:nvPr/>
          </p:nvSpPr>
          <p:spPr bwMode="auto">
            <a:xfrm flipH="1">
              <a:off x="4058" y="7717"/>
              <a:ext cx="840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00" name="Text Box 38"/>
            <p:cNvSpPr txBox="1">
              <a:spLocks noChangeArrowheads="1"/>
            </p:cNvSpPr>
            <p:nvPr/>
          </p:nvSpPr>
          <p:spPr bwMode="auto">
            <a:xfrm>
              <a:off x="2858" y="7357"/>
              <a:ext cx="1200" cy="90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 u="sng">
                  <a:latin typeface="Georgia" pitchFamily="18" charset="0"/>
                </a:rPr>
                <a:t>SALÁRIO MÁXIMO DO GRAU</a:t>
              </a:r>
            </a:p>
          </p:txBody>
        </p:sp>
        <p:sp>
          <p:nvSpPr>
            <p:cNvPr id="41001" name="Line 39"/>
            <p:cNvSpPr>
              <a:spLocks noChangeShapeType="1"/>
            </p:cNvSpPr>
            <p:nvPr/>
          </p:nvSpPr>
          <p:spPr bwMode="auto">
            <a:xfrm>
              <a:off x="4778" y="9337"/>
              <a:ext cx="0" cy="144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02" name="Line 40"/>
            <p:cNvSpPr>
              <a:spLocks noChangeShapeType="1"/>
            </p:cNvSpPr>
            <p:nvPr/>
          </p:nvSpPr>
          <p:spPr bwMode="auto">
            <a:xfrm>
              <a:off x="4778" y="10777"/>
              <a:ext cx="840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03" name="Text Box 41"/>
            <p:cNvSpPr txBox="1">
              <a:spLocks noChangeArrowheads="1"/>
            </p:cNvSpPr>
            <p:nvPr/>
          </p:nvSpPr>
          <p:spPr bwMode="auto">
            <a:xfrm>
              <a:off x="5618" y="10597"/>
              <a:ext cx="1200" cy="900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 u="sng">
                  <a:latin typeface="Georgia" pitchFamily="18" charset="0"/>
                </a:rPr>
                <a:t>SALÁRIO MÍNIMO DO GRAU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978A862-7745-3E4F-9B06-073B77BD3C40}"/>
              </a:ext>
            </a:extLst>
          </p:cNvPr>
          <p:cNvGrpSpPr/>
          <p:nvPr/>
        </p:nvGrpSpPr>
        <p:grpSpPr>
          <a:xfrm>
            <a:off x="4098045" y="2955292"/>
            <a:ext cx="585360" cy="823320"/>
            <a:chOff x="4098045" y="2955292"/>
            <a:chExt cx="585360" cy="82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983B2019-3529-254B-A233-5E4B7FBF3BB1}"/>
                    </a:ext>
                  </a:extLst>
                </p14:cNvPr>
                <p14:cNvContentPartPr/>
                <p14:nvPr/>
              </p14:nvContentPartPr>
              <p14:xfrm>
                <a:off x="4098045" y="3332212"/>
                <a:ext cx="470160" cy="1728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983B2019-3529-254B-A233-5E4B7FBF3BB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80405" y="3314212"/>
                  <a:ext cx="505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640FD67B-318E-4C43-9B82-17E30557C15B}"/>
                    </a:ext>
                  </a:extLst>
                </p14:cNvPr>
                <p14:cNvContentPartPr/>
                <p14:nvPr/>
              </p14:nvContentPartPr>
              <p14:xfrm>
                <a:off x="4168965" y="3678172"/>
                <a:ext cx="514440" cy="10044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640FD67B-318E-4C43-9B82-17E30557C15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51325" y="3660532"/>
                  <a:ext cx="550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99B41D80-9B2A-8D45-B6D9-9FA4B18AC3B5}"/>
                    </a:ext>
                  </a:extLst>
                </p14:cNvPr>
                <p14:cNvContentPartPr/>
                <p14:nvPr/>
              </p14:nvContentPartPr>
              <p14:xfrm>
                <a:off x="4150245" y="2955292"/>
                <a:ext cx="392400" cy="3780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99B41D80-9B2A-8D45-B6D9-9FA4B18AC3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32605" y="2937652"/>
                  <a:ext cx="428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B735DBBB-30A7-2741-8F3D-272E26A952AE}"/>
                    </a:ext>
                  </a:extLst>
                </p14:cNvPr>
                <p14:cNvContentPartPr/>
                <p14:nvPr/>
              </p14:nvContentPartPr>
              <p14:xfrm>
                <a:off x="4239525" y="3078412"/>
                <a:ext cx="57240" cy="5457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B735DBBB-30A7-2741-8F3D-272E26A952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1525" y="3060772"/>
                  <a:ext cx="92880" cy="58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AC9D3A86-59E3-804A-867B-9A457D9B6B8E}"/>
                  </a:ext>
                </a:extLst>
              </p14:cNvPr>
              <p14:cNvContentPartPr/>
              <p14:nvPr/>
            </p14:nvContentPartPr>
            <p14:xfrm>
              <a:off x="2286165" y="4246972"/>
              <a:ext cx="616320" cy="75564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AC9D3A86-59E3-804A-867B-9A457D9B6B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8165" y="4228972"/>
                <a:ext cx="651960" cy="79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5AD1187-204E-C048-A57D-77409764A1AE}"/>
              </a:ext>
            </a:extLst>
          </p:cNvPr>
          <p:cNvGrpSpPr/>
          <p:nvPr/>
        </p:nvGrpSpPr>
        <p:grpSpPr>
          <a:xfrm>
            <a:off x="2455725" y="5590132"/>
            <a:ext cx="397800" cy="249480"/>
            <a:chOff x="2455725" y="5590132"/>
            <a:chExt cx="39780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92D3531D-641C-EF4F-95ED-B526D93D41ED}"/>
                    </a:ext>
                  </a:extLst>
                </p14:cNvPr>
                <p14:cNvContentPartPr/>
                <p14:nvPr/>
              </p14:nvContentPartPr>
              <p14:xfrm>
                <a:off x="2455725" y="5642332"/>
                <a:ext cx="19080" cy="13248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92D3531D-641C-EF4F-95ED-B526D93D41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37725" y="5624332"/>
                  <a:ext cx="54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FAEBDE46-AD3D-5944-9638-49254B612231}"/>
                    </a:ext>
                  </a:extLst>
                </p14:cNvPr>
                <p14:cNvContentPartPr/>
                <p14:nvPr/>
              </p14:nvContentPartPr>
              <p14:xfrm>
                <a:off x="2589645" y="5636932"/>
                <a:ext cx="7200" cy="13284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FAEBDE46-AD3D-5944-9638-49254B6122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72005" y="5618932"/>
                  <a:ext cx="42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46796538-B672-B24D-A134-BAD67A7A9EB3}"/>
                    </a:ext>
                  </a:extLst>
                </p14:cNvPr>
                <p14:cNvContentPartPr/>
                <p14:nvPr/>
              </p14:nvContentPartPr>
              <p14:xfrm>
                <a:off x="2666685" y="5631892"/>
                <a:ext cx="18720" cy="20772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46796538-B672-B24D-A134-BAD67A7A9EB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49045" y="5614252"/>
                  <a:ext cx="54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D83871DD-D108-5741-ADEE-81EEC4AF6882}"/>
                    </a:ext>
                  </a:extLst>
                </p14:cNvPr>
                <p14:cNvContentPartPr/>
                <p14:nvPr/>
              </p14:nvContentPartPr>
              <p14:xfrm>
                <a:off x="2790165" y="5590132"/>
                <a:ext cx="63360" cy="2098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D83871DD-D108-5741-ADEE-81EEC4AF68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72525" y="5572132"/>
                  <a:ext cx="9900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089F1EEE-B627-0B42-A934-7B730253E6DA}"/>
                  </a:ext>
                </a:extLst>
              </p14:cNvPr>
              <p14:cNvContentPartPr/>
              <p14:nvPr/>
            </p14:nvContentPartPr>
            <p14:xfrm>
              <a:off x="2990325" y="3782212"/>
              <a:ext cx="366120" cy="44640"/>
            </p14:xfrm>
          </p:contentPart>
        </mc:Choice>
        <mc:Fallback xmlns=""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089F1EEE-B627-0B42-A934-7B730253E6D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72685" y="3764572"/>
                <a:ext cx="40176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Agrupar 58">
            <a:extLst>
              <a:ext uri="{FF2B5EF4-FFF2-40B4-BE49-F238E27FC236}">
                <a16:creationId xmlns:a16="http://schemas.microsoft.com/office/drawing/2014/main" id="{AEB1BCC3-156D-D542-965A-A1A9BAF92FA9}"/>
              </a:ext>
            </a:extLst>
          </p:cNvPr>
          <p:cNvGrpSpPr/>
          <p:nvPr/>
        </p:nvGrpSpPr>
        <p:grpSpPr>
          <a:xfrm>
            <a:off x="2950005" y="3543172"/>
            <a:ext cx="820800" cy="1007280"/>
            <a:chOff x="2950005" y="3543172"/>
            <a:chExt cx="820800" cy="10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C39B603D-D2B1-054A-A583-911C3B5D72A9}"/>
                    </a:ext>
                  </a:extLst>
                </p14:cNvPr>
                <p14:cNvContentPartPr/>
                <p14:nvPr/>
              </p14:nvContentPartPr>
              <p14:xfrm>
                <a:off x="3058725" y="4004692"/>
                <a:ext cx="331560" cy="1044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C39B603D-D2B1-054A-A583-911C3B5D72A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41085" y="3987052"/>
                  <a:ext cx="367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2906DBD6-3199-844A-A534-627E9DC20F2E}"/>
                    </a:ext>
                  </a:extLst>
                </p14:cNvPr>
                <p14:cNvContentPartPr/>
                <p14:nvPr/>
              </p14:nvContentPartPr>
              <p14:xfrm>
                <a:off x="3058365" y="4193332"/>
                <a:ext cx="365400" cy="2124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2906DBD6-3199-844A-A534-627E9DC20F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40365" y="4175332"/>
                  <a:ext cx="401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DE38AE74-510B-E448-94E5-7A5EA04E7D6C}"/>
                    </a:ext>
                  </a:extLst>
                </p14:cNvPr>
                <p14:cNvContentPartPr/>
                <p14:nvPr/>
              </p14:nvContentPartPr>
              <p14:xfrm>
                <a:off x="3083925" y="4366132"/>
                <a:ext cx="284040" cy="4032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DE38AE74-510B-E448-94E5-7A5EA04E7D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65925" y="4348492"/>
                  <a:ext cx="319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7056FAE2-7B0C-794F-822D-5FBE00CF49F7}"/>
                    </a:ext>
                  </a:extLst>
                </p14:cNvPr>
                <p14:cNvContentPartPr/>
                <p14:nvPr/>
              </p14:nvContentPartPr>
              <p14:xfrm>
                <a:off x="3201645" y="4465852"/>
                <a:ext cx="27360" cy="846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7056FAE2-7B0C-794F-822D-5FBE00CF49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83645" y="4448212"/>
                  <a:ext cx="63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B2A68DB7-CCA5-4D45-8ECB-6E84208DBF27}"/>
                    </a:ext>
                  </a:extLst>
                </p14:cNvPr>
                <p14:cNvContentPartPr/>
                <p14:nvPr/>
              </p14:nvContentPartPr>
              <p14:xfrm>
                <a:off x="3092205" y="4285852"/>
                <a:ext cx="59760" cy="975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B2A68DB7-CCA5-4D45-8ECB-6E84208DBF2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74565" y="4268212"/>
                  <a:ext cx="95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F427878A-A5CE-1948-8A42-BF6BDF8CC991}"/>
                    </a:ext>
                  </a:extLst>
                </p14:cNvPr>
                <p14:cNvContentPartPr/>
                <p14:nvPr/>
              </p14:nvContentPartPr>
              <p14:xfrm>
                <a:off x="3185085" y="4252732"/>
                <a:ext cx="10440" cy="2167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F427878A-A5CE-1948-8A42-BF6BDF8CC9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67445" y="4234732"/>
                  <a:ext cx="46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CAB0B92C-CC26-9B4F-9192-D9CE9DB2C4D7}"/>
                    </a:ext>
                  </a:extLst>
                </p14:cNvPr>
                <p14:cNvContentPartPr/>
                <p14:nvPr/>
              </p14:nvContentPartPr>
              <p14:xfrm>
                <a:off x="3083925" y="4099372"/>
                <a:ext cx="7200" cy="6084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CAB0B92C-CC26-9B4F-9192-D9CE9DB2C4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65925" y="4081372"/>
                  <a:ext cx="42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00D8F35D-8E3C-B94D-92ED-D053C11979B4}"/>
                    </a:ext>
                  </a:extLst>
                </p14:cNvPr>
                <p14:cNvContentPartPr/>
                <p14:nvPr/>
              </p14:nvContentPartPr>
              <p14:xfrm>
                <a:off x="3201285" y="4065172"/>
                <a:ext cx="25560" cy="11376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00D8F35D-8E3C-B94D-92ED-D053C11979B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83645" y="4047532"/>
                  <a:ext cx="61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4A39DB8C-9C87-4845-9978-66517C23B362}"/>
                    </a:ext>
                  </a:extLst>
                </p14:cNvPr>
                <p14:cNvContentPartPr/>
                <p14:nvPr/>
              </p14:nvContentPartPr>
              <p14:xfrm>
                <a:off x="3335565" y="4088212"/>
                <a:ext cx="7200" cy="608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4A39DB8C-9C87-4845-9978-66517C23B3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17925" y="4070572"/>
                  <a:ext cx="42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F51F2289-AC6A-4A46-97B1-8A66C87D621B}"/>
                    </a:ext>
                  </a:extLst>
                </p14:cNvPr>
                <p14:cNvContentPartPr/>
                <p14:nvPr/>
              </p14:nvContentPartPr>
              <p14:xfrm>
                <a:off x="3208125" y="3879412"/>
                <a:ext cx="10440" cy="918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F51F2289-AC6A-4A46-97B1-8A66C87D62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90125" y="3861772"/>
                  <a:ext cx="46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BF120F5B-7DCB-724C-91AB-9B8F4B65ED03}"/>
                    </a:ext>
                  </a:extLst>
                </p14:cNvPr>
                <p14:cNvContentPartPr/>
                <p14:nvPr/>
              </p14:nvContentPartPr>
              <p14:xfrm>
                <a:off x="3265005" y="3877972"/>
                <a:ext cx="94320" cy="7344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BF120F5B-7DCB-724C-91AB-9B8F4B65ED0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47365" y="3859972"/>
                  <a:ext cx="129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1EBE5258-DE1B-CF4F-B43E-2C67C59C8C83}"/>
                    </a:ext>
                  </a:extLst>
                </p14:cNvPr>
                <p14:cNvContentPartPr/>
                <p14:nvPr/>
              </p14:nvContentPartPr>
              <p14:xfrm>
                <a:off x="2950005" y="3543172"/>
                <a:ext cx="820800" cy="29844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1EBE5258-DE1B-CF4F-B43E-2C67C59C8C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32365" y="3525172"/>
                  <a:ext cx="85644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60" name="Agrupar 40959">
            <a:extLst>
              <a:ext uri="{FF2B5EF4-FFF2-40B4-BE49-F238E27FC236}">
                <a16:creationId xmlns:a16="http://schemas.microsoft.com/office/drawing/2014/main" id="{76950E7B-F24F-454D-B7D8-9151149D7D50}"/>
              </a:ext>
            </a:extLst>
          </p:cNvPr>
          <p:cNvGrpSpPr/>
          <p:nvPr/>
        </p:nvGrpSpPr>
        <p:grpSpPr>
          <a:xfrm>
            <a:off x="5053485" y="2578012"/>
            <a:ext cx="181080" cy="312840"/>
            <a:chOff x="5053485" y="2578012"/>
            <a:chExt cx="18108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42BE1989-B0C9-8F43-A142-E2EF02DDC3A3}"/>
                    </a:ext>
                  </a:extLst>
                </p14:cNvPr>
                <p14:cNvContentPartPr/>
                <p14:nvPr/>
              </p14:nvContentPartPr>
              <p14:xfrm>
                <a:off x="5053485" y="2578012"/>
                <a:ext cx="112680" cy="7488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42BE1989-B0C9-8F43-A142-E2EF02DDC3A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35845" y="2560372"/>
                  <a:ext cx="148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6E1620B4-BA49-8044-87F0-BFD45379A0E0}"/>
                    </a:ext>
                  </a:extLst>
                </p14:cNvPr>
                <p14:cNvContentPartPr/>
                <p14:nvPr/>
              </p14:nvContentPartPr>
              <p14:xfrm>
                <a:off x="5080845" y="2680252"/>
                <a:ext cx="122040" cy="6264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6E1620B4-BA49-8044-87F0-BFD45379A0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62845" y="2662612"/>
                  <a:ext cx="157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B63B05DF-714F-1348-B2C7-200B34950284}"/>
                    </a:ext>
                  </a:extLst>
                </p14:cNvPr>
                <p14:cNvContentPartPr/>
                <p14:nvPr/>
              </p14:nvContentPartPr>
              <p14:xfrm>
                <a:off x="5110725" y="2797252"/>
                <a:ext cx="123840" cy="936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B63B05DF-714F-1348-B2C7-200B3495028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92725" y="2779252"/>
                  <a:ext cx="15948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0961" name="Tinta 40960">
                <a:extLst>
                  <a:ext uri="{FF2B5EF4-FFF2-40B4-BE49-F238E27FC236}">
                    <a16:creationId xmlns:a16="http://schemas.microsoft.com/office/drawing/2014/main" id="{1F2EDFD4-D352-E648-9E61-9B5A0DAAEC7A}"/>
                  </a:ext>
                </a:extLst>
              </p14:cNvPr>
              <p14:cNvContentPartPr/>
              <p14:nvPr/>
            </p14:nvContentPartPr>
            <p14:xfrm>
              <a:off x="4661805" y="2640652"/>
              <a:ext cx="92160" cy="69480"/>
            </p14:xfrm>
          </p:contentPart>
        </mc:Choice>
        <mc:Fallback xmlns="">
          <p:pic>
            <p:nvPicPr>
              <p:cNvPr id="40961" name="Tinta 40960">
                <a:extLst>
                  <a:ext uri="{FF2B5EF4-FFF2-40B4-BE49-F238E27FC236}">
                    <a16:creationId xmlns:a16="http://schemas.microsoft.com/office/drawing/2014/main" id="{1F2EDFD4-D352-E648-9E61-9B5A0DAAEC7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644165" y="2623012"/>
                <a:ext cx="1278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004" name="Tinta 41003">
                <a:extLst>
                  <a:ext uri="{FF2B5EF4-FFF2-40B4-BE49-F238E27FC236}">
                    <a16:creationId xmlns:a16="http://schemas.microsoft.com/office/drawing/2014/main" id="{BC5708DA-8C37-B445-A4B9-56E6FC244443}"/>
                  </a:ext>
                </a:extLst>
              </p14:cNvPr>
              <p14:cNvContentPartPr/>
              <p14:nvPr/>
            </p14:nvContentPartPr>
            <p14:xfrm>
              <a:off x="5476845" y="2617612"/>
              <a:ext cx="65160" cy="64800"/>
            </p14:xfrm>
          </p:contentPart>
        </mc:Choice>
        <mc:Fallback xmlns="">
          <p:pic>
            <p:nvPicPr>
              <p:cNvPr id="41004" name="Tinta 41003">
                <a:extLst>
                  <a:ext uri="{FF2B5EF4-FFF2-40B4-BE49-F238E27FC236}">
                    <a16:creationId xmlns:a16="http://schemas.microsoft.com/office/drawing/2014/main" id="{BC5708DA-8C37-B445-A4B9-56E6FC24444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458845" y="2599972"/>
                <a:ext cx="1008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005" name="Tinta 41004">
                <a:extLst>
                  <a:ext uri="{FF2B5EF4-FFF2-40B4-BE49-F238E27FC236}">
                    <a16:creationId xmlns:a16="http://schemas.microsoft.com/office/drawing/2014/main" id="{5E68585E-0D61-AC49-9910-EA8F58C33BA3}"/>
                  </a:ext>
                </a:extLst>
              </p14:cNvPr>
              <p14:cNvContentPartPr/>
              <p14:nvPr/>
            </p14:nvContentPartPr>
            <p14:xfrm>
              <a:off x="4715805" y="2659372"/>
              <a:ext cx="58320" cy="37440"/>
            </p14:xfrm>
          </p:contentPart>
        </mc:Choice>
        <mc:Fallback xmlns="">
          <p:pic>
            <p:nvPicPr>
              <p:cNvPr id="41005" name="Tinta 41004">
                <a:extLst>
                  <a:ext uri="{FF2B5EF4-FFF2-40B4-BE49-F238E27FC236}">
                    <a16:creationId xmlns:a16="http://schemas.microsoft.com/office/drawing/2014/main" id="{5E68585E-0D61-AC49-9910-EA8F58C33BA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697805" y="2641732"/>
                <a:ext cx="939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006" name="Tinta 41005">
                <a:extLst>
                  <a:ext uri="{FF2B5EF4-FFF2-40B4-BE49-F238E27FC236}">
                    <a16:creationId xmlns:a16="http://schemas.microsoft.com/office/drawing/2014/main" id="{30DBF701-1AEE-AA43-959B-775FA31C3AB4}"/>
                  </a:ext>
                </a:extLst>
              </p14:cNvPr>
              <p14:cNvContentPartPr/>
              <p14:nvPr/>
            </p14:nvContentPartPr>
            <p14:xfrm>
              <a:off x="6326085" y="1771972"/>
              <a:ext cx="159120" cy="123120"/>
            </p14:xfrm>
          </p:contentPart>
        </mc:Choice>
        <mc:Fallback xmlns="">
          <p:pic>
            <p:nvPicPr>
              <p:cNvPr id="41006" name="Tinta 41005">
                <a:extLst>
                  <a:ext uri="{FF2B5EF4-FFF2-40B4-BE49-F238E27FC236}">
                    <a16:creationId xmlns:a16="http://schemas.microsoft.com/office/drawing/2014/main" id="{30DBF701-1AEE-AA43-959B-775FA31C3AB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08085" y="1754332"/>
                <a:ext cx="1947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007" name="Tinta 41006">
                <a:extLst>
                  <a:ext uri="{FF2B5EF4-FFF2-40B4-BE49-F238E27FC236}">
                    <a16:creationId xmlns:a16="http://schemas.microsoft.com/office/drawing/2014/main" id="{4CA2CF57-F4C0-5C47-9695-BA7BF2EA3BE5}"/>
                  </a:ext>
                </a:extLst>
              </p14:cNvPr>
              <p14:cNvContentPartPr/>
              <p14:nvPr/>
            </p14:nvContentPartPr>
            <p14:xfrm>
              <a:off x="6497805" y="1716532"/>
              <a:ext cx="130680" cy="127800"/>
            </p14:xfrm>
          </p:contentPart>
        </mc:Choice>
        <mc:Fallback xmlns="">
          <p:pic>
            <p:nvPicPr>
              <p:cNvPr id="41007" name="Tinta 41006">
                <a:extLst>
                  <a:ext uri="{FF2B5EF4-FFF2-40B4-BE49-F238E27FC236}">
                    <a16:creationId xmlns:a16="http://schemas.microsoft.com/office/drawing/2014/main" id="{4CA2CF57-F4C0-5C47-9695-BA7BF2EA3BE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479805" y="1698532"/>
                <a:ext cx="16632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21" name="Agrupar 41020">
            <a:extLst>
              <a:ext uri="{FF2B5EF4-FFF2-40B4-BE49-F238E27FC236}">
                <a16:creationId xmlns:a16="http://schemas.microsoft.com/office/drawing/2014/main" id="{62293860-CBD7-8445-BA9F-BFC19C830881}"/>
              </a:ext>
            </a:extLst>
          </p:cNvPr>
          <p:cNvGrpSpPr/>
          <p:nvPr/>
        </p:nvGrpSpPr>
        <p:grpSpPr>
          <a:xfrm>
            <a:off x="7471965" y="570652"/>
            <a:ext cx="1456920" cy="690840"/>
            <a:chOff x="7471965" y="570652"/>
            <a:chExt cx="145692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008" name="Tinta 41007">
                  <a:extLst>
                    <a:ext uri="{FF2B5EF4-FFF2-40B4-BE49-F238E27FC236}">
                      <a16:creationId xmlns:a16="http://schemas.microsoft.com/office/drawing/2014/main" id="{0E97C88F-76A2-8B4A-9AE0-C2444A9349DC}"/>
                    </a:ext>
                  </a:extLst>
                </p14:cNvPr>
                <p14:cNvContentPartPr/>
                <p14:nvPr/>
              </p14:nvContentPartPr>
              <p14:xfrm>
                <a:off x="7471965" y="1110292"/>
                <a:ext cx="10440" cy="146160"/>
              </p14:xfrm>
            </p:contentPart>
          </mc:Choice>
          <mc:Fallback xmlns="">
            <p:pic>
              <p:nvPicPr>
                <p:cNvPr id="41008" name="Tinta 41007">
                  <a:extLst>
                    <a:ext uri="{FF2B5EF4-FFF2-40B4-BE49-F238E27FC236}">
                      <a16:creationId xmlns:a16="http://schemas.microsoft.com/office/drawing/2014/main" id="{0E97C88F-76A2-8B4A-9AE0-C2444A9349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53965" y="1092652"/>
                  <a:ext cx="46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009" name="Tinta 41008">
                  <a:extLst>
                    <a:ext uri="{FF2B5EF4-FFF2-40B4-BE49-F238E27FC236}">
                      <a16:creationId xmlns:a16="http://schemas.microsoft.com/office/drawing/2014/main" id="{1695186E-5E97-544F-B126-7CC168D25182}"/>
                    </a:ext>
                  </a:extLst>
                </p14:cNvPr>
                <p14:cNvContentPartPr/>
                <p14:nvPr/>
              </p14:nvContentPartPr>
              <p14:xfrm>
                <a:off x="7555845" y="1110292"/>
                <a:ext cx="28800" cy="136440"/>
              </p14:xfrm>
            </p:contentPart>
          </mc:Choice>
          <mc:Fallback xmlns="">
            <p:pic>
              <p:nvPicPr>
                <p:cNvPr id="41009" name="Tinta 41008">
                  <a:extLst>
                    <a:ext uri="{FF2B5EF4-FFF2-40B4-BE49-F238E27FC236}">
                      <a16:creationId xmlns:a16="http://schemas.microsoft.com/office/drawing/2014/main" id="{1695186E-5E97-544F-B126-7CC168D251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37845" y="1092292"/>
                  <a:ext cx="64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011" name="Tinta 41010">
                  <a:extLst>
                    <a:ext uri="{FF2B5EF4-FFF2-40B4-BE49-F238E27FC236}">
                      <a16:creationId xmlns:a16="http://schemas.microsoft.com/office/drawing/2014/main" id="{9879003E-DA31-4C4B-B6BC-B2C05ED8356B}"/>
                    </a:ext>
                  </a:extLst>
                </p14:cNvPr>
                <p14:cNvContentPartPr/>
                <p14:nvPr/>
              </p14:nvContentPartPr>
              <p14:xfrm>
                <a:off x="7477005" y="1083292"/>
                <a:ext cx="179640" cy="178200"/>
              </p14:xfrm>
            </p:contentPart>
          </mc:Choice>
          <mc:Fallback xmlns="">
            <p:pic>
              <p:nvPicPr>
                <p:cNvPr id="41011" name="Tinta 41010">
                  <a:extLst>
                    <a:ext uri="{FF2B5EF4-FFF2-40B4-BE49-F238E27FC236}">
                      <a16:creationId xmlns:a16="http://schemas.microsoft.com/office/drawing/2014/main" id="{9879003E-DA31-4C4B-B6BC-B2C05ED8356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59365" y="1065292"/>
                  <a:ext cx="215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013" name="Tinta 41012">
                  <a:extLst>
                    <a:ext uri="{FF2B5EF4-FFF2-40B4-BE49-F238E27FC236}">
                      <a16:creationId xmlns:a16="http://schemas.microsoft.com/office/drawing/2014/main" id="{41C8178F-29BF-2849-BE29-CBC72583518B}"/>
                    </a:ext>
                  </a:extLst>
                </p14:cNvPr>
                <p14:cNvContentPartPr/>
                <p14:nvPr/>
              </p14:nvContentPartPr>
              <p14:xfrm>
                <a:off x="7649805" y="1149172"/>
                <a:ext cx="233640" cy="35280"/>
              </p14:xfrm>
            </p:contentPart>
          </mc:Choice>
          <mc:Fallback xmlns="">
            <p:pic>
              <p:nvPicPr>
                <p:cNvPr id="41013" name="Tinta 41012">
                  <a:extLst>
                    <a:ext uri="{FF2B5EF4-FFF2-40B4-BE49-F238E27FC236}">
                      <a16:creationId xmlns:a16="http://schemas.microsoft.com/office/drawing/2014/main" id="{41C8178F-29BF-2849-BE29-CBC72583518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32165" y="1131532"/>
                  <a:ext cx="269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015" name="Tinta 41014">
                  <a:extLst>
                    <a:ext uri="{FF2B5EF4-FFF2-40B4-BE49-F238E27FC236}">
                      <a16:creationId xmlns:a16="http://schemas.microsoft.com/office/drawing/2014/main" id="{DEE3F02B-DADF-1949-B954-E433840EFB76}"/>
                    </a:ext>
                  </a:extLst>
                </p14:cNvPr>
                <p14:cNvContentPartPr/>
                <p14:nvPr/>
              </p14:nvContentPartPr>
              <p14:xfrm>
                <a:off x="7988205" y="990412"/>
                <a:ext cx="168480" cy="177840"/>
              </p14:xfrm>
            </p:contentPart>
          </mc:Choice>
          <mc:Fallback xmlns="">
            <p:pic>
              <p:nvPicPr>
                <p:cNvPr id="41015" name="Tinta 41014">
                  <a:extLst>
                    <a:ext uri="{FF2B5EF4-FFF2-40B4-BE49-F238E27FC236}">
                      <a16:creationId xmlns:a16="http://schemas.microsoft.com/office/drawing/2014/main" id="{DEE3F02B-DADF-1949-B954-E433840EFB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70205" y="972412"/>
                  <a:ext cx="204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017" name="Tinta 41016">
                  <a:extLst>
                    <a:ext uri="{FF2B5EF4-FFF2-40B4-BE49-F238E27FC236}">
                      <a16:creationId xmlns:a16="http://schemas.microsoft.com/office/drawing/2014/main" id="{567D5946-C07B-8A4D-A160-309CB5FBC934}"/>
                    </a:ext>
                  </a:extLst>
                </p14:cNvPr>
                <p14:cNvContentPartPr/>
                <p14:nvPr/>
              </p14:nvContentPartPr>
              <p14:xfrm>
                <a:off x="8167125" y="1103452"/>
                <a:ext cx="107640" cy="71640"/>
              </p14:xfrm>
            </p:contentPart>
          </mc:Choice>
          <mc:Fallback xmlns="">
            <p:pic>
              <p:nvPicPr>
                <p:cNvPr id="41017" name="Tinta 41016">
                  <a:extLst>
                    <a:ext uri="{FF2B5EF4-FFF2-40B4-BE49-F238E27FC236}">
                      <a16:creationId xmlns:a16="http://schemas.microsoft.com/office/drawing/2014/main" id="{567D5946-C07B-8A4D-A160-309CB5FBC93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49125" y="1085452"/>
                  <a:ext cx="143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018" name="Tinta 41017">
                  <a:extLst>
                    <a:ext uri="{FF2B5EF4-FFF2-40B4-BE49-F238E27FC236}">
                      <a16:creationId xmlns:a16="http://schemas.microsoft.com/office/drawing/2014/main" id="{20196C19-94C6-7745-A4ED-C2DF90A3D8AA}"/>
                    </a:ext>
                  </a:extLst>
                </p14:cNvPr>
                <p14:cNvContentPartPr/>
                <p14:nvPr/>
              </p14:nvContentPartPr>
              <p14:xfrm>
                <a:off x="8113845" y="570652"/>
                <a:ext cx="815040" cy="622800"/>
              </p14:xfrm>
            </p:contentPart>
          </mc:Choice>
          <mc:Fallback xmlns="">
            <p:pic>
              <p:nvPicPr>
                <p:cNvPr id="41018" name="Tinta 41017">
                  <a:extLst>
                    <a:ext uri="{FF2B5EF4-FFF2-40B4-BE49-F238E27FC236}">
                      <a16:creationId xmlns:a16="http://schemas.microsoft.com/office/drawing/2014/main" id="{20196C19-94C6-7745-A4ED-C2DF90A3D8A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95845" y="552652"/>
                  <a:ext cx="85068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020" name="Tinta 41019">
                  <a:extLst>
                    <a:ext uri="{FF2B5EF4-FFF2-40B4-BE49-F238E27FC236}">
                      <a16:creationId xmlns:a16="http://schemas.microsoft.com/office/drawing/2014/main" id="{0BCEB464-1A6D-A14F-80DF-16ABAAFD40F6}"/>
                    </a:ext>
                  </a:extLst>
                </p14:cNvPr>
                <p14:cNvContentPartPr/>
                <p14:nvPr/>
              </p14:nvContentPartPr>
              <p14:xfrm>
                <a:off x="8228325" y="853612"/>
                <a:ext cx="620640" cy="102600"/>
              </p14:xfrm>
            </p:contentPart>
          </mc:Choice>
          <mc:Fallback xmlns="">
            <p:pic>
              <p:nvPicPr>
                <p:cNvPr id="41020" name="Tinta 41019">
                  <a:extLst>
                    <a:ext uri="{FF2B5EF4-FFF2-40B4-BE49-F238E27FC236}">
                      <a16:creationId xmlns:a16="http://schemas.microsoft.com/office/drawing/2014/main" id="{0BCEB464-1A6D-A14F-80DF-16ABAAFD40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10685" y="835972"/>
                  <a:ext cx="65628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24" name="Agrupar 41023">
            <a:extLst>
              <a:ext uri="{FF2B5EF4-FFF2-40B4-BE49-F238E27FC236}">
                <a16:creationId xmlns:a16="http://schemas.microsoft.com/office/drawing/2014/main" id="{78D5F187-C663-AA45-8988-FB56D521859B}"/>
              </a:ext>
            </a:extLst>
          </p:cNvPr>
          <p:cNvGrpSpPr/>
          <p:nvPr/>
        </p:nvGrpSpPr>
        <p:grpSpPr>
          <a:xfrm>
            <a:off x="8069205" y="1473892"/>
            <a:ext cx="477360" cy="362520"/>
            <a:chOff x="8069205" y="1473892"/>
            <a:chExt cx="47736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1022" name="Tinta 41021">
                  <a:extLst>
                    <a:ext uri="{FF2B5EF4-FFF2-40B4-BE49-F238E27FC236}">
                      <a16:creationId xmlns:a16="http://schemas.microsoft.com/office/drawing/2014/main" id="{44205615-AAF7-4E40-AB3B-A762FBD9BB9D}"/>
                    </a:ext>
                  </a:extLst>
                </p14:cNvPr>
                <p14:cNvContentPartPr/>
                <p14:nvPr/>
              </p14:nvContentPartPr>
              <p14:xfrm>
                <a:off x="8069205" y="1473892"/>
                <a:ext cx="253080" cy="362520"/>
              </p14:xfrm>
            </p:contentPart>
          </mc:Choice>
          <mc:Fallback xmlns="">
            <p:pic>
              <p:nvPicPr>
                <p:cNvPr id="41022" name="Tinta 41021">
                  <a:extLst>
                    <a:ext uri="{FF2B5EF4-FFF2-40B4-BE49-F238E27FC236}">
                      <a16:creationId xmlns:a16="http://schemas.microsoft.com/office/drawing/2014/main" id="{44205615-AAF7-4E40-AB3B-A762FBD9BB9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51205" y="1456252"/>
                  <a:ext cx="2887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023" name="Tinta 41022">
                  <a:extLst>
                    <a:ext uri="{FF2B5EF4-FFF2-40B4-BE49-F238E27FC236}">
                      <a16:creationId xmlns:a16="http://schemas.microsoft.com/office/drawing/2014/main" id="{207A8BA9-ED47-204D-8B17-8007898BEFEF}"/>
                    </a:ext>
                  </a:extLst>
                </p14:cNvPr>
                <p14:cNvContentPartPr/>
                <p14:nvPr/>
              </p14:nvContentPartPr>
              <p14:xfrm>
                <a:off x="8422725" y="1674772"/>
                <a:ext cx="123840" cy="79920"/>
              </p14:xfrm>
            </p:contentPart>
          </mc:Choice>
          <mc:Fallback xmlns="">
            <p:pic>
              <p:nvPicPr>
                <p:cNvPr id="41023" name="Tinta 41022">
                  <a:extLst>
                    <a:ext uri="{FF2B5EF4-FFF2-40B4-BE49-F238E27FC236}">
                      <a16:creationId xmlns:a16="http://schemas.microsoft.com/office/drawing/2014/main" id="{207A8BA9-ED47-204D-8B17-8007898BEF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04725" y="1657132"/>
                  <a:ext cx="15948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1025" name="Tinta 41024">
                <a:extLst>
                  <a:ext uri="{FF2B5EF4-FFF2-40B4-BE49-F238E27FC236}">
                    <a16:creationId xmlns:a16="http://schemas.microsoft.com/office/drawing/2014/main" id="{8012E500-8775-0743-9694-25F4936A10B3}"/>
                  </a:ext>
                </a:extLst>
              </p14:cNvPr>
              <p14:cNvContentPartPr/>
              <p14:nvPr/>
            </p14:nvContentPartPr>
            <p14:xfrm>
              <a:off x="8692725" y="1548052"/>
              <a:ext cx="177840" cy="261000"/>
            </p14:xfrm>
          </p:contentPart>
        </mc:Choice>
        <mc:Fallback xmlns="">
          <p:pic>
            <p:nvPicPr>
              <p:cNvPr id="41025" name="Tinta 41024">
                <a:extLst>
                  <a:ext uri="{FF2B5EF4-FFF2-40B4-BE49-F238E27FC236}">
                    <a16:creationId xmlns:a16="http://schemas.microsoft.com/office/drawing/2014/main" id="{8012E500-8775-0743-9694-25F4936A10B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674725" y="1530412"/>
                <a:ext cx="213480" cy="29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400"/>
              <a:t>Prof. Gilberto Shinyashiki FEARP-USP</a:t>
            </a:r>
          </a:p>
        </p:txBody>
      </p:sp>
      <p:sp>
        <p:nvSpPr>
          <p:cNvPr id="4198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D9BF647-8875-47FC-B66C-43659AF601A6}" type="slidenum">
              <a:rPr lang="pt-BR" altLang="pt-BR" sz="1400" smtClean="0"/>
              <a:pPr eaLnBrk="1" hangingPunct="1"/>
              <a:t>13</a:t>
            </a:fld>
            <a:endParaRPr lang="pt-BR" altLang="pt-BR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487363"/>
            <a:ext cx="8420100" cy="579437"/>
          </a:xfrm>
        </p:spPr>
        <p:txBody>
          <a:bodyPr/>
          <a:lstStyle/>
          <a:p>
            <a:pPr eaLnBrk="1" hangingPunct="1"/>
            <a:r>
              <a:rPr lang="pt-BR" altLang="pt-BR" sz="3200"/>
              <a:t>Curvas referenciais – mercado x empresa</a:t>
            </a:r>
          </a:p>
        </p:txBody>
      </p:sp>
      <p:grpSp>
        <p:nvGrpSpPr>
          <p:cNvPr id="41989" name="Group 3"/>
          <p:cNvGrpSpPr>
            <a:grpSpLocks/>
          </p:cNvGrpSpPr>
          <p:nvPr/>
        </p:nvGrpSpPr>
        <p:grpSpPr bwMode="auto">
          <a:xfrm>
            <a:off x="2286000" y="1828800"/>
            <a:ext cx="4854575" cy="4572000"/>
            <a:chOff x="1658" y="2497"/>
            <a:chExt cx="7080" cy="8460"/>
          </a:xfrm>
        </p:grpSpPr>
        <p:sp>
          <p:nvSpPr>
            <p:cNvPr id="41990" name="Line 4"/>
            <p:cNvSpPr>
              <a:spLocks noChangeShapeType="1"/>
            </p:cNvSpPr>
            <p:nvPr/>
          </p:nvSpPr>
          <p:spPr bwMode="auto">
            <a:xfrm flipV="1">
              <a:off x="3098" y="2677"/>
              <a:ext cx="0" cy="306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1" name="Line 5"/>
            <p:cNvSpPr>
              <a:spLocks noChangeShapeType="1"/>
            </p:cNvSpPr>
            <p:nvPr/>
          </p:nvSpPr>
          <p:spPr bwMode="auto">
            <a:xfrm>
              <a:off x="3098" y="5737"/>
              <a:ext cx="384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2" name="Line 6"/>
            <p:cNvSpPr>
              <a:spLocks noChangeShapeType="1"/>
            </p:cNvSpPr>
            <p:nvPr/>
          </p:nvSpPr>
          <p:spPr bwMode="auto">
            <a:xfrm flipV="1">
              <a:off x="3218" y="3217"/>
              <a:ext cx="3120" cy="14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3" name="Line 7"/>
            <p:cNvSpPr>
              <a:spLocks noChangeShapeType="1"/>
            </p:cNvSpPr>
            <p:nvPr/>
          </p:nvSpPr>
          <p:spPr bwMode="auto">
            <a:xfrm flipV="1">
              <a:off x="3578" y="3937"/>
              <a:ext cx="3120" cy="14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4" name="Text Box 8"/>
            <p:cNvSpPr txBox="1">
              <a:spLocks noChangeArrowheads="1"/>
            </p:cNvSpPr>
            <p:nvPr/>
          </p:nvSpPr>
          <p:spPr bwMode="auto">
            <a:xfrm>
              <a:off x="6458" y="3037"/>
              <a:ext cx="1920" cy="3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>
                  <a:latin typeface="Georgia" pitchFamily="18" charset="0"/>
                </a:rPr>
                <a:t>MÉDIA MERCADO</a:t>
              </a:r>
            </a:p>
          </p:txBody>
        </p:sp>
        <p:sp>
          <p:nvSpPr>
            <p:cNvPr id="41995" name="Text Box 9"/>
            <p:cNvSpPr txBox="1">
              <a:spLocks noChangeArrowheads="1"/>
            </p:cNvSpPr>
            <p:nvPr/>
          </p:nvSpPr>
          <p:spPr bwMode="auto">
            <a:xfrm>
              <a:off x="6698" y="3757"/>
              <a:ext cx="1920" cy="3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>
                  <a:latin typeface="Georgia" pitchFamily="18" charset="0"/>
                </a:rPr>
                <a:t>MÉDIA EMPRESA</a:t>
              </a:r>
            </a:p>
          </p:txBody>
        </p:sp>
        <p:sp>
          <p:nvSpPr>
            <p:cNvPr id="41996" name="Text Box 10"/>
            <p:cNvSpPr txBox="1">
              <a:spLocks noChangeArrowheads="1"/>
            </p:cNvSpPr>
            <p:nvPr/>
          </p:nvSpPr>
          <p:spPr bwMode="auto">
            <a:xfrm>
              <a:off x="3698" y="2497"/>
              <a:ext cx="1560" cy="3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altLang="pt-BR" sz="900" b="1" u="sng">
                  <a:latin typeface="Georgia" pitchFamily="18" charset="0"/>
                </a:rPr>
                <a:t>SITUAÇÃO A</a:t>
              </a:r>
            </a:p>
          </p:txBody>
        </p:sp>
        <p:sp>
          <p:nvSpPr>
            <p:cNvPr id="41997" name="Text Box 11"/>
            <p:cNvSpPr txBox="1">
              <a:spLocks noChangeArrowheads="1"/>
            </p:cNvSpPr>
            <p:nvPr/>
          </p:nvSpPr>
          <p:spPr bwMode="auto">
            <a:xfrm>
              <a:off x="1658" y="2497"/>
              <a:ext cx="1320" cy="3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>
                  <a:latin typeface="Georgia" pitchFamily="18" charset="0"/>
                </a:rPr>
                <a:t>SALÁRIOS</a:t>
              </a:r>
            </a:p>
          </p:txBody>
        </p:sp>
        <p:sp>
          <p:nvSpPr>
            <p:cNvPr id="41998" name="Text Box 12"/>
            <p:cNvSpPr txBox="1">
              <a:spLocks noChangeArrowheads="1"/>
            </p:cNvSpPr>
            <p:nvPr/>
          </p:nvSpPr>
          <p:spPr bwMode="auto">
            <a:xfrm>
              <a:off x="5258" y="5917"/>
              <a:ext cx="1920" cy="3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>
                  <a:latin typeface="Georgia" pitchFamily="18" charset="0"/>
                </a:rPr>
                <a:t>PONTOS/GRAUS</a:t>
              </a:r>
            </a:p>
          </p:txBody>
        </p:sp>
        <p:sp>
          <p:nvSpPr>
            <p:cNvPr id="41999" name="Line 13"/>
            <p:cNvSpPr>
              <a:spLocks noChangeShapeType="1"/>
            </p:cNvSpPr>
            <p:nvPr/>
          </p:nvSpPr>
          <p:spPr bwMode="auto">
            <a:xfrm>
              <a:off x="3098" y="10417"/>
              <a:ext cx="408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00" name="Line 14"/>
            <p:cNvSpPr>
              <a:spLocks noChangeShapeType="1"/>
            </p:cNvSpPr>
            <p:nvPr/>
          </p:nvSpPr>
          <p:spPr bwMode="auto">
            <a:xfrm flipV="1">
              <a:off x="3098" y="6997"/>
              <a:ext cx="0" cy="342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01" name="Line 15"/>
            <p:cNvSpPr>
              <a:spLocks noChangeShapeType="1"/>
            </p:cNvSpPr>
            <p:nvPr/>
          </p:nvSpPr>
          <p:spPr bwMode="auto">
            <a:xfrm flipV="1">
              <a:off x="3458" y="8617"/>
              <a:ext cx="3000" cy="10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02" name="Line 16"/>
            <p:cNvSpPr>
              <a:spLocks noChangeShapeType="1"/>
            </p:cNvSpPr>
            <p:nvPr/>
          </p:nvSpPr>
          <p:spPr bwMode="auto">
            <a:xfrm flipH="1">
              <a:off x="3938" y="8077"/>
              <a:ext cx="2280" cy="19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03" name="Text Box 17"/>
            <p:cNvSpPr txBox="1">
              <a:spLocks noChangeArrowheads="1"/>
            </p:cNvSpPr>
            <p:nvPr/>
          </p:nvSpPr>
          <p:spPr bwMode="auto">
            <a:xfrm>
              <a:off x="5978" y="7717"/>
              <a:ext cx="1920" cy="3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>
                  <a:latin typeface="Georgia" pitchFamily="18" charset="0"/>
                </a:rPr>
                <a:t>MÉDIA MERCADO</a:t>
              </a:r>
            </a:p>
          </p:txBody>
        </p:sp>
        <p:sp>
          <p:nvSpPr>
            <p:cNvPr id="42004" name="Text Box 18"/>
            <p:cNvSpPr txBox="1">
              <a:spLocks noChangeArrowheads="1"/>
            </p:cNvSpPr>
            <p:nvPr/>
          </p:nvSpPr>
          <p:spPr bwMode="auto">
            <a:xfrm>
              <a:off x="6578" y="8437"/>
              <a:ext cx="2160" cy="3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>
                  <a:latin typeface="Georgia" pitchFamily="18" charset="0"/>
                </a:rPr>
                <a:t>MÉDIA EMPRESA</a:t>
              </a:r>
            </a:p>
          </p:txBody>
        </p:sp>
        <p:sp>
          <p:nvSpPr>
            <p:cNvPr id="42005" name="Text Box 19"/>
            <p:cNvSpPr txBox="1">
              <a:spLocks noChangeArrowheads="1"/>
            </p:cNvSpPr>
            <p:nvPr/>
          </p:nvSpPr>
          <p:spPr bwMode="auto">
            <a:xfrm>
              <a:off x="5258" y="10597"/>
              <a:ext cx="1920" cy="3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>
                  <a:latin typeface="Georgia" pitchFamily="18" charset="0"/>
                </a:rPr>
                <a:t>PONTOS/GRAUS</a:t>
              </a:r>
            </a:p>
          </p:txBody>
        </p:sp>
        <p:sp>
          <p:nvSpPr>
            <p:cNvPr id="42006" name="Text Box 20"/>
            <p:cNvSpPr txBox="1">
              <a:spLocks noChangeArrowheads="1"/>
            </p:cNvSpPr>
            <p:nvPr/>
          </p:nvSpPr>
          <p:spPr bwMode="auto">
            <a:xfrm>
              <a:off x="1658" y="7177"/>
              <a:ext cx="1200" cy="3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>
                  <a:latin typeface="Georgia" pitchFamily="18" charset="0"/>
                </a:rPr>
                <a:t>SALÁRIOS</a:t>
              </a:r>
            </a:p>
          </p:txBody>
        </p:sp>
        <p:sp>
          <p:nvSpPr>
            <p:cNvPr id="42007" name="Text Box 21"/>
            <p:cNvSpPr txBox="1">
              <a:spLocks noChangeArrowheads="1"/>
            </p:cNvSpPr>
            <p:nvPr/>
          </p:nvSpPr>
          <p:spPr bwMode="auto">
            <a:xfrm>
              <a:off x="3458" y="6817"/>
              <a:ext cx="1680" cy="3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900" b="1">
                  <a:latin typeface="Georgia" pitchFamily="18" charset="0"/>
                </a:rPr>
                <a:t>SITUAÇÃO B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AFAC3D8-A915-9F45-B082-F20EE637C434}"/>
              </a:ext>
            </a:extLst>
          </p:cNvPr>
          <p:cNvGrpSpPr/>
          <p:nvPr/>
        </p:nvGrpSpPr>
        <p:grpSpPr>
          <a:xfrm>
            <a:off x="5544885" y="1417732"/>
            <a:ext cx="2376720" cy="1239120"/>
            <a:chOff x="5544885" y="1417732"/>
            <a:chExt cx="2376720" cy="12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012B290A-7A16-874A-B2D1-2CDF2347833B}"/>
                    </a:ext>
                  </a:extLst>
                </p14:cNvPr>
                <p14:cNvContentPartPr/>
                <p14:nvPr/>
              </p14:nvContentPartPr>
              <p14:xfrm>
                <a:off x="5544885" y="1417732"/>
                <a:ext cx="707040" cy="74628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012B290A-7A16-874A-B2D1-2CDF234783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6885" y="1400092"/>
                  <a:ext cx="74268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A83E3AB6-E3E8-6B4A-9E1D-42B1BCF7E709}"/>
                    </a:ext>
                  </a:extLst>
                </p14:cNvPr>
                <p14:cNvContentPartPr/>
                <p14:nvPr/>
              </p14:nvContentPartPr>
              <p14:xfrm>
                <a:off x="7062285" y="2038732"/>
                <a:ext cx="859320" cy="61812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A83E3AB6-E3E8-6B4A-9E1D-42B1BCF7E7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44285" y="2020732"/>
                  <a:ext cx="894960" cy="65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3DDB2B20-1A4B-7B4A-A48A-513ADBECD561}"/>
                  </a:ext>
                </a:extLst>
              </p14:cNvPr>
              <p14:cNvContentPartPr/>
              <p14:nvPr/>
            </p14:nvContentPartPr>
            <p14:xfrm>
              <a:off x="7147245" y="4847452"/>
              <a:ext cx="144000" cy="29952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3DDB2B20-1A4B-7B4A-A48A-513ADBECD5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9605" y="4829812"/>
                <a:ext cx="179640" cy="3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2C4D9895-FB5F-D84E-8F25-8FBBE024E82C}"/>
              </a:ext>
            </a:extLst>
          </p:cNvPr>
          <p:cNvGrpSpPr/>
          <p:nvPr/>
        </p:nvGrpSpPr>
        <p:grpSpPr>
          <a:xfrm>
            <a:off x="3533205" y="4837012"/>
            <a:ext cx="2342520" cy="1090800"/>
            <a:chOff x="3533205" y="4837012"/>
            <a:chExt cx="2342520" cy="10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03F20E25-7CF4-7B4F-8200-0E5E6B60EC84}"/>
                    </a:ext>
                  </a:extLst>
                </p14:cNvPr>
                <p14:cNvContentPartPr/>
                <p14:nvPr/>
              </p14:nvContentPartPr>
              <p14:xfrm>
                <a:off x="3937845" y="4837012"/>
                <a:ext cx="1371240" cy="109080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03F20E25-7CF4-7B4F-8200-0E5E6B60EC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19845" y="4819012"/>
                  <a:ext cx="140688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FFA28732-8D7D-4743-AA51-984C832487F9}"/>
                    </a:ext>
                  </a:extLst>
                </p14:cNvPr>
                <p14:cNvContentPartPr/>
                <p14:nvPr/>
              </p14:nvContentPartPr>
              <p14:xfrm>
                <a:off x="3533205" y="5208892"/>
                <a:ext cx="2342520" cy="53460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FFA28732-8D7D-4743-AA51-984C832487F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15205" y="5190892"/>
                  <a:ext cx="2378160" cy="5702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400"/>
              <a:t>Prof. Gilberto Shinyashiki FEARP-USP</a:t>
            </a:r>
          </a:p>
        </p:txBody>
      </p:sp>
      <p:sp>
        <p:nvSpPr>
          <p:cNvPr id="430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09BBE69-DD6D-46E6-8D12-80F805AEAD7E}" type="slidenum">
              <a:rPr lang="pt-BR" altLang="pt-BR" sz="1400" smtClean="0"/>
              <a:pPr eaLnBrk="1" hangingPunct="1"/>
              <a:t>14</a:t>
            </a:fld>
            <a:endParaRPr lang="pt-BR" altLang="pt-BR" sz="14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4000"/>
              <a:t>Estrutura interna e valores pagos no mercado</a:t>
            </a:r>
            <a:endParaRPr lang="pt-BR" altLang="pt-BR"/>
          </a:p>
        </p:txBody>
      </p:sp>
      <p:sp>
        <p:nvSpPr>
          <p:cNvPr id="4301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lvl="1" eaLnBrk="1" hangingPunct="1">
              <a:lnSpc>
                <a:spcPct val="90000"/>
              </a:lnSpc>
            </a:pPr>
            <a:r>
              <a:rPr lang="pt-BR" altLang="pt-BR" sz="2000" dirty="0"/>
              <a:t>estrutura internamente consistente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/>
              <a:t>competitividade externa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Calculando a linha de política de remuneração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/>
              <a:t>corrigir os valores (horas, data base, corte dos extremos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/>
              <a:t>construir a linha de salários do mercado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800" dirty="0"/>
              <a:t>distribuição do mercado , análise de regressão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 sz="1600" dirty="0"/>
              <a:t>escolha política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 sz="1600" dirty="0"/>
              <a:t>natureza do cargo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 sz="1600" dirty="0"/>
              <a:t>dados da pesquisa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/>
              <a:t>atualizar os dados da pesquisa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1800" dirty="0"/>
              <a:t>mudanças dos competidores e ajustes de salários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/>
              <a:t>traduzir a política em prática</a:t>
            </a:r>
            <a:endParaRPr lang="pt-BR" altLang="pt-BR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400"/>
              <a:t>Prof. Gilberto Shinyashiki FEARP-USP</a:t>
            </a:r>
          </a:p>
        </p:txBody>
      </p:sp>
      <p:sp>
        <p:nvSpPr>
          <p:cNvPr id="4403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89B557A-B268-4D9E-8550-A1D6DBAC73D6}" type="slidenum">
              <a:rPr lang="pt-BR" altLang="pt-BR" sz="1400" smtClean="0"/>
              <a:pPr eaLnBrk="1" hangingPunct="1"/>
              <a:t>15</a:t>
            </a:fld>
            <a:endParaRPr lang="pt-BR" altLang="pt-BR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9356725" cy="701675"/>
          </a:xfrm>
        </p:spPr>
        <p:txBody>
          <a:bodyPr/>
          <a:lstStyle/>
          <a:p>
            <a:pPr eaLnBrk="1" hangingPunct="1"/>
            <a:r>
              <a:rPr lang="pt-BR" altLang="pt-BR" sz="4000"/>
              <a:t>Estrutura Salarial – Método de Pontos 1</a:t>
            </a:r>
          </a:p>
        </p:txBody>
      </p:sp>
      <p:sp>
        <p:nvSpPr>
          <p:cNvPr id="4403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Char char="w"/>
            </a:pPr>
            <a:r>
              <a:rPr lang="pt-BR" altLang="pt-BR"/>
              <a:t>Passo 1 -Cálculo do ajustamento da curva de referencia. </a:t>
            </a:r>
          </a:p>
          <a:p>
            <a:pPr marL="990600" lvl="1" indent="-533400" eaLnBrk="1" hangingPunct="1"/>
            <a:r>
              <a:rPr lang="pt-BR" altLang="pt-BR"/>
              <a:t>Análise de regressão gera a equação da reta resultante do melhor ajustamento entre salário e pontos</a:t>
            </a:r>
          </a:p>
          <a:p>
            <a:pPr marL="990600" lvl="1" indent="-533400" eaLnBrk="1" hangingPunct="1"/>
            <a:r>
              <a:rPr lang="pt-BR" altLang="pt-BR"/>
              <a:t>Ex.: y = -6,4 + 0,061x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379D9941-75EC-9C47-8C8D-57D165A363A8}"/>
                  </a:ext>
                </a:extLst>
              </p14:cNvPr>
              <p14:cNvContentPartPr/>
              <p14:nvPr/>
            </p14:nvContentPartPr>
            <p14:xfrm>
              <a:off x="2758485" y="4639732"/>
              <a:ext cx="3134160" cy="2361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379D9941-75EC-9C47-8C8D-57D165A363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0845" y="4621732"/>
                <a:ext cx="31698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C3E2A721-EF9C-F64F-94B7-A7A955884162}"/>
                  </a:ext>
                </a:extLst>
              </p14:cNvPr>
              <p14:cNvContentPartPr/>
              <p14:nvPr/>
            </p14:nvContentPartPr>
            <p14:xfrm>
              <a:off x="2784405" y="4797772"/>
              <a:ext cx="36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C3E2A721-EF9C-F64F-94B7-A7A9558841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6405" y="4779772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Agrupar 36">
            <a:extLst>
              <a:ext uri="{FF2B5EF4-FFF2-40B4-BE49-F238E27FC236}">
                <a16:creationId xmlns:a16="http://schemas.microsoft.com/office/drawing/2014/main" id="{5AE2A99D-E373-B942-BBE9-10EFB6A32172}"/>
              </a:ext>
            </a:extLst>
          </p:cNvPr>
          <p:cNvGrpSpPr/>
          <p:nvPr/>
        </p:nvGrpSpPr>
        <p:grpSpPr>
          <a:xfrm>
            <a:off x="2426925" y="5010892"/>
            <a:ext cx="4268880" cy="604440"/>
            <a:chOff x="2426925" y="5010892"/>
            <a:chExt cx="426888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A4CD98A1-C6ED-A547-A047-2EC5E6468FBE}"/>
                    </a:ext>
                  </a:extLst>
                </p14:cNvPr>
                <p14:cNvContentPartPr/>
                <p14:nvPr/>
              </p14:nvContentPartPr>
              <p14:xfrm>
                <a:off x="2426925" y="5071732"/>
                <a:ext cx="234000" cy="23004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A4CD98A1-C6ED-A547-A047-2EC5E6468F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09285" y="5053732"/>
                  <a:ext cx="269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5714BF8A-7616-774B-B6CE-8F02148ABD55}"/>
                    </a:ext>
                  </a:extLst>
                </p14:cNvPr>
                <p14:cNvContentPartPr/>
                <p14:nvPr/>
              </p14:nvContentPartPr>
              <p14:xfrm>
                <a:off x="2703405" y="5061292"/>
                <a:ext cx="241560" cy="16344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5714BF8A-7616-774B-B6CE-8F02148ABD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85765" y="5043652"/>
                  <a:ext cx="277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276D0394-C1D7-A54A-B735-D76FA4C0084F}"/>
                    </a:ext>
                  </a:extLst>
                </p14:cNvPr>
                <p14:cNvContentPartPr/>
                <p14:nvPr/>
              </p14:nvContentPartPr>
              <p14:xfrm>
                <a:off x="2746605" y="5021332"/>
                <a:ext cx="172800" cy="669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276D0394-C1D7-A54A-B735-D76FA4C008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28965" y="5003332"/>
                  <a:ext cx="208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EA2AE552-6572-6C42-B115-BDEE1990BEEF}"/>
                    </a:ext>
                  </a:extLst>
                </p14:cNvPr>
                <p14:cNvContentPartPr/>
                <p14:nvPr/>
              </p14:nvContentPartPr>
              <p14:xfrm>
                <a:off x="3024165" y="5010892"/>
                <a:ext cx="144720" cy="1630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EA2AE552-6572-6C42-B115-BDEE1990BE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06525" y="4993252"/>
                  <a:ext cx="180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758A31C-82AD-8343-86E6-2251F8D540C2}"/>
                    </a:ext>
                  </a:extLst>
                </p14:cNvPr>
                <p14:cNvContentPartPr/>
                <p14:nvPr/>
              </p14:nvContentPartPr>
              <p14:xfrm>
                <a:off x="3407925" y="5042212"/>
                <a:ext cx="74520" cy="259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758A31C-82AD-8343-86E6-2251F8D540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89925" y="5024212"/>
                  <a:ext cx="110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28B792F3-C69B-8E42-94F5-E54D0D36C8C3}"/>
                    </a:ext>
                  </a:extLst>
                </p14:cNvPr>
                <p14:cNvContentPartPr/>
                <p14:nvPr/>
              </p14:nvContentPartPr>
              <p14:xfrm>
                <a:off x="6277485" y="5262532"/>
                <a:ext cx="16920" cy="28764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28B792F3-C69B-8E42-94F5-E54D0D36C8C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59845" y="5244532"/>
                  <a:ext cx="52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8D505DD0-29C4-EA4C-BD4F-F1BC9195AB0E}"/>
                    </a:ext>
                  </a:extLst>
                </p14:cNvPr>
                <p14:cNvContentPartPr/>
                <p14:nvPr/>
              </p14:nvContentPartPr>
              <p14:xfrm>
                <a:off x="6486285" y="5193412"/>
                <a:ext cx="29880" cy="4118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8D505DD0-29C4-EA4C-BD4F-F1BC9195AB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68285" y="5175772"/>
                  <a:ext cx="655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FAB131B3-1C47-104D-8C6F-D3977F7F8D5F}"/>
                    </a:ext>
                  </a:extLst>
                </p14:cNvPr>
                <p14:cNvContentPartPr/>
                <p14:nvPr/>
              </p14:nvContentPartPr>
              <p14:xfrm>
                <a:off x="6173805" y="5195572"/>
                <a:ext cx="522000" cy="4197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FAB131B3-1C47-104D-8C6F-D3977F7F8D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55805" y="5177572"/>
                  <a:ext cx="5576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4806CC9A-200A-064F-B457-F80120A30D35}"/>
                    </a:ext>
                  </a:extLst>
                </p14:cNvPr>
                <p14:cNvContentPartPr/>
                <p14:nvPr/>
              </p14:nvContentPartPr>
              <p14:xfrm>
                <a:off x="3374445" y="5114932"/>
                <a:ext cx="2740680" cy="4611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4806CC9A-200A-064F-B457-F80120A30D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56445" y="5097292"/>
                  <a:ext cx="2776320" cy="4968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400"/>
              <a:t>Prof. Gilberto Shinyashiki FEARP-USP</a:t>
            </a:r>
          </a:p>
        </p:txBody>
      </p:sp>
      <p:sp>
        <p:nvSpPr>
          <p:cNvPr id="4505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166F4EB-F650-4B68-B801-5F8B3117A7FE}" type="slidenum">
              <a:rPr lang="pt-BR" altLang="pt-BR" sz="1400" smtClean="0"/>
              <a:pPr eaLnBrk="1" hangingPunct="1"/>
              <a:t>16</a:t>
            </a:fld>
            <a:endParaRPr lang="pt-BR" altLang="pt-BR" sz="14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95288"/>
            <a:ext cx="8420100" cy="671512"/>
          </a:xfrm>
        </p:spPr>
        <p:txBody>
          <a:bodyPr/>
          <a:lstStyle/>
          <a:p>
            <a:pPr eaLnBrk="1" hangingPunct="1"/>
            <a:r>
              <a:rPr lang="pt-BR" altLang="pt-BR" sz="3600"/>
              <a:t>Estrutura Salarial – Método de Pontos 2</a:t>
            </a:r>
          </a:p>
        </p:txBody>
      </p:sp>
      <p:sp>
        <p:nvSpPr>
          <p:cNvPr id="4506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06413" y="1219200"/>
            <a:ext cx="8893175" cy="5334000"/>
          </a:xfrm>
        </p:spPr>
        <p:txBody>
          <a:bodyPr/>
          <a:lstStyle/>
          <a:p>
            <a:pPr eaLnBrk="1" hangingPunct="1"/>
            <a:r>
              <a:rPr lang="pt-BR" altLang="pt-BR"/>
              <a:t>Passo 2 – Determinação do número de graus do plano</a:t>
            </a:r>
          </a:p>
          <a:p>
            <a:pPr lvl="1" eaLnBrk="1" hangingPunct="1"/>
            <a:r>
              <a:rPr lang="pt-BR" altLang="pt-BR"/>
              <a:t>Dez a quinze. </a:t>
            </a:r>
          </a:p>
          <a:p>
            <a:pPr lvl="1" eaLnBrk="1" hangingPunct="1"/>
            <a:r>
              <a:rPr lang="pt-BR" altLang="pt-BR"/>
              <a:t>Vários planos pode ser maior</a:t>
            </a:r>
          </a:p>
          <a:p>
            <a:pPr lvl="2" eaLnBrk="1" hangingPunct="1"/>
            <a:r>
              <a:rPr lang="pt-BR" altLang="pt-BR"/>
              <a:t>Sobreposição de faixa</a:t>
            </a:r>
          </a:p>
          <a:p>
            <a:pPr lvl="1" eaLnBrk="1" hangingPunct="1"/>
            <a:r>
              <a:rPr lang="pt-BR" altLang="pt-BR"/>
              <a:t>Ex.: cargos avaliados entre 150 e 350. Graus 8. Calcular por progressão aritmética ou geométrica</a:t>
            </a:r>
          </a:p>
          <a:p>
            <a:pPr lvl="1" eaLnBrk="1" hangingPunct="1"/>
            <a:endParaRPr lang="pt-BR" altLang="pt-BR"/>
          </a:p>
        </p:txBody>
      </p:sp>
      <p:grpSp>
        <p:nvGrpSpPr>
          <p:cNvPr id="45062" name="Group 11"/>
          <p:cNvGrpSpPr>
            <a:grpSpLocks/>
          </p:cNvGrpSpPr>
          <p:nvPr/>
        </p:nvGrpSpPr>
        <p:grpSpPr bwMode="auto">
          <a:xfrm>
            <a:off x="3962400" y="4953000"/>
            <a:ext cx="2819400" cy="1447800"/>
            <a:chOff x="432" y="3072"/>
            <a:chExt cx="1776" cy="912"/>
          </a:xfrm>
        </p:grpSpPr>
        <p:sp>
          <p:nvSpPr>
            <p:cNvPr id="45073" name="Line 4"/>
            <p:cNvSpPr>
              <a:spLocks noChangeShapeType="1"/>
            </p:cNvSpPr>
            <p:nvPr/>
          </p:nvSpPr>
          <p:spPr bwMode="auto">
            <a:xfrm>
              <a:off x="960" y="3360"/>
              <a:ext cx="384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5074" name="Line 5"/>
            <p:cNvSpPr>
              <a:spLocks noChangeShapeType="1"/>
            </p:cNvSpPr>
            <p:nvPr/>
          </p:nvSpPr>
          <p:spPr bwMode="auto">
            <a:xfrm flipV="1">
              <a:off x="1344" y="3168"/>
              <a:ext cx="192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5075" name="Line 6"/>
            <p:cNvSpPr>
              <a:spLocks noChangeShapeType="1"/>
            </p:cNvSpPr>
            <p:nvPr/>
          </p:nvSpPr>
          <p:spPr bwMode="auto">
            <a:xfrm>
              <a:off x="1536" y="316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5076" name="Text Box 7"/>
            <p:cNvSpPr txBox="1">
              <a:spLocks noChangeArrowheads="1"/>
            </p:cNvSpPr>
            <p:nvPr/>
          </p:nvSpPr>
          <p:spPr bwMode="auto">
            <a:xfrm>
              <a:off x="432" y="3408"/>
              <a:ext cx="4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q =</a:t>
              </a:r>
            </a:p>
          </p:txBody>
        </p:sp>
        <p:sp>
          <p:nvSpPr>
            <p:cNvPr id="45077" name="Text Box 8"/>
            <p:cNvSpPr txBox="1">
              <a:spLocks noChangeArrowheads="1"/>
            </p:cNvSpPr>
            <p:nvPr/>
          </p:nvSpPr>
          <p:spPr bwMode="auto">
            <a:xfrm>
              <a:off x="912" y="307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/>
                <a:t>8</a:t>
              </a:r>
            </a:p>
          </p:txBody>
        </p:sp>
        <p:sp>
          <p:nvSpPr>
            <p:cNvPr id="45078" name="Text Box 9"/>
            <p:cNvSpPr txBox="1">
              <a:spLocks noChangeArrowheads="1"/>
            </p:cNvSpPr>
            <p:nvPr/>
          </p:nvSpPr>
          <p:spPr bwMode="auto">
            <a:xfrm>
              <a:off x="1584" y="3264"/>
              <a:ext cx="62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30000"/>
                </a:spcAft>
              </a:pPr>
              <a:r>
                <a:rPr lang="pt-BR" altLang="pt-BR" sz="1800"/>
                <a:t>350</a:t>
              </a:r>
              <a:endParaRPr lang="pt-BR" altLang="pt-BR" sz="1800" baseline="-25000"/>
            </a:p>
            <a:p>
              <a:pPr algn="ctr" eaLnBrk="1" hangingPunct="1">
                <a:spcBef>
                  <a:spcPct val="50000"/>
                </a:spcBef>
                <a:spcAft>
                  <a:spcPct val="30000"/>
                </a:spcAft>
              </a:pPr>
              <a:r>
                <a:rPr lang="pt-BR" altLang="pt-BR" sz="1800"/>
                <a:t>150</a:t>
              </a:r>
              <a:endParaRPr lang="pt-BR" altLang="pt-BR" sz="1800" baseline="-25000"/>
            </a:p>
          </p:txBody>
        </p:sp>
        <p:sp>
          <p:nvSpPr>
            <p:cNvPr id="45079" name="Line 10"/>
            <p:cNvSpPr>
              <a:spLocks noChangeShapeType="1"/>
            </p:cNvSpPr>
            <p:nvPr/>
          </p:nvSpPr>
          <p:spPr bwMode="auto">
            <a:xfrm>
              <a:off x="1632" y="355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45063" name="Group 12"/>
          <p:cNvGrpSpPr>
            <a:grpSpLocks/>
          </p:cNvGrpSpPr>
          <p:nvPr/>
        </p:nvGrpSpPr>
        <p:grpSpPr bwMode="auto">
          <a:xfrm>
            <a:off x="838200" y="4953000"/>
            <a:ext cx="2819400" cy="1447800"/>
            <a:chOff x="432" y="3072"/>
            <a:chExt cx="1776" cy="912"/>
          </a:xfrm>
        </p:grpSpPr>
        <p:sp>
          <p:nvSpPr>
            <p:cNvPr id="45066" name="Line 13"/>
            <p:cNvSpPr>
              <a:spLocks noChangeShapeType="1"/>
            </p:cNvSpPr>
            <p:nvPr/>
          </p:nvSpPr>
          <p:spPr bwMode="auto">
            <a:xfrm>
              <a:off x="960" y="3360"/>
              <a:ext cx="384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5067" name="Line 14"/>
            <p:cNvSpPr>
              <a:spLocks noChangeShapeType="1"/>
            </p:cNvSpPr>
            <p:nvPr/>
          </p:nvSpPr>
          <p:spPr bwMode="auto">
            <a:xfrm flipV="1">
              <a:off x="1344" y="3168"/>
              <a:ext cx="192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5068" name="Line 15"/>
            <p:cNvSpPr>
              <a:spLocks noChangeShapeType="1"/>
            </p:cNvSpPr>
            <p:nvPr/>
          </p:nvSpPr>
          <p:spPr bwMode="auto">
            <a:xfrm>
              <a:off x="1536" y="316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5069" name="Text Box 16"/>
            <p:cNvSpPr txBox="1">
              <a:spLocks noChangeArrowheads="1"/>
            </p:cNvSpPr>
            <p:nvPr/>
          </p:nvSpPr>
          <p:spPr bwMode="auto">
            <a:xfrm>
              <a:off x="432" y="3408"/>
              <a:ext cx="4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q =</a:t>
              </a:r>
            </a:p>
          </p:txBody>
        </p:sp>
        <p:sp>
          <p:nvSpPr>
            <p:cNvPr id="45070" name="Text Box 17"/>
            <p:cNvSpPr txBox="1">
              <a:spLocks noChangeArrowheads="1"/>
            </p:cNvSpPr>
            <p:nvPr/>
          </p:nvSpPr>
          <p:spPr bwMode="auto">
            <a:xfrm>
              <a:off x="912" y="307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/>
                <a:t>n - 1</a:t>
              </a:r>
            </a:p>
          </p:txBody>
        </p:sp>
        <p:sp>
          <p:nvSpPr>
            <p:cNvPr id="45071" name="Text Box 18"/>
            <p:cNvSpPr txBox="1">
              <a:spLocks noChangeArrowheads="1"/>
            </p:cNvSpPr>
            <p:nvPr/>
          </p:nvSpPr>
          <p:spPr bwMode="auto">
            <a:xfrm>
              <a:off x="1584" y="3264"/>
              <a:ext cx="62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30000"/>
                </a:spcAft>
              </a:pPr>
              <a:r>
                <a:rPr lang="pt-BR" altLang="pt-BR" sz="1800"/>
                <a:t>a</a:t>
              </a:r>
              <a:r>
                <a:rPr lang="pt-BR" altLang="pt-BR" sz="1800" baseline="-25000"/>
                <a:t>n</a:t>
              </a:r>
            </a:p>
            <a:p>
              <a:pPr algn="ctr" eaLnBrk="1" hangingPunct="1">
                <a:spcBef>
                  <a:spcPct val="50000"/>
                </a:spcBef>
                <a:spcAft>
                  <a:spcPct val="30000"/>
                </a:spcAft>
              </a:pPr>
              <a:r>
                <a:rPr lang="pt-BR" altLang="pt-BR" sz="1800"/>
                <a:t>a</a:t>
              </a:r>
              <a:r>
                <a:rPr lang="pt-BR" altLang="pt-BR" sz="1800" baseline="-25000"/>
                <a:t>1</a:t>
              </a:r>
            </a:p>
          </p:txBody>
        </p:sp>
        <p:sp>
          <p:nvSpPr>
            <p:cNvPr id="45072" name="Line 19"/>
            <p:cNvSpPr>
              <a:spLocks noChangeShapeType="1"/>
            </p:cNvSpPr>
            <p:nvPr/>
          </p:nvSpPr>
          <p:spPr bwMode="auto">
            <a:xfrm>
              <a:off x="1632" y="355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45064" name="AutoShape 20"/>
          <p:cNvSpPr>
            <a:spLocks noChangeArrowheads="1"/>
          </p:cNvSpPr>
          <p:nvPr/>
        </p:nvSpPr>
        <p:spPr bwMode="auto">
          <a:xfrm>
            <a:off x="3581400" y="55245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65" name="Text Box 21"/>
          <p:cNvSpPr txBox="1">
            <a:spLocks noChangeArrowheads="1"/>
          </p:cNvSpPr>
          <p:nvPr/>
        </p:nvSpPr>
        <p:spPr bwMode="auto">
          <a:xfrm>
            <a:off x="7010400" y="54483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= 1,112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69481DD0-B238-7A4D-B76A-302CD7BEC908}"/>
                  </a:ext>
                </a:extLst>
              </p14:cNvPr>
              <p14:cNvContentPartPr/>
              <p14:nvPr/>
            </p14:nvContentPartPr>
            <p14:xfrm>
              <a:off x="6013605" y="3303052"/>
              <a:ext cx="869400" cy="49680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69481DD0-B238-7A4D-B76A-302CD7BEC9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5965" y="3285052"/>
                <a:ext cx="90504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143B6F0-A603-F947-BE17-91AC1E47502E}"/>
                  </a:ext>
                </a:extLst>
              </p14:cNvPr>
              <p14:cNvContentPartPr/>
              <p14:nvPr/>
            </p14:nvContentPartPr>
            <p14:xfrm>
              <a:off x="7126005" y="3609772"/>
              <a:ext cx="783720" cy="15444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143B6F0-A603-F947-BE17-91AC1E4750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8365" y="3592132"/>
                <a:ext cx="819360" cy="19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400"/>
              <a:t>Prof. Gilberto Shinyashiki FEARP-USP</a:t>
            </a:r>
          </a:p>
        </p:txBody>
      </p:sp>
      <p:sp>
        <p:nvSpPr>
          <p:cNvPr id="4608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5E83FA8-B7A9-400C-BD60-7835E7D5BE43}" type="slidenum">
              <a:rPr lang="pt-BR" altLang="pt-BR" sz="1400" smtClean="0"/>
              <a:pPr eaLnBrk="1" hangingPunct="1"/>
              <a:t>17</a:t>
            </a:fld>
            <a:endParaRPr lang="pt-BR" altLang="pt-BR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9356725" cy="579438"/>
          </a:xfrm>
        </p:spPr>
        <p:txBody>
          <a:bodyPr/>
          <a:lstStyle/>
          <a:p>
            <a:pPr eaLnBrk="1" hangingPunct="1"/>
            <a:r>
              <a:rPr lang="pt-BR" altLang="pt-BR" sz="3200"/>
              <a:t>Faixas Salariais do plano para o método de pontos</a:t>
            </a:r>
          </a:p>
        </p:txBody>
      </p:sp>
      <p:grpSp>
        <p:nvGrpSpPr>
          <p:cNvPr id="46085" name="Group 63"/>
          <p:cNvGrpSpPr>
            <a:grpSpLocks/>
          </p:cNvGrpSpPr>
          <p:nvPr/>
        </p:nvGrpSpPr>
        <p:grpSpPr bwMode="auto">
          <a:xfrm>
            <a:off x="66675" y="1752600"/>
            <a:ext cx="8891588" cy="4435475"/>
            <a:chOff x="42" y="1104"/>
            <a:chExt cx="5601" cy="2794"/>
          </a:xfrm>
        </p:grpSpPr>
        <p:sp>
          <p:nvSpPr>
            <p:cNvPr id="46086" name="Text Box 4"/>
            <p:cNvSpPr txBox="1">
              <a:spLocks noChangeArrowheads="1"/>
            </p:cNvSpPr>
            <p:nvPr/>
          </p:nvSpPr>
          <p:spPr bwMode="auto">
            <a:xfrm>
              <a:off x="4496" y="3312"/>
              <a:ext cx="108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pt-BR" altLang="pt-BR" sz="1600" b="1">
                  <a:latin typeface="Georgia" pitchFamily="18" charset="0"/>
                </a:rPr>
                <a:t>PONTOS</a:t>
              </a:r>
            </a:p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endParaRPr lang="pt-BR" altLang="pt-BR" sz="1600" b="1">
                <a:latin typeface="Georgia" pitchFamily="18" charset="0"/>
              </a:endParaRPr>
            </a:p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pt-BR" altLang="pt-BR" sz="1600" b="1">
                  <a:solidFill>
                    <a:srgbClr val="CCCC00"/>
                  </a:solidFill>
                  <a:latin typeface="Georgia" pitchFamily="18" charset="0"/>
                </a:rPr>
                <a:t>GRAUS</a:t>
              </a:r>
            </a:p>
          </p:txBody>
        </p:sp>
        <p:sp>
          <p:nvSpPr>
            <p:cNvPr id="46087" name="Rectangle 5"/>
            <p:cNvSpPr>
              <a:spLocks noChangeArrowheads="1"/>
            </p:cNvSpPr>
            <p:nvPr/>
          </p:nvSpPr>
          <p:spPr bwMode="auto">
            <a:xfrm>
              <a:off x="1443" y="2652"/>
              <a:ext cx="359" cy="486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6088" name="Rectangle 6"/>
            <p:cNvSpPr>
              <a:spLocks noChangeArrowheads="1"/>
            </p:cNvSpPr>
            <p:nvPr/>
          </p:nvSpPr>
          <p:spPr bwMode="auto">
            <a:xfrm>
              <a:off x="2519" y="1862"/>
              <a:ext cx="358" cy="486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6089" name="Rectangle 7"/>
            <p:cNvSpPr>
              <a:spLocks noChangeArrowheads="1"/>
            </p:cNvSpPr>
            <p:nvPr/>
          </p:nvSpPr>
          <p:spPr bwMode="auto">
            <a:xfrm>
              <a:off x="2877" y="1619"/>
              <a:ext cx="359" cy="486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6090" name="Rectangle 8"/>
            <p:cNvSpPr>
              <a:spLocks noChangeArrowheads="1"/>
            </p:cNvSpPr>
            <p:nvPr/>
          </p:nvSpPr>
          <p:spPr bwMode="auto">
            <a:xfrm>
              <a:off x="3236" y="1315"/>
              <a:ext cx="358" cy="487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6091" name="Rectangle 9"/>
            <p:cNvSpPr>
              <a:spLocks noChangeArrowheads="1"/>
            </p:cNvSpPr>
            <p:nvPr/>
          </p:nvSpPr>
          <p:spPr bwMode="auto">
            <a:xfrm>
              <a:off x="1802" y="2408"/>
              <a:ext cx="358" cy="487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6092" name="Rectangle 10"/>
            <p:cNvSpPr>
              <a:spLocks noChangeArrowheads="1"/>
            </p:cNvSpPr>
            <p:nvPr/>
          </p:nvSpPr>
          <p:spPr bwMode="auto">
            <a:xfrm>
              <a:off x="2160" y="2105"/>
              <a:ext cx="359" cy="486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6093" name="Text Box 20"/>
            <p:cNvSpPr txBox="1">
              <a:spLocks noChangeArrowheads="1"/>
            </p:cNvSpPr>
            <p:nvPr/>
          </p:nvSpPr>
          <p:spPr bwMode="auto">
            <a:xfrm>
              <a:off x="42" y="1195"/>
              <a:ext cx="70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pt-BR" altLang="pt-BR" sz="1600">
                  <a:latin typeface="Georgia" pitchFamily="18" charset="0"/>
                </a:rPr>
                <a:t>SALÁRIO</a:t>
              </a:r>
            </a:p>
          </p:txBody>
        </p:sp>
        <p:sp>
          <p:nvSpPr>
            <p:cNvPr id="46094" name="Line 21"/>
            <p:cNvSpPr>
              <a:spLocks noChangeShapeType="1"/>
            </p:cNvSpPr>
            <p:nvPr/>
          </p:nvSpPr>
          <p:spPr bwMode="auto">
            <a:xfrm>
              <a:off x="852" y="3566"/>
              <a:ext cx="4791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5" name="Line 22"/>
            <p:cNvSpPr>
              <a:spLocks noChangeShapeType="1"/>
            </p:cNvSpPr>
            <p:nvPr/>
          </p:nvSpPr>
          <p:spPr bwMode="auto">
            <a:xfrm flipV="1">
              <a:off x="852" y="1104"/>
              <a:ext cx="0" cy="2462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6" name="Line 42"/>
            <p:cNvSpPr>
              <a:spLocks noChangeShapeType="1"/>
            </p:cNvSpPr>
            <p:nvPr/>
          </p:nvSpPr>
          <p:spPr bwMode="auto">
            <a:xfrm flipV="1">
              <a:off x="1680" y="1488"/>
              <a:ext cx="1824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46097" name="Text Box 44"/>
            <p:cNvSpPr txBox="1">
              <a:spLocks noChangeArrowheads="1"/>
            </p:cNvSpPr>
            <p:nvPr/>
          </p:nvSpPr>
          <p:spPr bwMode="auto">
            <a:xfrm>
              <a:off x="1488" y="331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150</a:t>
              </a:r>
            </a:p>
          </p:txBody>
        </p:sp>
        <p:sp>
          <p:nvSpPr>
            <p:cNvPr id="46098" name="Text Box 45"/>
            <p:cNvSpPr txBox="1">
              <a:spLocks noChangeArrowheads="1"/>
            </p:cNvSpPr>
            <p:nvPr/>
          </p:nvSpPr>
          <p:spPr bwMode="auto">
            <a:xfrm>
              <a:off x="1881" y="3648"/>
              <a:ext cx="3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>
                  <a:solidFill>
                    <a:srgbClr val="CCCC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6099" name="Text Box 46"/>
            <p:cNvSpPr txBox="1">
              <a:spLocks noChangeArrowheads="1"/>
            </p:cNvSpPr>
            <p:nvPr/>
          </p:nvSpPr>
          <p:spPr bwMode="auto">
            <a:xfrm>
              <a:off x="2668" y="3648"/>
              <a:ext cx="3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>
                  <a:solidFill>
                    <a:srgbClr val="CCCC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6100" name="Text Box 47"/>
            <p:cNvSpPr txBox="1">
              <a:spLocks noChangeArrowheads="1"/>
            </p:cNvSpPr>
            <p:nvPr/>
          </p:nvSpPr>
          <p:spPr bwMode="auto">
            <a:xfrm>
              <a:off x="3062" y="3648"/>
              <a:ext cx="3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>
                  <a:solidFill>
                    <a:srgbClr val="CCCC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6101" name="Text Box 48"/>
            <p:cNvSpPr txBox="1">
              <a:spLocks noChangeArrowheads="1"/>
            </p:cNvSpPr>
            <p:nvPr/>
          </p:nvSpPr>
          <p:spPr bwMode="auto">
            <a:xfrm>
              <a:off x="3456" y="3648"/>
              <a:ext cx="3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>
                  <a:solidFill>
                    <a:srgbClr val="CCCC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6102" name="Text Box 49"/>
            <p:cNvSpPr txBox="1">
              <a:spLocks noChangeArrowheads="1"/>
            </p:cNvSpPr>
            <p:nvPr/>
          </p:nvSpPr>
          <p:spPr bwMode="auto">
            <a:xfrm>
              <a:off x="1488" y="3648"/>
              <a:ext cx="3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>
                  <a:solidFill>
                    <a:srgbClr val="CCCC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6103" name="Text Box 50"/>
            <p:cNvSpPr txBox="1">
              <a:spLocks noChangeArrowheads="1"/>
            </p:cNvSpPr>
            <p:nvPr/>
          </p:nvSpPr>
          <p:spPr bwMode="auto">
            <a:xfrm>
              <a:off x="2275" y="3648"/>
              <a:ext cx="3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>
                  <a:solidFill>
                    <a:srgbClr val="CCCC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6104" name="Text Box 51"/>
            <p:cNvSpPr txBox="1">
              <a:spLocks noChangeArrowheads="1"/>
            </p:cNvSpPr>
            <p:nvPr/>
          </p:nvSpPr>
          <p:spPr bwMode="auto">
            <a:xfrm>
              <a:off x="1872" y="331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167</a:t>
              </a:r>
            </a:p>
          </p:txBody>
        </p:sp>
        <p:sp>
          <p:nvSpPr>
            <p:cNvPr id="46105" name="Text Box 52"/>
            <p:cNvSpPr txBox="1">
              <a:spLocks noChangeArrowheads="1"/>
            </p:cNvSpPr>
            <p:nvPr/>
          </p:nvSpPr>
          <p:spPr bwMode="auto">
            <a:xfrm>
              <a:off x="2256" y="331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185</a:t>
              </a:r>
            </a:p>
          </p:txBody>
        </p:sp>
        <p:sp>
          <p:nvSpPr>
            <p:cNvPr id="46106" name="Text Box 53"/>
            <p:cNvSpPr txBox="1">
              <a:spLocks noChangeArrowheads="1"/>
            </p:cNvSpPr>
            <p:nvPr/>
          </p:nvSpPr>
          <p:spPr bwMode="auto">
            <a:xfrm>
              <a:off x="2640" y="331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206</a:t>
              </a:r>
            </a:p>
          </p:txBody>
        </p:sp>
        <p:sp>
          <p:nvSpPr>
            <p:cNvPr id="46107" name="Text Box 54"/>
            <p:cNvSpPr txBox="1">
              <a:spLocks noChangeArrowheads="1"/>
            </p:cNvSpPr>
            <p:nvPr/>
          </p:nvSpPr>
          <p:spPr bwMode="auto">
            <a:xfrm>
              <a:off x="3024" y="331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229</a:t>
              </a:r>
            </a:p>
          </p:txBody>
        </p:sp>
        <p:sp>
          <p:nvSpPr>
            <p:cNvPr id="46108" name="Text Box 55"/>
            <p:cNvSpPr txBox="1">
              <a:spLocks noChangeArrowheads="1"/>
            </p:cNvSpPr>
            <p:nvPr/>
          </p:nvSpPr>
          <p:spPr bwMode="auto">
            <a:xfrm>
              <a:off x="3408" y="331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255</a:t>
              </a:r>
            </a:p>
          </p:txBody>
        </p:sp>
        <p:sp>
          <p:nvSpPr>
            <p:cNvPr id="46109" name="Text Box 56"/>
            <p:cNvSpPr txBox="1">
              <a:spLocks noChangeArrowheads="1"/>
            </p:cNvSpPr>
            <p:nvPr/>
          </p:nvSpPr>
          <p:spPr bwMode="auto">
            <a:xfrm>
              <a:off x="528" y="252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6110" name="Text Box 57"/>
            <p:cNvSpPr txBox="1">
              <a:spLocks noChangeArrowheads="1"/>
            </p:cNvSpPr>
            <p:nvPr/>
          </p:nvSpPr>
          <p:spPr bwMode="auto">
            <a:xfrm>
              <a:off x="528" y="280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6111" name="Text Box 58"/>
            <p:cNvSpPr txBox="1">
              <a:spLocks noChangeArrowheads="1"/>
            </p:cNvSpPr>
            <p:nvPr/>
          </p:nvSpPr>
          <p:spPr bwMode="auto">
            <a:xfrm>
              <a:off x="528" y="307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6112" name="Text Box 59"/>
            <p:cNvSpPr txBox="1">
              <a:spLocks noChangeArrowheads="1"/>
            </p:cNvSpPr>
            <p:nvPr/>
          </p:nvSpPr>
          <p:spPr bwMode="auto">
            <a:xfrm>
              <a:off x="528" y="225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46113" name="Text Box 60"/>
            <p:cNvSpPr txBox="1">
              <a:spLocks noChangeArrowheads="1"/>
            </p:cNvSpPr>
            <p:nvPr/>
          </p:nvSpPr>
          <p:spPr bwMode="auto">
            <a:xfrm>
              <a:off x="528" y="198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46114" name="Text Box 61"/>
            <p:cNvSpPr txBox="1">
              <a:spLocks noChangeArrowheads="1"/>
            </p:cNvSpPr>
            <p:nvPr/>
          </p:nvSpPr>
          <p:spPr bwMode="auto">
            <a:xfrm>
              <a:off x="528" y="17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46115" name="Text Box 62"/>
            <p:cNvSpPr txBox="1">
              <a:spLocks noChangeArrowheads="1"/>
            </p:cNvSpPr>
            <p:nvPr/>
          </p:nvSpPr>
          <p:spPr bwMode="auto">
            <a:xfrm>
              <a:off x="528" y="144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800" b="1">
                  <a:latin typeface="Times New Roman" pitchFamily="18" charset="0"/>
                </a:rPr>
                <a:t>10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140" name="Tinta 46139">
                <a:extLst>
                  <a:ext uri="{FF2B5EF4-FFF2-40B4-BE49-F238E27FC236}">
                    <a16:creationId xmlns:a16="http://schemas.microsoft.com/office/drawing/2014/main" id="{88527009-7BBB-874A-80C4-7C150DAC8E1C}"/>
                  </a:ext>
                </a:extLst>
              </p14:cNvPr>
              <p14:cNvContentPartPr/>
              <p14:nvPr/>
            </p14:nvContentPartPr>
            <p14:xfrm>
              <a:off x="-642276" y="1775233"/>
              <a:ext cx="360" cy="360"/>
            </p14:xfrm>
          </p:contentPart>
        </mc:Choice>
        <mc:Fallback xmlns="">
          <p:pic>
            <p:nvPicPr>
              <p:cNvPr id="46140" name="Tinta 46139">
                <a:extLst>
                  <a:ext uri="{FF2B5EF4-FFF2-40B4-BE49-F238E27FC236}">
                    <a16:creationId xmlns:a16="http://schemas.microsoft.com/office/drawing/2014/main" id="{88527009-7BBB-874A-80C4-7C150DAC8E1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-660276" y="175723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46F96EA-86DE-9A44-9963-6F6F7A98FAEF}"/>
                  </a:ext>
                </a:extLst>
              </p14:cNvPr>
              <p14:cNvContentPartPr/>
              <p14:nvPr/>
            </p14:nvContentPartPr>
            <p14:xfrm>
              <a:off x="2577405" y="5827372"/>
              <a:ext cx="328320" cy="4089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46F96EA-86DE-9A44-9963-6F6F7A98FAE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59765" y="5809372"/>
                <a:ext cx="36396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B904E87E-104A-F54C-8D6F-FDD3B6EDF222}"/>
                  </a:ext>
                </a:extLst>
              </p14:cNvPr>
              <p14:cNvContentPartPr/>
              <p14:nvPr/>
            </p14:nvContentPartPr>
            <p14:xfrm>
              <a:off x="2663445" y="5235172"/>
              <a:ext cx="482040" cy="9468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B904E87E-104A-F54C-8D6F-FDD3B6EDF22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45805" y="5217532"/>
                <a:ext cx="5176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7D24EF46-7821-9541-824C-BC66A9154A1A}"/>
                  </a:ext>
                </a:extLst>
              </p14:cNvPr>
              <p14:cNvContentPartPr/>
              <p14:nvPr/>
            </p14:nvContentPartPr>
            <p14:xfrm>
              <a:off x="3239085" y="6079372"/>
              <a:ext cx="203760" cy="23868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7D24EF46-7821-9541-824C-BC66A9154A1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21085" y="6061732"/>
                <a:ext cx="2394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9474BFDA-CDB9-B94A-8AB1-9BD1AF38A69A}"/>
                  </a:ext>
                </a:extLst>
              </p14:cNvPr>
              <p14:cNvContentPartPr/>
              <p14:nvPr/>
            </p14:nvContentPartPr>
            <p14:xfrm>
              <a:off x="3313965" y="5184412"/>
              <a:ext cx="390600" cy="20232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9474BFDA-CDB9-B94A-8AB1-9BD1AF38A69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95965" y="5166412"/>
                <a:ext cx="4262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33AF0A9F-32A3-B14F-BE91-19F67F75EEFC}"/>
                  </a:ext>
                </a:extLst>
              </p14:cNvPr>
              <p14:cNvContentPartPr/>
              <p14:nvPr/>
            </p14:nvContentPartPr>
            <p14:xfrm>
              <a:off x="3726165" y="5797492"/>
              <a:ext cx="360720" cy="44352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33AF0A9F-32A3-B14F-BE91-19F67F75EE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08165" y="5779492"/>
                <a:ext cx="39636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E5C66A57-DE88-164D-86E6-AB23844BA41B}"/>
                  </a:ext>
                </a:extLst>
              </p14:cNvPr>
              <p14:cNvContentPartPr/>
              <p14:nvPr/>
            </p14:nvContentPartPr>
            <p14:xfrm>
              <a:off x="5656845" y="5867332"/>
              <a:ext cx="323640" cy="27720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E5C66A57-DE88-164D-86E6-AB23844BA4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39205" y="5849692"/>
                <a:ext cx="3592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3602B338-D612-DE40-8481-4155A91B4AAB}"/>
                  </a:ext>
                </a:extLst>
              </p14:cNvPr>
              <p14:cNvContentPartPr/>
              <p14:nvPr/>
            </p14:nvContentPartPr>
            <p14:xfrm>
              <a:off x="5033325" y="2610772"/>
              <a:ext cx="7200" cy="36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3602B338-D612-DE40-8481-4155A91B4AA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15685" y="2592772"/>
                <a:ext cx="4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760B5083-CD1D-BE40-A293-6E5E869CE337}"/>
                  </a:ext>
                </a:extLst>
              </p14:cNvPr>
              <p14:cNvContentPartPr/>
              <p14:nvPr/>
            </p14:nvContentPartPr>
            <p14:xfrm>
              <a:off x="4996965" y="3357772"/>
              <a:ext cx="360" cy="3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760B5083-CD1D-BE40-A293-6E5E869CE33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979325" y="333977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976ED697-9185-2A45-AFB0-03F949A331E8}"/>
                  </a:ext>
                </a:extLst>
              </p14:cNvPr>
              <p14:cNvContentPartPr/>
              <p14:nvPr/>
            </p14:nvContentPartPr>
            <p14:xfrm>
              <a:off x="4829565" y="3332572"/>
              <a:ext cx="58680" cy="615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976ED697-9185-2A45-AFB0-03F949A331E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11925" y="3314932"/>
                <a:ext cx="943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BDB1EAFF-1E86-004F-AA10-EC9F48112C14}"/>
                  </a:ext>
                </a:extLst>
              </p14:cNvPr>
              <p14:cNvContentPartPr/>
              <p14:nvPr/>
            </p14:nvContentPartPr>
            <p14:xfrm>
              <a:off x="4620765" y="3174532"/>
              <a:ext cx="500400" cy="720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BDB1EAFF-1E86-004F-AA10-EC9F48112C1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02765" y="3156532"/>
                <a:ext cx="5360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2D909B00-14B5-3E47-991C-C58E1A4992F7}"/>
                  </a:ext>
                </a:extLst>
              </p14:cNvPr>
              <p14:cNvContentPartPr/>
              <p14:nvPr/>
            </p14:nvContentPartPr>
            <p14:xfrm>
              <a:off x="4604565" y="3003532"/>
              <a:ext cx="622080" cy="2664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2D909B00-14B5-3E47-991C-C58E1A4992F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86925" y="2985892"/>
                <a:ext cx="6577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D29A446B-3288-5C43-9171-FC21CC96647E}"/>
                  </a:ext>
                </a:extLst>
              </p14:cNvPr>
              <p14:cNvContentPartPr/>
              <p14:nvPr/>
            </p14:nvContentPartPr>
            <p14:xfrm>
              <a:off x="4625445" y="2821732"/>
              <a:ext cx="487800" cy="2376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D29A446B-3288-5C43-9171-FC21CC96647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7445" y="2804092"/>
                <a:ext cx="5234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975B9C8A-120E-4A49-A568-CA203F1E6224}"/>
                  </a:ext>
                </a:extLst>
              </p14:cNvPr>
              <p14:cNvContentPartPr/>
              <p14:nvPr/>
            </p14:nvContentPartPr>
            <p14:xfrm>
              <a:off x="4835685" y="2608972"/>
              <a:ext cx="157320" cy="15264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975B9C8A-120E-4A49-A568-CA203F1E62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18045" y="2590972"/>
                <a:ext cx="19296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A82AB312-2002-804C-B866-725780B594DA}"/>
              </a:ext>
            </a:extLst>
          </p:cNvPr>
          <p:cNvGrpSpPr/>
          <p:nvPr/>
        </p:nvGrpSpPr>
        <p:grpSpPr>
          <a:xfrm>
            <a:off x="3605925" y="4164532"/>
            <a:ext cx="199800" cy="423360"/>
            <a:chOff x="3605925" y="4164532"/>
            <a:chExt cx="19980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0C3150DE-15F9-EB41-A309-DE755A64C46D}"/>
                    </a:ext>
                  </a:extLst>
                </p14:cNvPr>
                <p14:cNvContentPartPr/>
                <p14:nvPr/>
              </p14:nvContentPartPr>
              <p14:xfrm>
                <a:off x="3717525" y="4164532"/>
                <a:ext cx="10440" cy="4233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0C3150DE-15F9-EB41-A309-DE755A64C4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99525" y="4146892"/>
                  <a:ext cx="460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EF089D01-A21E-7243-A41F-FCEB6C18F2CF}"/>
                    </a:ext>
                  </a:extLst>
                </p14:cNvPr>
                <p14:cNvContentPartPr/>
                <p14:nvPr/>
              </p14:nvContentPartPr>
              <p14:xfrm>
                <a:off x="3605925" y="4186492"/>
                <a:ext cx="199800" cy="9072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EF089D01-A21E-7243-A41F-FCEB6C18F2C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87925" y="4168852"/>
                  <a:ext cx="23544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14127E52-B8BA-9B4C-AEA2-4AEF104DB2B6}"/>
                  </a:ext>
                </a:extLst>
              </p14:cNvPr>
              <p14:cNvContentPartPr/>
              <p14:nvPr/>
            </p14:nvContentPartPr>
            <p14:xfrm>
              <a:off x="3417285" y="3884812"/>
              <a:ext cx="570600" cy="6012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14127E52-B8BA-9B4C-AEA2-4AEF104DB2B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99645" y="3866812"/>
                <a:ext cx="6062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BED36551-E448-3243-AA0F-4FC1AEBC41A1}"/>
                  </a:ext>
                </a:extLst>
              </p14:cNvPr>
              <p14:cNvContentPartPr/>
              <p14:nvPr/>
            </p14:nvContentPartPr>
            <p14:xfrm>
              <a:off x="3437805" y="3673132"/>
              <a:ext cx="564120" cy="5616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BED36551-E448-3243-AA0F-4FC1AEBC41A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19805" y="3655132"/>
                <a:ext cx="5997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6B149781-37BD-E645-8EA9-B00171D2A5DE}"/>
                  </a:ext>
                </a:extLst>
              </p14:cNvPr>
              <p14:cNvContentPartPr/>
              <p14:nvPr/>
            </p14:nvContentPartPr>
            <p14:xfrm>
              <a:off x="3472365" y="3470452"/>
              <a:ext cx="712440" cy="3888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6B149781-37BD-E645-8EA9-B00171D2A5D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54365" y="3452452"/>
                <a:ext cx="74808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74F918C5-F09C-6247-8616-5E4E091CC3E7}"/>
              </a:ext>
            </a:extLst>
          </p:cNvPr>
          <p:cNvGrpSpPr/>
          <p:nvPr/>
        </p:nvGrpSpPr>
        <p:grpSpPr>
          <a:xfrm>
            <a:off x="3631125" y="2992012"/>
            <a:ext cx="308160" cy="259200"/>
            <a:chOff x="3631125" y="2992012"/>
            <a:chExt cx="30816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C0568D1B-D7A3-3F4F-9E4F-D7506190710E}"/>
                    </a:ext>
                  </a:extLst>
                </p14:cNvPr>
                <p14:cNvContentPartPr/>
                <p14:nvPr/>
              </p14:nvContentPartPr>
              <p14:xfrm>
                <a:off x="3707445" y="3070132"/>
                <a:ext cx="88560" cy="856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C0568D1B-D7A3-3F4F-9E4F-D750619071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89445" y="3052492"/>
                  <a:ext cx="124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FE2C4AC3-AAC0-1A49-8386-D4A8E5126B63}"/>
                    </a:ext>
                  </a:extLst>
                </p14:cNvPr>
                <p14:cNvContentPartPr/>
                <p14:nvPr/>
              </p14:nvContentPartPr>
              <p14:xfrm>
                <a:off x="3631125" y="3123772"/>
                <a:ext cx="308160" cy="360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FE2C4AC3-AAC0-1A49-8386-D4A8E5126B6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13485" y="3105772"/>
                  <a:ext cx="343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A4445B4A-17E6-2546-9302-167875A4FA73}"/>
                    </a:ext>
                  </a:extLst>
                </p14:cNvPr>
                <p14:cNvContentPartPr/>
                <p14:nvPr/>
              </p14:nvContentPartPr>
              <p14:xfrm>
                <a:off x="3715725" y="2992012"/>
                <a:ext cx="61560" cy="2592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A4445B4A-17E6-2546-9302-167875A4FA7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97725" y="2974372"/>
                  <a:ext cx="97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ADD3E503-5C71-0943-9962-2647E3B0D920}"/>
                    </a:ext>
                  </a:extLst>
                </p14:cNvPr>
                <p14:cNvContentPartPr/>
                <p14:nvPr/>
              </p14:nvContentPartPr>
              <p14:xfrm>
                <a:off x="3711765" y="2992732"/>
                <a:ext cx="43920" cy="2502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ADD3E503-5C71-0943-9962-2647E3B0D9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93765" y="2974732"/>
                  <a:ext cx="79560" cy="28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4B7CB97F-6230-5C4C-8C46-43BB341BDD72}"/>
                  </a:ext>
                </a:extLst>
              </p14:cNvPr>
              <p14:cNvContentPartPr/>
              <p14:nvPr/>
            </p14:nvContentPartPr>
            <p14:xfrm>
              <a:off x="4181565" y="2295052"/>
              <a:ext cx="109800" cy="65736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4B7CB97F-6230-5C4C-8C46-43BB341BDD7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163565" y="2277052"/>
                <a:ext cx="1454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4913BD85-C3F5-8D42-B1CD-227F5E011FB5}"/>
                  </a:ext>
                </a:extLst>
              </p14:cNvPr>
              <p14:cNvContentPartPr/>
              <p14:nvPr/>
            </p14:nvContentPartPr>
            <p14:xfrm>
              <a:off x="4146285" y="2770972"/>
              <a:ext cx="244440" cy="16848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4913BD85-C3F5-8D42-B1CD-227F5E011FB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28285" y="2753332"/>
                <a:ext cx="28008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Agrupar 37">
            <a:extLst>
              <a:ext uri="{FF2B5EF4-FFF2-40B4-BE49-F238E27FC236}">
                <a16:creationId xmlns:a16="http://schemas.microsoft.com/office/drawing/2014/main" id="{378AEE40-0874-3545-A17E-3E014ECD6559}"/>
              </a:ext>
            </a:extLst>
          </p:cNvPr>
          <p:cNvGrpSpPr/>
          <p:nvPr/>
        </p:nvGrpSpPr>
        <p:grpSpPr>
          <a:xfrm>
            <a:off x="3745965" y="3128092"/>
            <a:ext cx="57600" cy="18360"/>
            <a:chOff x="3745965" y="3128092"/>
            <a:chExt cx="57600" cy="1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CED8FEEA-8E5C-1E4F-B05D-54FD48414A5C}"/>
                    </a:ext>
                  </a:extLst>
                </p14:cNvPr>
                <p14:cNvContentPartPr/>
                <p14:nvPr/>
              </p14:nvContentPartPr>
              <p14:xfrm>
                <a:off x="3803205" y="3128092"/>
                <a:ext cx="360" cy="3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CED8FEEA-8E5C-1E4F-B05D-54FD48414A5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85205" y="311009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21C7463A-9A18-FB4A-B9B5-A3E6F9E00CCD}"/>
                    </a:ext>
                  </a:extLst>
                </p14:cNvPr>
                <p14:cNvContentPartPr/>
                <p14:nvPr/>
              </p14:nvContentPartPr>
              <p14:xfrm>
                <a:off x="3745965" y="3146092"/>
                <a:ext cx="360" cy="3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21C7463A-9A18-FB4A-B9B5-A3E6F9E00CC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27965" y="312845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C5953296-9D01-D04C-851A-5899E748EE8B}"/>
                  </a:ext>
                </a:extLst>
              </p14:cNvPr>
              <p14:cNvContentPartPr/>
              <p14:nvPr/>
            </p14:nvContentPartPr>
            <p14:xfrm>
              <a:off x="3583605" y="3765652"/>
              <a:ext cx="106200" cy="89640"/>
            </p14:xfrm>
          </p:contentPart>
        </mc:Choice>
        <mc:Fallback xmlns=""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C5953296-9D01-D04C-851A-5899E748EE8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65965" y="3747652"/>
                <a:ext cx="1418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96D23918-93CC-8142-BFFD-3B86FBB38D4C}"/>
                  </a:ext>
                </a:extLst>
              </p14:cNvPr>
              <p14:cNvContentPartPr/>
              <p14:nvPr/>
            </p14:nvContentPartPr>
            <p14:xfrm>
              <a:off x="4185165" y="3301612"/>
              <a:ext cx="73800" cy="69480"/>
            </p14:xfrm>
          </p:contentPart>
        </mc:Choice>
        <mc:Fallback xmlns=""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96D23918-93CC-8142-BFFD-3B86FBB38D4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167525" y="3283612"/>
                <a:ext cx="1094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E64D1A67-B670-0542-9738-C64ED46EE353}"/>
                  </a:ext>
                </a:extLst>
              </p14:cNvPr>
              <p14:cNvContentPartPr/>
              <p14:nvPr/>
            </p14:nvContentPartPr>
            <p14:xfrm>
              <a:off x="4203525" y="3275692"/>
              <a:ext cx="114120" cy="12024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E64D1A67-B670-0542-9738-C64ED46EE35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85885" y="3257692"/>
                <a:ext cx="1497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BC50D8E2-BE3E-1341-AB71-2B35D38C293B}"/>
                  </a:ext>
                </a:extLst>
              </p14:cNvPr>
              <p14:cNvContentPartPr/>
              <p14:nvPr/>
            </p14:nvContentPartPr>
            <p14:xfrm>
              <a:off x="3662445" y="3164092"/>
              <a:ext cx="25200" cy="1548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BC50D8E2-BE3E-1341-AB71-2B35D38C293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44805" y="3146452"/>
                <a:ext cx="60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8769ED91-E9CA-BE49-B7DA-0D6FBBD89CD7}"/>
                  </a:ext>
                </a:extLst>
              </p14:cNvPr>
              <p14:cNvContentPartPr/>
              <p14:nvPr/>
            </p14:nvContentPartPr>
            <p14:xfrm>
              <a:off x="3417285" y="2945572"/>
              <a:ext cx="7200" cy="399960"/>
            </p14:xfrm>
          </p:contentPart>
        </mc:Choice>
        <mc:Fallback xmlns=""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8769ED91-E9CA-BE49-B7DA-0D6FBBD89CD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399645" y="2927932"/>
                <a:ext cx="4284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F000A32A-047E-A541-8C06-FB0707E676CE}"/>
                  </a:ext>
                </a:extLst>
              </p14:cNvPr>
              <p14:cNvContentPartPr/>
              <p14:nvPr/>
            </p14:nvContentPartPr>
            <p14:xfrm>
              <a:off x="3438885" y="2945932"/>
              <a:ext cx="848160" cy="43200"/>
            </p14:xfrm>
          </p:contentPart>
        </mc:Choice>
        <mc:Fallback xmlns=""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F000A32A-047E-A541-8C06-FB0707E676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21245" y="2927932"/>
                <a:ext cx="883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7D46EF6D-433D-7948-912E-EFA08FE9811A}"/>
                  </a:ext>
                </a:extLst>
              </p14:cNvPr>
              <p14:cNvContentPartPr/>
              <p14:nvPr/>
            </p14:nvContentPartPr>
            <p14:xfrm>
              <a:off x="3928485" y="3752692"/>
              <a:ext cx="701640" cy="383040"/>
            </p14:xfrm>
          </p:contentPart>
        </mc:Choice>
        <mc:Fallback xmlns=""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7D46EF6D-433D-7948-912E-EFA08FE9811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910485" y="3734692"/>
                <a:ext cx="7372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A2D5AF13-01A6-1148-9BB0-F8A543511CEC}"/>
                  </a:ext>
                </a:extLst>
              </p14:cNvPr>
              <p14:cNvContentPartPr/>
              <p14:nvPr/>
            </p14:nvContentPartPr>
            <p14:xfrm>
              <a:off x="4572885" y="3701572"/>
              <a:ext cx="20520" cy="33552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A2D5AF13-01A6-1148-9BB0-F8A543511C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554885" y="3683932"/>
                <a:ext cx="561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51BE98C6-D824-894A-8C8B-CE2AACBD1B87}"/>
                  </a:ext>
                </a:extLst>
              </p14:cNvPr>
              <p14:cNvContentPartPr/>
              <p14:nvPr/>
            </p14:nvContentPartPr>
            <p14:xfrm>
              <a:off x="3533205" y="5263252"/>
              <a:ext cx="1296000" cy="42876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51BE98C6-D824-894A-8C8B-CE2AACBD1B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15205" y="5245252"/>
                <a:ext cx="1331640" cy="46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Agrupar 60">
            <a:extLst>
              <a:ext uri="{FF2B5EF4-FFF2-40B4-BE49-F238E27FC236}">
                <a16:creationId xmlns:a16="http://schemas.microsoft.com/office/drawing/2014/main" id="{1CFD9C72-B51A-2E49-80F7-6EB847BFB8AE}"/>
              </a:ext>
            </a:extLst>
          </p:cNvPr>
          <p:cNvGrpSpPr/>
          <p:nvPr/>
        </p:nvGrpSpPr>
        <p:grpSpPr>
          <a:xfrm>
            <a:off x="3213165" y="3014332"/>
            <a:ext cx="1557000" cy="1047600"/>
            <a:chOff x="3213165" y="3014332"/>
            <a:chExt cx="1557000" cy="10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0CF181E0-0E8C-CC43-AEB8-A1ECE968A2A0}"/>
                    </a:ext>
                  </a:extLst>
                </p14:cNvPr>
                <p14:cNvContentPartPr/>
                <p14:nvPr/>
              </p14:nvContentPartPr>
              <p14:xfrm>
                <a:off x="3563805" y="3014332"/>
                <a:ext cx="359280" cy="36000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0CF181E0-0E8C-CC43-AEB8-A1ECE968A2A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45805" y="2996692"/>
                  <a:ext cx="394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A0D859B0-F6D5-6E49-A005-CD037A7AE3E2}"/>
                    </a:ext>
                  </a:extLst>
                </p14:cNvPr>
                <p14:cNvContentPartPr/>
                <p14:nvPr/>
              </p14:nvContentPartPr>
              <p14:xfrm>
                <a:off x="3213165" y="3043852"/>
                <a:ext cx="1189440" cy="71712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A0D859B0-F6D5-6E49-A005-CD037A7AE3E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95165" y="3026212"/>
                  <a:ext cx="122508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B401B6C6-DAD0-F942-A266-1F0013191460}"/>
                    </a:ext>
                  </a:extLst>
                </p14:cNvPr>
                <p14:cNvContentPartPr/>
                <p14:nvPr/>
              </p14:nvContentPartPr>
              <p14:xfrm>
                <a:off x="3487485" y="3395572"/>
                <a:ext cx="1082160" cy="4554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B401B6C6-DAD0-F942-A266-1F00131914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69485" y="3377572"/>
                  <a:ext cx="111780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C08470EE-2AE8-7D4B-8F5E-321591BB53B3}"/>
                    </a:ext>
                  </a:extLst>
                </p14:cNvPr>
                <p14:cNvContentPartPr/>
                <p14:nvPr/>
              </p14:nvContentPartPr>
              <p14:xfrm>
                <a:off x="3511605" y="3747292"/>
                <a:ext cx="1258560" cy="1440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C08470EE-2AE8-7D4B-8F5E-321591BB53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93605" y="3729292"/>
                  <a:ext cx="1294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6FFF45A6-CC83-C342-8C4E-7038A7400752}"/>
                    </a:ext>
                  </a:extLst>
                </p14:cNvPr>
                <p14:cNvContentPartPr/>
                <p14:nvPr/>
              </p14:nvContentPartPr>
              <p14:xfrm>
                <a:off x="3762165" y="4018372"/>
                <a:ext cx="34200" cy="4356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6FFF45A6-CC83-C342-8C4E-7038A740075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44525" y="4000732"/>
                  <a:ext cx="69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0BCEF841-F765-5C41-9D9B-770309CE0A76}"/>
                    </a:ext>
                  </a:extLst>
                </p14:cNvPr>
                <p14:cNvContentPartPr/>
                <p14:nvPr/>
              </p14:nvContentPartPr>
              <p14:xfrm>
                <a:off x="4324845" y="3694372"/>
                <a:ext cx="63360" cy="4104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0BCEF841-F765-5C41-9D9B-770309CE0A7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07205" y="3676372"/>
                  <a:ext cx="99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0A3A2D85-34CD-7F4A-A1BB-00C4F895D344}"/>
                    </a:ext>
                  </a:extLst>
                </p14:cNvPr>
                <p14:cNvContentPartPr/>
                <p14:nvPr/>
              </p14:nvContentPartPr>
              <p14:xfrm>
                <a:off x="4156365" y="3076972"/>
                <a:ext cx="44640" cy="5328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0A3A2D85-34CD-7F4A-A1BB-00C4F895D34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38365" y="3059332"/>
                  <a:ext cx="80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CD433701-EFA0-BE4B-8EC4-4ED7BF4C2AF9}"/>
                    </a:ext>
                  </a:extLst>
                </p14:cNvPr>
                <p14:cNvContentPartPr/>
                <p14:nvPr/>
              </p14:nvContentPartPr>
              <p14:xfrm>
                <a:off x="3928845" y="3258772"/>
                <a:ext cx="24120" cy="1728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CD433701-EFA0-BE4B-8EC4-4ED7BF4C2A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11205" y="3241132"/>
                  <a:ext cx="59760" cy="52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400"/>
              <a:t>Prof. Gilberto Shinyashiki FEARP-USP</a:t>
            </a:r>
          </a:p>
        </p:txBody>
      </p:sp>
      <p:sp>
        <p:nvSpPr>
          <p:cNvPr id="4710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A8C898C-2004-46E9-A06E-5BFDC7257FBF}" type="slidenum">
              <a:rPr lang="pt-BR" altLang="pt-BR" sz="1400" smtClean="0"/>
              <a:pPr eaLnBrk="1" hangingPunct="1"/>
              <a:t>18</a:t>
            </a:fld>
            <a:endParaRPr lang="pt-BR" altLang="pt-BR" sz="14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/>
              <a:t>Desenhando faixas salariais</a:t>
            </a:r>
          </a:p>
        </p:txBody>
      </p:sp>
      <p:sp>
        <p:nvSpPr>
          <p:cNvPr id="4710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95300" y="1752600"/>
            <a:ext cx="8859838" cy="4495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pt-BR" altLang="pt-BR" sz="2400"/>
              <a:t>Motivos externos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variação de qualidade (habilidades, experiência) dos indivíduos no mercado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reconhecimento das diferenças do valor relacionado com a produtividade dos empregados devido as variações de qualidade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Motivos internos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reconhecer variação individual de desempenho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expectativas do empregado de aumento no tempo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Construindo faixas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desenvolver graus: grupos de diferentes cargos que são considerados idênticos para fins de remuneração</a:t>
            </a:r>
            <a:endParaRPr lang="pt-BR" altLang="pt-BR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400"/>
              <a:t>Prof. Gilberto Shinyashiki FEARP-USP</a:t>
            </a:r>
          </a:p>
        </p:txBody>
      </p:sp>
      <p:sp>
        <p:nvSpPr>
          <p:cNvPr id="4813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FE14BE2-E6A8-49BA-9B1D-E212940FCA4C}" type="slidenum">
              <a:rPr lang="pt-BR" altLang="pt-BR" sz="1400" smtClean="0"/>
              <a:pPr eaLnBrk="1" hangingPunct="1"/>
              <a:t>19</a:t>
            </a:fld>
            <a:endParaRPr lang="pt-BR" altLang="pt-BR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/>
              <a:t>Desenhando faixas salariais</a:t>
            </a:r>
          </a:p>
        </p:txBody>
      </p:sp>
      <p:sp>
        <p:nvSpPr>
          <p:cNvPr id="4813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859838" cy="4457700"/>
          </a:xfrm>
          <a:noFill/>
        </p:spPr>
        <p:txBody>
          <a:bodyPr lIns="92075" tIns="46038" rIns="92075" bIns="46038"/>
          <a:lstStyle/>
          <a:p>
            <a:pPr lvl="1" eaLnBrk="1" hangingPunct="1">
              <a:lnSpc>
                <a:spcPct val="90000"/>
              </a:lnSpc>
            </a:pPr>
            <a:r>
              <a:rPr lang="pt-BR" altLang="pt-BR"/>
              <a:t>estabelecer faixas 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/>
              <a:t>ponto médio é onde a linha de remuneração corta cada grau - mercado, ponto de controle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/>
              <a:t>variação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/>
              <a:t>executivo - 60 a 120%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/>
              <a:t>profissional e gerencial - 35 a 60%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/>
              <a:t>escritório e produção - 10 a 25%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variação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2400"/>
              <a:t>75th a 25th percentil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2400"/>
              <a:t>inclui 75% da variação da pesquisa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2400"/>
              <a:t>tempo para se tornar competente</a:t>
            </a:r>
            <a:endParaRPr lang="pt-BR" altLang="pt-BR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A49D7556-FCDE-F844-8F3F-C1A6327D2C13}"/>
                  </a:ext>
                </a:extLst>
              </p14:cNvPr>
              <p14:cNvContentPartPr/>
              <p14:nvPr/>
            </p14:nvContentPartPr>
            <p14:xfrm>
              <a:off x="7141125" y="3010732"/>
              <a:ext cx="1507680" cy="151884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A49D7556-FCDE-F844-8F3F-C1A6327D2C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3485" y="2993092"/>
                <a:ext cx="1543320" cy="15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E73DE46A-7A6B-1843-83AC-A569E7C62E65}"/>
                  </a:ext>
                </a:extLst>
              </p14:cNvPr>
              <p14:cNvContentPartPr/>
              <p14:nvPr/>
            </p14:nvContentPartPr>
            <p14:xfrm>
              <a:off x="7186485" y="2984092"/>
              <a:ext cx="1620360" cy="15469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E73DE46A-7A6B-1843-83AC-A569E7C62E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8845" y="2966092"/>
                <a:ext cx="1656000" cy="15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03F8386B-DB01-3D4B-A209-FC91D3E71A68}"/>
                  </a:ext>
                </a:extLst>
              </p14:cNvPr>
              <p14:cNvContentPartPr/>
              <p14:nvPr/>
            </p14:nvContentPartPr>
            <p14:xfrm>
              <a:off x="6961845" y="3723172"/>
              <a:ext cx="2379600" cy="3600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03F8386B-DB01-3D4B-A209-FC91D3E71A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3845" y="3705532"/>
                <a:ext cx="24152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67B5DCCB-335E-454B-8287-49E9C76922B5}"/>
                  </a:ext>
                </a:extLst>
              </p14:cNvPr>
              <p14:cNvContentPartPr/>
              <p14:nvPr/>
            </p14:nvContentPartPr>
            <p14:xfrm>
              <a:off x="7934205" y="3861052"/>
              <a:ext cx="258840" cy="18108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67B5DCCB-335E-454B-8287-49E9C76922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16565" y="3843052"/>
                <a:ext cx="2944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D34A3913-CCF3-7B40-AA82-98B704B1317B}"/>
                  </a:ext>
                </a:extLst>
              </p14:cNvPr>
              <p14:cNvContentPartPr/>
              <p14:nvPr/>
            </p14:nvContentPartPr>
            <p14:xfrm>
              <a:off x="7999725" y="3056092"/>
              <a:ext cx="32760" cy="47880"/>
            </p14:xfrm>
          </p:contentPart>
        </mc:Choice>
        <mc:Fallback xmlns=""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D34A3913-CCF3-7B40-AA82-98B704B131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81725" y="3038092"/>
                <a:ext cx="684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3FF48155-8D91-C448-AFD3-D847D3757596}"/>
                  </a:ext>
                </a:extLst>
              </p14:cNvPr>
              <p14:cNvContentPartPr/>
              <p14:nvPr/>
            </p14:nvContentPartPr>
            <p14:xfrm>
              <a:off x="5160045" y="4051492"/>
              <a:ext cx="1261080" cy="42840"/>
            </p14:xfrm>
          </p:contentPart>
        </mc:Choice>
        <mc:Fallback xmlns=""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3FF48155-8D91-C448-AFD3-D847D375759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42045" y="4033492"/>
                <a:ext cx="1296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D6014FAB-89CD-5D44-B80A-E89B58C5A8F9}"/>
                  </a:ext>
                </a:extLst>
              </p14:cNvPr>
              <p14:cNvContentPartPr/>
              <p14:nvPr/>
            </p14:nvContentPartPr>
            <p14:xfrm>
              <a:off x="4782045" y="3221332"/>
              <a:ext cx="883080" cy="47916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D6014FAB-89CD-5D44-B80A-E89B58C5A8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4045" y="3203332"/>
                <a:ext cx="9187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5CD88F8F-06E7-A544-A865-B73C608C0744}"/>
                  </a:ext>
                </a:extLst>
              </p14:cNvPr>
              <p14:cNvContentPartPr/>
              <p14:nvPr/>
            </p14:nvContentPartPr>
            <p14:xfrm>
              <a:off x="5180565" y="4862212"/>
              <a:ext cx="1191960" cy="30060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5CD88F8F-06E7-A544-A865-B73C608C07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62925" y="4844572"/>
                <a:ext cx="122760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Agrupar 48">
            <a:extLst>
              <a:ext uri="{FF2B5EF4-FFF2-40B4-BE49-F238E27FC236}">
                <a16:creationId xmlns:a16="http://schemas.microsoft.com/office/drawing/2014/main" id="{4D0235B5-F73F-7E4D-BF14-3CDC550170C4}"/>
              </a:ext>
            </a:extLst>
          </p:cNvPr>
          <p:cNvGrpSpPr/>
          <p:nvPr/>
        </p:nvGrpSpPr>
        <p:grpSpPr>
          <a:xfrm>
            <a:off x="6932685" y="3014692"/>
            <a:ext cx="2139840" cy="1426680"/>
            <a:chOff x="6932685" y="3014692"/>
            <a:chExt cx="2139840" cy="14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DBB29B0A-F080-4349-ACBF-78F44FC5BF24}"/>
                    </a:ext>
                  </a:extLst>
                </p14:cNvPr>
                <p14:cNvContentPartPr/>
                <p14:nvPr/>
              </p14:nvContentPartPr>
              <p14:xfrm>
                <a:off x="7917285" y="3646492"/>
                <a:ext cx="202680" cy="13752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DBB29B0A-F080-4349-ACBF-78F44FC5BF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99645" y="3628492"/>
                  <a:ext cx="238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42C9E76-CB5E-F34B-8B2E-F362FDDC066B}"/>
                    </a:ext>
                  </a:extLst>
                </p14:cNvPr>
                <p14:cNvContentPartPr/>
                <p14:nvPr/>
              </p14:nvContentPartPr>
              <p14:xfrm>
                <a:off x="7307445" y="4121692"/>
                <a:ext cx="1765080" cy="6012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42C9E76-CB5E-F34B-8B2E-F362FDDC066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89805" y="4103692"/>
                  <a:ext cx="1800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62AE3F9F-A5AF-424D-80A0-A34E9612F463}"/>
                    </a:ext>
                  </a:extLst>
                </p14:cNvPr>
                <p14:cNvContentPartPr/>
                <p14:nvPr/>
              </p14:nvContentPartPr>
              <p14:xfrm>
                <a:off x="7838805" y="4269652"/>
                <a:ext cx="189000" cy="11808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62AE3F9F-A5AF-424D-80A0-A34E9612F46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20805" y="4252012"/>
                  <a:ext cx="22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C7234D2B-FA99-9447-BE85-F781E0749C4E}"/>
                    </a:ext>
                  </a:extLst>
                </p14:cNvPr>
                <p14:cNvContentPartPr/>
                <p14:nvPr/>
              </p14:nvContentPartPr>
              <p14:xfrm>
                <a:off x="7198725" y="3411772"/>
                <a:ext cx="1493640" cy="1234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C7234D2B-FA99-9447-BE85-F781E0749C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80725" y="3393772"/>
                  <a:ext cx="1529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CD89FCE2-7344-324F-95C7-361D606F7DB7}"/>
                    </a:ext>
                  </a:extLst>
                </p14:cNvPr>
                <p14:cNvContentPartPr/>
                <p14:nvPr/>
              </p14:nvContentPartPr>
              <p14:xfrm>
                <a:off x="8134725" y="3596812"/>
                <a:ext cx="54720" cy="2592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CD89FCE2-7344-324F-95C7-361D606F7DB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16725" y="3578812"/>
                  <a:ext cx="90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F563C3DE-7400-E045-9BEA-CA1A22E3C853}"/>
                    </a:ext>
                  </a:extLst>
                </p14:cNvPr>
                <p14:cNvContentPartPr/>
                <p14:nvPr/>
              </p14:nvContentPartPr>
              <p14:xfrm>
                <a:off x="7193325" y="3180652"/>
                <a:ext cx="1511640" cy="2772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F563C3DE-7400-E045-9BEA-CA1A22E3C8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75325" y="3162652"/>
                  <a:ext cx="1547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3689E538-2B59-A94F-802B-FFA198544ABC}"/>
                    </a:ext>
                  </a:extLst>
                </p14:cNvPr>
                <p14:cNvContentPartPr/>
                <p14:nvPr/>
              </p14:nvContentPartPr>
              <p14:xfrm>
                <a:off x="7923045" y="3287932"/>
                <a:ext cx="54720" cy="8532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3689E538-2B59-A94F-802B-FFA198544A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05045" y="3269932"/>
                  <a:ext cx="90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72821AF6-A6AD-944B-AF54-212BC1388241}"/>
                    </a:ext>
                  </a:extLst>
                </p14:cNvPr>
                <p14:cNvContentPartPr/>
                <p14:nvPr/>
              </p14:nvContentPartPr>
              <p14:xfrm>
                <a:off x="6932685" y="3014692"/>
                <a:ext cx="235440" cy="142668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72821AF6-A6AD-944B-AF54-212BC138824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15045" y="2996692"/>
                  <a:ext cx="271080" cy="146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8CBAC1E5-CE00-BE46-A133-CC9A4EC168BF}"/>
                  </a:ext>
                </a:extLst>
              </p14:cNvPr>
              <p14:cNvContentPartPr/>
              <p14:nvPr/>
            </p14:nvContentPartPr>
            <p14:xfrm>
              <a:off x="2942445" y="5599852"/>
              <a:ext cx="3157560" cy="134280"/>
            </p14:xfrm>
          </p:contentPart>
        </mc:Choice>
        <mc:Fallback xmlns=""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8CBAC1E5-CE00-BE46-A133-CC9A4EC168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24445" y="5581852"/>
                <a:ext cx="3193200" cy="16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C61C724-4B81-7649-BAC9-20EBD385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54C4CDF-C3C0-4B4C-97B0-B7862450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C6E916F-053B-9147-8D57-E740F155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93429-035F-47F7-A80F-2926EB4A1234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144118B-CBF0-154A-BC50-9EF84DBE52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436609"/>
              </p:ext>
            </p:extLst>
          </p:nvPr>
        </p:nvGraphicFramePr>
        <p:xfrm>
          <a:off x="1280592" y="1397000"/>
          <a:ext cx="7632848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EA4D3143-4AEE-A942-9287-529FD3054C80}"/>
                  </a:ext>
                </a:extLst>
              </p14:cNvPr>
              <p14:cNvContentPartPr/>
              <p14:nvPr/>
            </p14:nvContentPartPr>
            <p14:xfrm>
              <a:off x="3218925" y="5827372"/>
              <a:ext cx="761400" cy="1548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EA4D3143-4AEE-A942-9287-529FD3054C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1285" y="5809732"/>
                <a:ext cx="7970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BCD7DDE4-E37F-544F-B76D-BFFAB4590AEF}"/>
                  </a:ext>
                </a:extLst>
              </p14:cNvPr>
              <p14:cNvContentPartPr/>
              <p14:nvPr/>
            </p14:nvContentPartPr>
            <p14:xfrm>
              <a:off x="3546885" y="3808492"/>
              <a:ext cx="636840" cy="53244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BCD7DDE4-E37F-544F-B76D-BFFAB4590A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8885" y="3790492"/>
                <a:ext cx="67248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3560174E-15C2-E74D-8BED-C20B833C09C3}"/>
                  </a:ext>
                </a:extLst>
              </p14:cNvPr>
              <p14:cNvContentPartPr/>
              <p14:nvPr/>
            </p14:nvContentPartPr>
            <p14:xfrm>
              <a:off x="2168445" y="5819452"/>
              <a:ext cx="581760" cy="2664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3560174E-15C2-E74D-8BED-C20B833C09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0805" y="5801812"/>
                <a:ext cx="617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CDE90C9B-274D-AA4F-963A-39841443DE80}"/>
                  </a:ext>
                </a:extLst>
              </p14:cNvPr>
              <p14:cNvContentPartPr/>
              <p14:nvPr/>
            </p14:nvContentPartPr>
            <p14:xfrm>
              <a:off x="2510085" y="4057612"/>
              <a:ext cx="636480" cy="51228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CDE90C9B-274D-AA4F-963A-39841443DE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92445" y="4039972"/>
                <a:ext cx="672120" cy="54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Agrupar 28">
            <a:extLst>
              <a:ext uri="{FF2B5EF4-FFF2-40B4-BE49-F238E27FC236}">
                <a16:creationId xmlns:a16="http://schemas.microsoft.com/office/drawing/2014/main" id="{219FD91B-DC8A-7844-AB61-0B966CDEBC72}"/>
              </a:ext>
            </a:extLst>
          </p:cNvPr>
          <p:cNvGrpSpPr/>
          <p:nvPr/>
        </p:nvGrpSpPr>
        <p:grpSpPr>
          <a:xfrm>
            <a:off x="2837325" y="3354532"/>
            <a:ext cx="1782000" cy="649800"/>
            <a:chOff x="2837325" y="3354532"/>
            <a:chExt cx="178200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602D5717-E67E-444F-9A3F-75795DE8AD30}"/>
                    </a:ext>
                  </a:extLst>
                </p14:cNvPr>
                <p14:cNvContentPartPr/>
                <p14:nvPr/>
              </p14:nvContentPartPr>
              <p14:xfrm>
                <a:off x="4074645" y="3354532"/>
                <a:ext cx="544680" cy="4377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602D5717-E67E-444F-9A3F-75795DE8AD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56645" y="3336892"/>
                  <a:ext cx="5803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2DDD3CEB-A673-A841-8F8A-1A4D365C7D00}"/>
                    </a:ext>
                  </a:extLst>
                </p14:cNvPr>
                <p14:cNvContentPartPr/>
                <p14:nvPr/>
              </p14:nvContentPartPr>
              <p14:xfrm>
                <a:off x="2837325" y="3420052"/>
                <a:ext cx="979920" cy="58428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2DDD3CEB-A673-A841-8F8A-1A4D365C7D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19685" y="3402412"/>
                  <a:ext cx="1015560" cy="61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8D4E758B-59BF-3E48-A81C-DE841EFF3103}"/>
                  </a:ext>
                </a:extLst>
              </p14:cNvPr>
              <p14:cNvContentPartPr/>
              <p14:nvPr/>
            </p14:nvContentPartPr>
            <p14:xfrm>
              <a:off x="6633885" y="5453692"/>
              <a:ext cx="952560" cy="70488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8D4E758B-59BF-3E48-A81C-DE841EFF3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15885" y="5436052"/>
                <a:ext cx="98820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B1176F5C-ED61-D542-91BC-81216AF3EB24}"/>
                  </a:ext>
                </a:extLst>
              </p14:cNvPr>
              <p14:cNvContentPartPr/>
              <p14:nvPr/>
            </p14:nvContentPartPr>
            <p14:xfrm>
              <a:off x="7009365" y="3301612"/>
              <a:ext cx="821520" cy="51264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B1176F5C-ED61-D542-91BC-81216AF3EB2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91365" y="3283612"/>
                <a:ext cx="8571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11772ECC-7B74-B749-BA52-37F45C366CAC}"/>
                  </a:ext>
                </a:extLst>
              </p14:cNvPr>
              <p14:cNvContentPartPr/>
              <p14:nvPr/>
            </p14:nvContentPartPr>
            <p14:xfrm>
              <a:off x="5308005" y="5369812"/>
              <a:ext cx="1081080" cy="80316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11772ECC-7B74-B749-BA52-37F45C366C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90005" y="5351812"/>
                <a:ext cx="111672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D89FF870-4C6F-404B-9801-B99E69E0C896}"/>
                  </a:ext>
                </a:extLst>
              </p14:cNvPr>
              <p14:cNvContentPartPr/>
              <p14:nvPr/>
            </p14:nvContentPartPr>
            <p14:xfrm>
              <a:off x="5909205" y="3948532"/>
              <a:ext cx="605520" cy="2016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D89FF870-4C6F-404B-9801-B99E69E0C89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91205" y="3930892"/>
                <a:ext cx="641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6D485A8F-808E-B54B-B158-2352C94E5F8C}"/>
                  </a:ext>
                </a:extLst>
              </p14:cNvPr>
              <p14:cNvContentPartPr/>
              <p14:nvPr/>
            </p14:nvContentPartPr>
            <p14:xfrm>
              <a:off x="4297845" y="5356852"/>
              <a:ext cx="360" cy="36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6D485A8F-808E-B54B-B158-2352C94E5F8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80205" y="533885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10DA1CAF-2289-AD42-BBEB-E88CE3AB63F3}"/>
                  </a:ext>
                </a:extLst>
              </p14:cNvPr>
              <p14:cNvContentPartPr/>
              <p14:nvPr/>
            </p14:nvContentPartPr>
            <p14:xfrm>
              <a:off x="7885965" y="2657932"/>
              <a:ext cx="109080" cy="60768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10DA1CAF-2289-AD42-BBEB-E88CE3AB63F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67965" y="2639932"/>
                <a:ext cx="14472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6C2E34D5-2C04-5A4E-936A-AC12A3745FB5}"/>
                  </a:ext>
                </a:extLst>
              </p14:cNvPr>
              <p14:cNvContentPartPr/>
              <p14:nvPr/>
            </p14:nvContentPartPr>
            <p14:xfrm>
              <a:off x="8069205" y="3519412"/>
              <a:ext cx="544320" cy="38016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6C2E34D5-2C04-5A4E-936A-AC12A3745F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51565" y="3501772"/>
                <a:ext cx="5799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3F348432-7A83-4B43-8DDA-68CC7726EAA3}"/>
                  </a:ext>
                </a:extLst>
              </p14:cNvPr>
              <p14:cNvContentPartPr/>
              <p14:nvPr/>
            </p14:nvContentPartPr>
            <p14:xfrm>
              <a:off x="8401485" y="3361732"/>
              <a:ext cx="435960" cy="24372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3F348432-7A83-4B43-8DDA-68CC7726EAA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83485" y="3343732"/>
                <a:ext cx="4716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60E9B05D-AC29-4A41-8369-BC43BBC504B1}"/>
                  </a:ext>
                </a:extLst>
              </p14:cNvPr>
              <p14:cNvContentPartPr/>
              <p14:nvPr/>
            </p14:nvContentPartPr>
            <p14:xfrm>
              <a:off x="8799645" y="3209092"/>
              <a:ext cx="232560" cy="26460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60E9B05D-AC29-4A41-8369-BC43BBC504B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82005" y="3191092"/>
                <a:ext cx="26820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Agrupar 44">
            <a:extLst>
              <a:ext uri="{FF2B5EF4-FFF2-40B4-BE49-F238E27FC236}">
                <a16:creationId xmlns:a16="http://schemas.microsoft.com/office/drawing/2014/main" id="{94441406-513B-3A46-B36F-D915D2A3BC43}"/>
              </a:ext>
            </a:extLst>
          </p:cNvPr>
          <p:cNvGrpSpPr/>
          <p:nvPr/>
        </p:nvGrpSpPr>
        <p:grpSpPr>
          <a:xfrm>
            <a:off x="7949325" y="3024412"/>
            <a:ext cx="528840" cy="474480"/>
            <a:chOff x="7949325" y="3024412"/>
            <a:chExt cx="52884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573A989B-91F5-4241-AEA7-3201C318D993}"/>
                    </a:ext>
                  </a:extLst>
                </p14:cNvPr>
                <p14:cNvContentPartPr/>
                <p14:nvPr/>
              </p14:nvContentPartPr>
              <p14:xfrm>
                <a:off x="7949325" y="3315292"/>
                <a:ext cx="268920" cy="1836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573A989B-91F5-4241-AEA7-3201C318D99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31685" y="3297292"/>
                  <a:ext cx="304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16D0952-40D2-4344-9654-808EBC016A8C}"/>
                    </a:ext>
                  </a:extLst>
                </p14:cNvPr>
                <p14:cNvContentPartPr/>
                <p14:nvPr/>
              </p14:nvContentPartPr>
              <p14:xfrm>
                <a:off x="8169285" y="3058612"/>
                <a:ext cx="94320" cy="14652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16D0952-40D2-4344-9654-808EBC016A8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51645" y="3040972"/>
                  <a:ext cx="129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F4D0B705-9895-D44D-B55E-3AC1BC909928}"/>
                    </a:ext>
                  </a:extLst>
                </p14:cNvPr>
                <p14:cNvContentPartPr/>
                <p14:nvPr/>
              </p14:nvContentPartPr>
              <p14:xfrm>
                <a:off x="8175045" y="3179572"/>
                <a:ext cx="227520" cy="17928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F4D0B705-9895-D44D-B55E-3AC1BC9099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7045" y="3161572"/>
                  <a:ext cx="263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D8D6C377-4FBA-D541-B8B6-DEA3D9A2D375}"/>
                    </a:ext>
                  </a:extLst>
                </p14:cNvPr>
                <p14:cNvContentPartPr/>
                <p14:nvPr/>
              </p14:nvContentPartPr>
              <p14:xfrm>
                <a:off x="8364765" y="3024412"/>
                <a:ext cx="113400" cy="17028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D8D6C377-4FBA-D541-B8B6-DEA3D9A2D37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47125" y="3006412"/>
                  <a:ext cx="149040" cy="20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2177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400"/>
              <a:t>Prof. Gilberto Shinyashiki FEARP-USP</a:t>
            </a:r>
          </a:p>
        </p:txBody>
      </p:sp>
      <p:sp>
        <p:nvSpPr>
          <p:cNvPr id="4915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4B43CC6-E2F5-4C8C-AA05-96734463293A}" type="slidenum">
              <a:rPr lang="pt-BR" altLang="pt-BR" sz="1400" smtClean="0"/>
              <a:pPr eaLnBrk="1" hangingPunct="1"/>
              <a:t>20</a:t>
            </a:fld>
            <a:endParaRPr lang="pt-BR" altLang="pt-BR" sz="14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Desenhando faixas salariais</a:t>
            </a:r>
          </a:p>
        </p:txBody>
      </p:sp>
      <p:sp>
        <p:nvSpPr>
          <p:cNvPr id="4915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pt-BR" altLang="pt-BR"/>
              <a:t>Cálculo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mínimo = ponto médio / [100% + (1/2 amplitude da faixa)]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máximo = mínimo + (amplitude da faixa x mínimo)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Exemplo: ponto médio $10.000,00 e amplitude 30%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mínimo = $10.000 / (1 + 0.15) = $ 8.695,00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máximo = $ 8.695 + (0.30 x 8.695) = $ 11.304,00 </a:t>
            </a:r>
          </a:p>
          <a:p>
            <a:pPr eaLnBrk="1" hangingPunct="1">
              <a:lnSpc>
                <a:spcPct val="70000"/>
              </a:lnSpc>
            </a:pPr>
            <a:r>
              <a:rPr lang="pt-BR" altLang="pt-BR"/>
              <a:t>Sobreposição das faixas</a:t>
            </a:r>
            <a:endParaRPr lang="pt-BR" altLang="pt-BR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400"/>
              <a:t>Prof. Gilberto Shinyashiki FEARP-USP</a:t>
            </a:r>
          </a:p>
        </p:txBody>
      </p:sp>
      <p:sp>
        <p:nvSpPr>
          <p:cNvPr id="5017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BC09B45-334C-4F96-AD19-7F76A480C156}" type="slidenum">
              <a:rPr lang="pt-BR" altLang="pt-BR" sz="1400" smtClean="0"/>
              <a:pPr eaLnBrk="1" hangingPunct="1"/>
              <a:t>21</a:t>
            </a:fld>
            <a:endParaRPr lang="pt-BR" altLang="pt-BR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04800"/>
            <a:ext cx="9356725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/>
              <a:t>Broadbanding</a:t>
            </a:r>
          </a:p>
        </p:txBody>
      </p:sp>
      <p:sp>
        <p:nvSpPr>
          <p:cNvPr id="5018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95300" y="1676400"/>
            <a:ext cx="8859838" cy="4876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err="1"/>
              <a:t>Broadbanding</a:t>
            </a:r>
            <a:r>
              <a:rPr lang="pt-BR" altLang="pt-BR" sz="2800" dirty="0"/>
              <a:t>: poucos graus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flexibilidade, estrutura baseada em habilidade, incentiva crescimento </a:t>
            </a:r>
            <a:r>
              <a:rPr lang="pt-BR" altLang="pt-BR" sz="2400" dirty="0" err="1"/>
              <a:t>cross</a:t>
            </a:r>
            <a:r>
              <a:rPr lang="pt-BR" altLang="pt-BR" sz="2400" dirty="0"/>
              <a:t>-funcional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000" dirty="0"/>
              <a:t>2 vezes mais tradicional usa ponto médio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000" dirty="0"/>
              <a:t>mudanças = 3 a 8 vezes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preço de uma banda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000" dirty="0"/>
              <a:t>pode ser mais cara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000" dirty="0"/>
              <a:t>no lugar de pontos usa zonas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desvantagens: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000" dirty="0"/>
              <a:t>pouco controle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000" dirty="0"/>
              <a:t>favoritismo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Compressão: diferencial de pagamento se tornam pequenos</a:t>
            </a:r>
            <a:endParaRPr lang="pt-BR" altLang="pt-BR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2D413378-92C7-284E-A810-45F3E4ADBEB6}"/>
                  </a:ext>
                </a:extLst>
              </p14:cNvPr>
              <p14:cNvContentPartPr/>
              <p14:nvPr/>
            </p14:nvContentPartPr>
            <p14:xfrm>
              <a:off x="405165" y="1054492"/>
              <a:ext cx="3544920" cy="9720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2D413378-92C7-284E-A810-45F3E4ADBE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165" y="1036852"/>
                <a:ext cx="3580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BBD5F39F-F0E1-7E49-A504-65D116B4EA74}"/>
                  </a:ext>
                </a:extLst>
              </p14:cNvPr>
              <p14:cNvContentPartPr/>
              <p14:nvPr/>
            </p14:nvContentPartPr>
            <p14:xfrm>
              <a:off x="4217205" y="3500692"/>
              <a:ext cx="1809720" cy="37404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BBD5F39F-F0E1-7E49-A504-65D116B4EA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9565" y="3483052"/>
                <a:ext cx="18453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0180D668-FE72-0B4E-8BAB-2131D8EBF553}"/>
                  </a:ext>
                </a:extLst>
              </p14:cNvPr>
              <p14:cNvContentPartPr/>
              <p14:nvPr/>
            </p14:nvContentPartPr>
            <p14:xfrm>
              <a:off x="7120245" y="3480532"/>
              <a:ext cx="1350000" cy="121428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0180D668-FE72-0B4E-8BAB-2131D8EBF5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2605" y="3462892"/>
                <a:ext cx="1385640" cy="12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9181E31F-4DFE-6341-85BD-68E713F32585}"/>
                  </a:ext>
                </a:extLst>
              </p14:cNvPr>
              <p14:cNvContentPartPr/>
              <p14:nvPr/>
            </p14:nvContentPartPr>
            <p14:xfrm>
              <a:off x="7681845" y="3571972"/>
              <a:ext cx="618120" cy="49860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9181E31F-4DFE-6341-85BD-68E713F3258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64205" y="3553972"/>
                <a:ext cx="653760" cy="53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Agrupar 26">
            <a:extLst>
              <a:ext uri="{FF2B5EF4-FFF2-40B4-BE49-F238E27FC236}">
                <a16:creationId xmlns:a16="http://schemas.microsoft.com/office/drawing/2014/main" id="{DC0A15A0-D21B-6D4B-8B0C-4625972680A1}"/>
              </a:ext>
            </a:extLst>
          </p:cNvPr>
          <p:cNvGrpSpPr/>
          <p:nvPr/>
        </p:nvGrpSpPr>
        <p:grpSpPr>
          <a:xfrm>
            <a:off x="7089285" y="3644692"/>
            <a:ext cx="1054080" cy="949320"/>
            <a:chOff x="7089285" y="3644692"/>
            <a:chExt cx="1054080" cy="9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709581FE-3AE5-FC47-9AB0-5972ACFA9569}"/>
                    </a:ext>
                  </a:extLst>
                </p14:cNvPr>
                <p14:cNvContentPartPr/>
                <p14:nvPr/>
              </p14:nvContentPartPr>
              <p14:xfrm>
                <a:off x="7089285" y="3942772"/>
                <a:ext cx="685440" cy="65124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709581FE-3AE5-FC47-9AB0-5972ACFA956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71285" y="3925132"/>
                  <a:ext cx="72108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BABF80F2-D8D5-D743-90A2-E437CDC7C971}"/>
                    </a:ext>
                  </a:extLst>
                </p14:cNvPr>
                <p14:cNvContentPartPr/>
                <p14:nvPr/>
              </p14:nvContentPartPr>
              <p14:xfrm>
                <a:off x="7812525" y="3763492"/>
                <a:ext cx="47520" cy="615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BABF80F2-D8D5-D743-90A2-E437CDC7C9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94885" y="3745852"/>
                  <a:ext cx="83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22994921-2DC4-B24B-BDDB-A8380B5D229D}"/>
                    </a:ext>
                  </a:extLst>
                </p14:cNvPr>
                <p14:cNvContentPartPr/>
                <p14:nvPr/>
              </p14:nvContentPartPr>
              <p14:xfrm>
                <a:off x="8026005" y="3644692"/>
                <a:ext cx="117360" cy="914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22994921-2DC4-B24B-BDDB-A8380B5D22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08005" y="3627052"/>
                  <a:ext cx="153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F379F396-E84B-BE46-9973-CC1871925C2F}"/>
                    </a:ext>
                  </a:extLst>
                </p14:cNvPr>
                <p14:cNvContentPartPr/>
                <p14:nvPr/>
              </p14:nvContentPartPr>
              <p14:xfrm>
                <a:off x="8041845" y="3871132"/>
                <a:ext cx="37800" cy="273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F379F396-E84B-BE46-9973-CC1871925C2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24205" y="3853492"/>
                  <a:ext cx="73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8095FC4A-C7D7-2745-9710-D66FE956F30F}"/>
                    </a:ext>
                  </a:extLst>
                </p14:cNvPr>
                <p14:cNvContentPartPr/>
                <p14:nvPr/>
              </p14:nvContentPartPr>
              <p14:xfrm>
                <a:off x="7955445" y="3958252"/>
                <a:ext cx="5040" cy="1044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8095FC4A-C7D7-2745-9710-D66FE956F3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37805" y="3940252"/>
                  <a:ext cx="4068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7DE34748-B8C7-F44F-9074-FB8B3948E85E}"/>
                  </a:ext>
                </a:extLst>
              </p14:cNvPr>
              <p14:cNvContentPartPr/>
              <p14:nvPr/>
            </p14:nvContentPartPr>
            <p14:xfrm>
              <a:off x="7140765" y="4023412"/>
              <a:ext cx="698040" cy="49392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7DE34748-B8C7-F44F-9074-FB8B3948E8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22765" y="4005412"/>
                <a:ext cx="73368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6F0BC19D-6752-134C-9F5D-0AD5CEAF93FC}"/>
                  </a:ext>
                </a:extLst>
              </p14:cNvPr>
              <p14:cNvContentPartPr/>
              <p14:nvPr/>
            </p14:nvContentPartPr>
            <p14:xfrm>
              <a:off x="7361085" y="3830092"/>
              <a:ext cx="1038240" cy="52848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6F0BC19D-6752-134C-9F5D-0AD5CEAF93F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43085" y="3812092"/>
                <a:ext cx="10738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81670049-3052-3747-94E4-5FD31667FADF}"/>
                  </a:ext>
                </a:extLst>
              </p14:cNvPr>
              <p14:cNvContentPartPr/>
              <p14:nvPr/>
            </p14:nvContentPartPr>
            <p14:xfrm>
              <a:off x="6841965" y="3470452"/>
              <a:ext cx="1804320" cy="66204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81670049-3052-3747-94E4-5FD31667FAD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24325" y="3452452"/>
                <a:ext cx="183996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DC1F99DD-9B1A-A949-B212-F9F419F71CB4}"/>
                  </a:ext>
                </a:extLst>
              </p14:cNvPr>
              <p14:cNvContentPartPr/>
              <p14:nvPr/>
            </p14:nvContentPartPr>
            <p14:xfrm>
              <a:off x="782085" y="6082612"/>
              <a:ext cx="2107440" cy="5436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DC1F99DD-9B1A-A949-B212-F9F419F71CB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4445" y="6064612"/>
                <a:ext cx="21430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29E5BDAA-444D-454B-A795-DBC4A826A230}"/>
                  </a:ext>
                </a:extLst>
              </p14:cNvPr>
              <p14:cNvContentPartPr/>
              <p14:nvPr/>
            </p14:nvContentPartPr>
            <p14:xfrm>
              <a:off x="6278205" y="578572"/>
              <a:ext cx="403560" cy="67896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29E5BDAA-444D-454B-A795-DBC4A826A23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60205" y="560572"/>
                <a:ext cx="439200" cy="71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Agrupar 45">
            <a:extLst>
              <a:ext uri="{FF2B5EF4-FFF2-40B4-BE49-F238E27FC236}">
                <a16:creationId xmlns:a16="http://schemas.microsoft.com/office/drawing/2014/main" id="{A5182577-59B3-2647-A72A-E50C5F01060A}"/>
              </a:ext>
            </a:extLst>
          </p:cNvPr>
          <p:cNvGrpSpPr/>
          <p:nvPr/>
        </p:nvGrpSpPr>
        <p:grpSpPr>
          <a:xfrm>
            <a:off x="5596005" y="489292"/>
            <a:ext cx="2019240" cy="1424520"/>
            <a:chOff x="5596005" y="489292"/>
            <a:chExt cx="2019240" cy="14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831D1DF4-1A02-D84C-B0EB-727E60CFA71D}"/>
                    </a:ext>
                  </a:extLst>
                </p14:cNvPr>
                <p14:cNvContentPartPr/>
                <p14:nvPr/>
              </p14:nvContentPartPr>
              <p14:xfrm>
                <a:off x="5961405" y="1134052"/>
                <a:ext cx="469800" cy="6249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831D1DF4-1A02-D84C-B0EB-727E60CFA71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43405" y="1116052"/>
                  <a:ext cx="50544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8ADCB569-88DA-9B44-B82F-3C131AA87F3F}"/>
                    </a:ext>
                  </a:extLst>
                </p14:cNvPr>
                <p14:cNvContentPartPr/>
                <p14:nvPr/>
              </p14:nvContentPartPr>
              <p14:xfrm>
                <a:off x="5968965" y="1119292"/>
                <a:ext cx="497160" cy="59796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8ADCB569-88DA-9B44-B82F-3C131AA87F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51325" y="1101652"/>
                  <a:ext cx="5328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9A41AD5A-2005-BE48-B5EB-0EB8C58D2A3E}"/>
                    </a:ext>
                  </a:extLst>
                </p14:cNvPr>
                <p14:cNvContentPartPr/>
                <p14:nvPr/>
              </p14:nvContentPartPr>
              <p14:xfrm>
                <a:off x="6598965" y="489292"/>
                <a:ext cx="382320" cy="4863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9A41AD5A-2005-BE48-B5EB-0EB8C58D2A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80965" y="471652"/>
                  <a:ext cx="41796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0C1A5FC1-D589-C040-9D50-36017623ACA2}"/>
                    </a:ext>
                  </a:extLst>
                </p14:cNvPr>
                <p14:cNvContentPartPr/>
                <p14:nvPr/>
              </p14:nvContentPartPr>
              <p14:xfrm>
                <a:off x="5596005" y="603772"/>
                <a:ext cx="2019240" cy="131004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0C1A5FC1-D589-C040-9D50-36017623ACA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78365" y="586132"/>
                  <a:ext cx="2054880" cy="13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D6990A05-1778-3641-B08F-B548FBCE76FF}"/>
                    </a:ext>
                  </a:extLst>
                </p14:cNvPr>
                <p14:cNvContentPartPr/>
                <p14:nvPr/>
              </p14:nvContentPartPr>
              <p14:xfrm>
                <a:off x="6175245" y="1442212"/>
                <a:ext cx="360" cy="3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D6990A05-1778-3641-B08F-B548FBCE76F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57245" y="142421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04F484B6-B1B9-B441-97E1-CDA9FCCF0441}"/>
                    </a:ext>
                  </a:extLst>
                </p14:cNvPr>
                <p14:cNvContentPartPr/>
                <p14:nvPr/>
              </p14:nvContentPartPr>
              <p14:xfrm>
                <a:off x="6515085" y="970972"/>
                <a:ext cx="360" cy="3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04F484B6-B1B9-B441-97E1-CDA9FCCF04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97085" y="95333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AEBAB422-7105-4545-B6D4-32A079639187}"/>
                    </a:ext>
                  </a:extLst>
                </p14:cNvPr>
                <p14:cNvContentPartPr/>
                <p14:nvPr/>
              </p14:nvContentPartPr>
              <p14:xfrm>
                <a:off x="6794805" y="722572"/>
                <a:ext cx="360" cy="3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AEBAB422-7105-4545-B6D4-32A0796391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76805" y="70493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4B8AF4CB-B119-604B-880F-57D5B9902874}"/>
              </a:ext>
            </a:extLst>
          </p:cNvPr>
          <p:cNvGrpSpPr/>
          <p:nvPr/>
        </p:nvGrpSpPr>
        <p:grpSpPr>
          <a:xfrm>
            <a:off x="7646925" y="3856372"/>
            <a:ext cx="302760" cy="61560"/>
            <a:chOff x="7646925" y="3856372"/>
            <a:chExt cx="302760" cy="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44D3B8FF-99CA-2048-829A-84BCF42B0C56}"/>
                    </a:ext>
                  </a:extLst>
                </p14:cNvPr>
                <p14:cNvContentPartPr/>
                <p14:nvPr/>
              </p14:nvContentPartPr>
              <p14:xfrm>
                <a:off x="7646925" y="3917572"/>
                <a:ext cx="360" cy="36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44D3B8FF-99CA-2048-829A-84BCF42B0C5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28925" y="389957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0337A4D9-7EB5-1F49-9EF6-1B6E9ABDE704}"/>
                    </a:ext>
                  </a:extLst>
                </p14:cNvPr>
                <p14:cNvContentPartPr/>
                <p14:nvPr/>
              </p14:nvContentPartPr>
              <p14:xfrm>
                <a:off x="7838805" y="3856372"/>
                <a:ext cx="110880" cy="3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0337A4D9-7EB5-1F49-9EF6-1B6E9ABDE7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21165" y="3838372"/>
                  <a:ext cx="1465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64DD0C44-EFB1-AE4B-A2E3-A2C1A8B76060}"/>
                  </a:ext>
                </a:extLst>
              </p14:cNvPr>
              <p14:cNvContentPartPr/>
              <p14:nvPr/>
            </p14:nvContentPartPr>
            <p14:xfrm>
              <a:off x="3077805" y="5956252"/>
              <a:ext cx="6074640" cy="313200"/>
            </p14:xfrm>
          </p:contentPart>
        </mc:Choice>
        <mc:Fallback xmlns=""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64DD0C44-EFB1-AE4B-A2E3-A2C1A8B7606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60165" y="5938252"/>
                <a:ext cx="61102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871655EF-3625-084E-AAD6-228362C2F87F}"/>
                  </a:ext>
                </a:extLst>
              </p14:cNvPr>
              <p14:cNvContentPartPr/>
              <p14:nvPr/>
            </p14:nvContentPartPr>
            <p14:xfrm>
              <a:off x="859845" y="6535492"/>
              <a:ext cx="1971720" cy="24120"/>
            </p14:xfrm>
          </p:contentPart>
        </mc:Choice>
        <mc:Fallback xmlns=""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871655EF-3625-084E-AAD6-228362C2F87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2205" y="6517852"/>
                <a:ext cx="20073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02C63026-A601-1A4A-B82C-47BFF51B2633}"/>
                  </a:ext>
                </a:extLst>
              </p14:cNvPr>
              <p14:cNvContentPartPr/>
              <p14:nvPr/>
            </p14:nvContentPartPr>
            <p14:xfrm>
              <a:off x="-1518675" y="1204252"/>
              <a:ext cx="360" cy="360"/>
            </p14:xfrm>
          </p:contentPart>
        </mc:Choice>
        <mc:Fallback xmlns=""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02C63026-A601-1A4A-B82C-47BFF51B26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1536675" y="1186612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FC80861-8D5F-514C-AA49-8380A566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8358AC-F2CB-6B40-AFE7-A08B22D3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CB048-52C2-4B5A-9239-682E3EF4414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A177D78-8BBC-6E4D-8E31-90CAFC2C3287}"/>
              </a:ext>
            </a:extLst>
          </p:cNvPr>
          <p:cNvGraphicFramePr>
            <a:graphicFrameLocks/>
          </p:cNvGraphicFramePr>
          <p:nvPr/>
        </p:nvGraphicFramePr>
        <p:xfrm>
          <a:off x="625475" y="196850"/>
          <a:ext cx="8655050" cy="646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760" name="Tinta 31759">
                <a:extLst>
                  <a:ext uri="{FF2B5EF4-FFF2-40B4-BE49-F238E27FC236}">
                    <a16:creationId xmlns:a16="http://schemas.microsoft.com/office/drawing/2014/main" id="{43060DBA-D8E4-A448-A3A4-829FBF894234}"/>
                  </a:ext>
                </a:extLst>
              </p14:cNvPr>
              <p14:cNvContentPartPr/>
              <p14:nvPr/>
            </p14:nvContentPartPr>
            <p14:xfrm>
              <a:off x="8481204" y="3043153"/>
              <a:ext cx="3960" cy="7560"/>
            </p14:xfrm>
          </p:contentPart>
        </mc:Choice>
        <mc:Fallback xmlns="">
          <p:pic>
            <p:nvPicPr>
              <p:cNvPr id="31760" name="Tinta 31759">
                <a:extLst>
                  <a:ext uri="{FF2B5EF4-FFF2-40B4-BE49-F238E27FC236}">
                    <a16:creationId xmlns:a16="http://schemas.microsoft.com/office/drawing/2014/main" id="{43060DBA-D8E4-A448-A3A4-829FBF8942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3204" y="3025153"/>
                <a:ext cx="39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569CB9F1-4935-D54E-833E-F0C805117986}"/>
                  </a:ext>
                </a:extLst>
              </p14:cNvPr>
              <p14:cNvContentPartPr/>
              <p14:nvPr/>
            </p14:nvContentPartPr>
            <p14:xfrm>
              <a:off x="4329525" y="2207212"/>
              <a:ext cx="360" cy="360"/>
            </p14:xfrm>
          </p:contentPart>
        </mc:Choice>
        <mc:Fallback xmlns=""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569CB9F1-4935-D54E-833E-F0C8051179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1885" y="218957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4DC5772D-0E2C-1F4B-ABBD-44BC10E2BE79}"/>
                  </a:ext>
                </a:extLst>
              </p14:cNvPr>
              <p14:cNvContentPartPr/>
              <p14:nvPr/>
            </p14:nvContentPartPr>
            <p14:xfrm>
              <a:off x="4328805" y="2206492"/>
              <a:ext cx="30960" cy="2412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4DC5772D-0E2C-1F4B-ABBD-44BC10E2BE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11165" y="2188492"/>
                <a:ext cx="666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B5F9191A-9862-5942-BD77-6FCF3C0C0BD6}"/>
                  </a:ext>
                </a:extLst>
              </p14:cNvPr>
              <p14:cNvContentPartPr/>
              <p14:nvPr/>
            </p14:nvContentPartPr>
            <p14:xfrm>
              <a:off x="4328085" y="2382892"/>
              <a:ext cx="43920" cy="5580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B5F9191A-9862-5942-BD77-6FCF3C0C0B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10445" y="2364892"/>
                <a:ext cx="79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2A5DE8C7-7049-0344-B391-32F39A3E398A}"/>
                  </a:ext>
                </a:extLst>
              </p14:cNvPr>
              <p14:cNvContentPartPr/>
              <p14:nvPr/>
            </p14:nvContentPartPr>
            <p14:xfrm>
              <a:off x="4351125" y="2565772"/>
              <a:ext cx="67320" cy="6084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2A5DE8C7-7049-0344-B391-32F39A3E39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3485" y="2548132"/>
                <a:ext cx="1029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788" name="Tinta 31787">
                <a:extLst>
                  <a:ext uri="{FF2B5EF4-FFF2-40B4-BE49-F238E27FC236}">
                    <a16:creationId xmlns:a16="http://schemas.microsoft.com/office/drawing/2014/main" id="{FC0A690D-429E-EC42-BE4B-13A1D33950B4}"/>
                  </a:ext>
                </a:extLst>
              </p14:cNvPr>
              <p14:cNvContentPartPr/>
              <p14:nvPr/>
            </p14:nvContentPartPr>
            <p14:xfrm>
              <a:off x="4654605" y="2559292"/>
              <a:ext cx="488880" cy="67680"/>
            </p14:xfrm>
          </p:contentPart>
        </mc:Choice>
        <mc:Fallback xmlns="">
          <p:pic>
            <p:nvPicPr>
              <p:cNvPr id="31788" name="Tinta 31787">
                <a:extLst>
                  <a:ext uri="{FF2B5EF4-FFF2-40B4-BE49-F238E27FC236}">
                    <a16:creationId xmlns:a16="http://schemas.microsoft.com/office/drawing/2014/main" id="{FC0A690D-429E-EC42-BE4B-13A1D33950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36605" y="2541292"/>
                <a:ext cx="52452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92" name="Agrupar 31791">
            <a:extLst>
              <a:ext uri="{FF2B5EF4-FFF2-40B4-BE49-F238E27FC236}">
                <a16:creationId xmlns:a16="http://schemas.microsoft.com/office/drawing/2014/main" id="{FE39FA4A-F5F2-7B44-B988-D76457D0BD6C}"/>
              </a:ext>
            </a:extLst>
          </p:cNvPr>
          <p:cNvGrpSpPr/>
          <p:nvPr/>
        </p:nvGrpSpPr>
        <p:grpSpPr>
          <a:xfrm>
            <a:off x="3982485" y="1631572"/>
            <a:ext cx="970200" cy="785880"/>
            <a:chOff x="3982485" y="1631572"/>
            <a:chExt cx="970200" cy="78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1AF5FD77-30F9-9F4C-BEA7-02B3BB36E85E}"/>
                    </a:ext>
                  </a:extLst>
                </p14:cNvPr>
                <p14:cNvContentPartPr/>
                <p14:nvPr/>
              </p14:nvContentPartPr>
              <p14:xfrm>
                <a:off x="4299285" y="1959172"/>
                <a:ext cx="64080" cy="7092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1AF5FD77-30F9-9F4C-BEA7-02B3BB36E8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81285" y="1941532"/>
                  <a:ext cx="99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CCA7891F-28AD-8541-B0E0-930CD3B93128}"/>
                    </a:ext>
                  </a:extLst>
                </p14:cNvPr>
                <p14:cNvContentPartPr/>
                <p14:nvPr/>
              </p14:nvContentPartPr>
              <p14:xfrm>
                <a:off x="4299645" y="1727332"/>
                <a:ext cx="30600" cy="7164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CCA7891F-28AD-8541-B0E0-930CD3B931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82005" y="1709332"/>
                  <a:ext cx="66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744" name="Tinta 31743">
                  <a:extLst>
                    <a:ext uri="{FF2B5EF4-FFF2-40B4-BE49-F238E27FC236}">
                      <a16:creationId xmlns:a16="http://schemas.microsoft.com/office/drawing/2014/main" id="{39799264-43F7-E546-AD7D-661A8F086098}"/>
                    </a:ext>
                  </a:extLst>
                </p14:cNvPr>
                <p14:cNvContentPartPr/>
                <p14:nvPr/>
              </p14:nvContentPartPr>
              <p14:xfrm>
                <a:off x="3991845" y="1728052"/>
                <a:ext cx="70920" cy="154800"/>
              </p14:xfrm>
            </p:contentPart>
          </mc:Choice>
          <mc:Fallback xmlns="">
            <p:pic>
              <p:nvPicPr>
                <p:cNvPr id="31744" name="Tinta 31743">
                  <a:extLst>
                    <a:ext uri="{FF2B5EF4-FFF2-40B4-BE49-F238E27FC236}">
                      <a16:creationId xmlns:a16="http://schemas.microsoft.com/office/drawing/2014/main" id="{39799264-43F7-E546-AD7D-661A8F0860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73845" y="1710052"/>
                  <a:ext cx="106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745" name="Tinta 31744">
                  <a:extLst>
                    <a:ext uri="{FF2B5EF4-FFF2-40B4-BE49-F238E27FC236}">
                      <a16:creationId xmlns:a16="http://schemas.microsoft.com/office/drawing/2014/main" id="{894E7801-A0EC-914B-9E27-005440FCDC27}"/>
                    </a:ext>
                  </a:extLst>
                </p14:cNvPr>
                <p14:cNvContentPartPr/>
                <p14:nvPr/>
              </p14:nvContentPartPr>
              <p14:xfrm>
                <a:off x="4018125" y="1805812"/>
                <a:ext cx="40680" cy="58320"/>
              </p14:xfrm>
            </p:contentPart>
          </mc:Choice>
          <mc:Fallback xmlns="">
            <p:pic>
              <p:nvPicPr>
                <p:cNvPr id="31745" name="Tinta 31744">
                  <a:extLst>
                    <a:ext uri="{FF2B5EF4-FFF2-40B4-BE49-F238E27FC236}">
                      <a16:creationId xmlns:a16="http://schemas.microsoft.com/office/drawing/2014/main" id="{894E7801-A0EC-914B-9E27-005440FCDC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00125" y="1788172"/>
                  <a:ext cx="76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754" name="Tinta 31753">
                  <a:extLst>
                    <a:ext uri="{FF2B5EF4-FFF2-40B4-BE49-F238E27FC236}">
                      <a16:creationId xmlns:a16="http://schemas.microsoft.com/office/drawing/2014/main" id="{5F8C595A-19D0-034E-A3B1-23E70B4A0B69}"/>
                    </a:ext>
                  </a:extLst>
                </p14:cNvPr>
                <p14:cNvContentPartPr/>
                <p14:nvPr/>
              </p14:nvContentPartPr>
              <p14:xfrm>
                <a:off x="4112805" y="1682692"/>
                <a:ext cx="54000" cy="17280"/>
              </p14:xfrm>
            </p:contentPart>
          </mc:Choice>
          <mc:Fallback xmlns="">
            <p:pic>
              <p:nvPicPr>
                <p:cNvPr id="31754" name="Tinta 31753">
                  <a:extLst>
                    <a:ext uri="{FF2B5EF4-FFF2-40B4-BE49-F238E27FC236}">
                      <a16:creationId xmlns:a16="http://schemas.microsoft.com/office/drawing/2014/main" id="{5F8C595A-19D0-034E-A3B1-23E70B4A0B6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94805" y="1665052"/>
                  <a:ext cx="89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763" name="Tinta 31762">
                  <a:extLst>
                    <a:ext uri="{FF2B5EF4-FFF2-40B4-BE49-F238E27FC236}">
                      <a16:creationId xmlns:a16="http://schemas.microsoft.com/office/drawing/2014/main" id="{3C428FCA-2B09-E14F-BDFB-0106BDCF1C5C}"/>
                    </a:ext>
                  </a:extLst>
                </p14:cNvPr>
                <p14:cNvContentPartPr/>
                <p14:nvPr/>
              </p14:nvContentPartPr>
              <p14:xfrm>
                <a:off x="4112085" y="1709692"/>
                <a:ext cx="70920" cy="114480"/>
              </p14:xfrm>
            </p:contentPart>
          </mc:Choice>
          <mc:Fallback xmlns="">
            <p:pic>
              <p:nvPicPr>
                <p:cNvPr id="31763" name="Tinta 31762">
                  <a:extLst>
                    <a:ext uri="{FF2B5EF4-FFF2-40B4-BE49-F238E27FC236}">
                      <a16:creationId xmlns:a16="http://schemas.microsoft.com/office/drawing/2014/main" id="{3C428FCA-2B09-E14F-BDFB-0106BDCF1C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94085" y="1691692"/>
                  <a:ext cx="106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767" name="Tinta 31766">
                  <a:extLst>
                    <a:ext uri="{FF2B5EF4-FFF2-40B4-BE49-F238E27FC236}">
                      <a16:creationId xmlns:a16="http://schemas.microsoft.com/office/drawing/2014/main" id="{9D298FBB-23C8-6245-BBDE-C651F3884225}"/>
                    </a:ext>
                  </a:extLst>
                </p14:cNvPr>
                <p14:cNvContentPartPr/>
                <p14:nvPr/>
              </p14:nvContentPartPr>
              <p14:xfrm>
                <a:off x="4055565" y="2023972"/>
                <a:ext cx="13680" cy="97560"/>
              </p14:xfrm>
            </p:contentPart>
          </mc:Choice>
          <mc:Fallback xmlns="">
            <p:pic>
              <p:nvPicPr>
                <p:cNvPr id="31767" name="Tinta 31766">
                  <a:extLst>
                    <a:ext uri="{FF2B5EF4-FFF2-40B4-BE49-F238E27FC236}">
                      <a16:creationId xmlns:a16="http://schemas.microsoft.com/office/drawing/2014/main" id="{9D298FBB-23C8-6245-BBDE-C651F388422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37925" y="2005972"/>
                  <a:ext cx="49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769" name="Tinta 31768">
                  <a:extLst>
                    <a:ext uri="{FF2B5EF4-FFF2-40B4-BE49-F238E27FC236}">
                      <a16:creationId xmlns:a16="http://schemas.microsoft.com/office/drawing/2014/main" id="{45A76237-0002-9844-AE6F-561A62D0753C}"/>
                    </a:ext>
                  </a:extLst>
                </p14:cNvPr>
                <p14:cNvContentPartPr/>
                <p14:nvPr/>
              </p14:nvContentPartPr>
              <p14:xfrm>
                <a:off x="4011285" y="1992292"/>
                <a:ext cx="79200" cy="193680"/>
              </p14:xfrm>
            </p:contentPart>
          </mc:Choice>
          <mc:Fallback xmlns="">
            <p:pic>
              <p:nvPicPr>
                <p:cNvPr id="31769" name="Tinta 31768">
                  <a:extLst>
                    <a:ext uri="{FF2B5EF4-FFF2-40B4-BE49-F238E27FC236}">
                      <a16:creationId xmlns:a16="http://schemas.microsoft.com/office/drawing/2014/main" id="{45A76237-0002-9844-AE6F-561A62D075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93285" y="1974292"/>
                  <a:ext cx="114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773" name="Tinta 31772">
                  <a:extLst>
                    <a:ext uri="{FF2B5EF4-FFF2-40B4-BE49-F238E27FC236}">
                      <a16:creationId xmlns:a16="http://schemas.microsoft.com/office/drawing/2014/main" id="{9129EFA4-8877-C348-884D-D0730FC52CDF}"/>
                    </a:ext>
                  </a:extLst>
                </p14:cNvPr>
                <p14:cNvContentPartPr/>
                <p14:nvPr/>
              </p14:nvContentPartPr>
              <p14:xfrm>
                <a:off x="3982485" y="2040532"/>
                <a:ext cx="130680" cy="158040"/>
              </p14:xfrm>
            </p:contentPart>
          </mc:Choice>
          <mc:Fallback xmlns="">
            <p:pic>
              <p:nvPicPr>
                <p:cNvPr id="31773" name="Tinta 31772">
                  <a:extLst>
                    <a:ext uri="{FF2B5EF4-FFF2-40B4-BE49-F238E27FC236}">
                      <a16:creationId xmlns:a16="http://schemas.microsoft.com/office/drawing/2014/main" id="{9129EFA4-8877-C348-884D-D0730FC52C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64845" y="2022532"/>
                  <a:ext cx="166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777" name="Tinta 31776">
                  <a:extLst>
                    <a:ext uri="{FF2B5EF4-FFF2-40B4-BE49-F238E27FC236}">
                      <a16:creationId xmlns:a16="http://schemas.microsoft.com/office/drawing/2014/main" id="{0465CC83-CB7D-5D48-81ED-595864B899DC}"/>
                    </a:ext>
                  </a:extLst>
                </p14:cNvPr>
                <p14:cNvContentPartPr/>
                <p14:nvPr/>
              </p14:nvContentPartPr>
              <p14:xfrm>
                <a:off x="4139805" y="1969612"/>
                <a:ext cx="412560" cy="252360"/>
              </p14:xfrm>
            </p:contentPart>
          </mc:Choice>
          <mc:Fallback xmlns="">
            <p:pic>
              <p:nvPicPr>
                <p:cNvPr id="31777" name="Tinta 31776">
                  <a:extLst>
                    <a:ext uri="{FF2B5EF4-FFF2-40B4-BE49-F238E27FC236}">
                      <a16:creationId xmlns:a16="http://schemas.microsoft.com/office/drawing/2014/main" id="{0465CC83-CB7D-5D48-81ED-595864B899D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22165" y="1951972"/>
                  <a:ext cx="448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781" name="Tinta 31780">
                  <a:extLst>
                    <a:ext uri="{FF2B5EF4-FFF2-40B4-BE49-F238E27FC236}">
                      <a16:creationId xmlns:a16="http://schemas.microsoft.com/office/drawing/2014/main" id="{48FAAE85-4B69-2D44-B9E5-0AF2E1870F56}"/>
                    </a:ext>
                  </a:extLst>
                </p14:cNvPr>
                <p14:cNvContentPartPr/>
                <p14:nvPr/>
              </p14:nvContentPartPr>
              <p14:xfrm>
                <a:off x="4364445" y="1956292"/>
                <a:ext cx="307080" cy="257760"/>
              </p14:xfrm>
            </p:contentPart>
          </mc:Choice>
          <mc:Fallback xmlns="">
            <p:pic>
              <p:nvPicPr>
                <p:cNvPr id="31781" name="Tinta 31780">
                  <a:extLst>
                    <a:ext uri="{FF2B5EF4-FFF2-40B4-BE49-F238E27FC236}">
                      <a16:creationId xmlns:a16="http://schemas.microsoft.com/office/drawing/2014/main" id="{48FAAE85-4B69-2D44-B9E5-0AF2E1870F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46805" y="1938652"/>
                  <a:ext cx="342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786" name="Tinta 31785">
                  <a:extLst>
                    <a:ext uri="{FF2B5EF4-FFF2-40B4-BE49-F238E27FC236}">
                      <a16:creationId xmlns:a16="http://schemas.microsoft.com/office/drawing/2014/main" id="{0A4DBBC2-F0CE-C845-854B-40A102E6B4C9}"/>
                    </a:ext>
                  </a:extLst>
                </p14:cNvPr>
                <p14:cNvContentPartPr/>
                <p14:nvPr/>
              </p14:nvContentPartPr>
              <p14:xfrm>
                <a:off x="4502325" y="2304052"/>
                <a:ext cx="450360" cy="113400"/>
              </p14:xfrm>
            </p:contentPart>
          </mc:Choice>
          <mc:Fallback xmlns="">
            <p:pic>
              <p:nvPicPr>
                <p:cNvPr id="31786" name="Tinta 31785">
                  <a:extLst>
                    <a:ext uri="{FF2B5EF4-FFF2-40B4-BE49-F238E27FC236}">
                      <a16:creationId xmlns:a16="http://schemas.microsoft.com/office/drawing/2014/main" id="{0A4DBBC2-F0CE-C845-854B-40A102E6B4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84325" y="2286412"/>
                  <a:ext cx="486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789" name="Tinta 31788">
                  <a:extLst>
                    <a:ext uri="{FF2B5EF4-FFF2-40B4-BE49-F238E27FC236}">
                      <a16:creationId xmlns:a16="http://schemas.microsoft.com/office/drawing/2014/main" id="{9E6069E1-E496-DD49-8890-C0C754420B7B}"/>
                    </a:ext>
                  </a:extLst>
                </p14:cNvPr>
                <p14:cNvContentPartPr/>
                <p14:nvPr/>
              </p14:nvContentPartPr>
              <p14:xfrm>
                <a:off x="4256445" y="1631572"/>
                <a:ext cx="433440" cy="144720"/>
              </p14:xfrm>
            </p:contentPart>
          </mc:Choice>
          <mc:Fallback xmlns="">
            <p:pic>
              <p:nvPicPr>
                <p:cNvPr id="31789" name="Tinta 31788">
                  <a:extLst>
                    <a:ext uri="{FF2B5EF4-FFF2-40B4-BE49-F238E27FC236}">
                      <a16:creationId xmlns:a16="http://schemas.microsoft.com/office/drawing/2014/main" id="{9E6069E1-E496-DD49-8890-C0C754420B7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38805" y="1613932"/>
                  <a:ext cx="469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791" name="Tinta 31790">
                  <a:extLst>
                    <a:ext uri="{FF2B5EF4-FFF2-40B4-BE49-F238E27FC236}">
                      <a16:creationId xmlns:a16="http://schemas.microsoft.com/office/drawing/2014/main" id="{CAEBA8A7-1C2A-D446-92C4-5466B4F92704}"/>
                    </a:ext>
                  </a:extLst>
                </p14:cNvPr>
                <p14:cNvContentPartPr/>
                <p14:nvPr/>
              </p14:nvContentPartPr>
              <p14:xfrm>
                <a:off x="4402245" y="1910212"/>
                <a:ext cx="311760" cy="102960"/>
              </p14:xfrm>
            </p:contentPart>
          </mc:Choice>
          <mc:Fallback xmlns="">
            <p:pic>
              <p:nvPicPr>
                <p:cNvPr id="31791" name="Tinta 31790">
                  <a:extLst>
                    <a:ext uri="{FF2B5EF4-FFF2-40B4-BE49-F238E27FC236}">
                      <a16:creationId xmlns:a16="http://schemas.microsoft.com/office/drawing/2014/main" id="{CAEBA8A7-1C2A-D446-92C4-5466B4F927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84605" y="1892212"/>
                  <a:ext cx="34740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793" name="Tinta 31792">
                <a:extLst>
                  <a:ext uri="{FF2B5EF4-FFF2-40B4-BE49-F238E27FC236}">
                    <a16:creationId xmlns:a16="http://schemas.microsoft.com/office/drawing/2014/main" id="{8CD73EB4-93E7-1244-A612-5AB473546A22}"/>
                  </a:ext>
                </a:extLst>
              </p14:cNvPr>
              <p14:cNvContentPartPr/>
              <p14:nvPr/>
            </p14:nvContentPartPr>
            <p14:xfrm>
              <a:off x="3851085" y="1885012"/>
              <a:ext cx="1512000" cy="525600"/>
            </p14:xfrm>
          </p:contentPart>
        </mc:Choice>
        <mc:Fallback xmlns="">
          <p:pic>
            <p:nvPicPr>
              <p:cNvPr id="31793" name="Tinta 31792">
                <a:extLst>
                  <a:ext uri="{FF2B5EF4-FFF2-40B4-BE49-F238E27FC236}">
                    <a16:creationId xmlns:a16="http://schemas.microsoft.com/office/drawing/2014/main" id="{8CD73EB4-93E7-1244-A612-5AB473546A2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33085" y="1867372"/>
                <a:ext cx="154764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794" name="Tinta 31793">
                <a:extLst>
                  <a:ext uri="{FF2B5EF4-FFF2-40B4-BE49-F238E27FC236}">
                    <a16:creationId xmlns:a16="http://schemas.microsoft.com/office/drawing/2014/main" id="{10FB879E-FF32-1B43-B6E5-395C5F462AA8}"/>
                  </a:ext>
                </a:extLst>
              </p14:cNvPr>
              <p14:cNvContentPartPr/>
              <p14:nvPr/>
            </p14:nvContentPartPr>
            <p14:xfrm>
              <a:off x="3237645" y="1204252"/>
              <a:ext cx="3305520" cy="1027440"/>
            </p14:xfrm>
          </p:contentPart>
        </mc:Choice>
        <mc:Fallback xmlns="">
          <p:pic>
            <p:nvPicPr>
              <p:cNvPr id="31794" name="Tinta 31793">
                <a:extLst>
                  <a:ext uri="{FF2B5EF4-FFF2-40B4-BE49-F238E27FC236}">
                    <a16:creationId xmlns:a16="http://schemas.microsoft.com/office/drawing/2014/main" id="{10FB879E-FF32-1B43-B6E5-395C5F462AA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20005" y="1186252"/>
                <a:ext cx="3341160" cy="10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795" name="Tinta 31794">
                <a:extLst>
                  <a:ext uri="{FF2B5EF4-FFF2-40B4-BE49-F238E27FC236}">
                    <a16:creationId xmlns:a16="http://schemas.microsoft.com/office/drawing/2014/main" id="{DAB1F2A9-8E14-4E41-8DFC-993CD4B8FFD5}"/>
                  </a:ext>
                </a:extLst>
              </p14:cNvPr>
              <p14:cNvContentPartPr/>
              <p14:nvPr/>
            </p14:nvContentPartPr>
            <p14:xfrm>
              <a:off x="3474525" y="1907692"/>
              <a:ext cx="2743200" cy="791640"/>
            </p14:xfrm>
          </p:contentPart>
        </mc:Choice>
        <mc:Fallback xmlns="">
          <p:pic>
            <p:nvPicPr>
              <p:cNvPr id="31795" name="Tinta 31794">
                <a:extLst>
                  <a:ext uri="{FF2B5EF4-FFF2-40B4-BE49-F238E27FC236}">
                    <a16:creationId xmlns:a16="http://schemas.microsoft.com/office/drawing/2014/main" id="{DAB1F2A9-8E14-4E41-8DFC-993CD4B8FF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56525" y="1889692"/>
                <a:ext cx="2778840" cy="8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70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788288" y="1191483"/>
            <a:ext cx="8329425" cy="579800"/>
          </a:xfrm>
          <a:prstGeom prst="rect">
            <a:avLst/>
          </a:prstGeom>
        </p:spPr>
        <p:txBody>
          <a:bodyPr spcFirstLastPara="1" vert="horz" wrap="square" lIns="99044" tIns="99044" rIns="99044" bIns="99044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Pontuação - Cargos Técnicos</a:t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00" y="1936384"/>
            <a:ext cx="9575800" cy="376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8445812-B31C-B545-AE84-139A89BD6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"/>
            <a:ext cx="9906000" cy="5572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762C131-6B4B-AA40-ABFC-12A238121312}"/>
                  </a:ext>
                </a:extLst>
              </p14:cNvPr>
              <p14:cNvContentPartPr/>
              <p14:nvPr/>
            </p14:nvContentPartPr>
            <p14:xfrm>
              <a:off x="8914125" y="4045732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762C131-6B4B-AA40-ABFC-12A2381213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96125" y="402773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8E940EB9-C76A-B840-A861-9EA731DC5E5B}"/>
                  </a:ext>
                </a:extLst>
              </p14:cNvPr>
              <p14:cNvContentPartPr/>
              <p14:nvPr/>
            </p14:nvContentPartPr>
            <p14:xfrm>
              <a:off x="8781285" y="3433732"/>
              <a:ext cx="624960" cy="37008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8E940EB9-C76A-B840-A861-9EA731DC5E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63645" y="3415732"/>
                <a:ext cx="660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B3BE85AB-1611-BA42-9652-8CD434503B33}"/>
                  </a:ext>
                </a:extLst>
              </p14:cNvPr>
              <p14:cNvContentPartPr/>
              <p14:nvPr/>
            </p14:nvContentPartPr>
            <p14:xfrm>
              <a:off x="8715405" y="3246532"/>
              <a:ext cx="425160" cy="28224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B3BE85AB-1611-BA42-9652-8CD434503B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97765" y="3228892"/>
                <a:ext cx="4608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29F3B350-E86D-434E-A176-C00B4C69A6B9}"/>
                  </a:ext>
                </a:extLst>
              </p14:cNvPr>
              <p14:cNvContentPartPr/>
              <p14:nvPr/>
            </p14:nvContentPartPr>
            <p14:xfrm>
              <a:off x="8749965" y="3093172"/>
              <a:ext cx="687960" cy="17964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29F3B350-E86D-434E-A176-C00B4C69A6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31965" y="3075532"/>
                <a:ext cx="7236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01EA3BE7-AA4E-FD47-90D1-B742C51838B8}"/>
                  </a:ext>
                </a:extLst>
              </p14:cNvPr>
              <p14:cNvContentPartPr/>
              <p14:nvPr/>
            </p14:nvContentPartPr>
            <p14:xfrm>
              <a:off x="8279085" y="2468212"/>
              <a:ext cx="659160" cy="159228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01EA3BE7-AA4E-FD47-90D1-B742C51838B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61445" y="2450572"/>
                <a:ext cx="694800" cy="162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Agrupar 28">
            <a:extLst>
              <a:ext uri="{FF2B5EF4-FFF2-40B4-BE49-F238E27FC236}">
                <a16:creationId xmlns:a16="http://schemas.microsoft.com/office/drawing/2014/main" id="{82C22393-BC4C-AA43-A5DA-5F438E4EF724}"/>
              </a:ext>
            </a:extLst>
          </p:cNvPr>
          <p:cNvGrpSpPr/>
          <p:nvPr/>
        </p:nvGrpSpPr>
        <p:grpSpPr>
          <a:xfrm>
            <a:off x="6029805" y="3758452"/>
            <a:ext cx="1050120" cy="1102320"/>
            <a:chOff x="6029805" y="3758452"/>
            <a:chExt cx="1050120" cy="11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8FEAA05B-F790-3D4D-9476-0C47D3247E94}"/>
                    </a:ext>
                  </a:extLst>
                </p14:cNvPr>
                <p14:cNvContentPartPr/>
                <p14:nvPr/>
              </p14:nvContentPartPr>
              <p14:xfrm>
                <a:off x="6029805" y="4387012"/>
                <a:ext cx="84240" cy="4737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8FEAA05B-F790-3D4D-9476-0C47D3247E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11805" y="4369372"/>
                  <a:ext cx="1198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74EAF144-983D-B64D-879C-A612ADF70C17}"/>
                    </a:ext>
                  </a:extLst>
                </p14:cNvPr>
                <p14:cNvContentPartPr/>
                <p14:nvPr/>
              </p14:nvContentPartPr>
              <p14:xfrm>
                <a:off x="6272805" y="4612372"/>
                <a:ext cx="185760" cy="20232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74EAF144-983D-B64D-879C-A612ADF70C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54805" y="4594732"/>
                  <a:ext cx="221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5A1A19DF-F1F5-2844-B5E9-6602ACF3ACAA}"/>
                    </a:ext>
                  </a:extLst>
                </p14:cNvPr>
                <p14:cNvContentPartPr/>
                <p14:nvPr/>
              </p14:nvContentPartPr>
              <p14:xfrm>
                <a:off x="6523365" y="4628572"/>
                <a:ext cx="225360" cy="2084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5A1A19DF-F1F5-2844-B5E9-6602ACF3AC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05725" y="4610572"/>
                  <a:ext cx="261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EF0CBDEC-45FE-6044-BCDD-914147A84340}"/>
                    </a:ext>
                  </a:extLst>
                </p14:cNvPr>
                <p14:cNvContentPartPr/>
                <p14:nvPr/>
              </p14:nvContentPartPr>
              <p14:xfrm>
                <a:off x="6227085" y="3758452"/>
                <a:ext cx="219240" cy="828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EF0CBDEC-45FE-6044-BCDD-914147A843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09445" y="3740812"/>
                  <a:ext cx="254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E12D7855-FCB1-614C-9D0B-20FE771FCC4F}"/>
                    </a:ext>
                  </a:extLst>
                </p14:cNvPr>
                <p14:cNvContentPartPr/>
                <p14:nvPr/>
              </p14:nvContentPartPr>
              <p14:xfrm>
                <a:off x="6398805" y="3999292"/>
                <a:ext cx="142560" cy="2221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E12D7855-FCB1-614C-9D0B-20FE771FCC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81165" y="3981292"/>
                  <a:ext cx="178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08B02C89-7F6B-DA4A-8221-69AB64E90D2D}"/>
                    </a:ext>
                  </a:extLst>
                </p14:cNvPr>
                <p14:cNvContentPartPr/>
                <p14:nvPr/>
              </p14:nvContentPartPr>
              <p14:xfrm>
                <a:off x="6429045" y="4241212"/>
                <a:ext cx="3600" cy="9108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08B02C89-7F6B-DA4A-8221-69AB64E90D2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11045" y="4223212"/>
                  <a:ext cx="39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E8725B28-30A2-2D41-8FBC-4B91C39D7DC9}"/>
                    </a:ext>
                  </a:extLst>
                </p14:cNvPr>
                <p14:cNvContentPartPr/>
                <p14:nvPr/>
              </p14:nvContentPartPr>
              <p14:xfrm>
                <a:off x="6559725" y="4051492"/>
                <a:ext cx="154080" cy="2919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E8725B28-30A2-2D41-8FBC-4B91C39D7DC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42085" y="4033492"/>
                  <a:ext cx="1897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377BBDB1-E2EB-5A45-B8B5-85CBF2BB8EB0}"/>
                    </a:ext>
                  </a:extLst>
                </p14:cNvPr>
                <p14:cNvContentPartPr/>
                <p14:nvPr/>
              </p14:nvContentPartPr>
              <p14:xfrm>
                <a:off x="6527325" y="4137532"/>
                <a:ext cx="363600" cy="29772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377BBDB1-E2EB-5A45-B8B5-85CBF2BB8EB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09685" y="4119892"/>
                  <a:ext cx="3992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87029730-9C02-8F43-A56D-3B193CC60812}"/>
                    </a:ext>
                  </a:extLst>
                </p14:cNvPr>
                <p14:cNvContentPartPr/>
                <p14:nvPr/>
              </p14:nvContentPartPr>
              <p14:xfrm>
                <a:off x="6923685" y="4128172"/>
                <a:ext cx="156240" cy="28872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87029730-9C02-8F43-A56D-3B193CC608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06045" y="4110172"/>
                  <a:ext cx="19188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C7DD64B9-5DD6-954F-93F1-BD4940BF9652}"/>
              </a:ext>
            </a:extLst>
          </p:cNvPr>
          <p:cNvGrpSpPr/>
          <p:nvPr/>
        </p:nvGrpSpPr>
        <p:grpSpPr>
          <a:xfrm>
            <a:off x="7384125" y="4245892"/>
            <a:ext cx="943560" cy="647280"/>
            <a:chOff x="7384125" y="4245892"/>
            <a:chExt cx="94356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B0116F03-DEC6-B542-9F77-42BC5E30D6B1}"/>
                    </a:ext>
                  </a:extLst>
                </p14:cNvPr>
                <p14:cNvContentPartPr/>
                <p14:nvPr/>
              </p14:nvContentPartPr>
              <p14:xfrm>
                <a:off x="7384125" y="4616332"/>
                <a:ext cx="273960" cy="27684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B0116F03-DEC6-B542-9F77-42BC5E30D6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66485" y="4598332"/>
                  <a:ext cx="309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79D197A4-DE1D-7942-A2DD-ED0D56E7DE26}"/>
                    </a:ext>
                  </a:extLst>
                </p14:cNvPr>
                <p14:cNvContentPartPr/>
                <p14:nvPr/>
              </p14:nvContentPartPr>
              <p14:xfrm>
                <a:off x="7619565" y="4604452"/>
                <a:ext cx="308520" cy="27216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79D197A4-DE1D-7942-A2DD-ED0D56E7DE2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01925" y="4586452"/>
                  <a:ext cx="3441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A7205FD1-C0AB-664D-B8B1-343D46692829}"/>
                    </a:ext>
                  </a:extLst>
                </p14:cNvPr>
                <p14:cNvContentPartPr/>
                <p14:nvPr/>
              </p14:nvContentPartPr>
              <p14:xfrm>
                <a:off x="8060925" y="4691212"/>
                <a:ext cx="266760" cy="13608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A7205FD1-C0AB-664D-B8B1-343D466928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42925" y="4673212"/>
                  <a:ext cx="302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CCDEEB1C-0D57-EF4A-89F6-1409708B9D21}"/>
                    </a:ext>
                  </a:extLst>
                </p14:cNvPr>
                <p14:cNvContentPartPr/>
                <p14:nvPr/>
              </p14:nvContentPartPr>
              <p14:xfrm>
                <a:off x="7497165" y="4245892"/>
                <a:ext cx="14040" cy="1076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CCDEEB1C-0D57-EF4A-89F6-1409708B9D2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79165" y="4228252"/>
                  <a:ext cx="49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0E056D1C-6B66-124A-B99F-9A003F09202D}"/>
                    </a:ext>
                  </a:extLst>
                </p14:cNvPr>
                <p14:cNvContentPartPr/>
                <p14:nvPr/>
              </p14:nvContentPartPr>
              <p14:xfrm>
                <a:off x="7489965" y="4345972"/>
                <a:ext cx="30960" cy="1044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0E056D1C-6B66-124A-B99F-9A003F0920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71965" y="4328332"/>
                  <a:ext cx="66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C10A6659-C2F0-1248-90DB-0844BCF74825}"/>
                    </a:ext>
                  </a:extLst>
                </p14:cNvPr>
                <p14:cNvContentPartPr/>
                <p14:nvPr/>
              </p14:nvContentPartPr>
              <p14:xfrm>
                <a:off x="7602645" y="4258852"/>
                <a:ext cx="157680" cy="21816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C10A6659-C2F0-1248-90DB-0844BCF7482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85005" y="4241212"/>
                  <a:ext cx="19332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E618BC3A-1158-C740-97A8-EBF934112DAF}"/>
                  </a:ext>
                </a:extLst>
              </p14:cNvPr>
              <p14:cNvContentPartPr/>
              <p14:nvPr/>
            </p14:nvContentPartPr>
            <p14:xfrm>
              <a:off x="7547925" y="3933412"/>
              <a:ext cx="15480" cy="176760"/>
            </p14:xfrm>
          </p:contentPart>
        </mc:Choice>
        <mc:Fallback xmlns=""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E618BC3A-1158-C740-97A8-EBF934112DA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30285" y="3915772"/>
                <a:ext cx="511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EB552D38-85FE-0F47-9A83-2C108A67E686}"/>
                  </a:ext>
                </a:extLst>
              </p14:cNvPr>
              <p14:cNvContentPartPr/>
              <p14:nvPr/>
            </p14:nvContentPartPr>
            <p14:xfrm>
              <a:off x="7658445" y="3952132"/>
              <a:ext cx="152640" cy="21168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EB552D38-85FE-0F47-9A83-2C108A67E68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40805" y="3934492"/>
                <a:ext cx="18828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DB7F59B1-A722-AC43-9593-F24957FC1D31}"/>
              </a:ext>
            </a:extLst>
          </p:cNvPr>
          <p:cNvGrpSpPr/>
          <p:nvPr/>
        </p:nvGrpSpPr>
        <p:grpSpPr>
          <a:xfrm>
            <a:off x="8098005" y="4072012"/>
            <a:ext cx="306000" cy="358560"/>
            <a:chOff x="8098005" y="4072012"/>
            <a:chExt cx="3060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523AB465-D253-7E4F-9A34-934C11B85233}"/>
                    </a:ext>
                  </a:extLst>
                </p14:cNvPr>
                <p14:cNvContentPartPr/>
                <p14:nvPr/>
              </p14:nvContentPartPr>
              <p14:xfrm>
                <a:off x="8098365" y="4072012"/>
                <a:ext cx="268560" cy="16236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523AB465-D253-7E4F-9A34-934C11B8523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80725" y="4054012"/>
                  <a:ext cx="304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F19E56CF-F5D1-5F41-955B-6D2707806C6D}"/>
                    </a:ext>
                  </a:extLst>
                </p14:cNvPr>
                <p14:cNvContentPartPr/>
                <p14:nvPr/>
              </p14:nvContentPartPr>
              <p14:xfrm>
                <a:off x="8098005" y="4368292"/>
                <a:ext cx="306000" cy="6228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F19E56CF-F5D1-5F41-955B-6D2707806C6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80365" y="4350652"/>
                  <a:ext cx="341640" cy="9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333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D3CB894-1EAC-D04D-AAF3-56E187A5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335408-A73B-0E44-B67D-D74431A9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93429-035F-47F7-A80F-2926EB4A1234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423F9F7-F587-5A41-99F2-8523FDF0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48" y="348152"/>
            <a:ext cx="5918200" cy="54229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7397086-532B-5F45-8EB7-AC67F4487E20}"/>
              </a:ext>
            </a:extLst>
          </p:cNvPr>
          <p:cNvSpPr/>
          <p:nvPr/>
        </p:nvSpPr>
        <p:spPr>
          <a:xfrm>
            <a:off x="560512" y="5930168"/>
            <a:ext cx="8522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/>
              <a:t>https</a:t>
            </a:r>
            <a:r>
              <a:rPr lang="pt-BR" sz="1200" dirty="0"/>
              <a:t>://</a:t>
            </a:r>
            <a:r>
              <a:rPr lang="pt-BR" sz="1200" dirty="0" err="1"/>
              <a:t>www.degreequery.com</a:t>
            </a:r>
            <a:r>
              <a:rPr lang="pt-BR" sz="1200" dirty="0"/>
              <a:t>/what-is-the-difference-between-an-associates-degree-in-engineering-and-a-bachelors-degree-in-engineering/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DF20AC7A-0D62-6A45-86E3-3AE484794A89}"/>
                  </a:ext>
                </a:extLst>
              </p14:cNvPr>
              <p14:cNvContentPartPr/>
              <p14:nvPr/>
            </p14:nvContentPartPr>
            <p14:xfrm>
              <a:off x="2497485" y="2629852"/>
              <a:ext cx="1675800" cy="4932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DF20AC7A-0D62-6A45-86E3-3AE484794A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9485" y="2612212"/>
                <a:ext cx="17114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E4B52DBD-627A-F24B-BBDB-CD67663D6F2A}"/>
                  </a:ext>
                </a:extLst>
              </p14:cNvPr>
              <p14:cNvContentPartPr/>
              <p14:nvPr/>
            </p14:nvContentPartPr>
            <p14:xfrm>
              <a:off x="2554725" y="2702572"/>
              <a:ext cx="1801800" cy="2664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E4B52DBD-627A-F24B-BBDB-CD67663D6F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6725" y="2684932"/>
                <a:ext cx="18374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FDCFF08A-C27A-1544-8F36-2A987CB88653}"/>
                  </a:ext>
                </a:extLst>
              </p14:cNvPr>
              <p14:cNvContentPartPr/>
              <p14:nvPr/>
            </p14:nvContentPartPr>
            <p14:xfrm>
              <a:off x="2706645" y="3160132"/>
              <a:ext cx="1310760" cy="730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FDCFF08A-C27A-1544-8F36-2A987CB886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88645" y="3142132"/>
                <a:ext cx="1346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7980BCB0-864D-3A45-B212-192789A5BB99}"/>
                  </a:ext>
                </a:extLst>
              </p14:cNvPr>
              <p14:cNvContentPartPr/>
              <p14:nvPr/>
            </p14:nvContentPartPr>
            <p14:xfrm>
              <a:off x="5297925" y="2607892"/>
              <a:ext cx="1731240" cy="4824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7980BCB0-864D-3A45-B212-192789A5BB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79925" y="2589892"/>
                <a:ext cx="17668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C61D3965-2AE5-4F4A-9F62-43B77CDAE1E6}"/>
                  </a:ext>
                </a:extLst>
              </p14:cNvPr>
              <p14:cNvContentPartPr/>
              <p14:nvPr/>
            </p14:nvContentPartPr>
            <p14:xfrm>
              <a:off x="5053845" y="3362812"/>
              <a:ext cx="2510640" cy="66240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C61D3965-2AE5-4F4A-9F62-43B77CDAE1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6205" y="3344812"/>
                <a:ext cx="2546280" cy="6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957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08B4714-5C5D-524A-8132-DAF42574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BE41C7-997C-C147-BDDF-46FDDE45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E19F57-1454-C840-A7E9-16036077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93429-035F-47F7-A80F-2926EB4A1234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0814A7A-A108-4D42-A0F8-E95123322D2F}"/>
              </a:ext>
            </a:extLst>
          </p:cNvPr>
          <p:cNvSpPr/>
          <p:nvPr/>
        </p:nvSpPr>
        <p:spPr>
          <a:xfrm>
            <a:off x="859086" y="3645024"/>
            <a:ext cx="8303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An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b="1" dirty="0" err="1">
                <a:solidFill>
                  <a:srgbClr val="222222"/>
                </a:solidFill>
                <a:latin typeface="arial" panose="020B0604020202020204" pitchFamily="34" charset="0"/>
              </a:rPr>
              <a:t>associate's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degree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in </a:t>
            </a:r>
            <a:r>
              <a:rPr lang="pt-BR" b="1" dirty="0" err="1">
                <a:solidFill>
                  <a:srgbClr val="222222"/>
                </a:solidFill>
                <a:latin typeface="arial" panose="020B0604020202020204" pitchFamily="34" charset="0"/>
              </a:rPr>
              <a:t>accounting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222222"/>
                </a:solidFill>
                <a:latin typeface="arial" panose="020B0604020202020204" pitchFamily="34" charset="0"/>
              </a:rPr>
              <a:t>will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allow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b="1" dirty="0" err="1">
                <a:solidFill>
                  <a:srgbClr val="222222"/>
                </a:solidFill>
                <a:latin typeface="arial" panose="020B0604020202020204" pitchFamily="34" charset="0"/>
              </a:rPr>
              <a:t>you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to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begin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working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in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many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entry-level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b="1" dirty="0" err="1">
                <a:solidFill>
                  <a:srgbClr val="222222"/>
                </a:solidFill>
                <a:latin typeface="arial" panose="020B0604020202020204" pitchFamily="34" charset="0"/>
              </a:rPr>
              <a:t>accounting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positions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pt-BR" b="1" dirty="0" err="1">
                <a:solidFill>
                  <a:srgbClr val="222222"/>
                </a:solidFill>
                <a:latin typeface="arial" panose="020B0604020202020204" pitchFamily="34" charset="0"/>
              </a:rPr>
              <a:t>You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might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find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roles in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large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corporations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banks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small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business,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government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agencies,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or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private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offices.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67BCCA6-B4FF-214D-8594-DB7803B99848}"/>
              </a:ext>
            </a:extLst>
          </p:cNvPr>
          <p:cNvSpPr/>
          <p:nvPr/>
        </p:nvSpPr>
        <p:spPr>
          <a:xfrm>
            <a:off x="866916" y="194624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An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b="1" dirty="0" err="1">
                <a:solidFill>
                  <a:srgbClr val="222222"/>
                </a:solidFill>
                <a:latin typeface="arial" panose="020B0604020202020204" pitchFamily="34" charset="0"/>
              </a:rPr>
              <a:t>Associate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222222"/>
                </a:solidFill>
                <a:latin typeface="arial" panose="020B0604020202020204" pitchFamily="34" charset="0"/>
              </a:rPr>
              <a:t>of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222222"/>
                </a:solidFill>
                <a:latin typeface="arial" panose="020B0604020202020204" pitchFamily="34" charset="0"/>
              </a:rPr>
              <a:t>Arts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 in </a:t>
            </a:r>
            <a:r>
              <a:rPr lang="pt-BR" b="1" dirty="0" err="1">
                <a:solidFill>
                  <a:srgbClr val="222222"/>
                </a:solidFill>
                <a:latin typeface="arial" panose="020B0604020202020204" pitchFamily="34" charset="0"/>
              </a:rPr>
              <a:t>Accounting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prepares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you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for a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career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in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the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field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of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b="1" dirty="0" err="1">
                <a:solidFill>
                  <a:srgbClr val="222222"/>
                </a:solidFill>
                <a:latin typeface="arial" panose="020B0604020202020204" pitchFamily="34" charset="0"/>
              </a:rPr>
              <a:t>accounting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following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graduation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or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allows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you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to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transfer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into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a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bachelor's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b="1" dirty="0" err="1">
                <a:solidFill>
                  <a:srgbClr val="222222"/>
                </a:solidFill>
                <a:latin typeface="arial" panose="020B0604020202020204" pitchFamily="34" charset="0"/>
              </a:rPr>
              <a:t>degree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program</a:t>
            </a:r>
            <a:endParaRPr lang="pt-B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69D9E1A6-40CE-8D42-A578-011A7B7F4EBA}"/>
                  </a:ext>
                </a:extLst>
              </p14:cNvPr>
              <p14:cNvContentPartPr/>
              <p14:nvPr/>
            </p14:nvContentPartPr>
            <p14:xfrm>
              <a:off x="693885" y="3511492"/>
              <a:ext cx="3792600" cy="132012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69D9E1A6-40CE-8D42-A578-011A7B7F4E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885" y="3493492"/>
                <a:ext cx="382824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8B87F499-52F5-DF4F-A034-A5072333DA96}"/>
                  </a:ext>
                </a:extLst>
              </p14:cNvPr>
              <p14:cNvContentPartPr/>
              <p14:nvPr/>
            </p14:nvContentPartPr>
            <p14:xfrm>
              <a:off x="958125" y="3352012"/>
              <a:ext cx="7941240" cy="144900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8B87F499-52F5-DF4F-A034-A5072333DA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0125" y="3334372"/>
                <a:ext cx="7976880" cy="14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406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" name="Google Shape;531;p39"/>
          <p:cNvGraphicFramePr/>
          <p:nvPr/>
        </p:nvGraphicFramePr>
        <p:xfrm>
          <a:off x="15" y="1402679"/>
          <a:ext cx="9905972" cy="43004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1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4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3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0108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Fator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Grau do fator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B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D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F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G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5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Escolaridade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Ensino Fundamental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Ensino Médio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Curso Técnico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Bacharelado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Mestrado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Doutorado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Especialista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5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Inovação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Não</a:t>
                      </a:r>
                      <a:r>
                        <a:rPr lang="en" sz="1600" dirty="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é</a:t>
                      </a:r>
                      <a:r>
                        <a:rPr lang="en" sz="1600" dirty="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necessário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Raramente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Esporádicas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Poucas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Certa</a:t>
                      </a:r>
                      <a:r>
                        <a:rPr lang="en" sz="1600" dirty="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frequência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Muita</a:t>
                      </a:r>
                      <a:r>
                        <a:rPr lang="en" sz="1600" dirty="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frequência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Constantemente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15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Experiência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Nenhuma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6 a 12 </a:t>
                      </a: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meses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 a 2 </a:t>
                      </a: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anos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 a 4 anos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4 a 6 anos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6 a 8 </a:t>
                      </a: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anos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highlight>
                            <a:srgbClr val="FFFF00"/>
                          </a:highlight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8 </a:t>
                      </a:r>
                      <a:r>
                        <a:rPr lang="en" sz="1600" dirty="0" err="1">
                          <a:highlight>
                            <a:srgbClr val="FFFF00"/>
                          </a:highlight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anos</a:t>
                      </a:r>
                      <a:r>
                        <a:rPr lang="en" sz="1600" dirty="0">
                          <a:highlight>
                            <a:srgbClr val="FFFF00"/>
                          </a:highlight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r>
                        <a:rPr lang="en" sz="1600" dirty="0" err="1">
                          <a:highlight>
                            <a:srgbClr val="FFFF00"/>
                          </a:highlight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ou</a:t>
                      </a:r>
                      <a:r>
                        <a:rPr lang="en" sz="1600" dirty="0">
                          <a:highlight>
                            <a:srgbClr val="FFFF00"/>
                          </a:highlight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</a:t>
                      </a:r>
                      <a:r>
                        <a:rPr lang="en" sz="1600" dirty="0" err="1">
                          <a:highlight>
                            <a:srgbClr val="FFFF00"/>
                          </a:highlight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mais</a:t>
                      </a:r>
                      <a:endParaRPr sz="1600" dirty="0">
                        <a:highlight>
                          <a:srgbClr val="FFFF00"/>
                        </a:highlight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849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Soluções de problemas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Inexistente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Quando recebe ordens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Melhorias básicas de processo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Busca por melhorias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Incremento significativo na atividade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Implementa rotineiramente melhorias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Busca efetiva de melhorias constantes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28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Interpessoalidade</a:t>
                      </a:r>
                      <a:endParaRPr sz="1600" b="1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Inexistente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Muito fraca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Fraca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Neutro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Pouco forte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Forte</a:t>
                      </a:r>
                      <a:endParaRPr sz="16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err="1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Essencial</a:t>
                      </a:r>
                      <a:endParaRPr sz="1600" dirty="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30956" marR="30956" marT="20638" marB="20638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2" name="Google Shape;532;p39"/>
          <p:cNvSpPr txBox="1">
            <a:spLocks noGrp="1"/>
          </p:cNvSpPr>
          <p:nvPr>
            <p:ph type="ctrTitle" idx="4294967295"/>
          </p:nvPr>
        </p:nvSpPr>
        <p:spPr>
          <a:xfrm>
            <a:off x="200472" y="285859"/>
            <a:ext cx="6840760" cy="904475"/>
          </a:xfrm>
          <a:prstGeom prst="rect">
            <a:avLst/>
          </a:prstGeom>
        </p:spPr>
        <p:txBody>
          <a:bodyPr spcFirstLastPara="1" vert="horz" wrap="square" lIns="99044" tIns="99044" rIns="99044" bIns="99044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GRAUS DOS FATORES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63BE3B23-49D3-B549-A36E-3DA68A102023}"/>
                  </a:ext>
                </a:extLst>
              </p14:cNvPr>
              <p14:cNvContentPartPr/>
              <p14:nvPr/>
            </p14:nvContentPartPr>
            <p14:xfrm>
              <a:off x="2537445" y="2284972"/>
              <a:ext cx="178560" cy="19404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63BE3B23-49D3-B549-A36E-3DA68A1020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9445" y="2266972"/>
                <a:ext cx="2142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0371D46A-959B-3A4D-BCAD-B5D1B6A5C0FC}"/>
                  </a:ext>
                </a:extLst>
              </p14:cNvPr>
              <p14:cNvContentPartPr/>
              <p14:nvPr/>
            </p14:nvContentPartPr>
            <p14:xfrm>
              <a:off x="3668925" y="2509972"/>
              <a:ext cx="55800" cy="12924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0371D46A-959B-3A4D-BCAD-B5D1B6A5C0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0925" y="2492332"/>
                <a:ext cx="914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8A88E7DA-9D27-2B40-983C-5D2130B0088E}"/>
                  </a:ext>
                </a:extLst>
              </p14:cNvPr>
              <p14:cNvContentPartPr/>
              <p14:nvPr/>
            </p14:nvContentPartPr>
            <p14:xfrm>
              <a:off x="4561725" y="2412052"/>
              <a:ext cx="135000" cy="15804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8A88E7DA-9D27-2B40-983C-5D2130B008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4085" y="2394052"/>
                <a:ext cx="1706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4233F294-E5C0-FE4F-84D8-8DFD82B19E77}"/>
                  </a:ext>
                </a:extLst>
              </p14:cNvPr>
              <p14:cNvContentPartPr/>
              <p14:nvPr/>
            </p14:nvContentPartPr>
            <p14:xfrm>
              <a:off x="5523285" y="2589172"/>
              <a:ext cx="7200" cy="360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4233F294-E5C0-FE4F-84D8-8DFD82B19E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05645" y="2571532"/>
                <a:ext cx="42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97EED58C-13AD-0E4B-AB12-6DB01B5CB0FA}"/>
                  </a:ext>
                </a:extLst>
              </p14:cNvPr>
              <p14:cNvContentPartPr/>
              <p14:nvPr/>
            </p14:nvContentPartPr>
            <p14:xfrm>
              <a:off x="169365" y="2390812"/>
              <a:ext cx="1187280" cy="53532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97EED58C-13AD-0E4B-AB12-6DB01B5CB0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365" y="2373172"/>
                <a:ext cx="122292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DD73336A-9DF8-2347-98DA-A115278DA385}"/>
                  </a:ext>
                </a:extLst>
              </p14:cNvPr>
              <p14:cNvContentPartPr/>
              <p14:nvPr/>
            </p14:nvContentPartPr>
            <p14:xfrm>
              <a:off x="1953885" y="2450212"/>
              <a:ext cx="579600" cy="3240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DD73336A-9DF8-2347-98DA-A115278DA3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35885" y="2432212"/>
                <a:ext cx="61524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Agrupar 42">
            <a:extLst>
              <a:ext uri="{FF2B5EF4-FFF2-40B4-BE49-F238E27FC236}">
                <a16:creationId xmlns:a16="http://schemas.microsoft.com/office/drawing/2014/main" id="{834B1A0D-256C-3A4B-94E0-F584AD15A397}"/>
              </a:ext>
            </a:extLst>
          </p:cNvPr>
          <p:cNvGrpSpPr/>
          <p:nvPr/>
        </p:nvGrpSpPr>
        <p:grpSpPr>
          <a:xfrm>
            <a:off x="4625805" y="1066372"/>
            <a:ext cx="416160" cy="1002600"/>
            <a:chOff x="4625805" y="1066372"/>
            <a:chExt cx="416160" cy="10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E3FFD7FC-25C5-F948-9D31-324FC7D659C7}"/>
                    </a:ext>
                  </a:extLst>
                </p14:cNvPr>
                <p14:cNvContentPartPr/>
                <p14:nvPr/>
              </p14:nvContentPartPr>
              <p14:xfrm>
                <a:off x="4625805" y="1359412"/>
                <a:ext cx="245880" cy="7095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E3FFD7FC-25C5-F948-9D31-324FC7D659C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07805" y="1341772"/>
                  <a:ext cx="28152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AD6F4408-50F7-C742-BAEA-2E90EC70A6A3}"/>
                    </a:ext>
                  </a:extLst>
                </p14:cNvPr>
                <p14:cNvContentPartPr/>
                <p14:nvPr/>
              </p14:nvContentPartPr>
              <p14:xfrm>
                <a:off x="4907325" y="1066372"/>
                <a:ext cx="134640" cy="2473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AD6F4408-50F7-C742-BAEA-2E90EC70A6A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89325" y="1048372"/>
                  <a:ext cx="170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0DA59419-34BB-E048-B558-9ECB953606BA}"/>
                    </a:ext>
                  </a:extLst>
                </p14:cNvPr>
                <p14:cNvContentPartPr/>
                <p14:nvPr/>
              </p14:nvContentPartPr>
              <p14:xfrm>
                <a:off x="4959165" y="1416292"/>
                <a:ext cx="37800" cy="5004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0DA59419-34BB-E048-B558-9ECB953606B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41525" y="1398292"/>
                  <a:ext cx="7344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F5DCBFEE-A116-3F48-BC61-76992B9A2000}"/>
                  </a:ext>
                </a:extLst>
              </p14:cNvPr>
              <p14:cNvContentPartPr/>
              <p14:nvPr/>
            </p14:nvContentPartPr>
            <p14:xfrm>
              <a:off x="4337085" y="2444452"/>
              <a:ext cx="360" cy="360"/>
            </p14:xfrm>
          </p:contentPart>
        </mc:Choice>
        <mc:Fallback xmlns=""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F5DCBFEE-A116-3F48-BC61-76992B9A200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19445" y="242681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4C98BFE7-A6B2-064F-8366-25544EFA1089}"/>
                  </a:ext>
                </a:extLst>
              </p14:cNvPr>
              <p14:cNvContentPartPr/>
              <p14:nvPr/>
            </p14:nvContentPartPr>
            <p14:xfrm>
              <a:off x="5407725" y="2428972"/>
              <a:ext cx="360" cy="360"/>
            </p14:xfrm>
          </p:contentPart>
        </mc:Choice>
        <mc:Fallback xmlns=""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4C98BFE7-A6B2-064F-8366-25544EFA108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89725" y="241133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FE6C0123-7AE9-8D45-B6FA-F821B7D29C89}"/>
                  </a:ext>
                </a:extLst>
              </p14:cNvPr>
              <p14:cNvContentPartPr/>
              <p14:nvPr/>
            </p14:nvContentPartPr>
            <p14:xfrm>
              <a:off x="6044925" y="2286412"/>
              <a:ext cx="925560" cy="43884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FE6C0123-7AE9-8D45-B6FA-F821B7D29C8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6925" y="2268772"/>
                <a:ext cx="9612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C39FF520-4785-9841-9C2B-002FF4A3632B}"/>
                  </a:ext>
                </a:extLst>
              </p14:cNvPr>
              <p14:cNvContentPartPr/>
              <p14:nvPr/>
            </p14:nvContentPartPr>
            <p14:xfrm>
              <a:off x="6589245" y="1790332"/>
              <a:ext cx="223200" cy="53172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C39FF520-4785-9841-9C2B-002FF4A363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71245" y="1772692"/>
                <a:ext cx="25884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98205373-530A-B744-A174-3085F4D9F6FD}"/>
                  </a:ext>
                </a:extLst>
              </p14:cNvPr>
              <p14:cNvContentPartPr/>
              <p14:nvPr/>
            </p14:nvContentPartPr>
            <p14:xfrm>
              <a:off x="8719725" y="2471812"/>
              <a:ext cx="1030680" cy="31356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98205373-530A-B744-A174-3085F4D9F6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01725" y="2454172"/>
                <a:ext cx="10663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98077AA5-14AF-4543-B96E-2454A9ED30AD}"/>
                  </a:ext>
                </a:extLst>
              </p14:cNvPr>
              <p14:cNvContentPartPr/>
              <p14:nvPr/>
            </p14:nvContentPartPr>
            <p14:xfrm>
              <a:off x="8738805" y="2303332"/>
              <a:ext cx="1019520" cy="46080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98077AA5-14AF-4543-B96E-2454A9ED30A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21165" y="2285332"/>
                <a:ext cx="1055160" cy="49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Agrupar 56">
            <a:extLst>
              <a:ext uri="{FF2B5EF4-FFF2-40B4-BE49-F238E27FC236}">
                <a16:creationId xmlns:a16="http://schemas.microsoft.com/office/drawing/2014/main" id="{7BC3C5C6-1824-D84B-8F3F-BFBE54F930AE}"/>
              </a:ext>
            </a:extLst>
          </p:cNvPr>
          <p:cNvGrpSpPr/>
          <p:nvPr/>
        </p:nvGrpSpPr>
        <p:grpSpPr>
          <a:xfrm>
            <a:off x="5830365" y="1467052"/>
            <a:ext cx="3349800" cy="1287360"/>
            <a:chOff x="5830365" y="1467052"/>
            <a:chExt cx="3349800" cy="12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36DFBD61-B95C-D344-8C26-BD2C1F68FFF8}"/>
                    </a:ext>
                  </a:extLst>
                </p14:cNvPr>
                <p14:cNvContentPartPr/>
                <p14:nvPr/>
              </p14:nvContentPartPr>
              <p14:xfrm>
                <a:off x="6229965" y="2670172"/>
                <a:ext cx="476640" cy="8424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36DFBD61-B95C-D344-8C26-BD2C1F68FF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11965" y="2652532"/>
                  <a:ext cx="512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1A8DDE5A-9119-A844-986B-750924F1294E}"/>
                    </a:ext>
                  </a:extLst>
                </p14:cNvPr>
                <p14:cNvContentPartPr/>
                <p14:nvPr/>
              </p14:nvContentPartPr>
              <p14:xfrm>
                <a:off x="7448925" y="2619052"/>
                <a:ext cx="906840" cy="2664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1A8DDE5A-9119-A844-986B-750924F129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30925" y="2601052"/>
                  <a:ext cx="942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59BC22CB-1027-1C47-8DD8-E0D7860EAE56}"/>
                    </a:ext>
                  </a:extLst>
                </p14:cNvPr>
                <p14:cNvContentPartPr/>
                <p14:nvPr/>
              </p14:nvContentPartPr>
              <p14:xfrm>
                <a:off x="7324005" y="2234932"/>
                <a:ext cx="52920" cy="31752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59BC22CB-1027-1C47-8DD8-E0D7860EAE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06365" y="2217292"/>
                  <a:ext cx="885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D8F0800A-B290-F145-A285-860E518D582E}"/>
                    </a:ext>
                  </a:extLst>
                </p14:cNvPr>
                <p14:cNvContentPartPr/>
                <p14:nvPr/>
              </p14:nvContentPartPr>
              <p14:xfrm>
                <a:off x="7280805" y="2206132"/>
                <a:ext cx="194400" cy="1126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D8F0800A-B290-F145-A285-860E518D58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63165" y="2188492"/>
                  <a:ext cx="230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C0A1458E-6BB7-9D46-B9B5-6542BBBF730F}"/>
                    </a:ext>
                  </a:extLst>
                </p14:cNvPr>
                <p14:cNvContentPartPr/>
                <p14:nvPr/>
              </p14:nvContentPartPr>
              <p14:xfrm>
                <a:off x="5830365" y="1467052"/>
                <a:ext cx="3349800" cy="103500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C0A1458E-6BB7-9D46-B9B5-6542BBBF73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12725" y="1449412"/>
                  <a:ext cx="3385440" cy="10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5AFCB1BE-29F5-3F43-A2A0-46B8EDA2111D}"/>
                  </a:ext>
                </a:extLst>
              </p14:cNvPr>
              <p14:cNvContentPartPr/>
              <p14:nvPr/>
            </p14:nvContentPartPr>
            <p14:xfrm>
              <a:off x="57405" y="3584212"/>
              <a:ext cx="1551600" cy="664560"/>
            </p14:xfrm>
          </p:contentPart>
        </mc:Choice>
        <mc:Fallback xmlns=""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5AFCB1BE-29F5-3F43-A2A0-46B8EDA2111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765" y="3566572"/>
                <a:ext cx="158724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9" name="Tinta 58">
                <a:extLst>
                  <a:ext uri="{FF2B5EF4-FFF2-40B4-BE49-F238E27FC236}">
                    <a16:creationId xmlns:a16="http://schemas.microsoft.com/office/drawing/2014/main" id="{86D1A18D-F8AF-DC49-9537-6B343A42E9D7}"/>
                  </a:ext>
                </a:extLst>
              </p14:cNvPr>
              <p14:cNvContentPartPr/>
              <p14:nvPr/>
            </p14:nvContentPartPr>
            <p14:xfrm>
              <a:off x="8321925" y="3479812"/>
              <a:ext cx="1746720" cy="479880"/>
            </p14:xfrm>
          </p:contentPart>
        </mc:Choice>
        <mc:Fallback xmlns="">
          <p:pic>
            <p:nvPicPr>
              <p:cNvPr id="59" name="Tinta 58">
                <a:extLst>
                  <a:ext uri="{FF2B5EF4-FFF2-40B4-BE49-F238E27FC236}">
                    <a16:creationId xmlns:a16="http://schemas.microsoft.com/office/drawing/2014/main" id="{86D1A18D-F8AF-DC49-9537-6B343A42E9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04285" y="3461812"/>
                <a:ext cx="17823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A9C10D13-EF93-6C4D-882D-F6990075B0AE}"/>
                  </a:ext>
                </a:extLst>
              </p14:cNvPr>
              <p14:cNvContentPartPr/>
              <p14:nvPr/>
            </p14:nvContentPartPr>
            <p14:xfrm>
              <a:off x="2591085" y="3294772"/>
              <a:ext cx="297000" cy="225360"/>
            </p14:xfrm>
          </p:contentPart>
        </mc:Choice>
        <mc:Fallback xmlns=""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A9C10D13-EF93-6C4D-882D-F6990075B0A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73445" y="3276772"/>
                <a:ext cx="3326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5B17DBF3-2806-5746-9538-D8F12F6EA5FE}"/>
                  </a:ext>
                </a:extLst>
              </p14:cNvPr>
              <p14:cNvContentPartPr/>
              <p14:nvPr/>
            </p14:nvContentPartPr>
            <p14:xfrm>
              <a:off x="3619605" y="3490252"/>
              <a:ext cx="169920" cy="131040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5B17DBF3-2806-5746-9538-D8F12F6EA5F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01965" y="3472612"/>
                <a:ext cx="205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8191AF00-1382-0E40-B24F-439571ECBC20}"/>
                  </a:ext>
                </a:extLst>
              </p14:cNvPr>
              <p14:cNvContentPartPr/>
              <p14:nvPr/>
            </p14:nvContentPartPr>
            <p14:xfrm>
              <a:off x="4751085" y="3496732"/>
              <a:ext cx="47520" cy="117000"/>
            </p14:xfrm>
          </p:contentPart>
        </mc:Choice>
        <mc:Fallback xmlns=""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8191AF00-1382-0E40-B24F-439571ECBC2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33445" y="3479092"/>
                <a:ext cx="83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EF0FC461-E851-494D-A994-0541114B4FC7}"/>
                  </a:ext>
                </a:extLst>
              </p14:cNvPr>
              <p14:cNvContentPartPr/>
              <p14:nvPr/>
            </p14:nvContentPartPr>
            <p14:xfrm>
              <a:off x="5481885" y="3465772"/>
              <a:ext cx="242280" cy="93240"/>
            </p14:xfrm>
          </p:contentPart>
        </mc:Choice>
        <mc:Fallback xmlns=""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EF0FC461-E851-494D-A994-0541114B4F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64245" y="3448132"/>
                <a:ext cx="2779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2" name="Tinta 511">
                <a:extLst>
                  <a:ext uri="{FF2B5EF4-FFF2-40B4-BE49-F238E27FC236}">
                    <a16:creationId xmlns:a16="http://schemas.microsoft.com/office/drawing/2014/main" id="{AD20EA64-45FF-2248-B542-20EC2583D1A4}"/>
                  </a:ext>
                </a:extLst>
              </p14:cNvPr>
              <p14:cNvContentPartPr/>
              <p14:nvPr/>
            </p14:nvContentPartPr>
            <p14:xfrm>
              <a:off x="6778605" y="3579172"/>
              <a:ext cx="55440" cy="29160"/>
            </p14:xfrm>
          </p:contentPart>
        </mc:Choice>
        <mc:Fallback xmlns="">
          <p:pic>
            <p:nvPicPr>
              <p:cNvPr id="512" name="Tinta 511">
                <a:extLst>
                  <a:ext uri="{FF2B5EF4-FFF2-40B4-BE49-F238E27FC236}">
                    <a16:creationId xmlns:a16="http://schemas.microsoft.com/office/drawing/2014/main" id="{AD20EA64-45FF-2248-B542-20EC2583D1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60965" y="3561532"/>
                <a:ext cx="910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13" name="Tinta 512">
                <a:extLst>
                  <a:ext uri="{FF2B5EF4-FFF2-40B4-BE49-F238E27FC236}">
                    <a16:creationId xmlns:a16="http://schemas.microsoft.com/office/drawing/2014/main" id="{15F0B1E1-158A-EF40-98DB-8EAB6DA4348A}"/>
                  </a:ext>
                </a:extLst>
              </p14:cNvPr>
              <p14:cNvContentPartPr/>
              <p14:nvPr/>
            </p14:nvContentPartPr>
            <p14:xfrm>
              <a:off x="7968765" y="3471892"/>
              <a:ext cx="526320" cy="80640"/>
            </p14:xfrm>
          </p:contentPart>
        </mc:Choice>
        <mc:Fallback xmlns="">
          <p:pic>
            <p:nvPicPr>
              <p:cNvPr id="513" name="Tinta 512">
                <a:extLst>
                  <a:ext uri="{FF2B5EF4-FFF2-40B4-BE49-F238E27FC236}">
                    <a16:creationId xmlns:a16="http://schemas.microsoft.com/office/drawing/2014/main" id="{15F0B1E1-158A-EF40-98DB-8EAB6DA434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50765" y="3454252"/>
                <a:ext cx="5619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4" name="Tinta 513">
                <a:extLst>
                  <a:ext uri="{FF2B5EF4-FFF2-40B4-BE49-F238E27FC236}">
                    <a16:creationId xmlns:a16="http://schemas.microsoft.com/office/drawing/2014/main" id="{4F07C16D-C46C-2948-8971-8B1430DA67F6}"/>
                  </a:ext>
                </a:extLst>
              </p14:cNvPr>
              <p14:cNvContentPartPr/>
              <p14:nvPr/>
            </p14:nvContentPartPr>
            <p14:xfrm>
              <a:off x="-95235" y="5279092"/>
              <a:ext cx="1964520" cy="1031400"/>
            </p14:xfrm>
          </p:contentPart>
        </mc:Choice>
        <mc:Fallback xmlns="">
          <p:pic>
            <p:nvPicPr>
              <p:cNvPr id="514" name="Tinta 513">
                <a:extLst>
                  <a:ext uri="{FF2B5EF4-FFF2-40B4-BE49-F238E27FC236}">
                    <a16:creationId xmlns:a16="http://schemas.microsoft.com/office/drawing/2014/main" id="{4F07C16D-C46C-2948-8971-8B1430DA67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-113235" y="5261092"/>
                <a:ext cx="200016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5" name="Tinta 514">
                <a:extLst>
                  <a:ext uri="{FF2B5EF4-FFF2-40B4-BE49-F238E27FC236}">
                    <a16:creationId xmlns:a16="http://schemas.microsoft.com/office/drawing/2014/main" id="{8EA88026-D80D-5A4A-A7D6-E0FB57E0CA7D}"/>
                  </a:ext>
                </a:extLst>
              </p14:cNvPr>
              <p14:cNvContentPartPr/>
              <p14:nvPr/>
            </p14:nvContentPartPr>
            <p14:xfrm>
              <a:off x="2310285" y="4924852"/>
              <a:ext cx="99000" cy="306000"/>
            </p14:xfrm>
          </p:contentPart>
        </mc:Choice>
        <mc:Fallback xmlns="">
          <p:pic>
            <p:nvPicPr>
              <p:cNvPr id="515" name="Tinta 514">
                <a:extLst>
                  <a:ext uri="{FF2B5EF4-FFF2-40B4-BE49-F238E27FC236}">
                    <a16:creationId xmlns:a16="http://schemas.microsoft.com/office/drawing/2014/main" id="{8EA88026-D80D-5A4A-A7D6-E0FB57E0CA7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92285" y="4907212"/>
                <a:ext cx="134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16" name="Tinta 515">
                <a:extLst>
                  <a:ext uri="{FF2B5EF4-FFF2-40B4-BE49-F238E27FC236}">
                    <a16:creationId xmlns:a16="http://schemas.microsoft.com/office/drawing/2014/main" id="{AC3FBC59-788D-2F4F-A2E1-F270B4547D0E}"/>
                  </a:ext>
                </a:extLst>
              </p14:cNvPr>
              <p14:cNvContentPartPr/>
              <p14:nvPr/>
            </p14:nvContentPartPr>
            <p14:xfrm>
              <a:off x="3642645" y="5068492"/>
              <a:ext cx="56160" cy="224640"/>
            </p14:xfrm>
          </p:contentPart>
        </mc:Choice>
        <mc:Fallback xmlns="">
          <p:pic>
            <p:nvPicPr>
              <p:cNvPr id="516" name="Tinta 515">
                <a:extLst>
                  <a:ext uri="{FF2B5EF4-FFF2-40B4-BE49-F238E27FC236}">
                    <a16:creationId xmlns:a16="http://schemas.microsoft.com/office/drawing/2014/main" id="{AC3FBC59-788D-2F4F-A2E1-F270B4547D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24645" y="5050852"/>
                <a:ext cx="918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9" name="Tinta 518">
                <a:extLst>
                  <a:ext uri="{FF2B5EF4-FFF2-40B4-BE49-F238E27FC236}">
                    <a16:creationId xmlns:a16="http://schemas.microsoft.com/office/drawing/2014/main" id="{FB85CF88-8781-F64D-B3FC-C0E16043031A}"/>
                  </a:ext>
                </a:extLst>
              </p14:cNvPr>
              <p14:cNvContentPartPr/>
              <p14:nvPr/>
            </p14:nvContentPartPr>
            <p14:xfrm>
              <a:off x="6621645" y="5134012"/>
              <a:ext cx="67320" cy="324360"/>
            </p14:xfrm>
          </p:contentPart>
        </mc:Choice>
        <mc:Fallback xmlns="">
          <p:pic>
            <p:nvPicPr>
              <p:cNvPr id="519" name="Tinta 518">
                <a:extLst>
                  <a:ext uri="{FF2B5EF4-FFF2-40B4-BE49-F238E27FC236}">
                    <a16:creationId xmlns:a16="http://schemas.microsoft.com/office/drawing/2014/main" id="{FB85CF88-8781-F64D-B3FC-C0E16043031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04005" y="5116012"/>
                <a:ext cx="102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0" name="Tinta 519">
                <a:extLst>
                  <a:ext uri="{FF2B5EF4-FFF2-40B4-BE49-F238E27FC236}">
                    <a16:creationId xmlns:a16="http://schemas.microsoft.com/office/drawing/2014/main" id="{2500D62B-2CC6-ED40-AF52-D53BBB5688B3}"/>
                  </a:ext>
                </a:extLst>
              </p14:cNvPr>
              <p14:cNvContentPartPr/>
              <p14:nvPr/>
            </p14:nvContentPartPr>
            <p14:xfrm>
              <a:off x="8143725" y="5102692"/>
              <a:ext cx="32400" cy="455400"/>
            </p14:xfrm>
          </p:contentPart>
        </mc:Choice>
        <mc:Fallback xmlns="">
          <p:pic>
            <p:nvPicPr>
              <p:cNvPr id="520" name="Tinta 519">
                <a:extLst>
                  <a:ext uri="{FF2B5EF4-FFF2-40B4-BE49-F238E27FC236}">
                    <a16:creationId xmlns:a16="http://schemas.microsoft.com/office/drawing/2014/main" id="{2500D62B-2CC6-ED40-AF52-D53BBB5688B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126085" y="5085052"/>
                <a:ext cx="680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1" name="Tinta 520">
                <a:extLst>
                  <a:ext uri="{FF2B5EF4-FFF2-40B4-BE49-F238E27FC236}">
                    <a16:creationId xmlns:a16="http://schemas.microsoft.com/office/drawing/2014/main" id="{E31DCF7D-FA0C-CD44-B6BF-9BB406A98CB0}"/>
                  </a:ext>
                </a:extLst>
              </p14:cNvPr>
              <p14:cNvContentPartPr/>
              <p14:nvPr/>
            </p14:nvContentPartPr>
            <p14:xfrm>
              <a:off x="9767685" y="5154532"/>
              <a:ext cx="52920" cy="417600"/>
            </p14:xfrm>
          </p:contentPart>
        </mc:Choice>
        <mc:Fallback xmlns="">
          <p:pic>
            <p:nvPicPr>
              <p:cNvPr id="521" name="Tinta 520">
                <a:extLst>
                  <a:ext uri="{FF2B5EF4-FFF2-40B4-BE49-F238E27FC236}">
                    <a16:creationId xmlns:a16="http://schemas.microsoft.com/office/drawing/2014/main" id="{E31DCF7D-FA0C-CD44-B6BF-9BB406A98C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750045" y="5136892"/>
                <a:ext cx="88560" cy="45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3" name="Agrupar 522">
            <a:extLst>
              <a:ext uri="{FF2B5EF4-FFF2-40B4-BE49-F238E27FC236}">
                <a16:creationId xmlns:a16="http://schemas.microsoft.com/office/drawing/2014/main" id="{868E9439-8B00-E14A-8C5A-913B1D1F6AB0}"/>
              </a:ext>
            </a:extLst>
          </p:cNvPr>
          <p:cNvGrpSpPr/>
          <p:nvPr/>
        </p:nvGrpSpPr>
        <p:grpSpPr>
          <a:xfrm>
            <a:off x="4501245" y="5110612"/>
            <a:ext cx="1199520" cy="545040"/>
            <a:chOff x="4501245" y="5110612"/>
            <a:chExt cx="119952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7" name="Tinta 516">
                  <a:extLst>
                    <a:ext uri="{FF2B5EF4-FFF2-40B4-BE49-F238E27FC236}">
                      <a16:creationId xmlns:a16="http://schemas.microsoft.com/office/drawing/2014/main" id="{BE26DFFA-8D0D-B746-B983-F83ADC5FDC2A}"/>
                    </a:ext>
                  </a:extLst>
                </p14:cNvPr>
                <p14:cNvContentPartPr/>
                <p14:nvPr/>
              </p14:nvContentPartPr>
              <p14:xfrm>
                <a:off x="4501245" y="5110612"/>
                <a:ext cx="70560" cy="145440"/>
              </p14:xfrm>
            </p:contentPart>
          </mc:Choice>
          <mc:Fallback xmlns="">
            <p:pic>
              <p:nvPicPr>
                <p:cNvPr id="517" name="Tinta 516">
                  <a:extLst>
                    <a:ext uri="{FF2B5EF4-FFF2-40B4-BE49-F238E27FC236}">
                      <a16:creationId xmlns:a16="http://schemas.microsoft.com/office/drawing/2014/main" id="{BE26DFFA-8D0D-B746-B983-F83ADC5FDC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83245" y="5092612"/>
                  <a:ext cx="106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8" name="Tinta 517">
                  <a:extLst>
                    <a:ext uri="{FF2B5EF4-FFF2-40B4-BE49-F238E27FC236}">
                      <a16:creationId xmlns:a16="http://schemas.microsoft.com/office/drawing/2014/main" id="{F006253D-827F-1E4A-BE63-4F1B7F00183A}"/>
                    </a:ext>
                  </a:extLst>
                </p14:cNvPr>
                <p14:cNvContentPartPr/>
                <p14:nvPr/>
              </p14:nvContentPartPr>
              <p14:xfrm>
                <a:off x="5616525" y="5136532"/>
                <a:ext cx="25560" cy="137160"/>
              </p14:xfrm>
            </p:contentPart>
          </mc:Choice>
          <mc:Fallback xmlns="">
            <p:pic>
              <p:nvPicPr>
                <p:cNvPr id="518" name="Tinta 517">
                  <a:extLst>
                    <a:ext uri="{FF2B5EF4-FFF2-40B4-BE49-F238E27FC236}">
                      <a16:creationId xmlns:a16="http://schemas.microsoft.com/office/drawing/2014/main" id="{F006253D-827F-1E4A-BE63-4F1B7F00183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98885" y="5118892"/>
                  <a:ext cx="61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2" name="Tinta 521">
                  <a:extLst>
                    <a:ext uri="{FF2B5EF4-FFF2-40B4-BE49-F238E27FC236}">
                      <a16:creationId xmlns:a16="http://schemas.microsoft.com/office/drawing/2014/main" id="{ED840396-D39F-A449-9EDE-F0D5BA3C8B1B}"/>
                    </a:ext>
                  </a:extLst>
                </p14:cNvPr>
                <p14:cNvContentPartPr/>
                <p14:nvPr/>
              </p14:nvContentPartPr>
              <p14:xfrm>
                <a:off x="4837485" y="5141932"/>
                <a:ext cx="863280" cy="513720"/>
              </p14:xfrm>
            </p:contentPart>
          </mc:Choice>
          <mc:Fallback xmlns="">
            <p:pic>
              <p:nvPicPr>
                <p:cNvPr id="522" name="Tinta 521">
                  <a:extLst>
                    <a:ext uri="{FF2B5EF4-FFF2-40B4-BE49-F238E27FC236}">
                      <a16:creationId xmlns:a16="http://schemas.microsoft.com/office/drawing/2014/main" id="{ED840396-D39F-A449-9EDE-F0D5BA3C8B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19845" y="5124292"/>
                  <a:ext cx="898920" cy="54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24" name="Tinta 523">
                <a:extLst>
                  <a:ext uri="{FF2B5EF4-FFF2-40B4-BE49-F238E27FC236}">
                    <a16:creationId xmlns:a16="http://schemas.microsoft.com/office/drawing/2014/main" id="{73149B6B-819C-A44D-BE27-8839278A5E5B}"/>
                  </a:ext>
                </a:extLst>
              </p14:cNvPr>
              <p14:cNvContentPartPr/>
              <p14:nvPr/>
            </p14:nvContentPartPr>
            <p14:xfrm>
              <a:off x="5022165" y="5845732"/>
              <a:ext cx="702000" cy="32040"/>
            </p14:xfrm>
          </p:contentPart>
        </mc:Choice>
        <mc:Fallback xmlns="">
          <p:pic>
            <p:nvPicPr>
              <p:cNvPr id="524" name="Tinta 523">
                <a:extLst>
                  <a:ext uri="{FF2B5EF4-FFF2-40B4-BE49-F238E27FC236}">
                    <a16:creationId xmlns:a16="http://schemas.microsoft.com/office/drawing/2014/main" id="{73149B6B-819C-A44D-BE27-8839278A5E5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04525" y="5827732"/>
                <a:ext cx="737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5" name="Tinta 524">
                <a:extLst>
                  <a:ext uri="{FF2B5EF4-FFF2-40B4-BE49-F238E27FC236}">
                    <a16:creationId xmlns:a16="http://schemas.microsoft.com/office/drawing/2014/main" id="{290ED2B8-C07B-2B40-B828-EF5A31B312F7}"/>
                  </a:ext>
                </a:extLst>
              </p14:cNvPr>
              <p14:cNvContentPartPr/>
              <p14:nvPr/>
            </p14:nvContentPartPr>
            <p14:xfrm>
              <a:off x="1600725" y="5042572"/>
              <a:ext cx="1173600" cy="635760"/>
            </p14:xfrm>
          </p:contentPart>
        </mc:Choice>
        <mc:Fallback xmlns="">
          <p:pic>
            <p:nvPicPr>
              <p:cNvPr id="525" name="Tinta 524">
                <a:extLst>
                  <a:ext uri="{FF2B5EF4-FFF2-40B4-BE49-F238E27FC236}">
                    <a16:creationId xmlns:a16="http://schemas.microsoft.com/office/drawing/2014/main" id="{290ED2B8-C07B-2B40-B828-EF5A31B312F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582725" y="5024572"/>
                <a:ext cx="120924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6" name="Tinta 525">
                <a:extLst>
                  <a:ext uri="{FF2B5EF4-FFF2-40B4-BE49-F238E27FC236}">
                    <a16:creationId xmlns:a16="http://schemas.microsoft.com/office/drawing/2014/main" id="{27E2785A-BB31-3446-B090-74FC6D097513}"/>
                  </a:ext>
                </a:extLst>
              </p14:cNvPr>
              <p14:cNvContentPartPr/>
              <p14:nvPr/>
            </p14:nvContentPartPr>
            <p14:xfrm>
              <a:off x="3469485" y="5700652"/>
              <a:ext cx="629640" cy="242640"/>
            </p14:xfrm>
          </p:contentPart>
        </mc:Choice>
        <mc:Fallback xmlns="">
          <p:pic>
            <p:nvPicPr>
              <p:cNvPr id="526" name="Tinta 525">
                <a:extLst>
                  <a:ext uri="{FF2B5EF4-FFF2-40B4-BE49-F238E27FC236}">
                    <a16:creationId xmlns:a16="http://schemas.microsoft.com/office/drawing/2014/main" id="{27E2785A-BB31-3446-B090-74FC6D09751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451485" y="5682652"/>
                <a:ext cx="6652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7" name="Tinta 526">
                <a:extLst>
                  <a:ext uri="{FF2B5EF4-FFF2-40B4-BE49-F238E27FC236}">
                    <a16:creationId xmlns:a16="http://schemas.microsoft.com/office/drawing/2014/main" id="{244D26BF-4FB9-B74D-B58D-D56E8E6E3C54}"/>
                  </a:ext>
                </a:extLst>
              </p14:cNvPr>
              <p14:cNvContentPartPr/>
              <p14:nvPr/>
            </p14:nvContentPartPr>
            <p14:xfrm>
              <a:off x="6542805" y="5728012"/>
              <a:ext cx="1248840" cy="373320"/>
            </p14:xfrm>
          </p:contentPart>
        </mc:Choice>
        <mc:Fallback xmlns="">
          <p:pic>
            <p:nvPicPr>
              <p:cNvPr id="527" name="Tinta 526">
                <a:extLst>
                  <a:ext uri="{FF2B5EF4-FFF2-40B4-BE49-F238E27FC236}">
                    <a16:creationId xmlns:a16="http://schemas.microsoft.com/office/drawing/2014/main" id="{244D26BF-4FB9-B74D-B58D-D56E8E6E3C5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25165" y="5710012"/>
                <a:ext cx="1284480" cy="4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47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4E6E38F1-63D3-B347-97C7-2BDA064D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122E131-A457-F34B-9123-09EB09F6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FC9B4-2C67-491B-BD49-5D2CB50C79B0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pic>
        <p:nvPicPr>
          <p:cNvPr id="4" name="Picture 1" descr="page14image47359120">
            <a:extLst>
              <a:ext uri="{FF2B5EF4-FFF2-40B4-BE49-F238E27FC236}">
                <a16:creationId xmlns:a16="http://schemas.microsoft.com/office/drawing/2014/main" id="{563E0C20-1B66-5946-9A36-622A3AFB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76" y="254000"/>
            <a:ext cx="33147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7CC92A00-D5E8-5146-AB3C-12B59079DA72}"/>
                  </a:ext>
                </a:extLst>
              </p14:cNvPr>
              <p14:cNvContentPartPr/>
              <p14:nvPr/>
            </p14:nvContentPartPr>
            <p14:xfrm>
              <a:off x="6657285" y="555892"/>
              <a:ext cx="441360" cy="11052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7CC92A00-D5E8-5146-AB3C-12B59079DA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9285" y="538252"/>
                <a:ext cx="47700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CFBB6DA-2CDE-B44A-916A-A4E1FB09823F}"/>
              </a:ext>
            </a:extLst>
          </p:cNvPr>
          <p:cNvGrpSpPr/>
          <p:nvPr/>
        </p:nvGrpSpPr>
        <p:grpSpPr>
          <a:xfrm>
            <a:off x="7389525" y="505852"/>
            <a:ext cx="821880" cy="208440"/>
            <a:chOff x="7389525" y="505852"/>
            <a:chExt cx="82188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70A54D6D-C86F-614B-B0E2-1D82D04F07D8}"/>
                    </a:ext>
                  </a:extLst>
                </p14:cNvPr>
                <p14:cNvContentPartPr/>
                <p14:nvPr/>
              </p14:nvContentPartPr>
              <p14:xfrm>
                <a:off x="7389525" y="546532"/>
                <a:ext cx="43920" cy="1677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70A54D6D-C86F-614B-B0E2-1D82D04F07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71525" y="528532"/>
                  <a:ext cx="79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30D16631-65D7-9E4F-8F33-41FB3B292EB5}"/>
                    </a:ext>
                  </a:extLst>
                </p14:cNvPr>
                <p14:cNvContentPartPr/>
                <p14:nvPr/>
              </p14:nvContentPartPr>
              <p14:xfrm>
                <a:off x="7530285" y="514132"/>
                <a:ext cx="180720" cy="1749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30D16631-65D7-9E4F-8F33-41FB3B292E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12645" y="496132"/>
                  <a:ext cx="216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155E749A-533B-4D4C-A3E6-5EC5CB34A0F2}"/>
                    </a:ext>
                  </a:extLst>
                </p14:cNvPr>
                <p14:cNvContentPartPr/>
                <p14:nvPr/>
              </p14:nvContentPartPr>
              <p14:xfrm>
                <a:off x="7806045" y="507652"/>
                <a:ext cx="121320" cy="13608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155E749A-533B-4D4C-A3E6-5EC5CB34A0F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88405" y="490012"/>
                  <a:ext cx="156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8F479BEE-C159-8843-A721-435E5B477B45}"/>
                    </a:ext>
                  </a:extLst>
                </p14:cNvPr>
                <p14:cNvContentPartPr/>
                <p14:nvPr/>
              </p14:nvContentPartPr>
              <p14:xfrm>
                <a:off x="8066325" y="505852"/>
                <a:ext cx="145080" cy="17064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8F479BEE-C159-8843-A721-435E5B477B4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48325" y="488212"/>
                  <a:ext cx="18072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4EE9CDC4-DA29-C147-8E6D-0A25BD4D965A}"/>
                  </a:ext>
                </a:extLst>
              </p14:cNvPr>
              <p14:cNvContentPartPr/>
              <p14:nvPr/>
            </p14:nvContentPartPr>
            <p14:xfrm>
              <a:off x="5676285" y="632932"/>
              <a:ext cx="360" cy="36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4EE9CDC4-DA29-C147-8E6D-0A25BD4D96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58285" y="61493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6F2DB494-E45B-D247-983D-E16735DE2635}"/>
                  </a:ext>
                </a:extLst>
              </p14:cNvPr>
              <p14:cNvContentPartPr/>
              <p14:nvPr/>
            </p14:nvContentPartPr>
            <p14:xfrm>
              <a:off x="5754405" y="902932"/>
              <a:ext cx="360" cy="36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6F2DB494-E45B-D247-983D-E16735DE26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36765" y="88529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65C11386-5E2E-CD4F-8292-E1DF1B87CBED}"/>
                  </a:ext>
                </a:extLst>
              </p14:cNvPr>
              <p14:cNvContentPartPr/>
              <p14:nvPr/>
            </p14:nvContentPartPr>
            <p14:xfrm>
              <a:off x="5811285" y="1129372"/>
              <a:ext cx="360" cy="3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65C11386-5E2E-CD4F-8292-E1DF1B87CB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3285" y="111137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34759B44-A039-8C40-9314-1E7EDD22D05F}"/>
                  </a:ext>
                </a:extLst>
              </p14:cNvPr>
              <p14:cNvContentPartPr/>
              <p14:nvPr/>
            </p14:nvContentPartPr>
            <p14:xfrm>
              <a:off x="5809485" y="1593772"/>
              <a:ext cx="360" cy="3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34759B44-A039-8C40-9314-1E7EDD22D0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1845" y="1576132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AE2142C-A1ED-054F-94F5-49B7C6C97A24}"/>
              </a:ext>
            </a:extLst>
          </p:cNvPr>
          <p:cNvGrpSpPr/>
          <p:nvPr/>
        </p:nvGrpSpPr>
        <p:grpSpPr>
          <a:xfrm>
            <a:off x="6130965" y="1450492"/>
            <a:ext cx="899640" cy="368640"/>
            <a:chOff x="6130965" y="1450492"/>
            <a:chExt cx="89964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AB06EDD6-CEAD-DF41-8C5A-74274049987F}"/>
                    </a:ext>
                  </a:extLst>
                </p14:cNvPr>
                <p14:cNvContentPartPr/>
                <p14:nvPr/>
              </p14:nvContentPartPr>
              <p14:xfrm>
                <a:off x="6130965" y="1450492"/>
                <a:ext cx="527400" cy="2613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AB06EDD6-CEAD-DF41-8C5A-7427404998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12965" y="1432492"/>
                  <a:ext cx="5630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21D88151-54A6-914A-B86D-67F91613FDD5}"/>
                    </a:ext>
                  </a:extLst>
                </p14:cNvPr>
                <p14:cNvContentPartPr/>
                <p14:nvPr/>
              </p14:nvContentPartPr>
              <p14:xfrm>
                <a:off x="6622365" y="1662172"/>
                <a:ext cx="408240" cy="1569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21D88151-54A6-914A-B86D-67F91613FD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04725" y="1644532"/>
                  <a:ext cx="44388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03295913-5E6C-C144-A9E5-8C9E3D745EEA}"/>
                  </a:ext>
                </a:extLst>
              </p14:cNvPr>
              <p14:cNvContentPartPr/>
              <p14:nvPr/>
            </p14:nvContentPartPr>
            <p14:xfrm>
              <a:off x="6638925" y="2133412"/>
              <a:ext cx="762120" cy="16488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03295913-5E6C-C144-A9E5-8C9E3D745EE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20925" y="2115412"/>
                <a:ext cx="7977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6369D141-C48A-0A43-82AB-75B90EF04B96}"/>
                  </a:ext>
                </a:extLst>
              </p14:cNvPr>
              <p14:cNvContentPartPr/>
              <p14:nvPr/>
            </p14:nvContentPartPr>
            <p14:xfrm>
              <a:off x="6114405" y="2823892"/>
              <a:ext cx="604080" cy="27216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6369D141-C48A-0A43-82AB-75B90EF04B9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96765" y="2805892"/>
                <a:ext cx="6397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875DFBFF-40E8-4E49-AA86-FB36E21FE26A}"/>
                  </a:ext>
                </a:extLst>
              </p14:cNvPr>
              <p14:cNvContentPartPr/>
              <p14:nvPr/>
            </p14:nvContentPartPr>
            <p14:xfrm>
              <a:off x="2026245" y="349972"/>
              <a:ext cx="1422720" cy="593100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875DFBFF-40E8-4E49-AA86-FB36E21FE26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08245" y="331972"/>
                <a:ext cx="1458360" cy="59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23527077-6689-514B-B1A1-1ACEB5EB169A}"/>
                  </a:ext>
                </a:extLst>
              </p14:cNvPr>
              <p14:cNvContentPartPr/>
              <p14:nvPr/>
            </p14:nvContentPartPr>
            <p14:xfrm>
              <a:off x="6651885" y="5420212"/>
              <a:ext cx="43920" cy="1044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23527077-6689-514B-B1A1-1ACEB5EB169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33885" y="5402212"/>
                <a:ext cx="79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21AB1BEB-610F-5349-A1E6-E0786EAD908C}"/>
                  </a:ext>
                </a:extLst>
              </p14:cNvPr>
              <p14:cNvContentPartPr/>
              <p14:nvPr/>
            </p14:nvContentPartPr>
            <p14:xfrm>
              <a:off x="6664845" y="4463332"/>
              <a:ext cx="432360" cy="12816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21AB1BEB-610F-5349-A1E6-E0786EAD908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46845" y="4445332"/>
                <a:ext cx="4680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DEFA9F1F-1C9B-294A-8ED6-D3F8A34F3ADE}"/>
                  </a:ext>
                </a:extLst>
              </p14:cNvPr>
              <p14:cNvContentPartPr/>
              <p14:nvPr/>
            </p14:nvContentPartPr>
            <p14:xfrm>
              <a:off x="6638565" y="3974812"/>
              <a:ext cx="423720" cy="15084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DEFA9F1F-1C9B-294A-8ED6-D3F8A34F3AD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20565" y="3956812"/>
                <a:ext cx="45936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Agrupar 27">
            <a:extLst>
              <a:ext uri="{FF2B5EF4-FFF2-40B4-BE49-F238E27FC236}">
                <a16:creationId xmlns:a16="http://schemas.microsoft.com/office/drawing/2014/main" id="{DABD7C70-A18B-654D-9AF2-F83BF9C1FA8B}"/>
              </a:ext>
            </a:extLst>
          </p:cNvPr>
          <p:cNvGrpSpPr/>
          <p:nvPr/>
        </p:nvGrpSpPr>
        <p:grpSpPr>
          <a:xfrm>
            <a:off x="5161485" y="325852"/>
            <a:ext cx="598680" cy="569160"/>
            <a:chOff x="5161485" y="325852"/>
            <a:chExt cx="59868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A2EAC302-755D-474C-A3EB-FDBE62D8E25A}"/>
                    </a:ext>
                  </a:extLst>
                </p14:cNvPr>
                <p14:cNvContentPartPr/>
                <p14:nvPr/>
              </p14:nvContentPartPr>
              <p14:xfrm>
                <a:off x="5161485" y="325852"/>
                <a:ext cx="598680" cy="34344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A2EAC302-755D-474C-A3EB-FDBE62D8E25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43845" y="308212"/>
                  <a:ext cx="6343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13A48887-035C-2D4D-8E29-0B03984B4E99}"/>
                    </a:ext>
                  </a:extLst>
                </p14:cNvPr>
                <p14:cNvContentPartPr/>
                <p14:nvPr/>
              </p14:nvContentPartPr>
              <p14:xfrm>
                <a:off x="5216205" y="669652"/>
                <a:ext cx="488880" cy="2253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13A48887-035C-2D4D-8E29-0B03984B4E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98565" y="651652"/>
                  <a:ext cx="52452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BDAE608A-F797-FD4A-A0B8-7DCCABF2FDB6}"/>
                  </a:ext>
                </a:extLst>
              </p14:cNvPr>
              <p14:cNvContentPartPr/>
              <p14:nvPr/>
            </p14:nvContentPartPr>
            <p14:xfrm>
              <a:off x="5008845" y="2483692"/>
              <a:ext cx="725040" cy="45504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BDAE608A-F797-FD4A-A0B8-7DCCABF2FDB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91205" y="2465692"/>
                <a:ext cx="7606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0C60C238-048A-074A-9A50-10D3C620B51B}"/>
                  </a:ext>
                </a:extLst>
              </p14:cNvPr>
              <p14:cNvContentPartPr/>
              <p14:nvPr/>
            </p14:nvContentPartPr>
            <p14:xfrm>
              <a:off x="3363285" y="2792212"/>
              <a:ext cx="476280" cy="30924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0C60C238-048A-074A-9A50-10D3C620B5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45285" y="2774572"/>
                <a:ext cx="5119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F0B2FADC-BEEB-9E43-9866-DFE6AED77804}"/>
                  </a:ext>
                </a:extLst>
              </p14:cNvPr>
              <p14:cNvContentPartPr/>
              <p14:nvPr/>
            </p14:nvContentPartPr>
            <p14:xfrm>
              <a:off x="6663765" y="2696092"/>
              <a:ext cx="442080" cy="2952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F0B2FADC-BEEB-9E43-9866-DFE6AED7780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45765" y="2678452"/>
                <a:ext cx="477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8ECB6684-69D1-EE4D-BEB7-C05F629B111B}"/>
                  </a:ext>
                </a:extLst>
              </p14:cNvPr>
              <p14:cNvContentPartPr/>
              <p14:nvPr/>
            </p14:nvContentPartPr>
            <p14:xfrm>
              <a:off x="6629205" y="2938732"/>
              <a:ext cx="517320" cy="10404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8ECB6684-69D1-EE4D-BEB7-C05F629B11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11565" y="2920732"/>
                <a:ext cx="5529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DD3C4AC5-BEF5-E240-9D65-A43848FC8D75}"/>
                  </a:ext>
                </a:extLst>
              </p14:cNvPr>
              <p14:cNvContentPartPr/>
              <p14:nvPr/>
            </p14:nvContentPartPr>
            <p14:xfrm>
              <a:off x="4305045" y="2778172"/>
              <a:ext cx="360" cy="36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DD3C4AC5-BEF5-E240-9D65-A43848FC8D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87045" y="276053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993D0E27-6C22-7847-979E-ED20D002E6E1}"/>
                  </a:ext>
                </a:extLst>
              </p14:cNvPr>
              <p14:cNvContentPartPr/>
              <p14:nvPr/>
            </p14:nvContentPartPr>
            <p14:xfrm>
              <a:off x="2974485" y="2778892"/>
              <a:ext cx="356040" cy="29628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993D0E27-6C22-7847-979E-ED20D002E6E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56485" y="2761252"/>
                <a:ext cx="3916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7373B7BD-39CF-A640-B63C-6FB18FB93897}"/>
                  </a:ext>
                </a:extLst>
              </p14:cNvPr>
              <p14:cNvContentPartPr/>
              <p14:nvPr/>
            </p14:nvContentPartPr>
            <p14:xfrm>
              <a:off x="873525" y="2737492"/>
              <a:ext cx="707400" cy="43560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7373B7BD-39CF-A640-B63C-6FB18FB9389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55885" y="2719852"/>
                <a:ext cx="74304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01C82013-ADB7-DB49-AE0B-941E4A54204C}"/>
                  </a:ext>
                </a:extLst>
              </p14:cNvPr>
              <p14:cNvContentPartPr/>
              <p14:nvPr/>
            </p14:nvContentPartPr>
            <p14:xfrm>
              <a:off x="1769565" y="2614012"/>
              <a:ext cx="1063440" cy="69264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01C82013-ADB7-DB49-AE0B-941E4A5420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51565" y="2596012"/>
                <a:ext cx="109908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8C833C43-8CE6-1A46-8EAD-2665680B0DB2}"/>
                  </a:ext>
                </a:extLst>
              </p14:cNvPr>
              <p14:cNvContentPartPr/>
              <p14:nvPr/>
            </p14:nvContentPartPr>
            <p14:xfrm>
              <a:off x="6151125" y="3282892"/>
              <a:ext cx="562320" cy="64476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8C833C43-8CE6-1A46-8EAD-2665680B0DB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33125" y="3264892"/>
                <a:ext cx="59796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EC283D0E-FAF2-1F4C-BD4B-73271967DE91}"/>
                  </a:ext>
                </a:extLst>
              </p14:cNvPr>
              <p14:cNvContentPartPr/>
              <p14:nvPr/>
            </p14:nvContentPartPr>
            <p14:xfrm>
              <a:off x="6045285" y="3041692"/>
              <a:ext cx="740520" cy="87624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EC283D0E-FAF2-1F4C-BD4B-73271967DE9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27645" y="3024052"/>
                <a:ext cx="77616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399E8792-5C70-0F4F-A7BF-F0D035F070D6}"/>
                  </a:ext>
                </a:extLst>
              </p14:cNvPr>
              <p14:cNvContentPartPr/>
              <p14:nvPr/>
            </p14:nvContentPartPr>
            <p14:xfrm>
              <a:off x="5607525" y="3961852"/>
              <a:ext cx="801360" cy="363960"/>
            </p14:xfrm>
          </p:contentPart>
        </mc:Choice>
        <mc:Fallback xmlns=""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399E8792-5C70-0F4F-A7BF-F0D035F070D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589885" y="3944212"/>
                <a:ext cx="8370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D920BCA0-6373-3B41-B5C1-4C110ADDD24E}"/>
                  </a:ext>
                </a:extLst>
              </p14:cNvPr>
              <p14:cNvContentPartPr/>
              <p14:nvPr/>
            </p14:nvContentPartPr>
            <p14:xfrm>
              <a:off x="6109725" y="3687532"/>
              <a:ext cx="551880" cy="693360"/>
            </p14:xfrm>
          </p:contentPart>
        </mc:Choice>
        <mc:Fallback xmlns=""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D920BCA0-6373-3B41-B5C1-4C110ADDD24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91725" y="3669532"/>
                <a:ext cx="58752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A1568BE2-CCB6-1B4D-9E28-A3FB9C4D8EC6}"/>
                  </a:ext>
                </a:extLst>
              </p14:cNvPr>
              <p14:cNvContentPartPr/>
              <p14:nvPr/>
            </p14:nvContentPartPr>
            <p14:xfrm>
              <a:off x="6701565" y="3080212"/>
              <a:ext cx="10800" cy="2736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A1568BE2-CCB6-1B4D-9E28-A3FB9C4D8EC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83925" y="3062212"/>
                <a:ext cx="46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FD21B274-03F6-7C41-9137-6ED7AA8DD4D7}"/>
                  </a:ext>
                </a:extLst>
              </p14:cNvPr>
              <p14:cNvContentPartPr/>
              <p14:nvPr/>
            </p14:nvContentPartPr>
            <p14:xfrm>
              <a:off x="6609765" y="3082372"/>
              <a:ext cx="423360" cy="125568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FD21B274-03F6-7C41-9137-6ED7AA8DD4D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92125" y="3064372"/>
                <a:ext cx="459000" cy="12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Agrupar 56">
            <a:extLst>
              <a:ext uri="{FF2B5EF4-FFF2-40B4-BE49-F238E27FC236}">
                <a16:creationId xmlns:a16="http://schemas.microsoft.com/office/drawing/2014/main" id="{E4562DC9-77C8-7C42-B8E0-0C4A0703B64E}"/>
              </a:ext>
            </a:extLst>
          </p:cNvPr>
          <p:cNvGrpSpPr/>
          <p:nvPr/>
        </p:nvGrpSpPr>
        <p:grpSpPr>
          <a:xfrm>
            <a:off x="7426965" y="3623812"/>
            <a:ext cx="1133640" cy="496800"/>
            <a:chOff x="7426965" y="3623812"/>
            <a:chExt cx="113364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2F6A8A95-65BF-FC42-8D1B-B37606248C53}"/>
                    </a:ext>
                  </a:extLst>
                </p14:cNvPr>
                <p14:cNvContentPartPr/>
                <p14:nvPr/>
              </p14:nvContentPartPr>
              <p14:xfrm>
                <a:off x="7463325" y="3658372"/>
                <a:ext cx="188280" cy="25308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2F6A8A95-65BF-FC42-8D1B-B37606248C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45325" y="3640372"/>
                  <a:ext cx="223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72B68102-8FC3-DC4C-851C-8E60CEDE3509}"/>
                    </a:ext>
                  </a:extLst>
                </p14:cNvPr>
                <p14:cNvContentPartPr/>
                <p14:nvPr/>
              </p14:nvContentPartPr>
              <p14:xfrm>
                <a:off x="7549005" y="3788692"/>
                <a:ext cx="87480" cy="6408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72B68102-8FC3-DC4C-851C-8E60CEDE35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31365" y="3770692"/>
                  <a:ext cx="123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2E886ED9-ECFA-D041-A0A7-9434746FC3DD}"/>
                    </a:ext>
                  </a:extLst>
                </p14:cNvPr>
                <p14:cNvContentPartPr/>
                <p14:nvPr/>
              </p14:nvContentPartPr>
              <p14:xfrm>
                <a:off x="7765005" y="3659812"/>
                <a:ext cx="119160" cy="3096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2E886ED9-ECFA-D041-A0A7-9434746FC3D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47005" y="3642172"/>
                  <a:ext cx="1548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37C58611-C9D2-9641-A1FF-FABA9B18C89F}"/>
                    </a:ext>
                  </a:extLst>
                </p14:cNvPr>
                <p14:cNvContentPartPr/>
                <p14:nvPr/>
              </p14:nvContentPartPr>
              <p14:xfrm>
                <a:off x="7967325" y="3685732"/>
                <a:ext cx="8640" cy="23652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37C58611-C9D2-9641-A1FF-FABA9B18C89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49685" y="3668092"/>
                  <a:ext cx="44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FDD64B62-B977-B54A-9DAE-E44C41847D62}"/>
                    </a:ext>
                  </a:extLst>
                </p14:cNvPr>
                <p14:cNvContentPartPr/>
                <p14:nvPr/>
              </p14:nvContentPartPr>
              <p14:xfrm>
                <a:off x="7985685" y="3634252"/>
                <a:ext cx="159480" cy="33948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FDD64B62-B977-B54A-9DAE-E44C41847D6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67685" y="3616252"/>
                  <a:ext cx="1951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1361433E-8DBC-4246-9A34-136E400D070E}"/>
                    </a:ext>
                  </a:extLst>
                </p14:cNvPr>
                <p14:cNvContentPartPr/>
                <p14:nvPr/>
              </p14:nvContentPartPr>
              <p14:xfrm>
                <a:off x="7995405" y="3837652"/>
                <a:ext cx="95040" cy="136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1361433E-8DBC-4246-9A34-136E400D070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77405" y="3820012"/>
                  <a:ext cx="130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753022AD-9ADD-2D4C-A981-C34EF1FC902D}"/>
                    </a:ext>
                  </a:extLst>
                </p14:cNvPr>
                <p14:cNvContentPartPr/>
                <p14:nvPr/>
              </p14:nvContentPartPr>
              <p14:xfrm>
                <a:off x="8232285" y="3623812"/>
                <a:ext cx="176040" cy="2901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753022AD-9ADD-2D4C-A981-C34EF1FC902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14645" y="3606172"/>
                  <a:ext cx="2116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E4A42B3-BEBB-3F4B-9414-72E6AA83396B}"/>
                    </a:ext>
                  </a:extLst>
                </p14:cNvPr>
                <p14:cNvContentPartPr/>
                <p14:nvPr/>
              </p14:nvContentPartPr>
              <p14:xfrm>
                <a:off x="7426965" y="4066972"/>
                <a:ext cx="1133640" cy="5364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E4A42B3-BEBB-3F4B-9414-72E6AA8339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08965" y="4048972"/>
                  <a:ext cx="11692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FD58B3B3-086C-3642-9255-D8F8AE9C3AC8}"/>
                  </a:ext>
                </a:extLst>
              </p14:cNvPr>
              <p14:cNvContentPartPr/>
              <p14:nvPr/>
            </p14:nvContentPartPr>
            <p14:xfrm>
              <a:off x="4312965" y="3999292"/>
              <a:ext cx="348120" cy="316800"/>
            </p14:xfrm>
          </p:contentPart>
        </mc:Choice>
        <mc:Fallback xmlns=""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FD58B3B3-086C-3642-9255-D8F8AE9C3A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94965" y="3981292"/>
                <a:ext cx="383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Tinta 58">
                <a:extLst>
                  <a:ext uri="{FF2B5EF4-FFF2-40B4-BE49-F238E27FC236}">
                    <a16:creationId xmlns:a16="http://schemas.microsoft.com/office/drawing/2014/main" id="{4B26BE18-68B4-9544-AB88-A5D2E7322423}"/>
                  </a:ext>
                </a:extLst>
              </p14:cNvPr>
              <p14:cNvContentPartPr/>
              <p14:nvPr/>
            </p14:nvContentPartPr>
            <p14:xfrm>
              <a:off x="4431405" y="3539932"/>
              <a:ext cx="198720" cy="72720"/>
            </p14:xfrm>
          </p:contentPart>
        </mc:Choice>
        <mc:Fallback xmlns="">
          <p:pic>
            <p:nvPicPr>
              <p:cNvPr id="59" name="Tinta 58">
                <a:extLst>
                  <a:ext uri="{FF2B5EF4-FFF2-40B4-BE49-F238E27FC236}">
                    <a16:creationId xmlns:a16="http://schemas.microsoft.com/office/drawing/2014/main" id="{4B26BE18-68B4-9544-AB88-A5D2E732242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13765" y="3521932"/>
                <a:ext cx="2343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54E069A5-D6DB-D74F-9FA1-F2799BEDFEFE}"/>
                  </a:ext>
                </a:extLst>
              </p14:cNvPr>
              <p14:cNvContentPartPr/>
              <p14:nvPr/>
            </p14:nvContentPartPr>
            <p14:xfrm>
              <a:off x="4585125" y="3083092"/>
              <a:ext cx="362880" cy="114840"/>
            </p14:xfrm>
          </p:contentPart>
        </mc:Choice>
        <mc:Fallback xmlns=""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54E069A5-D6DB-D74F-9FA1-F2799BEDFEF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67485" y="3065092"/>
                <a:ext cx="3985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06EF7B67-D4A1-AA43-AB6F-0DF0E2E8E5CE}"/>
                  </a:ext>
                </a:extLst>
              </p14:cNvPr>
              <p14:cNvContentPartPr/>
              <p14:nvPr/>
            </p14:nvContentPartPr>
            <p14:xfrm>
              <a:off x="4716885" y="3737212"/>
              <a:ext cx="245520" cy="101880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06EF7B67-D4A1-AA43-AB6F-0DF0E2E8E5C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99245" y="3719572"/>
                <a:ext cx="281160" cy="1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50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Estrutura salarial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no grafico">
  <a:themeElements>
    <a:clrScheme name="Plano grafic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af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Plano gra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apresentação\Plano grafico.pot</Template>
  <TotalTime>297783919</TotalTime>
  <Pages>6</Pages>
  <Words>990</Words>
  <Application>Microsoft Macintosh PowerPoint</Application>
  <PresentationFormat>Papel A4 (210 x 297 mm)</PresentationFormat>
  <Paragraphs>236</Paragraphs>
  <Slides>21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Barlow Semi Condensed</vt:lpstr>
      <vt:lpstr>Georgia</vt:lpstr>
      <vt:lpstr>Tahoma</vt:lpstr>
      <vt:lpstr>Times New Roman</vt:lpstr>
      <vt:lpstr>Wingdings</vt:lpstr>
      <vt:lpstr>Plano grafico</vt:lpstr>
      <vt:lpstr>Comentarios Medtech entrega 2</vt:lpstr>
      <vt:lpstr>Apresentação do PowerPoint</vt:lpstr>
      <vt:lpstr>Apresentação do PowerPoint</vt:lpstr>
      <vt:lpstr>Pontuação - Cargos Técnicos</vt:lpstr>
      <vt:lpstr>Apresentação do PowerPoint</vt:lpstr>
      <vt:lpstr>Apresentação do PowerPoint</vt:lpstr>
      <vt:lpstr>GRAUS DOS FATORES</vt:lpstr>
      <vt:lpstr>Apresentação do PowerPoint</vt:lpstr>
      <vt:lpstr>Estrutura salarial</vt:lpstr>
      <vt:lpstr>Definição dos termos empregados na estrutura salarial</vt:lpstr>
      <vt:lpstr>Definição dos termos empregados na estrutura salarial</vt:lpstr>
      <vt:lpstr>Representação gráfica dos termos colaboradores na estrutura salarial</vt:lpstr>
      <vt:lpstr>Curvas referenciais – mercado x empresa</vt:lpstr>
      <vt:lpstr>Estrutura interna e valores pagos no mercado</vt:lpstr>
      <vt:lpstr>Estrutura Salarial – Método de Pontos 1</vt:lpstr>
      <vt:lpstr>Estrutura Salarial – Método de Pontos 2</vt:lpstr>
      <vt:lpstr>Faixas Salariais do plano para o método de pontos</vt:lpstr>
      <vt:lpstr>Desenhando faixas salariais</vt:lpstr>
      <vt:lpstr>Desenhando faixas salariais</vt:lpstr>
      <vt:lpstr>Desenhando faixas salariais</vt:lpstr>
      <vt:lpstr>Broadbanding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Consistência Interna</dc:title>
  <dc:creator>FEA</dc:creator>
  <cp:lastModifiedBy>Gilberto Tadeu Shinyashiki</cp:lastModifiedBy>
  <cp:revision>63</cp:revision>
  <cp:lastPrinted>2000-07-04T18:46:53Z</cp:lastPrinted>
  <dcterms:created xsi:type="dcterms:W3CDTF">1980-04-17T15:26:36Z</dcterms:created>
  <dcterms:modified xsi:type="dcterms:W3CDTF">2020-05-20T16:55:52Z</dcterms:modified>
</cp:coreProperties>
</file>