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9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_rels/slideMaster9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10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9.xml.rels" ContentType="application/vnd.openxmlformats-package.relationships+xml"/>
  <Override PartName="/ppt/theme/theme9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jpeg" ContentType="image/jpeg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120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</p:sldMasterIdLst>
  <p:notesMasterIdLst>
    <p:notesMasterId r:id="rId12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notesMaster" Target="notesMasters/notesMaster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30" Type="http://schemas.openxmlformats.org/officeDocument/2006/relationships/slide" Target="slides/slide18.xml"/><Relationship Id="rId31" Type="http://schemas.openxmlformats.org/officeDocument/2006/relationships/slide" Target="slides/slide19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1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Clique para mover o slide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pt-BR" sz="2000" spc="-1" strike="noStrike">
                <a:latin typeface="Arial"/>
              </a:rPr>
              <a:t>Clique para editar o formato de notas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4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pt-BR" sz="1400" spc="-1" strike="noStrike">
                <a:latin typeface="Times New Roman"/>
              </a:rPr>
              <a:t> 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44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pt-BR" sz="1400" spc="-1" strike="noStrike">
                <a:latin typeface="Times New Roman"/>
              </a:rPr>
              <a:t> 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44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pt-BR" sz="1400" spc="-1" strike="noStrike">
                <a:latin typeface="Times New Roman"/>
              </a:rPr>
              <a:t> 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446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A349D204-D400-4C6F-A2C2-E64E585B5A8A}" type="slidenum">
              <a:rPr b="0" lang="pt-BR" sz="1400" spc="-1" strike="noStrike">
                <a:latin typeface="Times New Roman"/>
              </a:rPr>
              <a:t>1</a:t>
            </a:fld>
            <a:endParaRPr b="0" lang="pt-B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240" cy="3084120"/>
          </a:xfrm>
          <a:prstGeom prst="rect">
            <a:avLst/>
          </a:prstGeom>
        </p:spPr>
      </p:sp>
      <p:sp>
        <p:nvSpPr>
          <p:cNvPr id="48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</p:spPr>
        <p:txBody>
          <a:bodyPr lIns="0" rIns="0" tIns="0" bIns="0"/>
          <a:p>
            <a:pPr marL="216000" indent="-214200">
              <a:lnSpc>
                <a:spcPct val="100000"/>
              </a:lnSpc>
            </a:pPr>
            <a:r>
              <a:rPr b="1" lang="pt-BR" sz="1200" spc="-1" strike="noStrike">
                <a:latin typeface="Arial"/>
                <a:ea typeface="Arial"/>
              </a:rPr>
              <a:t>NOTA: </a:t>
            </a:r>
            <a:r>
              <a:rPr b="0" lang="pt-BR" sz="1200" spc="-1" strike="noStrike">
                <a:latin typeface="Arial"/>
                <a:ea typeface="Arial"/>
              </a:rPr>
              <a:t>Quer uma imagem diferente neste slide? Selecione a imagem e a exclua. Agora use o ícone Imagens no espaço reservado para inserir sua própria imagem.</a:t>
            </a:r>
            <a:endParaRPr b="0" lang="pt-BR" sz="1200" spc="-1" strike="noStrike">
              <a:latin typeface="Arial"/>
            </a:endParaRPr>
          </a:p>
        </p:txBody>
      </p:sp>
      <p:sp>
        <p:nvSpPr>
          <p:cNvPr id="482" name="CustomShape 3"/>
          <p:cNvSpPr/>
          <p:nvPr/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98EB28AC-9E2D-4CF1-9E4F-619658CFA0FA}" type="slidenum">
              <a:rPr b="0" lang="pt-BR" sz="1200" spc="-1" strike="noStrike">
                <a:solidFill>
                  <a:srgbClr val="000000"/>
                </a:solidFill>
                <a:latin typeface="Arial"/>
                <a:ea typeface="Arial"/>
              </a:rPr>
              <a:t>1</a:t>
            </a:fld>
            <a:endParaRPr b="0" lang="pt-BR" sz="1200" spc="-1" strike="noStrike">
              <a:latin typeface="Arial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240" cy="3084120"/>
          </a:xfrm>
          <a:prstGeom prst="rect">
            <a:avLst/>
          </a:prstGeom>
        </p:spPr>
      </p:sp>
      <p:sp>
        <p:nvSpPr>
          <p:cNvPr id="50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</p:spPr>
        <p:txBody>
          <a:bodyPr lIns="0" rIns="0" tIns="0" bIns="0"/>
          <a:p>
            <a:endParaRPr b="0" lang="pt-BR" sz="2000" spc="-1" strike="noStrike">
              <a:latin typeface="Arial"/>
            </a:endParaRPr>
          </a:p>
        </p:txBody>
      </p:sp>
      <p:sp>
        <p:nvSpPr>
          <p:cNvPr id="509" name="CustomShape 3"/>
          <p:cNvSpPr/>
          <p:nvPr/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792708E2-58F6-471C-961A-AD94C468D03C}" type="slidenum">
              <a:rPr b="0" lang="pt-BR" sz="1200" spc="-1" strike="noStrike">
                <a:solidFill>
                  <a:srgbClr val="000000"/>
                </a:solidFill>
                <a:latin typeface="Arial"/>
                <a:ea typeface="Arial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240" cy="3084120"/>
          </a:xfrm>
          <a:prstGeom prst="rect">
            <a:avLst/>
          </a:prstGeom>
        </p:spPr>
      </p:sp>
      <p:sp>
        <p:nvSpPr>
          <p:cNvPr id="51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</p:spPr>
        <p:txBody>
          <a:bodyPr lIns="0" rIns="0" tIns="0" bIns="0"/>
          <a:p>
            <a:endParaRPr b="0" lang="pt-BR" sz="2000" spc="-1" strike="noStrike">
              <a:latin typeface="Arial"/>
            </a:endParaRPr>
          </a:p>
        </p:txBody>
      </p:sp>
      <p:sp>
        <p:nvSpPr>
          <p:cNvPr id="512" name="CustomShape 3"/>
          <p:cNvSpPr/>
          <p:nvPr/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751A2F3B-DF61-4F05-AEA7-36893DE58744}" type="slidenum">
              <a:rPr b="0" lang="pt-BR" sz="1200" spc="-1" strike="noStrike">
                <a:solidFill>
                  <a:srgbClr val="000000"/>
                </a:solidFill>
                <a:latin typeface="Arial"/>
                <a:ea typeface="Arial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240" cy="3084120"/>
          </a:xfrm>
          <a:prstGeom prst="rect">
            <a:avLst/>
          </a:prstGeom>
        </p:spPr>
      </p:sp>
      <p:sp>
        <p:nvSpPr>
          <p:cNvPr id="51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</p:spPr>
        <p:txBody>
          <a:bodyPr lIns="0" rIns="0" tIns="0" bIns="0"/>
          <a:p>
            <a:endParaRPr b="0" lang="pt-BR" sz="2000" spc="-1" strike="noStrike">
              <a:latin typeface="Arial"/>
            </a:endParaRPr>
          </a:p>
        </p:txBody>
      </p:sp>
      <p:sp>
        <p:nvSpPr>
          <p:cNvPr id="515" name="CustomShape 3"/>
          <p:cNvSpPr/>
          <p:nvPr/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9A81BB72-64BC-499D-9E81-55B271425B3A}" type="slidenum">
              <a:rPr b="0" lang="pt-BR" sz="1200" spc="-1" strike="noStrike">
                <a:solidFill>
                  <a:srgbClr val="000000"/>
                </a:solidFill>
                <a:latin typeface="Arial"/>
                <a:ea typeface="Arial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240" cy="3084120"/>
          </a:xfrm>
          <a:prstGeom prst="rect">
            <a:avLst/>
          </a:prstGeom>
        </p:spPr>
      </p:sp>
      <p:sp>
        <p:nvSpPr>
          <p:cNvPr id="51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</p:spPr>
        <p:txBody>
          <a:bodyPr lIns="0" rIns="0" tIns="0" bIns="0"/>
          <a:p>
            <a:endParaRPr b="0" lang="pt-BR" sz="2000" spc="-1" strike="noStrike">
              <a:latin typeface="Arial"/>
            </a:endParaRPr>
          </a:p>
        </p:txBody>
      </p:sp>
      <p:sp>
        <p:nvSpPr>
          <p:cNvPr id="518" name="CustomShape 3"/>
          <p:cNvSpPr/>
          <p:nvPr/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696EBEF8-19A0-4B01-B3D7-DD106DC527C9}" type="slidenum">
              <a:rPr b="0" lang="pt-BR" sz="1200" spc="-1" strike="noStrike">
                <a:solidFill>
                  <a:srgbClr val="000000"/>
                </a:solidFill>
                <a:latin typeface="Arial"/>
                <a:ea typeface="Arial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240" cy="3084120"/>
          </a:xfrm>
          <a:prstGeom prst="rect">
            <a:avLst/>
          </a:prstGeom>
        </p:spPr>
      </p:sp>
      <p:sp>
        <p:nvSpPr>
          <p:cNvPr id="52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</p:spPr>
        <p:txBody>
          <a:bodyPr lIns="0" rIns="0" tIns="0" bIns="0"/>
          <a:p>
            <a:endParaRPr b="0" lang="pt-BR" sz="2000" spc="-1" strike="noStrike">
              <a:latin typeface="Arial"/>
            </a:endParaRPr>
          </a:p>
        </p:txBody>
      </p:sp>
      <p:sp>
        <p:nvSpPr>
          <p:cNvPr id="521" name="CustomShape 3"/>
          <p:cNvSpPr/>
          <p:nvPr/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48F44B49-B87C-4E4D-9E86-56590367C465}" type="slidenum">
              <a:rPr b="0" lang="pt-BR" sz="1200" spc="-1" strike="noStrike">
                <a:solidFill>
                  <a:srgbClr val="000000"/>
                </a:solidFill>
                <a:latin typeface="Arial"/>
                <a:ea typeface="Arial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240" cy="3084120"/>
          </a:xfrm>
          <a:prstGeom prst="rect">
            <a:avLst/>
          </a:prstGeom>
        </p:spPr>
      </p:sp>
      <p:sp>
        <p:nvSpPr>
          <p:cNvPr id="52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</p:spPr>
        <p:txBody>
          <a:bodyPr lIns="0" rIns="0" tIns="0" bIns="0"/>
          <a:p>
            <a:endParaRPr b="0" lang="pt-BR" sz="2000" spc="-1" strike="noStrike">
              <a:latin typeface="Arial"/>
            </a:endParaRPr>
          </a:p>
        </p:txBody>
      </p:sp>
      <p:sp>
        <p:nvSpPr>
          <p:cNvPr id="524" name="CustomShape 3"/>
          <p:cNvSpPr/>
          <p:nvPr/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D708F87E-8A3B-447D-8EE7-AD273DAA6C89}" type="slidenum">
              <a:rPr b="0" lang="pt-BR" sz="1200" spc="-1" strike="noStrike">
                <a:solidFill>
                  <a:srgbClr val="000000"/>
                </a:solidFill>
                <a:latin typeface="Arial"/>
                <a:ea typeface="Arial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240" cy="3084120"/>
          </a:xfrm>
          <a:prstGeom prst="rect">
            <a:avLst/>
          </a:prstGeom>
        </p:spPr>
      </p:sp>
      <p:sp>
        <p:nvSpPr>
          <p:cNvPr id="52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</p:spPr>
        <p:txBody>
          <a:bodyPr lIns="0" rIns="0" tIns="0" bIns="0"/>
          <a:p>
            <a:endParaRPr b="0" lang="pt-BR" sz="2000" spc="-1" strike="noStrike">
              <a:latin typeface="Arial"/>
            </a:endParaRPr>
          </a:p>
        </p:txBody>
      </p:sp>
      <p:sp>
        <p:nvSpPr>
          <p:cNvPr id="527" name="CustomShape 3"/>
          <p:cNvSpPr/>
          <p:nvPr/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4C40A6E4-B0DE-4746-9FDC-0E15F6BA30C4}" type="slidenum">
              <a:rPr b="0" lang="pt-BR" sz="1200" spc="-1" strike="noStrike">
                <a:solidFill>
                  <a:srgbClr val="000000"/>
                </a:solidFill>
                <a:latin typeface="Arial"/>
                <a:ea typeface="Arial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240" cy="3084120"/>
          </a:xfrm>
          <a:prstGeom prst="rect">
            <a:avLst/>
          </a:prstGeom>
        </p:spPr>
      </p:sp>
      <p:sp>
        <p:nvSpPr>
          <p:cNvPr id="52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</p:spPr>
        <p:txBody>
          <a:bodyPr lIns="0" rIns="0" tIns="0" bIns="0"/>
          <a:p>
            <a:endParaRPr b="0" lang="pt-BR" sz="2000" spc="-1" strike="noStrike">
              <a:latin typeface="Arial"/>
            </a:endParaRPr>
          </a:p>
        </p:txBody>
      </p:sp>
      <p:sp>
        <p:nvSpPr>
          <p:cNvPr id="530" name="CustomShape 3"/>
          <p:cNvSpPr/>
          <p:nvPr/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D1130F77-C272-4BF8-8276-F1B6D8A0D536}" type="slidenum">
              <a:rPr b="0" lang="pt-BR" sz="1200" spc="-1" strike="noStrike">
                <a:solidFill>
                  <a:srgbClr val="000000"/>
                </a:solidFill>
                <a:latin typeface="Arial"/>
                <a:ea typeface="Arial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240" cy="3084120"/>
          </a:xfrm>
          <a:prstGeom prst="rect">
            <a:avLst/>
          </a:prstGeom>
        </p:spPr>
      </p:sp>
      <p:sp>
        <p:nvSpPr>
          <p:cNvPr id="53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</p:spPr>
        <p:txBody>
          <a:bodyPr lIns="0" rIns="0" tIns="0" bIns="0"/>
          <a:p>
            <a:endParaRPr b="0" lang="pt-BR" sz="2000" spc="-1" strike="noStrike">
              <a:latin typeface="Arial"/>
            </a:endParaRPr>
          </a:p>
        </p:txBody>
      </p:sp>
      <p:sp>
        <p:nvSpPr>
          <p:cNvPr id="533" name="CustomShape 3"/>
          <p:cNvSpPr/>
          <p:nvPr/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2F55B494-DC64-40C1-A486-7563163FCDD7}" type="slidenum">
              <a:rPr b="0" lang="pt-BR" sz="1200" spc="-1" strike="noStrike">
                <a:solidFill>
                  <a:srgbClr val="000000"/>
                </a:solidFill>
                <a:latin typeface="Arial"/>
                <a:ea typeface="Arial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240" cy="3084120"/>
          </a:xfrm>
          <a:prstGeom prst="rect">
            <a:avLst/>
          </a:prstGeom>
        </p:spPr>
      </p:sp>
      <p:sp>
        <p:nvSpPr>
          <p:cNvPr id="53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</p:spPr>
        <p:txBody>
          <a:bodyPr lIns="0" rIns="0" tIns="0" bIns="0"/>
          <a:p>
            <a:endParaRPr b="0" lang="pt-BR" sz="2000" spc="-1" strike="noStrike">
              <a:latin typeface="Arial"/>
            </a:endParaRPr>
          </a:p>
        </p:txBody>
      </p:sp>
      <p:sp>
        <p:nvSpPr>
          <p:cNvPr id="536" name="CustomShape 3"/>
          <p:cNvSpPr/>
          <p:nvPr/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F1E44C09-7CD9-42E2-8057-167F966B3640}" type="slidenum">
              <a:rPr b="0" lang="pt-BR" sz="1200" spc="-1" strike="noStrike">
                <a:solidFill>
                  <a:srgbClr val="000000"/>
                </a:solidFill>
                <a:latin typeface="Arial"/>
                <a:ea typeface="Arial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240" cy="3084120"/>
          </a:xfrm>
          <a:prstGeom prst="rect">
            <a:avLst/>
          </a:prstGeom>
        </p:spPr>
      </p:sp>
      <p:sp>
        <p:nvSpPr>
          <p:cNvPr id="48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</p:spPr>
        <p:txBody>
          <a:bodyPr lIns="0" rIns="0" tIns="0" bIns="0"/>
          <a:p>
            <a:endParaRPr b="0" lang="pt-BR" sz="2000" spc="-1" strike="noStrike">
              <a:latin typeface="Arial"/>
            </a:endParaRPr>
          </a:p>
        </p:txBody>
      </p:sp>
      <p:sp>
        <p:nvSpPr>
          <p:cNvPr id="485" name="CustomShape 3"/>
          <p:cNvSpPr/>
          <p:nvPr/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56059293-CA3D-4FA9-BD91-31E14A5E84B1}" type="slidenum">
              <a:rPr b="0" lang="pt-BR" sz="1200" spc="-1" strike="noStrike">
                <a:solidFill>
                  <a:srgbClr val="000000"/>
                </a:solidFill>
                <a:latin typeface="Arial"/>
                <a:ea typeface="Arial"/>
              </a:rPr>
              <a:t>1</a:t>
            </a:fld>
            <a:endParaRPr b="0" lang="pt-BR" sz="12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240" cy="3084120"/>
          </a:xfrm>
          <a:prstGeom prst="rect">
            <a:avLst/>
          </a:prstGeom>
        </p:spPr>
      </p:sp>
      <p:sp>
        <p:nvSpPr>
          <p:cNvPr id="48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</p:spPr>
        <p:txBody>
          <a:bodyPr lIns="0" rIns="0" tIns="0" bIns="0"/>
          <a:p>
            <a:endParaRPr b="0" lang="pt-BR" sz="2000" spc="-1" strike="noStrike">
              <a:latin typeface="Arial"/>
            </a:endParaRPr>
          </a:p>
        </p:txBody>
      </p:sp>
      <p:sp>
        <p:nvSpPr>
          <p:cNvPr id="488" name="CustomShape 3"/>
          <p:cNvSpPr/>
          <p:nvPr/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5DAF8A23-72F2-4113-B4AB-0CD277D8BBF3}" type="slidenum">
              <a:rPr b="0" lang="pt-BR" sz="1200" spc="-1" strike="noStrike">
                <a:solidFill>
                  <a:srgbClr val="000000"/>
                </a:solidFill>
                <a:latin typeface="Arial"/>
                <a:ea typeface="Arial"/>
              </a:rPr>
              <a:t>1</a:t>
            </a:fld>
            <a:endParaRPr b="0" lang="pt-BR" sz="1200" spc="-1" strike="noStrike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240" cy="3084120"/>
          </a:xfrm>
          <a:prstGeom prst="rect">
            <a:avLst/>
          </a:prstGeom>
        </p:spPr>
      </p:sp>
      <p:sp>
        <p:nvSpPr>
          <p:cNvPr id="49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</p:spPr>
        <p:txBody>
          <a:bodyPr lIns="0" rIns="0" tIns="0" bIns="0"/>
          <a:p>
            <a:endParaRPr b="0" lang="pt-BR" sz="2000" spc="-1" strike="noStrike">
              <a:latin typeface="Arial"/>
            </a:endParaRPr>
          </a:p>
        </p:txBody>
      </p:sp>
      <p:sp>
        <p:nvSpPr>
          <p:cNvPr id="491" name="CustomShape 3"/>
          <p:cNvSpPr/>
          <p:nvPr/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3286E47C-01EF-4D5C-B5EC-240BEDCFBD29}" type="slidenum">
              <a:rPr b="0" lang="pt-BR" sz="1200" spc="-1" strike="noStrike">
                <a:solidFill>
                  <a:srgbClr val="000000"/>
                </a:solidFill>
                <a:latin typeface="Arial"/>
                <a:ea typeface="Arial"/>
              </a:rPr>
              <a:t>1</a:t>
            </a:fld>
            <a:endParaRPr b="0" lang="pt-BR" sz="1200" spc="-1" strike="noStrike"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240" cy="3084120"/>
          </a:xfrm>
          <a:prstGeom prst="rect">
            <a:avLst/>
          </a:prstGeom>
        </p:spPr>
      </p:sp>
      <p:sp>
        <p:nvSpPr>
          <p:cNvPr id="49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</p:spPr>
        <p:txBody>
          <a:bodyPr lIns="0" rIns="0" tIns="0" bIns="0"/>
          <a:p>
            <a:endParaRPr b="0" lang="pt-BR" sz="2000" spc="-1" strike="noStrike">
              <a:latin typeface="Arial"/>
            </a:endParaRPr>
          </a:p>
        </p:txBody>
      </p:sp>
      <p:sp>
        <p:nvSpPr>
          <p:cNvPr id="494" name="CustomShape 3"/>
          <p:cNvSpPr/>
          <p:nvPr/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24238E1D-D236-488F-94C0-D204DA9DCE68}" type="slidenum">
              <a:rPr b="0" lang="pt-BR" sz="1200" spc="-1" strike="noStrike">
                <a:solidFill>
                  <a:srgbClr val="000000"/>
                </a:solidFill>
                <a:latin typeface="Arial"/>
                <a:ea typeface="Arial"/>
              </a:rPr>
              <a:t>1</a:t>
            </a:fld>
            <a:endParaRPr b="0" lang="pt-BR" sz="1200" spc="-1" strike="noStrike"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240" cy="3084120"/>
          </a:xfrm>
          <a:prstGeom prst="rect">
            <a:avLst/>
          </a:prstGeom>
        </p:spPr>
      </p:sp>
      <p:sp>
        <p:nvSpPr>
          <p:cNvPr id="49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</p:spPr>
        <p:txBody>
          <a:bodyPr lIns="0" rIns="0" tIns="0" bIns="0"/>
          <a:p>
            <a:endParaRPr b="0" lang="pt-BR" sz="2000" spc="-1" strike="noStrike">
              <a:latin typeface="Arial"/>
            </a:endParaRPr>
          </a:p>
        </p:txBody>
      </p:sp>
      <p:sp>
        <p:nvSpPr>
          <p:cNvPr id="497" name="CustomShape 3"/>
          <p:cNvSpPr/>
          <p:nvPr/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3552577A-7CB5-46CF-A911-9F39CAF4EB75}" type="slidenum">
              <a:rPr b="0" lang="pt-BR" sz="1200" spc="-1" strike="noStrike">
                <a:solidFill>
                  <a:srgbClr val="000000"/>
                </a:solidFill>
                <a:latin typeface="Arial"/>
                <a:ea typeface="Arial"/>
              </a:rPr>
              <a:t>1</a:t>
            </a:fld>
            <a:endParaRPr b="0" lang="pt-BR" sz="1200" spc="-1" strike="noStrike"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240" cy="3084120"/>
          </a:xfrm>
          <a:prstGeom prst="rect">
            <a:avLst/>
          </a:prstGeom>
        </p:spPr>
      </p:sp>
      <p:sp>
        <p:nvSpPr>
          <p:cNvPr id="49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</p:spPr>
        <p:txBody>
          <a:bodyPr lIns="0" rIns="0" tIns="0" bIns="0"/>
          <a:p>
            <a:endParaRPr b="0" lang="pt-BR" sz="2000" spc="-1" strike="noStrike">
              <a:latin typeface="Arial"/>
            </a:endParaRPr>
          </a:p>
        </p:txBody>
      </p:sp>
      <p:sp>
        <p:nvSpPr>
          <p:cNvPr id="500" name="CustomShape 3"/>
          <p:cNvSpPr/>
          <p:nvPr/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812E6497-025D-46AC-A994-1F06A080B8BB}" type="slidenum">
              <a:rPr b="0" lang="pt-BR" sz="1200" spc="-1" strike="noStrike">
                <a:solidFill>
                  <a:srgbClr val="000000"/>
                </a:solidFill>
                <a:latin typeface="Arial"/>
                <a:ea typeface="Arial"/>
              </a:rPr>
              <a:t>1</a:t>
            </a:fld>
            <a:endParaRPr b="0" lang="pt-BR" sz="1200" spc="-1" strike="noStrike"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240" cy="3084120"/>
          </a:xfrm>
          <a:prstGeom prst="rect">
            <a:avLst/>
          </a:prstGeom>
        </p:spPr>
      </p:sp>
      <p:sp>
        <p:nvSpPr>
          <p:cNvPr id="50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</p:spPr>
        <p:txBody>
          <a:bodyPr lIns="0" rIns="0" tIns="0" bIns="0"/>
          <a:p>
            <a:endParaRPr b="0" lang="pt-BR" sz="2000" spc="-1" strike="noStrike">
              <a:latin typeface="Arial"/>
            </a:endParaRPr>
          </a:p>
        </p:txBody>
      </p:sp>
      <p:sp>
        <p:nvSpPr>
          <p:cNvPr id="503" name="CustomShape 3"/>
          <p:cNvSpPr/>
          <p:nvPr/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4C78E775-C16F-4C5E-A7E2-F1607D7F7899}" type="slidenum">
              <a:rPr b="0" lang="pt-BR" sz="1200" spc="-1" strike="noStrike">
                <a:solidFill>
                  <a:srgbClr val="000000"/>
                </a:solidFill>
                <a:latin typeface="Arial"/>
                <a:ea typeface="Arial"/>
              </a:rPr>
              <a:t>1</a:t>
            </a:fld>
            <a:endParaRPr b="0" lang="pt-BR" sz="1200" spc="-1" strike="noStrike"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240" cy="3084120"/>
          </a:xfrm>
          <a:prstGeom prst="rect">
            <a:avLst/>
          </a:prstGeom>
        </p:spPr>
      </p:sp>
      <p:sp>
        <p:nvSpPr>
          <p:cNvPr id="50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</p:spPr>
        <p:txBody>
          <a:bodyPr lIns="0" rIns="0" tIns="0" bIns="0"/>
          <a:p>
            <a:endParaRPr b="0" lang="pt-BR" sz="2000" spc="-1" strike="noStrike">
              <a:latin typeface="Arial"/>
            </a:endParaRPr>
          </a:p>
        </p:txBody>
      </p:sp>
      <p:sp>
        <p:nvSpPr>
          <p:cNvPr id="506" name="CustomShape 3"/>
          <p:cNvSpPr/>
          <p:nvPr/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A3C6036F-1133-4C65-A79C-DEEA232E1CE8}" type="slidenum">
              <a:rPr b="0" lang="pt-BR" sz="1200" spc="-1" strike="noStrike">
                <a:solidFill>
                  <a:srgbClr val="000000"/>
                </a:solidFill>
                <a:latin typeface="Arial"/>
                <a:ea typeface="Arial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0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1103040" y="1218960"/>
            <a:ext cx="9984960" cy="84960"/>
            <a:chOff x="1103040" y="1218960"/>
            <a:chExt cx="9984960" cy="84960"/>
          </a:xfrm>
        </p:grpSpPr>
        <p:sp>
          <p:nvSpPr>
            <p:cNvPr id="1" name="CustomShape 2"/>
            <p:cNvSpPr/>
            <p:nvPr/>
          </p:nvSpPr>
          <p:spPr>
            <a:xfrm flipH="1">
              <a:off x="1103040" y="1218960"/>
              <a:ext cx="99849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38160">
              <a:solidFill>
                <a:schemeClr val="dk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" name="CustomShape 3"/>
            <p:cNvSpPr/>
            <p:nvPr/>
          </p:nvSpPr>
          <p:spPr>
            <a:xfrm flipH="1">
              <a:off x="1103040" y="1303560"/>
              <a:ext cx="99849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600">
              <a:solidFill>
                <a:schemeClr val="dk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" name="Group 4"/>
          <p:cNvGrpSpPr/>
          <p:nvPr/>
        </p:nvGrpSpPr>
        <p:grpSpPr>
          <a:xfrm>
            <a:off x="-360" y="5645160"/>
            <a:ext cx="12191400" cy="63720"/>
            <a:chOff x="-360" y="5645160"/>
            <a:chExt cx="12191400" cy="63720"/>
          </a:xfrm>
        </p:grpSpPr>
        <p:sp>
          <p:nvSpPr>
            <p:cNvPr id="4" name="CustomShape 5"/>
            <p:cNvSpPr/>
            <p:nvPr/>
          </p:nvSpPr>
          <p:spPr>
            <a:xfrm flipH="1">
              <a:off x="-720" y="5645160"/>
              <a:ext cx="1219140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38160">
              <a:solidFill>
                <a:schemeClr val="dk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" name="CustomShape 6"/>
            <p:cNvSpPr/>
            <p:nvPr/>
          </p:nvSpPr>
          <p:spPr>
            <a:xfrm flipH="1">
              <a:off x="-720" y="5708520"/>
              <a:ext cx="1219140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600">
              <a:solidFill>
                <a:schemeClr val="dk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" name="Group 7"/>
          <p:cNvGrpSpPr/>
          <p:nvPr/>
        </p:nvGrpSpPr>
        <p:grpSpPr>
          <a:xfrm>
            <a:off x="0" y="1142640"/>
            <a:ext cx="12191400" cy="63720"/>
            <a:chOff x="0" y="1142640"/>
            <a:chExt cx="12191400" cy="63720"/>
          </a:xfrm>
        </p:grpSpPr>
        <p:sp>
          <p:nvSpPr>
            <p:cNvPr id="7" name="CustomShape 8"/>
            <p:cNvSpPr/>
            <p:nvPr/>
          </p:nvSpPr>
          <p:spPr>
            <a:xfrm>
              <a:off x="0" y="1206000"/>
              <a:ext cx="1219140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38160">
              <a:solidFill>
                <a:schemeClr val="dk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0" y="1142640"/>
              <a:ext cx="1219140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600">
              <a:solidFill>
                <a:schemeClr val="dk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" name="CustomShape 10"/>
          <p:cNvSpPr/>
          <p:nvPr/>
        </p:nvSpPr>
        <p:spPr>
          <a:xfrm>
            <a:off x="0" y="5778000"/>
            <a:ext cx="12189960" cy="1077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" name="CustomShape 11"/>
          <p:cNvSpPr/>
          <p:nvPr/>
        </p:nvSpPr>
        <p:spPr>
          <a:xfrm>
            <a:off x="0" y="0"/>
            <a:ext cx="12189960" cy="1077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" name="Google Shape;21;p1" descr=""/>
          <p:cNvPicPr/>
          <p:nvPr/>
        </p:nvPicPr>
        <p:blipFill>
          <a:blip r:embed="rId2"/>
          <a:stretch/>
        </p:blipFill>
        <p:spPr>
          <a:xfrm>
            <a:off x="1325880" y="0"/>
            <a:ext cx="1745280" cy="2289960"/>
          </a:xfrm>
          <a:prstGeom prst="rect">
            <a:avLst/>
          </a:prstGeom>
          <a:ln>
            <a:noFill/>
          </a:ln>
        </p:spPr>
      </p:pic>
      <p:sp>
        <p:nvSpPr>
          <p:cNvPr id="12" name="PlaceHolder 1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1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roup 1"/>
          <p:cNvGrpSpPr/>
          <p:nvPr/>
        </p:nvGrpSpPr>
        <p:grpSpPr>
          <a:xfrm>
            <a:off x="1103040" y="1218960"/>
            <a:ext cx="9984960" cy="84960"/>
            <a:chOff x="1103040" y="1218960"/>
            <a:chExt cx="9984960" cy="84960"/>
          </a:xfrm>
        </p:grpSpPr>
        <p:sp>
          <p:nvSpPr>
            <p:cNvPr id="392" name="CustomShape 2"/>
            <p:cNvSpPr/>
            <p:nvPr/>
          </p:nvSpPr>
          <p:spPr>
            <a:xfrm flipH="1">
              <a:off x="1103040" y="1218960"/>
              <a:ext cx="99849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38160">
              <a:solidFill>
                <a:schemeClr val="dk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3" name="CustomShape 3"/>
            <p:cNvSpPr/>
            <p:nvPr/>
          </p:nvSpPr>
          <p:spPr>
            <a:xfrm flipH="1">
              <a:off x="1103040" y="1303560"/>
              <a:ext cx="99849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600">
              <a:solidFill>
                <a:schemeClr val="dk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94" name="Group 4"/>
          <p:cNvGrpSpPr/>
          <p:nvPr/>
        </p:nvGrpSpPr>
        <p:grpSpPr>
          <a:xfrm>
            <a:off x="-360" y="2514600"/>
            <a:ext cx="12191760" cy="3194280"/>
            <a:chOff x="-360" y="2514600"/>
            <a:chExt cx="12191760" cy="3194280"/>
          </a:xfrm>
        </p:grpSpPr>
        <p:grpSp>
          <p:nvGrpSpPr>
            <p:cNvPr id="395" name="Group 5"/>
            <p:cNvGrpSpPr/>
            <p:nvPr/>
          </p:nvGrpSpPr>
          <p:grpSpPr>
            <a:xfrm>
              <a:off x="0" y="2514600"/>
              <a:ext cx="12191400" cy="63360"/>
              <a:chOff x="0" y="2514600"/>
              <a:chExt cx="12191400" cy="63360"/>
            </a:xfrm>
          </p:grpSpPr>
          <p:sp>
            <p:nvSpPr>
              <p:cNvPr id="396" name="CustomShape 6"/>
              <p:cNvSpPr/>
              <p:nvPr/>
            </p:nvSpPr>
            <p:spPr>
              <a:xfrm>
                <a:off x="0" y="2577600"/>
                <a:ext cx="1219140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38160">
                <a:solidFill>
                  <a:schemeClr val="dk1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97" name="CustomShape 7"/>
              <p:cNvSpPr/>
              <p:nvPr/>
            </p:nvSpPr>
            <p:spPr>
              <a:xfrm>
                <a:off x="0" y="2514600"/>
                <a:ext cx="1219140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2600">
                <a:solidFill>
                  <a:schemeClr val="dk1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398" name="CustomShape 8"/>
            <p:cNvSpPr/>
            <p:nvPr/>
          </p:nvSpPr>
          <p:spPr>
            <a:xfrm>
              <a:off x="0" y="2640960"/>
              <a:ext cx="12189960" cy="2939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399" name="Group 9"/>
            <p:cNvGrpSpPr/>
            <p:nvPr/>
          </p:nvGrpSpPr>
          <p:grpSpPr>
            <a:xfrm>
              <a:off x="-360" y="5645160"/>
              <a:ext cx="12191400" cy="63720"/>
              <a:chOff x="-360" y="5645160"/>
              <a:chExt cx="12191400" cy="63720"/>
            </a:xfrm>
          </p:grpSpPr>
          <p:sp>
            <p:nvSpPr>
              <p:cNvPr id="400" name="CustomShape 10"/>
              <p:cNvSpPr/>
              <p:nvPr/>
            </p:nvSpPr>
            <p:spPr>
              <a:xfrm flipH="1">
                <a:off x="-720" y="5645160"/>
                <a:ext cx="1219140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38160">
                <a:solidFill>
                  <a:schemeClr val="dk1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01" name="CustomShape 11"/>
              <p:cNvSpPr/>
              <p:nvPr/>
            </p:nvSpPr>
            <p:spPr>
              <a:xfrm flipH="1">
                <a:off x="-720" y="5708520"/>
                <a:ext cx="1219140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2600">
                <a:solidFill>
                  <a:schemeClr val="dk1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pic>
        <p:nvPicPr>
          <p:cNvPr id="402" name="Google Shape;529;p118" descr=""/>
          <p:cNvPicPr/>
          <p:nvPr/>
        </p:nvPicPr>
        <p:blipFill>
          <a:blip r:embed="rId2"/>
          <a:stretch/>
        </p:blipFill>
        <p:spPr>
          <a:xfrm>
            <a:off x="1325880" y="0"/>
            <a:ext cx="1780920" cy="2969640"/>
          </a:xfrm>
          <a:prstGeom prst="rect">
            <a:avLst/>
          </a:prstGeom>
          <a:ln>
            <a:noFill/>
          </a:ln>
        </p:spPr>
      </p:pic>
      <p:sp>
        <p:nvSpPr>
          <p:cNvPr id="403" name="PlaceHolder 1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4" name="PlaceHolder 1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1"/>
          <p:cNvGrpSpPr/>
          <p:nvPr/>
        </p:nvGrpSpPr>
        <p:grpSpPr>
          <a:xfrm>
            <a:off x="1103040" y="1218960"/>
            <a:ext cx="9984960" cy="84960"/>
            <a:chOff x="1103040" y="1218960"/>
            <a:chExt cx="9984960" cy="84960"/>
          </a:xfrm>
        </p:grpSpPr>
        <p:sp>
          <p:nvSpPr>
            <p:cNvPr id="51" name="CustomShape 2"/>
            <p:cNvSpPr/>
            <p:nvPr/>
          </p:nvSpPr>
          <p:spPr>
            <a:xfrm flipH="1">
              <a:off x="1103040" y="1218960"/>
              <a:ext cx="99849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38160">
              <a:solidFill>
                <a:schemeClr val="dk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" name="CustomShape 3"/>
            <p:cNvSpPr/>
            <p:nvPr/>
          </p:nvSpPr>
          <p:spPr>
            <a:xfrm flipH="1">
              <a:off x="1103040" y="1303560"/>
              <a:ext cx="99849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600">
              <a:solidFill>
                <a:schemeClr val="dk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1"/>
          <p:cNvGrpSpPr/>
          <p:nvPr/>
        </p:nvGrpSpPr>
        <p:grpSpPr>
          <a:xfrm>
            <a:off x="1103040" y="1218960"/>
            <a:ext cx="9984960" cy="84960"/>
            <a:chOff x="1103040" y="1218960"/>
            <a:chExt cx="9984960" cy="84960"/>
          </a:xfrm>
        </p:grpSpPr>
        <p:sp>
          <p:nvSpPr>
            <p:cNvPr id="92" name="CustomShape 2"/>
            <p:cNvSpPr/>
            <p:nvPr/>
          </p:nvSpPr>
          <p:spPr>
            <a:xfrm flipH="1">
              <a:off x="1103040" y="1218960"/>
              <a:ext cx="99849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38160">
              <a:solidFill>
                <a:schemeClr val="dk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" name="CustomShape 3"/>
            <p:cNvSpPr/>
            <p:nvPr/>
          </p:nvSpPr>
          <p:spPr>
            <a:xfrm flipH="1">
              <a:off x="1103040" y="1303560"/>
              <a:ext cx="99849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600">
              <a:solidFill>
                <a:schemeClr val="dk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 1"/>
          <p:cNvGrpSpPr/>
          <p:nvPr/>
        </p:nvGrpSpPr>
        <p:grpSpPr>
          <a:xfrm>
            <a:off x="1103040" y="1218960"/>
            <a:ext cx="9984960" cy="84960"/>
            <a:chOff x="1103040" y="1218960"/>
            <a:chExt cx="9984960" cy="84960"/>
          </a:xfrm>
        </p:grpSpPr>
        <p:sp>
          <p:nvSpPr>
            <p:cNvPr id="133" name="CustomShape 2"/>
            <p:cNvSpPr/>
            <p:nvPr/>
          </p:nvSpPr>
          <p:spPr>
            <a:xfrm flipH="1">
              <a:off x="1103040" y="1218960"/>
              <a:ext cx="99849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38160">
              <a:solidFill>
                <a:schemeClr val="dk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4" name="CustomShape 3"/>
            <p:cNvSpPr/>
            <p:nvPr/>
          </p:nvSpPr>
          <p:spPr>
            <a:xfrm flipH="1">
              <a:off x="1103040" y="1303560"/>
              <a:ext cx="99849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600">
              <a:solidFill>
                <a:schemeClr val="dk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35" name="Group 4"/>
          <p:cNvGrpSpPr/>
          <p:nvPr/>
        </p:nvGrpSpPr>
        <p:grpSpPr>
          <a:xfrm>
            <a:off x="-360" y="2514600"/>
            <a:ext cx="12191760" cy="3194280"/>
            <a:chOff x="-360" y="2514600"/>
            <a:chExt cx="12191760" cy="3194280"/>
          </a:xfrm>
        </p:grpSpPr>
        <p:grpSp>
          <p:nvGrpSpPr>
            <p:cNvPr id="136" name="Group 5"/>
            <p:cNvGrpSpPr/>
            <p:nvPr/>
          </p:nvGrpSpPr>
          <p:grpSpPr>
            <a:xfrm>
              <a:off x="0" y="2514600"/>
              <a:ext cx="12191400" cy="63360"/>
              <a:chOff x="0" y="2514600"/>
              <a:chExt cx="12191400" cy="63360"/>
            </a:xfrm>
          </p:grpSpPr>
          <p:sp>
            <p:nvSpPr>
              <p:cNvPr id="137" name="CustomShape 6"/>
              <p:cNvSpPr/>
              <p:nvPr/>
            </p:nvSpPr>
            <p:spPr>
              <a:xfrm>
                <a:off x="0" y="2577600"/>
                <a:ext cx="1219140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38160">
                <a:solidFill>
                  <a:schemeClr val="dk1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8" name="CustomShape 7"/>
              <p:cNvSpPr/>
              <p:nvPr/>
            </p:nvSpPr>
            <p:spPr>
              <a:xfrm>
                <a:off x="0" y="2514600"/>
                <a:ext cx="1219140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2600">
                <a:solidFill>
                  <a:schemeClr val="dk1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39" name="CustomShape 8"/>
            <p:cNvSpPr/>
            <p:nvPr/>
          </p:nvSpPr>
          <p:spPr>
            <a:xfrm>
              <a:off x="0" y="2640960"/>
              <a:ext cx="12189960" cy="2939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140" name="Group 9"/>
            <p:cNvGrpSpPr/>
            <p:nvPr/>
          </p:nvGrpSpPr>
          <p:grpSpPr>
            <a:xfrm>
              <a:off x="-360" y="5645160"/>
              <a:ext cx="12191400" cy="63720"/>
              <a:chOff x="-360" y="5645160"/>
              <a:chExt cx="12191400" cy="63720"/>
            </a:xfrm>
          </p:grpSpPr>
          <p:sp>
            <p:nvSpPr>
              <p:cNvPr id="141" name="CustomShape 10"/>
              <p:cNvSpPr/>
              <p:nvPr/>
            </p:nvSpPr>
            <p:spPr>
              <a:xfrm flipH="1">
                <a:off x="-720" y="5645160"/>
                <a:ext cx="1219140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38160">
                <a:solidFill>
                  <a:schemeClr val="dk1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2" name="CustomShape 11"/>
              <p:cNvSpPr/>
              <p:nvPr/>
            </p:nvSpPr>
            <p:spPr>
              <a:xfrm flipH="1">
                <a:off x="-720" y="5708520"/>
                <a:ext cx="1219140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2600">
                <a:solidFill>
                  <a:schemeClr val="dk1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pic>
        <p:nvPicPr>
          <p:cNvPr id="143" name="Google Shape;192;p40" descr=""/>
          <p:cNvPicPr/>
          <p:nvPr/>
        </p:nvPicPr>
        <p:blipFill>
          <a:blip r:embed="rId2"/>
          <a:stretch/>
        </p:blipFill>
        <p:spPr>
          <a:xfrm>
            <a:off x="1325880" y="0"/>
            <a:ext cx="1780920" cy="2969640"/>
          </a:xfrm>
          <a:prstGeom prst="rect">
            <a:avLst/>
          </a:prstGeom>
          <a:ln>
            <a:noFill/>
          </a:ln>
        </p:spPr>
      </p:pic>
      <p:sp>
        <p:nvSpPr>
          <p:cNvPr id="144" name="PlaceHolder 1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1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roup 1"/>
          <p:cNvGrpSpPr/>
          <p:nvPr/>
        </p:nvGrpSpPr>
        <p:grpSpPr>
          <a:xfrm>
            <a:off x="1103040" y="1218960"/>
            <a:ext cx="9984960" cy="84960"/>
            <a:chOff x="1103040" y="1218960"/>
            <a:chExt cx="9984960" cy="84960"/>
          </a:xfrm>
        </p:grpSpPr>
        <p:sp>
          <p:nvSpPr>
            <p:cNvPr id="183" name="CustomShape 2"/>
            <p:cNvSpPr/>
            <p:nvPr/>
          </p:nvSpPr>
          <p:spPr>
            <a:xfrm flipH="1">
              <a:off x="1103040" y="1218960"/>
              <a:ext cx="99849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38160">
              <a:solidFill>
                <a:schemeClr val="dk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4" name="CustomShape 3"/>
            <p:cNvSpPr/>
            <p:nvPr/>
          </p:nvSpPr>
          <p:spPr>
            <a:xfrm flipH="1">
              <a:off x="1103040" y="1303560"/>
              <a:ext cx="99849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600">
              <a:solidFill>
                <a:schemeClr val="dk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8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6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roup 1"/>
          <p:cNvGrpSpPr/>
          <p:nvPr/>
        </p:nvGrpSpPr>
        <p:grpSpPr>
          <a:xfrm>
            <a:off x="1103040" y="1218960"/>
            <a:ext cx="9984960" cy="84960"/>
            <a:chOff x="1103040" y="1218960"/>
            <a:chExt cx="9984960" cy="84960"/>
          </a:xfrm>
        </p:grpSpPr>
        <p:sp>
          <p:nvSpPr>
            <p:cNvPr id="225" name="CustomShape 2"/>
            <p:cNvSpPr/>
            <p:nvPr/>
          </p:nvSpPr>
          <p:spPr>
            <a:xfrm flipH="1">
              <a:off x="1103040" y="1218960"/>
              <a:ext cx="99849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38160">
              <a:solidFill>
                <a:schemeClr val="dk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6" name="CustomShape 3"/>
            <p:cNvSpPr/>
            <p:nvPr/>
          </p:nvSpPr>
          <p:spPr>
            <a:xfrm flipH="1">
              <a:off x="1103040" y="1303560"/>
              <a:ext cx="99849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600">
              <a:solidFill>
                <a:schemeClr val="dk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27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roup 1"/>
          <p:cNvGrpSpPr/>
          <p:nvPr/>
        </p:nvGrpSpPr>
        <p:grpSpPr>
          <a:xfrm>
            <a:off x="1103040" y="1218960"/>
            <a:ext cx="9984960" cy="84960"/>
            <a:chOff x="1103040" y="1218960"/>
            <a:chExt cx="9984960" cy="84960"/>
          </a:xfrm>
        </p:grpSpPr>
        <p:sp>
          <p:nvSpPr>
            <p:cNvPr id="266" name="CustomShape 2"/>
            <p:cNvSpPr/>
            <p:nvPr/>
          </p:nvSpPr>
          <p:spPr>
            <a:xfrm flipH="1">
              <a:off x="1103040" y="1218960"/>
              <a:ext cx="99849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38160">
              <a:solidFill>
                <a:schemeClr val="dk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7" name="CustomShape 3"/>
            <p:cNvSpPr/>
            <p:nvPr/>
          </p:nvSpPr>
          <p:spPr>
            <a:xfrm flipH="1">
              <a:off x="1103040" y="1303560"/>
              <a:ext cx="99849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600">
              <a:solidFill>
                <a:schemeClr val="dk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68" name="CustomShape 4"/>
          <p:cNvSpPr/>
          <p:nvPr/>
        </p:nvSpPr>
        <p:spPr>
          <a:xfrm>
            <a:off x="0" y="5778000"/>
            <a:ext cx="12189960" cy="1077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9" name="CustomShape 5"/>
          <p:cNvSpPr/>
          <p:nvPr/>
        </p:nvSpPr>
        <p:spPr>
          <a:xfrm>
            <a:off x="0" y="0"/>
            <a:ext cx="12189960" cy="1077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70" name="Google Shape;358;p79" descr=""/>
          <p:cNvPicPr/>
          <p:nvPr/>
        </p:nvPicPr>
        <p:blipFill>
          <a:blip r:embed="rId2"/>
          <a:stretch/>
        </p:blipFill>
        <p:spPr>
          <a:xfrm>
            <a:off x="1324440" y="0"/>
            <a:ext cx="1745280" cy="2289960"/>
          </a:xfrm>
          <a:prstGeom prst="rect">
            <a:avLst/>
          </a:prstGeom>
          <a:ln>
            <a:noFill/>
          </a:ln>
        </p:spPr>
      </p:pic>
      <p:sp>
        <p:nvSpPr>
          <p:cNvPr id="271" name="PlaceHolder 6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PlaceHolder 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" name="Group 1"/>
          <p:cNvGrpSpPr/>
          <p:nvPr/>
        </p:nvGrpSpPr>
        <p:grpSpPr>
          <a:xfrm>
            <a:off x="1103040" y="1218960"/>
            <a:ext cx="9984960" cy="84960"/>
            <a:chOff x="1103040" y="1218960"/>
            <a:chExt cx="9984960" cy="84960"/>
          </a:xfrm>
        </p:grpSpPr>
        <p:sp>
          <p:nvSpPr>
            <p:cNvPr id="310" name="CustomShape 2"/>
            <p:cNvSpPr/>
            <p:nvPr/>
          </p:nvSpPr>
          <p:spPr>
            <a:xfrm flipH="1">
              <a:off x="1103040" y="1218960"/>
              <a:ext cx="99849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38160">
              <a:solidFill>
                <a:schemeClr val="dk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1" name="CustomShape 3"/>
            <p:cNvSpPr/>
            <p:nvPr/>
          </p:nvSpPr>
          <p:spPr>
            <a:xfrm flipH="1">
              <a:off x="1103040" y="1303560"/>
              <a:ext cx="99849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600">
              <a:solidFill>
                <a:schemeClr val="dk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12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" name="Group 1"/>
          <p:cNvGrpSpPr/>
          <p:nvPr/>
        </p:nvGrpSpPr>
        <p:grpSpPr>
          <a:xfrm>
            <a:off x="1103040" y="1218960"/>
            <a:ext cx="9984960" cy="84960"/>
            <a:chOff x="1103040" y="1218960"/>
            <a:chExt cx="9984960" cy="84960"/>
          </a:xfrm>
        </p:grpSpPr>
        <p:sp>
          <p:nvSpPr>
            <p:cNvPr id="351" name="CustomShape 2"/>
            <p:cNvSpPr/>
            <p:nvPr/>
          </p:nvSpPr>
          <p:spPr>
            <a:xfrm flipH="1">
              <a:off x="1103040" y="1218960"/>
              <a:ext cx="99849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38160">
              <a:solidFill>
                <a:schemeClr val="dk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2" name="CustomShape 3"/>
            <p:cNvSpPr/>
            <p:nvPr/>
          </p:nvSpPr>
          <p:spPr>
            <a:xfrm flipH="1">
              <a:off x="1103040" y="1303560"/>
              <a:ext cx="99849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600">
              <a:solidFill>
                <a:schemeClr val="dk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5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9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CustomShape 1"/>
          <p:cNvSpPr/>
          <p:nvPr/>
        </p:nvSpPr>
        <p:spPr>
          <a:xfrm>
            <a:off x="1104840" y="2292120"/>
            <a:ext cx="5731920" cy="2217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/>
          <a:p>
            <a:pPr>
              <a:lnSpc>
                <a:spcPct val="90000"/>
              </a:lnSpc>
            </a:pPr>
            <a:r>
              <a:rPr b="0" lang="pt-BR" sz="4400" spc="-1" strike="noStrike">
                <a:solidFill>
                  <a:srgbClr val="514843"/>
                </a:solidFill>
                <a:latin typeface="Arial"/>
                <a:ea typeface="Arial"/>
              </a:rPr>
              <a:t>LEV VYGOTSKY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448" name="CustomShape 2"/>
          <p:cNvSpPr/>
          <p:nvPr/>
        </p:nvSpPr>
        <p:spPr>
          <a:xfrm>
            <a:off x="1104840" y="4511880"/>
            <a:ext cx="5731920" cy="95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/>
          <a:p>
            <a:pPr algn="r">
              <a:lnSpc>
                <a:spcPct val="90000"/>
              </a:lnSpc>
            </a:pPr>
            <a:r>
              <a:rPr b="0" lang="pt-BR" sz="1800" spc="-1" strike="noStrike">
                <a:solidFill>
                  <a:srgbClr val="514843"/>
                </a:solidFill>
                <a:latin typeface="Arial"/>
                <a:ea typeface="Arial"/>
              </a:rPr>
              <a:t>Mayara Aparecida Corrêa</a:t>
            </a:r>
            <a:endParaRPr b="0" lang="pt-BR" sz="1800" spc="-1" strike="noStrike">
              <a:latin typeface="Arial"/>
            </a:endParaRPr>
          </a:p>
          <a:p>
            <a:pPr algn="r">
              <a:lnSpc>
                <a:spcPct val="90000"/>
              </a:lnSpc>
            </a:pPr>
            <a:r>
              <a:rPr b="0" lang="pt-BR" sz="1800" spc="-1" strike="noStrike">
                <a:solidFill>
                  <a:srgbClr val="514843"/>
                </a:solidFill>
                <a:latin typeface="Arial"/>
                <a:ea typeface="Arial"/>
              </a:rPr>
              <a:t>Graduanda Eng. Agronômica - ESALQ/USP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pt-BR" sz="1800" spc="-1" strike="noStrike">
              <a:latin typeface="Arial"/>
            </a:endParaRPr>
          </a:p>
        </p:txBody>
      </p:sp>
      <p:pic>
        <p:nvPicPr>
          <p:cNvPr id="449" name="Google Shape;587;p131" descr=""/>
          <p:cNvPicPr/>
          <p:nvPr/>
        </p:nvPicPr>
        <p:blipFill>
          <a:blip r:embed="rId1"/>
          <a:stretch/>
        </p:blipFill>
        <p:spPr>
          <a:xfrm>
            <a:off x="8063280" y="1310760"/>
            <a:ext cx="3044520" cy="4206600"/>
          </a:xfrm>
          <a:prstGeom prst="rect">
            <a:avLst/>
          </a:prstGeom>
          <a:ln w="12600">
            <a:solidFill>
              <a:schemeClr val="dk1"/>
            </a:solidFill>
            <a:miter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CustomShape 1"/>
          <p:cNvSpPr/>
          <p:nvPr/>
        </p:nvSpPr>
        <p:spPr>
          <a:xfrm>
            <a:off x="1104840" y="76320"/>
            <a:ext cx="9978480" cy="109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b"/>
          <a:p>
            <a:pPr>
              <a:lnSpc>
                <a:spcPct val="90000"/>
              </a:lnSpc>
            </a:pPr>
            <a:r>
              <a:rPr b="0" lang="pt-BR" sz="2800" spc="-1" strike="noStrike">
                <a:solidFill>
                  <a:srgbClr val="514843"/>
                </a:solidFill>
                <a:latin typeface="Arial"/>
                <a:ea typeface="Arial"/>
              </a:rPr>
              <a:t>Ideia Básica 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465" name="CustomShape 2"/>
          <p:cNvSpPr/>
          <p:nvPr/>
        </p:nvSpPr>
        <p:spPr>
          <a:xfrm>
            <a:off x="475560" y="1098720"/>
            <a:ext cx="10827720" cy="451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200000"/>
              </a:lnSpc>
            </a:pPr>
            <a:endParaRPr b="0" lang="pt-BR" sz="1800" spc="-1" strike="noStrike">
              <a:latin typeface="Arial"/>
            </a:endParaRPr>
          </a:p>
          <a:p>
            <a:pPr marL="285840" indent="-283680">
              <a:lnSpc>
                <a:spcPct val="200000"/>
              </a:lnSpc>
              <a:buClr>
                <a:srgbClr val="514843"/>
              </a:buClr>
              <a:buFont typeface="Noto Sans Symbols"/>
              <a:buChar char="▪"/>
            </a:pPr>
            <a:r>
              <a:rPr b="0" lang="pt-BR" sz="2200" spc="-1" strike="noStrike">
                <a:solidFill>
                  <a:srgbClr val="514843"/>
                </a:solidFill>
                <a:latin typeface="Calibri"/>
                <a:ea typeface="Calibri"/>
              </a:rPr>
              <a:t>O homem se relaciona com o mundo de uma forma mediada. </a:t>
            </a:r>
            <a:endParaRPr b="0" lang="pt-BR" sz="2200" spc="-1" strike="noStrike">
              <a:latin typeface="Arial"/>
            </a:endParaRPr>
          </a:p>
          <a:p>
            <a:pPr marL="285840" indent="-283680">
              <a:lnSpc>
                <a:spcPct val="200000"/>
              </a:lnSpc>
              <a:buClr>
                <a:srgbClr val="514843"/>
              </a:buClr>
              <a:buFont typeface="Noto Sans Symbols"/>
              <a:buChar char="▪"/>
            </a:pPr>
            <a:r>
              <a:rPr b="0" lang="pt-BR" sz="2200" spc="-1" strike="noStrike">
                <a:solidFill>
                  <a:srgbClr val="514843"/>
                </a:solidFill>
                <a:latin typeface="Calibri"/>
                <a:ea typeface="Calibri"/>
              </a:rPr>
              <a:t>Homem se relaciona com o mundo através de instrumentos ou de signos. Exemplo: cortar o pão.</a:t>
            </a:r>
            <a:endParaRPr b="0" lang="pt-BR" sz="2200" spc="-1" strike="noStrike">
              <a:latin typeface="Arial"/>
            </a:endParaRPr>
          </a:p>
          <a:p>
            <a:pPr marL="285840" indent="-283680">
              <a:lnSpc>
                <a:spcPct val="200000"/>
              </a:lnSpc>
              <a:buClr>
                <a:srgbClr val="514843"/>
              </a:buClr>
              <a:buFont typeface="Noto Sans Symbols"/>
              <a:buChar char="▪"/>
            </a:pPr>
            <a:r>
              <a:rPr b="0" lang="pt-BR" sz="2200" spc="-1" strike="noStrike">
                <a:solidFill>
                  <a:srgbClr val="514843"/>
                </a:solidFill>
                <a:latin typeface="Calibri"/>
                <a:ea typeface="Calibri"/>
              </a:rPr>
              <a:t>Signos formas posteriores de mediação, representação mental. Exemplo: mesa; vela.</a:t>
            </a:r>
            <a:endParaRPr b="0" lang="pt-BR" sz="2200" spc="-1" strike="noStrike">
              <a:latin typeface="Arial"/>
            </a:endParaRPr>
          </a:p>
          <a:p>
            <a:pPr marL="285840" indent="-283680">
              <a:lnSpc>
                <a:spcPct val="200000"/>
              </a:lnSpc>
              <a:buClr>
                <a:srgbClr val="514843"/>
              </a:buClr>
              <a:buFont typeface="Noto Sans Symbols"/>
              <a:buChar char="▪"/>
            </a:pPr>
            <a:r>
              <a:rPr b="0" lang="pt-BR" sz="2200" spc="-1" strike="noStrike">
                <a:solidFill>
                  <a:srgbClr val="514843"/>
                </a:solidFill>
                <a:latin typeface="Calibri"/>
                <a:ea typeface="Calibri"/>
              </a:rPr>
              <a:t>Sistema simbólico articulado para interagir com o meio - Classificação dos objetos.</a:t>
            </a:r>
            <a:endParaRPr b="0" lang="pt-BR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2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CustomShape 1"/>
          <p:cNvSpPr/>
          <p:nvPr/>
        </p:nvSpPr>
        <p:spPr>
          <a:xfrm>
            <a:off x="1104840" y="2971800"/>
            <a:ext cx="10068840" cy="168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/>
          <a:p>
            <a:pPr>
              <a:lnSpc>
                <a:spcPct val="90000"/>
              </a:lnSpc>
            </a:pPr>
            <a:r>
              <a:rPr b="0" lang="pt-BR" sz="4400" spc="-1" strike="noStrike">
                <a:solidFill>
                  <a:srgbClr val="ffffff"/>
                </a:solidFill>
                <a:latin typeface="Arial"/>
                <a:ea typeface="Arial"/>
              </a:rPr>
              <a:t>LINGUAGEM E PENSAMENTO</a:t>
            </a:r>
            <a:endParaRPr b="0" lang="pt-BR" sz="44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CustomShape 1"/>
          <p:cNvSpPr/>
          <p:nvPr/>
        </p:nvSpPr>
        <p:spPr>
          <a:xfrm>
            <a:off x="1104840" y="76320"/>
            <a:ext cx="9978480" cy="109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b"/>
          <a:p>
            <a:pPr>
              <a:lnSpc>
                <a:spcPct val="90000"/>
              </a:lnSpc>
            </a:pPr>
            <a:r>
              <a:rPr b="0" lang="pt-BR" sz="3200" spc="-1" strike="noStrike">
                <a:solidFill>
                  <a:srgbClr val="514843"/>
                </a:solidFill>
                <a:latin typeface="Arial"/>
                <a:ea typeface="Arial"/>
              </a:rPr>
              <a:t>Linguagem</a:t>
            </a:r>
            <a:endParaRPr b="0" lang="pt-BR" sz="3200" spc="-1" strike="noStrike">
              <a:latin typeface="Arial"/>
            </a:endParaRPr>
          </a:p>
        </p:txBody>
      </p:sp>
      <p:sp>
        <p:nvSpPr>
          <p:cNvPr id="468" name="CustomShape 2"/>
          <p:cNvSpPr/>
          <p:nvPr/>
        </p:nvSpPr>
        <p:spPr>
          <a:xfrm>
            <a:off x="790560" y="1600200"/>
            <a:ext cx="10611720" cy="500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/>
          <a:p>
            <a:pPr marL="343080" indent="-413640">
              <a:lnSpc>
                <a:spcPct val="170000"/>
              </a:lnSpc>
              <a:buClr>
                <a:srgbClr val="514843"/>
              </a:buClr>
              <a:buFont typeface="Calibri"/>
              <a:buChar char="▪"/>
            </a:pPr>
            <a:r>
              <a:rPr b="0" lang="pt-BR" sz="2200" spc="-1" strike="noStrike">
                <a:solidFill>
                  <a:srgbClr val="514843"/>
                </a:solidFill>
                <a:latin typeface="Calibri"/>
                <a:ea typeface="Calibri"/>
              </a:rPr>
              <a:t>Duas funções básicas. Primeira é a comunicação (Filogênese). </a:t>
            </a:r>
            <a:endParaRPr b="0" lang="pt-BR" sz="2200" spc="-1" strike="noStrike">
              <a:latin typeface="Arial"/>
            </a:endParaRPr>
          </a:p>
          <a:p>
            <a:pPr marL="343080" indent="-413640">
              <a:lnSpc>
                <a:spcPct val="170000"/>
              </a:lnSpc>
              <a:spcBef>
                <a:spcPts val="1199"/>
              </a:spcBef>
              <a:buClr>
                <a:srgbClr val="514843"/>
              </a:buClr>
              <a:buFont typeface="Calibri"/>
              <a:buChar char="▪"/>
            </a:pPr>
            <a:r>
              <a:rPr b="0" lang="pt-BR" sz="2200" spc="-1" strike="noStrike">
                <a:solidFill>
                  <a:srgbClr val="514843"/>
                </a:solidFill>
                <a:latin typeface="Calibri"/>
                <a:ea typeface="Calibri"/>
              </a:rPr>
              <a:t>Criança e inteligência prática. Relação com a espécie, exemplo chimpanzé </a:t>
            </a:r>
            <a:endParaRPr b="0" lang="pt-BR" sz="2200" spc="-1" strike="noStrike">
              <a:latin typeface="Arial"/>
            </a:endParaRPr>
          </a:p>
          <a:p>
            <a:pPr marL="343080" indent="-413640">
              <a:lnSpc>
                <a:spcPct val="170000"/>
              </a:lnSpc>
              <a:spcBef>
                <a:spcPts val="1199"/>
              </a:spcBef>
              <a:buClr>
                <a:srgbClr val="514843"/>
              </a:buClr>
              <a:buFont typeface="Calibri"/>
              <a:buChar char="▪"/>
            </a:pPr>
            <a:r>
              <a:rPr b="0" lang="pt-BR" sz="2200" spc="-1" strike="noStrike">
                <a:solidFill>
                  <a:srgbClr val="514843"/>
                </a:solidFill>
                <a:latin typeface="Calibri"/>
                <a:ea typeface="Calibri"/>
              </a:rPr>
              <a:t>Criança capaz de resolver problemas do meio, sem representação simbólica (inerente a espécie).  </a:t>
            </a:r>
            <a:endParaRPr b="0" lang="pt-BR" sz="2200" spc="-1" strike="noStrike">
              <a:latin typeface="Arial"/>
            </a:endParaRPr>
          </a:p>
          <a:p>
            <a:pPr marL="343080" indent="-413640">
              <a:lnSpc>
                <a:spcPct val="170000"/>
              </a:lnSpc>
              <a:spcBef>
                <a:spcPts val="1199"/>
              </a:spcBef>
              <a:buClr>
                <a:srgbClr val="514843"/>
              </a:buClr>
              <a:buFont typeface="Calibri"/>
              <a:buChar char="▪"/>
            </a:pPr>
            <a:r>
              <a:rPr b="0" lang="pt-BR" sz="2200" spc="-1" strike="noStrike">
                <a:solidFill>
                  <a:srgbClr val="514843"/>
                </a:solidFill>
                <a:latin typeface="Calibri"/>
                <a:ea typeface="Calibri"/>
              </a:rPr>
              <a:t>Segunda função básica é pensamento generalizante. Pensamento e linguagem juntas. </a:t>
            </a:r>
            <a:endParaRPr b="0" lang="pt-BR" sz="2200" spc="-1" strike="noStrike">
              <a:latin typeface="Arial"/>
            </a:endParaRPr>
          </a:p>
          <a:p>
            <a:pPr marL="343080" indent="-413640">
              <a:lnSpc>
                <a:spcPct val="170000"/>
              </a:lnSpc>
              <a:spcBef>
                <a:spcPts val="1199"/>
              </a:spcBef>
              <a:buClr>
                <a:srgbClr val="514843"/>
              </a:buClr>
              <a:buFont typeface="Calibri"/>
              <a:buChar char="▪"/>
            </a:pPr>
            <a:r>
              <a:rPr b="0" lang="pt-BR" sz="2200" spc="-1" strike="noStrike">
                <a:solidFill>
                  <a:srgbClr val="514843"/>
                </a:solidFill>
                <a:latin typeface="Calibri"/>
                <a:ea typeface="Calibri"/>
              </a:rPr>
              <a:t>Linguagem e pensamento, linguagem como um instrumento de pensamento. </a:t>
            </a:r>
            <a:endParaRPr b="0" lang="pt-BR" sz="2200" spc="-1" strike="noStrike">
              <a:latin typeface="Arial"/>
            </a:endParaRPr>
          </a:p>
          <a:p>
            <a:pPr marL="343080" indent="-413640">
              <a:lnSpc>
                <a:spcPct val="170000"/>
              </a:lnSpc>
              <a:spcBef>
                <a:spcPts val="1199"/>
              </a:spcBef>
              <a:buClr>
                <a:srgbClr val="514843"/>
              </a:buClr>
              <a:buFont typeface="Calibri"/>
              <a:buChar char="▪"/>
            </a:pPr>
            <a:r>
              <a:rPr b="0" lang="pt-BR" sz="2200" spc="-1" strike="noStrike">
                <a:solidFill>
                  <a:srgbClr val="514843"/>
                </a:solidFill>
                <a:latin typeface="Calibri"/>
                <a:ea typeface="Calibri"/>
              </a:rPr>
              <a:t>Língua: Criança em ambiente que já possui uma língua, criança internaliza a língua.</a:t>
            </a:r>
            <a:endParaRPr b="0" lang="pt-BR" sz="2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b="0" lang="pt-BR" sz="2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r>
              <a:rPr b="0" lang="pt-BR" sz="580" spc="-1" strike="noStrike">
                <a:solidFill>
                  <a:srgbClr val="514843"/>
                </a:solidFill>
                <a:latin typeface="Arial"/>
                <a:ea typeface="Arial"/>
              </a:rPr>
              <a:t>  </a:t>
            </a:r>
            <a:endParaRPr b="0" lang="pt-BR" sz="58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b="0" lang="pt-BR" sz="58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b="0" lang="pt-BR" sz="58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b="0" lang="pt-BR" sz="58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CustomShape 1"/>
          <p:cNvSpPr/>
          <p:nvPr/>
        </p:nvSpPr>
        <p:spPr>
          <a:xfrm>
            <a:off x="1104840" y="2292120"/>
            <a:ext cx="10094400" cy="2217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/>
          <a:p>
            <a:pPr>
              <a:lnSpc>
                <a:spcPct val="90000"/>
              </a:lnSpc>
            </a:pPr>
            <a:r>
              <a:rPr b="0" lang="pt-BR" sz="4400" spc="-1" strike="noStrike">
                <a:solidFill>
                  <a:srgbClr val="514843"/>
                </a:solidFill>
                <a:latin typeface="Arial"/>
                <a:ea typeface="Arial"/>
              </a:rPr>
              <a:t>DESENVOLVIMENTO E APRENDIZAGEM</a:t>
            </a:r>
            <a:endParaRPr b="0" lang="pt-BR" sz="44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CustomShape 1"/>
          <p:cNvSpPr/>
          <p:nvPr/>
        </p:nvSpPr>
        <p:spPr>
          <a:xfrm>
            <a:off x="1104840" y="76320"/>
            <a:ext cx="9978480" cy="109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b"/>
          <a:p>
            <a:pPr>
              <a:lnSpc>
                <a:spcPct val="90000"/>
              </a:lnSpc>
            </a:pPr>
            <a:r>
              <a:rPr b="0" lang="pt-BR" sz="3200" spc="-1" strike="noStrike">
                <a:solidFill>
                  <a:srgbClr val="514843"/>
                </a:solidFill>
                <a:latin typeface="Arial"/>
                <a:ea typeface="Arial"/>
              </a:rPr>
              <a:t>Ideias básicas</a:t>
            </a:r>
            <a:endParaRPr b="0" lang="pt-BR" sz="3200" spc="-1" strike="noStrike">
              <a:latin typeface="Arial"/>
            </a:endParaRPr>
          </a:p>
        </p:txBody>
      </p:sp>
      <p:sp>
        <p:nvSpPr>
          <p:cNvPr id="471" name="CustomShape 2"/>
          <p:cNvSpPr/>
          <p:nvPr/>
        </p:nvSpPr>
        <p:spPr>
          <a:xfrm>
            <a:off x="828720" y="1733400"/>
            <a:ext cx="10545120" cy="456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/>
          <a:p>
            <a:pPr marL="285840" indent="-283680">
              <a:lnSpc>
                <a:spcPct val="90000"/>
              </a:lnSpc>
              <a:buClr>
                <a:srgbClr val="514843"/>
              </a:buClr>
              <a:buFont typeface="Noto Sans Symbols"/>
              <a:buChar char="▪"/>
            </a:pPr>
            <a:r>
              <a:rPr b="0" lang="pt-BR" sz="2200" spc="-1" strike="noStrike">
                <a:solidFill>
                  <a:srgbClr val="514843"/>
                </a:solidFill>
                <a:latin typeface="Calibri"/>
                <a:ea typeface="Calibri"/>
              </a:rPr>
              <a:t>Desenvolvimento acontece de fora para dentro.</a:t>
            </a:r>
            <a:endParaRPr b="0" lang="pt-BR" sz="2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b="0" lang="pt-BR" sz="2200" spc="-1" strike="noStrike">
              <a:latin typeface="Arial"/>
            </a:endParaRPr>
          </a:p>
          <a:p>
            <a:pPr marL="285840" indent="-283680">
              <a:lnSpc>
                <a:spcPct val="90000"/>
              </a:lnSpc>
              <a:spcBef>
                <a:spcPts val="1199"/>
              </a:spcBef>
              <a:buClr>
                <a:srgbClr val="514843"/>
              </a:buClr>
              <a:buFont typeface="Noto Sans Symbols"/>
              <a:buChar char="▪"/>
            </a:pPr>
            <a:r>
              <a:rPr b="0" lang="pt-BR" sz="2200" spc="-1" strike="noStrike">
                <a:solidFill>
                  <a:srgbClr val="514843"/>
                </a:solidFill>
                <a:latin typeface="Calibri"/>
                <a:ea typeface="Calibri"/>
              </a:rPr>
              <a:t>Criança aprende para desenvolver.</a:t>
            </a:r>
            <a:endParaRPr b="0" lang="pt-BR" sz="2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b="0" lang="pt-BR" sz="2200" spc="-1" strike="noStrike">
              <a:latin typeface="Arial"/>
            </a:endParaRPr>
          </a:p>
          <a:p>
            <a:pPr marL="285840" indent="-283680">
              <a:lnSpc>
                <a:spcPct val="90000"/>
              </a:lnSpc>
              <a:spcBef>
                <a:spcPts val="1199"/>
              </a:spcBef>
              <a:buClr>
                <a:srgbClr val="514843"/>
              </a:buClr>
              <a:buFont typeface="Noto Sans Symbols"/>
              <a:buChar char="▪"/>
            </a:pPr>
            <a:r>
              <a:rPr b="0" lang="pt-BR" sz="2200" spc="-1" strike="noStrike">
                <a:solidFill>
                  <a:srgbClr val="514843"/>
                </a:solidFill>
                <a:latin typeface="Calibri"/>
                <a:ea typeface="Calibri"/>
              </a:rPr>
              <a:t>Principal diferença entre Piaget e Vygotsky</a:t>
            </a:r>
            <a:endParaRPr b="0" lang="pt-BR" sz="2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b="0" lang="pt-BR" sz="2200" spc="-1" strike="noStrike">
              <a:latin typeface="Arial"/>
            </a:endParaRPr>
          </a:p>
          <a:p>
            <a:pPr marL="285840" indent="-283680">
              <a:lnSpc>
                <a:spcPct val="90000"/>
              </a:lnSpc>
              <a:spcBef>
                <a:spcPts val="1199"/>
              </a:spcBef>
              <a:buClr>
                <a:srgbClr val="514843"/>
              </a:buClr>
              <a:buFont typeface="Noto Sans Symbols"/>
              <a:buChar char="▪"/>
            </a:pPr>
            <a:r>
              <a:rPr b="0" lang="pt-BR" sz="2200" spc="-1" strike="noStrike">
                <a:solidFill>
                  <a:srgbClr val="514843"/>
                </a:solidFill>
                <a:latin typeface="Calibri"/>
                <a:ea typeface="Calibri"/>
              </a:rPr>
              <a:t>Importância das brincadeiras, jogo simbólico e de papéis.</a:t>
            </a:r>
            <a:endParaRPr b="0" lang="pt-BR" sz="2200" spc="-1" strike="noStrike">
              <a:latin typeface="Arial"/>
            </a:endParaRPr>
          </a:p>
          <a:p>
            <a:pPr marL="285840" indent="-283680">
              <a:lnSpc>
                <a:spcPct val="90000"/>
              </a:lnSpc>
              <a:spcBef>
                <a:spcPts val="1199"/>
              </a:spcBef>
              <a:buClr>
                <a:srgbClr val="514843"/>
              </a:buClr>
              <a:buFont typeface="Noto Sans Symbols"/>
              <a:buChar char="▪"/>
            </a:pPr>
            <a:r>
              <a:rPr b="0" lang="pt-BR" sz="2200" spc="-1" strike="noStrike">
                <a:solidFill>
                  <a:srgbClr val="514843"/>
                </a:solidFill>
                <a:latin typeface="Calibri"/>
                <a:ea typeface="Calibri"/>
              </a:rPr>
              <a:t> </a:t>
            </a:r>
            <a:endParaRPr b="0" lang="pt-BR" sz="2200" spc="-1" strike="noStrike">
              <a:latin typeface="Arial"/>
            </a:endParaRPr>
          </a:p>
          <a:p>
            <a:pPr marL="285840" indent="-283680">
              <a:lnSpc>
                <a:spcPct val="90000"/>
              </a:lnSpc>
              <a:spcBef>
                <a:spcPts val="1199"/>
              </a:spcBef>
              <a:buClr>
                <a:srgbClr val="514843"/>
              </a:buClr>
              <a:buFont typeface="Noto Sans Symbols"/>
              <a:buChar char="▪"/>
            </a:pPr>
            <a:r>
              <a:rPr b="0" lang="pt-BR" sz="2200" spc="-1" strike="noStrike">
                <a:solidFill>
                  <a:srgbClr val="514843"/>
                </a:solidFill>
                <a:latin typeface="Calibri"/>
                <a:ea typeface="Calibri"/>
              </a:rPr>
              <a:t>No brinquedo a criança se relaciona com o significado dos objetos.</a:t>
            </a:r>
            <a:endParaRPr b="0" lang="pt-BR" sz="2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b="0" lang="pt-BR" sz="2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r>
              <a:rPr b="0" lang="pt-BR" sz="1800" spc="-1" strike="noStrike">
                <a:solidFill>
                  <a:srgbClr val="514843"/>
                </a:solidFill>
                <a:latin typeface="Arial"/>
                <a:ea typeface="Arial"/>
              </a:rPr>
              <a:t>  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CustomShape 1"/>
          <p:cNvSpPr/>
          <p:nvPr/>
        </p:nvSpPr>
        <p:spPr>
          <a:xfrm>
            <a:off x="1104840" y="2292120"/>
            <a:ext cx="10094400" cy="2217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/>
          <a:p>
            <a:pPr>
              <a:lnSpc>
                <a:spcPct val="90000"/>
              </a:lnSpc>
            </a:pPr>
            <a:r>
              <a:rPr b="0" lang="pt-BR" sz="4400" spc="-1" strike="noStrike">
                <a:solidFill>
                  <a:srgbClr val="514843"/>
                </a:solidFill>
                <a:latin typeface="Arial"/>
                <a:ea typeface="Arial"/>
              </a:rPr>
              <a:t>ZONA DE DESENVOLVIMENTO PROXIMAL</a:t>
            </a:r>
            <a:endParaRPr b="0" lang="pt-BR" sz="44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CustomShape 1"/>
          <p:cNvSpPr/>
          <p:nvPr/>
        </p:nvSpPr>
        <p:spPr>
          <a:xfrm>
            <a:off x="1104840" y="76320"/>
            <a:ext cx="9978480" cy="109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b"/>
          <a:p>
            <a:pPr>
              <a:lnSpc>
                <a:spcPct val="90000"/>
              </a:lnSpc>
            </a:pPr>
            <a:r>
              <a:rPr b="0" lang="pt-BR" sz="3200" spc="-1" strike="noStrike">
                <a:solidFill>
                  <a:srgbClr val="514843"/>
                </a:solidFill>
                <a:latin typeface="Arial"/>
                <a:ea typeface="Arial"/>
              </a:rPr>
              <a:t>Ideias básicas</a:t>
            </a:r>
            <a:endParaRPr b="0" lang="pt-BR" sz="3200" spc="-1" strike="noStrike">
              <a:latin typeface="Arial"/>
            </a:endParaRPr>
          </a:p>
        </p:txBody>
      </p:sp>
      <p:sp>
        <p:nvSpPr>
          <p:cNvPr id="474" name="CustomShape 2"/>
          <p:cNvSpPr/>
          <p:nvPr/>
        </p:nvSpPr>
        <p:spPr>
          <a:xfrm>
            <a:off x="676440" y="1619280"/>
            <a:ext cx="10850040" cy="507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/>
          <a:p>
            <a:pPr marL="343080" indent="-340920">
              <a:lnSpc>
                <a:spcPct val="150000"/>
              </a:lnSpc>
              <a:buClr>
                <a:srgbClr val="514843"/>
              </a:buClr>
              <a:buFont typeface="Noto Sans Symbols"/>
              <a:buChar char="▪"/>
            </a:pPr>
            <a:r>
              <a:rPr b="0" lang="pt-BR" sz="2140" spc="-1" strike="noStrike">
                <a:solidFill>
                  <a:srgbClr val="514843"/>
                </a:solidFill>
                <a:latin typeface="Calibri"/>
                <a:ea typeface="Calibri"/>
              </a:rPr>
              <a:t>Desenvolvimento precisa ser visto naquilo que não aconteceu.</a:t>
            </a:r>
            <a:endParaRPr b="0" lang="pt-BR" sz="2140" spc="-1" strike="noStrike">
              <a:latin typeface="Arial"/>
            </a:endParaRPr>
          </a:p>
          <a:p>
            <a:pPr marL="343080" indent="-340920">
              <a:lnSpc>
                <a:spcPct val="150000"/>
              </a:lnSpc>
              <a:spcBef>
                <a:spcPts val="1199"/>
              </a:spcBef>
              <a:buClr>
                <a:srgbClr val="514843"/>
              </a:buClr>
              <a:buFont typeface="Noto Sans Symbols"/>
              <a:buChar char="▪"/>
            </a:pPr>
            <a:r>
              <a:rPr b="0" lang="pt-BR" sz="2140" spc="-1" strike="noStrike">
                <a:solidFill>
                  <a:srgbClr val="514843"/>
                </a:solidFill>
                <a:latin typeface="Calibri"/>
                <a:ea typeface="Calibri"/>
              </a:rPr>
              <a:t>Nível de desenvolvimento real (Desenvolvimento passado).</a:t>
            </a:r>
            <a:endParaRPr b="0" lang="pt-BR" sz="2140" spc="-1" strike="noStrike">
              <a:latin typeface="Arial"/>
            </a:endParaRPr>
          </a:p>
          <a:p>
            <a:pPr marL="343080" indent="-340920">
              <a:lnSpc>
                <a:spcPct val="150000"/>
              </a:lnSpc>
              <a:spcBef>
                <a:spcPts val="1199"/>
              </a:spcBef>
              <a:buClr>
                <a:srgbClr val="514843"/>
              </a:buClr>
              <a:buFont typeface="Noto Sans Symbols"/>
              <a:buChar char="▪"/>
            </a:pPr>
            <a:r>
              <a:rPr b="0" lang="pt-BR" sz="2140" spc="-1" strike="noStrike">
                <a:solidFill>
                  <a:srgbClr val="514843"/>
                </a:solidFill>
                <a:latin typeface="Calibri"/>
                <a:ea typeface="Calibri"/>
              </a:rPr>
              <a:t>Nível desenvolvimento potencial.</a:t>
            </a:r>
            <a:endParaRPr b="0" lang="pt-BR" sz="2140" spc="-1" strike="noStrike">
              <a:latin typeface="Arial"/>
            </a:endParaRPr>
          </a:p>
          <a:p>
            <a:pPr marL="343080" indent="-340920">
              <a:lnSpc>
                <a:spcPct val="150000"/>
              </a:lnSpc>
              <a:spcBef>
                <a:spcPts val="1199"/>
              </a:spcBef>
              <a:buClr>
                <a:srgbClr val="514843"/>
              </a:buClr>
              <a:buFont typeface="Noto Sans Symbols"/>
              <a:buChar char="▪"/>
            </a:pPr>
            <a:r>
              <a:rPr b="0" lang="pt-BR" sz="2140" spc="-1" strike="noStrike">
                <a:solidFill>
                  <a:srgbClr val="514843"/>
                </a:solidFill>
                <a:latin typeface="Calibri"/>
                <a:ea typeface="Calibri"/>
              </a:rPr>
              <a:t>É na zona de desenvolvimento proximal que acontece as intervenções pedagógicas. </a:t>
            </a:r>
            <a:endParaRPr b="0" lang="pt-BR" sz="2140" spc="-1" strike="noStrike">
              <a:latin typeface="Arial"/>
            </a:endParaRPr>
          </a:p>
          <a:p>
            <a:pPr marL="343080" indent="-340920">
              <a:lnSpc>
                <a:spcPct val="150000"/>
              </a:lnSpc>
              <a:spcBef>
                <a:spcPts val="1199"/>
              </a:spcBef>
              <a:buClr>
                <a:srgbClr val="514843"/>
              </a:buClr>
              <a:buFont typeface="Noto Sans Symbols"/>
              <a:buChar char="▪"/>
            </a:pPr>
            <a:r>
              <a:rPr b="0" lang="pt-BR" sz="2140" spc="-1" strike="noStrike">
                <a:solidFill>
                  <a:srgbClr val="514843"/>
                </a:solidFill>
                <a:latin typeface="Calibri"/>
                <a:ea typeface="Calibri"/>
              </a:rPr>
              <a:t>Porém, não é um conceito instrumental. Educador não consegue aplicar em sala de aula.</a:t>
            </a:r>
            <a:endParaRPr b="0" lang="pt-BR" sz="2140" spc="-1" strike="noStrike">
              <a:latin typeface="Arial"/>
            </a:endParaRPr>
          </a:p>
          <a:p>
            <a:pPr marL="343080" indent="-340920">
              <a:lnSpc>
                <a:spcPct val="150000"/>
              </a:lnSpc>
              <a:spcBef>
                <a:spcPts val="1199"/>
              </a:spcBef>
              <a:buClr>
                <a:srgbClr val="514843"/>
              </a:buClr>
              <a:buFont typeface="Noto Sans Symbols"/>
              <a:buChar char="▪"/>
            </a:pPr>
            <a:r>
              <a:rPr b="0" lang="pt-BR" sz="2140" spc="-1" strike="noStrike">
                <a:solidFill>
                  <a:srgbClr val="514843"/>
                </a:solidFill>
                <a:latin typeface="Calibri"/>
                <a:ea typeface="Calibri"/>
              </a:rPr>
              <a:t>Não é um conceito visível.</a:t>
            </a:r>
            <a:endParaRPr b="0" lang="pt-BR" sz="214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b="0" lang="pt-BR" sz="214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b="0" lang="pt-BR" sz="214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b="0" lang="pt-BR" sz="214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r>
              <a:rPr b="0" lang="pt-BR" sz="1750" spc="-1" strike="noStrike">
                <a:solidFill>
                  <a:srgbClr val="514843"/>
                </a:solidFill>
                <a:latin typeface="Arial"/>
                <a:ea typeface="Arial"/>
              </a:rPr>
              <a:t>  </a:t>
            </a:r>
            <a:endParaRPr b="0" lang="pt-BR" sz="175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b="0" lang="pt-BR" sz="175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b="0" lang="pt-BR" sz="175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b="0" lang="pt-BR" sz="175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1104840" y="2971800"/>
            <a:ext cx="10068840" cy="168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/>
          <a:p>
            <a:pPr>
              <a:lnSpc>
                <a:spcPct val="90000"/>
              </a:lnSpc>
            </a:pPr>
            <a:r>
              <a:rPr b="0" lang="pt-BR" sz="4400" spc="-1" strike="noStrike">
                <a:solidFill>
                  <a:srgbClr val="ffffff"/>
                </a:solidFill>
                <a:latin typeface="Arial"/>
                <a:ea typeface="Arial"/>
              </a:rPr>
              <a:t>INTERVENÇÃO PEDAGÓGICA</a:t>
            </a:r>
            <a:endParaRPr b="0" lang="pt-BR" sz="44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CustomShape 1"/>
          <p:cNvSpPr/>
          <p:nvPr/>
        </p:nvSpPr>
        <p:spPr>
          <a:xfrm>
            <a:off x="1104840" y="76320"/>
            <a:ext cx="9978480" cy="109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b"/>
          <a:p>
            <a:pPr>
              <a:lnSpc>
                <a:spcPct val="90000"/>
              </a:lnSpc>
            </a:pPr>
            <a:r>
              <a:rPr b="0" lang="pt-BR" sz="3200" spc="-1" strike="noStrike">
                <a:solidFill>
                  <a:srgbClr val="514843"/>
                </a:solidFill>
                <a:latin typeface="Arial"/>
                <a:ea typeface="Arial"/>
              </a:rPr>
              <a:t>Intervenção Pedagógica</a:t>
            </a:r>
            <a:endParaRPr b="0" lang="pt-BR" sz="3200" spc="-1" strike="noStrike">
              <a:latin typeface="Arial"/>
            </a:endParaRPr>
          </a:p>
        </p:txBody>
      </p:sp>
      <p:sp>
        <p:nvSpPr>
          <p:cNvPr id="477" name="CustomShape 2"/>
          <p:cNvSpPr/>
          <p:nvPr/>
        </p:nvSpPr>
        <p:spPr>
          <a:xfrm>
            <a:off x="720000" y="1440000"/>
            <a:ext cx="10655640" cy="456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/>
          <a:p>
            <a:pPr>
              <a:lnSpc>
                <a:spcPct val="90000"/>
              </a:lnSpc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r>
              <a:rPr b="0" lang="pt-BR" sz="1800" spc="-1" strike="noStrike">
                <a:solidFill>
                  <a:srgbClr val="514843"/>
                </a:solidFill>
                <a:latin typeface="Arial"/>
                <a:ea typeface="Arial"/>
              </a:rPr>
              <a:t>  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b="0" lang="pt-BR" sz="1800" spc="-1" strike="noStrike">
              <a:latin typeface="Arial"/>
            </a:endParaRPr>
          </a:p>
        </p:txBody>
      </p:sp>
      <p:sp>
        <p:nvSpPr>
          <p:cNvPr id="478" name="CustomShape 3"/>
          <p:cNvSpPr/>
          <p:nvPr/>
        </p:nvSpPr>
        <p:spPr>
          <a:xfrm>
            <a:off x="638280" y="1638360"/>
            <a:ext cx="10865880" cy="298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200" spc="-1" strike="noStrike">
                <a:solidFill>
                  <a:srgbClr val="514843"/>
                </a:solidFill>
                <a:latin typeface="Calibri"/>
                <a:ea typeface="Calibri"/>
              </a:rPr>
              <a:t>Importância do outro na formação do conhecimento.​</a:t>
            </a:r>
            <a:endParaRPr b="0" lang="pt-BR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200" spc="-1" strike="noStrike">
                <a:solidFill>
                  <a:srgbClr val="514843"/>
                </a:solidFill>
                <a:latin typeface="Calibri"/>
                <a:ea typeface="Calibri"/>
              </a:rPr>
              <a:t>Criança não é passivo, criança age sobre o munda de uma forma ativa. Ambiente também não é passivo​.</a:t>
            </a:r>
            <a:endParaRPr b="0" lang="pt-BR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200" spc="-1" strike="noStrike">
                <a:solidFill>
                  <a:srgbClr val="514843"/>
                </a:solidFill>
                <a:latin typeface="Calibri"/>
                <a:ea typeface="Calibri"/>
              </a:rPr>
              <a:t>Intervenção pedagógica ativa na vida da criança, isso define seu desenvolvimento.</a:t>
            </a:r>
            <a:endParaRPr b="0" lang="pt-BR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200" spc="-1" strike="noStrike">
                <a:solidFill>
                  <a:srgbClr val="514843"/>
                </a:solidFill>
                <a:latin typeface="Calibri"/>
                <a:ea typeface="Calibri"/>
              </a:rPr>
              <a:t>Criança depende da intervenção adequada para desenvolver adequadamente. Desenvolver em uma sociedade que tem escola é diferente de desenvolver em uma sociedade que não tem escola.</a:t>
            </a:r>
            <a:endParaRPr b="0" lang="pt-BR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2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35" dur="indefinite" restart="never" nodeType="tmRoot">
          <p:childTnLst>
            <p:seq>
              <p:cTn id="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CustomShape 1"/>
          <p:cNvSpPr/>
          <p:nvPr/>
        </p:nvSpPr>
        <p:spPr>
          <a:xfrm>
            <a:off x="1104840" y="2971800"/>
            <a:ext cx="10068840" cy="168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/>
          <a:p>
            <a:pPr>
              <a:lnSpc>
                <a:spcPct val="90000"/>
              </a:lnSpc>
            </a:pPr>
            <a:r>
              <a:rPr b="0" lang="pt-BR" sz="4400" spc="-1" strike="noStrike">
                <a:solidFill>
                  <a:srgbClr val="ffffff"/>
                </a:solidFill>
                <a:latin typeface="Arial"/>
                <a:ea typeface="Arial"/>
              </a:rPr>
              <a:t>OBRIGADA!</a:t>
            </a:r>
            <a:endParaRPr b="0" lang="pt-BR" sz="44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37" dur="indefinite" restart="never" nodeType="tmRoot">
          <p:childTnLst>
            <p:seq>
              <p:cTn id="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CustomShape 1"/>
          <p:cNvSpPr/>
          <p:nvPr/>
        </p:nvSpPr>
        <p:spPr>
          <a:xfrm>
            <a:off x="1104840" y="76320"/>
            <a:ext cx="9978480" cy="109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b"/>
          <a:p>
            <a:pPr>
              <a:lnSpc>
                <a:spcPct val="90000"/>
              </a:lnSpc>
            </a:pPr>
            <a:r>
              <a:rPr b="0" lang="pt-BR" sz="2800" spc="-1" strike="noStrike">
                <a:solidFill>
                  <a:srgbClr val="514843"/>
                </a:solidFill>
                <a:latin typeface="Arial"/>
                <a:ea typeface="Arial"/>
              </a:rPr>
              <a:t>Conteúdo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451" name="CustomShape 2"/>
          <p:cNvSpPr/>
          <p:nvPr/>
        </p:nvSpPr>
        <p:spPr>
          <a:xfrm>
            <a:off x="1104840" y="1368000"/>
            <a:ext cx="9979920" cy="456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/>
          <a:p>
            <a:pPr>
              <a:lnSpc>
                <a:spcPct val="90000"/>
              </a:lnSpc>
            </a:pPr>
            <a:endParaRPr b="0" lang="pt-BR" sz="1800" spc="-1" strike="noStrike">
              <a:latin typeface="Arial"/>
            </a:endParaRPr>
          </a:p>
          <a:p>
            <a:pPr marL="228600" indent="-22644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Noto Sans Symbols"/>
              <a:buChar char="▪"/>
            </a:pPr>
            <a:r>
              <a:rPr b="0" lang="pt-BR" sz="2200" spc="-1" strike="noStrike">
                <a:solidFill>
                  <a:srgbClr val="514843"/>
                </a:solidFill>
                <a:latin typeface="Calibri"/>
                <a:ea typeface="Calibri"/>
              </a:rPr>
              <a:t>Uma breve história </a:t>
            </a:r>
            <a:endParaRPr b="0" lang="pt-BR" sz="2200" spc="-1" strike="noStrike">
              <a:latin typeface="Arial"/>
            </a:endParaRPr>
          </a:p>
          <a:p>
            <a:pPr marL="228600" indent="-22644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Noto Sans Symbols"/>
              <a:buChar char="▪"/>
            </a:pPr>
            <a:r>
              <a:rPr b="0" lang="pt-BR" sz="2200" spc="-1" strike="noStrike">
                <a:solidFill>
                  <a:srgbClr val="514843"/>
                </a:solidFill>
                <a:latin typeface="Calibri"/>
                <a:ea typeface="Calibri"/>
              </a:rPr>
              <a:t>Planos genéticos de desenvolvimento</a:t>
            </a:r>
            <a:endParaRPr b="0" lang="pt-BR" sz="2200" spc="-1" strike="noStrike">
              <a:latin typeface="Arial"/>
            </a:endParaRPr>
          </a:p>
          <a:p>
            <a:pPr marL="228600" indent="-22644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Noto Sans Symbols"/>
              <a:buChar char="▪"/>
            </a:pPr>
            <a:r>
              <a:rPr b="0" lang="pt-BR" sz="2200" spc="-1" strike="noStrike">
                <a:solidFill>
                  <a:srgbClr val="514843"/>
                </a:solidFill>
                <a:latin typeface="Calibri"/>
                <a:ea typeface="Calibri"/>
              </a:rPr>
              <a:t>Mediação</a:t>
            </a:r>
            <a:endParaRPr b="0" lang="pt-BR" sz="2200" spc="-1" strike="noStrike">
              <a:latin typeface="Arial"/>
            </a:endParaRPr>
          </a:p>
          <a:p>
            <a:pPr marL="228600" indent="-22644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Noto Sans Symbols"/>
              <a:buChar char="▪"/>
            </a:pPr>
            <a:r>
              <a:rPr b="0" lang="pt-BR" sz="2200" spc="-1" strike="noStrike">
                <a:solidFill>
                  <a:srgbClr val="514843"/>
                </a:solidFill>
                <a:latin typeface="Calibri"/>
                <a:ea typeface="Calibri"/>
              </a:rPr>
              <a:t>Pensamento e linguagem</a:t>
            </a:r>
            <a:endParaRPr b="0" lang="pt-BR" sz="2200" spc="-1" strike="noStrike">
              <a:latin typeface="Arial"/>
            </a:endParaRPr>
          </a:p>
          <a:p>
            <a:pPr marL="228600" indent="-22644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Noto Sans Symbols"/>
              <a:buChar char="▪"/>
            </a:pPr>
            <a:r>
              <a:rPr b="0" lang="pt-BR" sz="2200" spc="-1" strike="noStrike">
                <a:solidFill>
                  <a:srgbClr val="514843"/>
                </a:solidFill>
                <a:latin typeface="Calibri"/>
                <a:ea typeface="Calibri"/>
              </a:rPr>
              <a:t>Desenvolvimento e aprendizagem</a:t>
            </a:r>
            <a:endParaRPr b="0" lang="pt-BR" sz="2200" spc="-1" strike="noStrike">
              <a:latin typeface="Arial"/>
            </a:endParaRPr>
          </a:p>
          <a:p>
            <a:pPr marL="228600" indent="-22644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Noto Sans Symbols"/>
              <a:buChar char="▪"/>
            </a:pPr>
            <a:r>
              <a:rPr b="0" lang="pt-BR" sz="2200" spc="-1" strike="noStrike">
                <a:solidFill>
                  <a:srgbClr val="514843"/>
                </a:solidFill>
                <a:latin typeface="Calibri"/>
                <a:ea typeface="Calibri"/>
              </a:rPr>
              <a:t>Zona de desenvolvimento proximal</a:t>
            </a:r>
            <a:endParaRPr b="0" lang="pt-BR" sz="2200" spc="-1" strike="noStrike">
              <a:latin typeface="Arial"/>
            </a:endParaRPr>
          </a:p>
          <a:p>
            <a:pPr marL="228600" indent="-22644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Noto Sans Symbols"/>
              <a:buChar char="▪"/>
            </a:pPr>
            <a:r>
              <a:rPr b="0" lang="pt-BR" sz="2200" spc="-1" strike="noStrike">
                <a:solidFill>
                  <a:srgbClr val="514843"/>
                </a:solidFill>
                <a:latin typeface="Calibri"/>
                <a:ea typeface="Calibri"/>
              </a:rPr>
              <a:t>Intervenções Pedagógicas</a:t>
            </a:r>
            <a:endParaRPr b="0" lang="pt-BR" sz="22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CustomShape 1"/>
          <p:cNvSpPr/>
          <p:nvPr/>
        </p:nvSpPr>
        <p:spPr>
          <a:xfrm>
            <a:off x="1104840" y="76320"/>
            <a:ext cx="9978480" cy="109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b"/>
          <a:p>
            <a:pPr>
              <a:lnSpc>
                <a:spcPct val="90000"/>
              </a:lnSpc>
            </a:pPr>
            <a:r>
              <a:rPr b="0" lang="pt-BR" sz="2800" spc="-1" strike="noStrike">
                <a:solidFill>
                  <a:srgbClr val="514843"/>
                </a:solidFill>
                <a:latin typeface="Arial"/>
                <a:ea typeface="Arial"/>
              </a:rPr>
              <a:t>Uma breve história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453" name="CustomShape 2"/>
          <p:cNvSpPr/>
          <p:nvPr/>
        </p:nvSpPr>
        <p:spPr>
          <a:xfrm>
            <a:off x="704880" y="1576440"/>
            <a:ext cx="10794240" cy="487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/>
          <a:p>
            <a:pPr marL="228600" indent="-226440">
              <a:lnSpc>
                <a:spcPct val="170000"/>
              </a:lnSpc>
              <a:buClr>
                <a:srgbClr val="514843"/>
              </a:buClr>
              <a:buFont typeface="Noto Sans Symbols"/>
              <a:buChar char="▪"/>
            </a:pPr>
            <a:r>
              <a:rPr b="0" lang="pt-BR" sz="2200" spc="-1" strike="noStrike">
                <a:solidFill>
                  <a:srgbClr val="514843"/>
                </a:solidFill>
                <a:latin typeface="Calibri"/>
                <a:ea typeface="Calibri"/>
              </a:rPr>
              <a:t>Vygotsky valoriza a escola, o professor, vê importância na intervenção pedagógica e papel do educador na formação do sujeito.</a:t>
            </a:r>
            <a:endParaRPr b="0" lang="pt-BR" sz="2200" spc="-1" strike="noStrike">
              <a:latin typeface="Arial"/>
            </a:endParaRPr>
          </a:p>
          <a:p>
            <a:pPr marL="228600" indent="-226440">
              <a:lnSpc>
                <a:spcPct val="170000"/>
              </a:lnSpc>
              <a:spcBef>
                <a:spcPts val="1800"/>
              </a:spcBef>
              <a:buClr>
                <a:srgbClr val="514843"/>
              </a:buClr>
              <a:buFont typeface="Noto Sans Symbols"/>
              <a:buChar char="▪"/>
            </a:pPr>
            <a:r>
              <a:rPr b="0" lang="pt-BR" sz="2200" spc="-1" strike="noStrike">
                <a:solidFill>
                  <a:srgbClr val="514843"/>
                </a:solidFill>
                <a:latin typeface="Calibri"/>
                <a:ea typeface="Calibri"/>
              </a:rPr>
              <a:t>Nascido em 1896, na União Soviética, faleceu em 1934.</a:t>
            </a:r>
            <a:endParaRPr b="0" lang="pt-BR" sz="2200" spc="-1" strike="noStrike">
              <a:latin typeface="Arial"/>
            </a:endParaRPr>
          </a:p>
          <a:p>
            <a:pPr marL="228600" indent="-226440">
              <a:lnSpc>
                <a:spcPct val="170000"/>
              </a:lnSpc>
              <a:spcBef>
                <a:spcPts val="1800"/>
              </a:spcBef>
              <a:buClr>
                <a:srgbClr val="514843"/>
              </a:buClr>
              <a:buFont typeface="Noto Sans Symbols"/>
              <a:buChar char="▪"/>
            </a:pPr>
            <a:r>
              <a:rPr b="0" lang="pt-BR" sz="2200" spc="-1" strike="noStrike">
                <a:solidFill>
                  <a:srgbClr val="514843"/>
                </a:solidFill>
                <a:latin typeface="Calibri"/>
                <a:ea typeface="Calibri"/>
              </a:rPr>
              <a:t>Formação em direito. Trabalhou como professor e pesquisador nas áreas de psicologia, pedagogia, filosofia, literatura e deficiências.</a:t>
            </a:r>
            <a:endParaRPr b="0" lang="pt-BR" sz="2200" spc="-1" strike="noStrike">
              <a:latin typeface="Arial"/>
            </a:endParaRPr>
          </a:p>
          <a:p>
            <a:pPr marL="228600" indent="-226440">
              <a:lnSpc>
                <a:spcPct val="170000"/>
              </a:lnSpc>
              <a:spcBef>
                <a:spcPts val="1800"/>
              </a:spcBef>
              <a:buClr>
                <a:srgbClr val="514843"/>
              </a:buClr>
              <a:buFont typeface="Noto Sans Symbols"/>
              <a:buChar char="▪"/>
            </a:pPr>
            <a:r>
              <a:rPr b="0" lang="pt-BR" sz="2200" spc="-1" strike="noStrike">
                <a:solidFill>
                  <a:srgbClr val="514843"/>
                </a:solidFill>
                <a:latin typeface="Calibri"/>
                <a:ea typeface="Calibri"/>
              </a:rPr>
              <a:t>Escreveu cerca de 200 trabalhos científicos. Temas: neuropsicologia, linguagem, deficiência,  psicologia e educação.</a:t>
            </a:r>
            <a:endParaRPr b="0" lang="pt-BR" sz="22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CustomShape 1"/>
          <p:cNvSpPr/>
          <p:nvPr/>
        </p:nvSpPr>
        <p:spPr>
          <a:xfrm>
            <a:off x="1104840" y="2971800"/>
            <a:ext cx="10068840" cy="168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/>
          <a:p>
            <a:pPr>
              <a:lnSpc>
                <a:spcPct val="90000"/>
              </a:lnSpc>
            </a:pPr>
            <a:r>
              <a:rPr b="0" lang="pt-BR" sz="4400" spc="-1" strike="noStrike">
                <a:solidFill>
                  <a:srgbClr val="ffffff"/>
                </a:solidFill>
                <a:latin typeface="Arial"/>
                <a:ea typeface="Arial"/>
              </a:rPr>
              <a:t>PLANOS GENÉTICOS DE DESENVOLVIMENTO</a:t>
            </a:r>
            <a:endParaRPr b="0" lang="pt-BR" sz="44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CustomShape 1"/>
          <p:cNvSpPr/>
          <p:nvPr/>
        </p:nvSpPr>
        <p:spPr>
          <a:xfrm>
            <a:off x="1104840" y="76320"/>
            <a:ext cx="9978480" cy="109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b"/>
          <a:p>
            <a:pPr>
              <a:lnSpc>
                <a:spcPct val="90000"/>
              </a:lnSpc>
            </a:pPr>
            <a:r>
              <a:rPr b="0" lang="pt-BR" sz="2800" spc="-1" strike="noStrike">
                <a:solidFill>
                  <a:srgbClr val="514843"/>
                </a:solidFill>
                <a:latin typeface="Arial"/>
                <a:ea typeface="Arial"/>
              </a:rPr>
              <a:t>Filogênese 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456" name="CustomShape 2"/>
          <p:cNvSpPr/>
          <p:nvPr/>
        </p:nvSpPr>
        <p:spPr>
          <a:xfrm>
            <a:off x="752400" y="1609560"/>
            <a:ext cx="10694520" cy="456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/>
          <a:p>
            <a:pPr marL="228600" indent="-226440">
              <a:lnSpc>
                <a:spcPct val="150000"/>
              </a:lnSpc>
              <a:buClr>
                <a:srgbClr val="514843"/>
              </a:buClr>
              <a:buFont typeface="Noto Sans Symbols"/>
              <a:buChar char="▪"/>
            </a:pPr>
            <a:r>
              <a:rPr b="0" lang="pt-BR" sz="2200" spc="-1" strike="noStrike">
                <a:solidFill>
                  <a:srgbClr val="514843"/>
                </a:solidFill>
                <a:latin typeface="Calibri"/>
                <a:ea typeface="Calibri"/>
              </a:rPr>
              <a:t>História da espécie animal. Essa história da espécie define limites e possibilidades do funcionamento psicológico.</a:t>
            </a:r>
            <a:endParaRPr b="0" lang="pt-BR" sz="2200" spc="-1" strike="noStrike">
              <a:latin typeface="Arial"/>
            </a:endParaRPr>
          </a:p>
          <a:p>
            <a:pPr marL="228600" indent="-226440">
              <a:lnSpc>
                <a:spcPct val="150000"/>
              </a:lnSpc>
              <a:spcBef>
                <a:spcPts val="1800"/>
              </a:spcBef>
              <a:buClr>
                <a:srgbClr val="514843"/>
              </a:buClr>
              <a:buFont typeface="Noto Sans Symbols"/>
              <a:buChar char="▪"/>
            </a:pPr>
            <a:r>
              <a:rPr b="0" lang="pt-BR" sz="2200" spc="-1" strike="noStrike">
                <a:solidFill>
                  <a:srgbClr val="514843"/>
                </a:solidFill>
                <a:latin typeface="Calibri"/>
                <a:ea typeface="Calibri"/>
              </a:rPr>
              <a:t>Características intrínsecas a espécie. Humano tem uma certa característica da conformação da mão.</a:t>
            </a:r>
            <a:endParaRPr b="0" lang="pt-BR" sz="2200" spc="-1" strike="noStrike">
              <a:latin typeface="Arial"/>
            </a:endParaRPr>
          </a:p>
          <a:p>
            <a:pPr marL="228600" indent="-226440">
              <a:lnSpc>
                <a:spcPct val="150000"/>
              </a:lnSpc>
              <a:spcBef>
                <a:spcPts val="1800"/>
              </a:spcBef>
              <a:buClr>
                <a:srgbClr val="514843"/>
              </a:buClr>
              <a:buFont typeface="Noto Sans Symbols"/>
              <a:buChar char="▪"/>
            </a:pPr>
            <a:r>
              <a:rPr b="0" lang="pt-BR" sz="2200" spc="-1" strike="noStrike">
                <a:solidFill>
                  <a:srgbClr val="514843"/>
                </a:solidFill>
                <a:latin typeface="Calibri"/>
                <a:ea typeface="Calibri"/>
              </a:rPr>
              <a:t>Tem coisas que nós fazemos e tem coisa que não conseguimos fazer, e isso está delimitado pela espécie. </a:t>
            </a:r>
            <a:endParaRPr b="0" lang="pt-BR" sz="2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800"/>
              </a:spcBef>
            </a:pPr>
            <a:endParaRPr b="0" lang="pt-BR" sz="2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800"/>
              </a:spcBef>
            </a:pPr>
            <a:endParaRPr b="0" lang="pt-BR" sz="2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800"/>
              </a:spcBef>
            </a:pPr>
            <a:endParaRPr b="0" lang="pt-BR" sz="2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800"/>
              </a:spcBef>
            </a:pPr>
            <a:endParaRPr b="0" lang="pt-BR" sz="22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CustomShape 1"/>
          <p:cNvSpPr/>
          <p:nvPr/>
        </p:nvSpPr>
        <p:spPr>
          <a:xfrm>
            <a:off x="1104840" y="76320"/>
            <a:ext cx="9978480" cy="109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b"/>
          <a:p>
            <a:pPr>
              <a:lnSpc>
                <a:spcPct val="90000"/>
              </a:lnSpc>
            </a:pPr>
            <a:r>
              <a:rPr b="0" lang="pt-BR" sz="2800" spc="-1" strike="noStrike">
                <a:solidFill>
                  <a:srgbClr val="514843"/>
                </a:solidFill>
                <a:latin typeface="Arial"/>
                <a:ea typeface="Arial"/>
              </a:rPr>
              <a:t>Ontogênese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458" name="CustomShape 2"/>
          <p:cNvSpPr/>
          <p:nvPr/>
        </p:nvSpPr>
        <p:spPr>
          <a:xfrm>
            <a:off x="733320" y="1581120"/>
            <a:ext cx="10627920" cy="442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/>
          <a:p>
            <a:pPr marL="228600" indent="-226440">
              <a:lnSpc>
                <a:spcPct val="150000"/>
              </a:lnSpc>
              <a:buClr>
                <a:srgbClr val="514843"/>
              </a:buClr>
              <a:buFont typeface="Noto Sans Symbols"/>
              <a:buChar char="▪"/>
            </a:pPr>
            <a:r>
              <a:rPr b="0" lang="pt-BR" sz="2200" spc="-1" strike="noStrike">
                <a:solidFill>
                  <a:srgbClr val="514843"/>
                </a:solidFill>
                <a:latin typeface="Calibri"/>
                <a:ea typeface="Calibri"/>
              </a:rPr>
              <a:t>Desenvolvimento de um indivíduo em uma determinada espécie. </a:t>
            </a:r>
            <a:endParaRPr b="0" lang="pt-BR" sz="2200" spc="-1" strike="noStrike">
              <a:latin typeface="Arial"/>
            </a:endParaRPr>
          </a:p>
          <a:p>
            <a:pPr marL="228600" indent="-226440">
              <a:lnSpc>
                <a:spcPct val="150000"/>
              </a:lnSpc>
              <a:spcBef>
                <a:spcPts val="1800"/>
              </a:spcBef>
              <a:buClr>
                <a:srgbClr val="514843"/>
              </a:buClr>
              <a:buFont typeface="Noto Sans Symbols"/>
              <a:buChar char="▪"/>
            </a:pPr>
            <a:r>
              <a:rPr b="0" lang="pt-BR" sz="2200" spc="-1" strike="noStrike">
                <a:solidFill>
                  <a:srgbClr val="514843"/>
                </a:solidFill>
                <a:latin typeface="Calibri"/>
                <a:ea typeface="Calibri"/>
              </a:rPr>
              <a:t>Fortemente ligado a filogênese, estão ligados biologicamente. Por ser membro de uma determinada espécie passa por certo percurso.</a:t>
            </a:r>
            <a:endParaRPr b="0" lang="pt-BR" sz="2200" spc="-1" strike="noStrike">
              <a:latin typeface="Arial"/>
            </a:endParaRPr>
          </a:p>
          <a:p>
            <a:pPr marL="228600" indent="-226440">
              <a:lnSpc>
                <a:spcPct val="150000"/>
              </a:lnSpc>
              <a:spcBef>
                <a:spcPts val="1800"/>
              </a:spcBef>
              <a:buClr>
                <a:srgbClr val="514843"/>
              </a:buClr>
              <a:buFont typeface="Noto Sans Symbols"/>
              <a:buChar char="▪"/>
            </a:pPr>
            <a:r>
              <a:rPr b="0" lang="pt-BR" sz="2200" spc="-1" strike="noStrike">
                <a:solidFill>
                  <a:srgbClr val="514843"/>
                </a:solidFill>
                <a:latin typeface="Calibri"/>
                <a:ea typeface="Calibri"/>
              </a:rPr>
              <a:t>Criança tem uma sequência de desenvolvimento. Exemplo: Bebê, deita, senta, engatinha e anda. </a:t>
            </a:r>
            <a:endParaRPr b="0" lang="pt-BR" sz="2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800"/>
              </a:spcBef>
            </a:pPr>
            <a:endParaRPr b="0" lang="pt-BR" sz="22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CustomShape 1"/>
          <p:cNvSpPr/>
          <p:nvPr/>
        </p:nvSpPr>
        <p:spPr>
          <a:xfrm>
            <a:off x="1104840" y="76320"/>
            <a:ext cx="9978480" cy="109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b"/>
          <a:p>
            <a:pPr>
              <a:lnSpc>
                <a:spcPct val="90000"/>
              </a:lnSpc>
            </a:pPr>
            <a:r>
              <a:rPr b="0" lang="pt-BR" sz="2800" spc="-1" strike="noStrike">
                <a:solidFill>
                  <a:srgbClr val="514843"/>
                </a:solidFill>
                <a:latin typeface="Arial"/>
                <a:ea typeface="Arial"/>
              </a:rPr>
              <a:t>Sociogênese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460" name="CustomShape 2"/>
          <p:cNvSpPr/>
          <p:nvPr/>
        </p:nvSpPr>
        <p:spPr>
          <a:xfrm>
            <a:off x="781200" y="1609560"/>
            <a:ext cx="10637280" cy="378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/>
          <a:p>
            <a:pPr marL="228600" indent="-226440">
              <a:lnSpc>
                <a:spcPct val="150000"/>
              </a:lnSpc>
              <a:buClr>
                <a:srgbClr val="514843"/>
              </a:buClr>
              <a:buFont typeface="Noto Sans Symbols"/>
              <a:buChar char="▪"/>
            </a:pPr>
            <a:r>
              <a:rPr b="0" lang="pt-BR" sz="2200" spc="-1" strike="noStrike">
                <a:solidFill>
                  <a:srgbClr val="514843"/>
                </a:solidFill>
                <a:latin typeface="Calibri"/>
                <a:ea typeface="Calibri"/>
              </a:rPr>
              <a:t>História da cultura onde o indivíduo está inserido. Funcionamento cultural que interfere no funcionamento psicológico.</a:t>
            </a:r>
            <a:endParaRPr b="0" lang="pt-BR" sz="2200" spc="-1" strike="noStrike">
              <a:latin typeface="Arial"/>
            </a:endParaRPr>
          </a:p>
          <a:p>
            <a:pPr marL="228600" indent="-226440">
              <a:lnSpc>
                <a:spcPct val="150000"/>
              </a:lnSpc>
              <a:spcBef>
                <a:spcPts val="1800"/>
              </a:spcBef>
              <a:buClr>
                <a:srgbClr val="514843"/>
              </a:buClr>
              <a:buFont typeface="Noto Sans Symbols"/>
              <a:buChar char="▪"/>
            </a:pPr>
            <a:r>
              <a:rPr b="0" lang="pt-BR" sz="2200" spc="-1" strike="noStrike">
                <a:solidFill>
                  <a:srgbClr val="514843"/>
                </a:solidFill>
                <a:latin typeface="Calibri"/>
                <a:ea typeface="Calibri"/>
              </a:rPr>
              <a:t>No sentido de cultura organiza o conhecimento de uma forma diferente. Exemplo: o conceito de terceira idade, categoria cultural nova.</a:t>
            </a:r>
            <a:endParaRPr b="0" lang="pt-BR" sz="2200" spc="-1" strike="noStrike">
              <a:latin typeface="Arial"/>
            </a:endParaRPr>
          </a:p>
          <a:p>
            <a:pPr marL="228600" indent="-226440">
              <a:lnSpc>
                <a:spcPct val="150000"/>
              </a:lnSpc>
              <a:spcBef>
                <a:spcPts val="1800"/>
              </a:spcBef>
              <a:buClr>
                <a:srgbClr val="514843"/>
              </a:buClr>
              <a:buFont typeface="Noto Sans Symbols"/>
              <a:buChar char="▪"/>
            </a:pPr>
            <a:r>
              <a:rPr b="0" lang="pt-BR" sz="2200" spc="-1" strike="noStrike">
                <a:solidFill>
                  <a:srgbClr val="514843"/>
                </a:solidFill>
                <a:latin typeface="Calibri"/>
                <a:ea typeface="Calibri"/>
              </a:rPr>
              <a:t>Desenvolvimento psicológico do Indivíduo está condicionado pela cultura.</a:t>
            </a:r>
            <a:endParaRPr b="0" lang="pt-BR" sz="2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800"/>
              </a:spcBef>
            </a:pPr>
            <a:endParaRPr b="0" lang="pt-BR" sz="2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800"/>
              </a:spcBef>
            </a:pPr>
            <a:endParaRPr b="0" lang="pt-BR" sz="22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CustomShape 1"/>
          <p:cNvSpPr/>
          <p:nvPr/>
        </p:nvSpPr>
        <p:spPr>
          <a:xfrm>
            <a:off x="1104840" y="76320"/>
            <a:ext cx="9978480" cy="109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b"/>
          <a:p>
            <a:pPr>
              <a:lnSpc>
                <a:spcPct val="90000"/>
              </a:lnSpc>
            </a:pPr>
            <a:r>
              <a:rPr b="0" lang="pt-BR" sz="3200" spc="-1" strike="noStrike">
                <a:solidFill>
                  <a:srgbClr val="514843"/>
                </a:solidFill>
                <a:latin typeface="Arial"/>
                <a:ea typeface="Arial"/>
              </a:rPr>
              <a:t>Microgênese </a:t>
            </a:r>
            <a:endParaRPr b="0" lang="pt-BR" sz="3200" spc="-1" strike="noStrike">
              <a:latin typeface="Arial"/>
            </a:endParaRPr>
          </a:p>
        </p:txBody>
      </p:sp>
      <p:sp>
        <p:nvSpPr>
          <p:cNvPr id="462" name="CustomShape 2"/>
          <p:cNvSpPr/>
          <p:nvPr/>
        </p:nvSpPr>
        <p:spPr>
          <a:xfrm>
            <a:off x="781200" y="1571760"/>
            <a:ext cx="10633680" cy="456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/>
          <a:p>
            <a:pPr marL="343080" indent="-340920">
              <a:lnSpc>
                <a:spcPct val="250000"/>
              </a:lnSpc>
              <a:buClr>
                <a:srgbClr val="514843"/>
              </a:buClr>
              <a:buFont typeface="Noto Sans Symbols"/>
              <a:buChar char="▪"/>
            </a:pPr>
            <a:r>
              <a:rPr b="0" lang="pt-BR" sz="2200" spc="-1" strike="noStrike">
                <a:solidFill>
                  <a:srgbClr val="514843"/>
                </a:solidFill>
                <a:latin typeface="Calibri"/>
                <a:ea typeface="Calibri"/>
              </a:rPr>
              <a:t>Cada indivíduo tem sua própria história. Com foco bem definido.</a:t>
            </a:r>
            <a:endParaRPr b="0" lang="pt-BR" sz="2200" spc="-1" strike="noStrike">
              <a:latin typeface="Arial"/>
            </a:endParaRPr>
          </a:p>
          <a:p>
            <a:pPr marL="343080" indent="-340920">
              <a:lnSpc>
                <a:spcPct val="250000"/>
              </a:lnSpc>
              <a:spcBef>
                <a:spcPts val="1199"/>
              </a:spcBef>
              <a:buClr>
                <a:srgbClr val="514843"/>
              </a:buClr>
              <a:buFont typeface="Noto Sans Symbols"/>
              <a:buChar char="▪"/>
            </a:pPr>
            <a:r>
              <a:rPr b="0" lang="pt-BR" sz="2200" spc="-1" strike="noStrike">
                <a:solidFill>
                  <a:srgbClr val="514843"/>
                </a:solidFill>
                <a:latin typeface="Calibri"/>
                <a:ea typeface="Calibri"/>
              </a:rPr>
              <a:t>Entre saber alguma coisa e não saber, algo aconteceu. Exemplo: Pular corda.</a:t>
            </a:r>
            <a:endParaRPr b="0" lang="pt-BR" sz="2200" spc="-1" strike="noStrike">
              <a:latin typeface="Arial"/>
            </a:endParaRPr>
          </a:p>
          <a:p>
            <a:pPr marL="343080" indent="-340920">
              <a:lnSpc>
                <a:spcPct val="250000"/>
              </a:lnSpc>
              <a:spcBef>
                <a:spcPts val="1199"/>
              </a:spcBef>
              <a:buClr>
                <a:srgbClr val="514843"/>
              </a:buClr>
              <a:buFont typeface="Noto Sans Symbols"/>
              <a:buChar char="▪"/>
            </a:pPr>
            <a:r>
              <a:rPr b="0" lang="pt-BR" sz="2200" spc="-1" strike="noStrike">
                <a:solidFill>
                  <a:srgbClr val="514843"/>
                </a:solidFill>
                <a:latin typeface="Calibri"/>
                <a:ea typeface="Calibri"/>
              </a:rPr>
              <a:t>Porta para não determinismo. Cada indivíduo tem sua história, experiencias diferentes.</a:t>
            </a:r>
            <a:endParaRPr b="0" lang="pt-BR" sz="2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b="0" lang="pt-BR" sz="2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b="0" lang="pt-BR" sz="22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CustomShape 1"/>
          <p:cNvSpPr/>
          <p:nvPr/>
        </p:nvSpPr>
        <p:spPr>
          <a:xfrm>
            <a:off x="1104840" y="2292120"/>
            <a:ext cx="10094400" cy="2217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/>
          <a:p>
            <a:pPr>
              <a:lnSpc>
                <a:spcPct val="90000"/>
              </a:lnSpc>
            </a:pPr>
            <a:r>
              <a:rPr b="0" lang="pt-BR" sz="4400" spc="-1" strike="noStrike">
                <a:solidFill>
                  <a:srgbClr val="514843"/>
                </a:solidFill>
                <a:latin typeface="Arial"/>
                <a:ea typeface="Arial"/>
              </a:rPr>
              <a:t>MEDIAÇÃO</a:t>
            </a:r>
            <a:endParaRPr b="0" lang="pt-BR" sz="44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LibreOffice/6.1.3.2$Windows_X86_64 LibreOffice_project/86daf60bf00efa86ad547e59e09d6bb77c699acb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pt-BR</dc:language>
  <cp:lastModifiedBy/>
  <dcterms:modified xsi:type="dcterms:W3CDTF">2019-04-09T12:44:40Z</dcterms:modified>
  <cp:revision>2</cp:revision>
  <dc:subject/>
  <dc:title/>
</cp:coreProperties>
</file>