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09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48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2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3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23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50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37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38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56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3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DE4F8-C07C-4CC0-9D88-DA9CCD4525A1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9463B-1C8E-4DD0-B072-E955D654ED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07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84F73-A77A-439C-83D6-036D7C8A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Antes...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482886B-11B3-4A0A-8F87-4A226F8E1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12" y="355053"/>
            <a:ext cx="6461488" cy="594365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5353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84F73-A77A-439C-83D6-036D7C8A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Antes...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4FE803-E01C-4E1A-918C-B4C4B5C01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1ª etapa – 30/08</a:t>
            </a:r>
          </a:p>
          <a:p>
            <a:pPr lvl="1"/>
            <a:r>
              <a:rPr lang="pt-BR" dirty="0"/>
              <a:t>Explicar a condição atual do custeio na empresa</a:t>
            </a:r>
          </a:p>
          <a:p>
            <a:pPr lvl="1"/>
            <a:r>
              <a:rPr lang="pt-BR" dirty="0"/>
              <a:t>Grupo 6 – buscar caso de aplicação</a:t>
            </a:r>
          </a:p>
          <a:p>
            <a:r>
              <a:rPr lang="pt-BR" dirty="0"/>
              <a:t>2ª etapa – 30/09</a:t>
            </a:r>
          </a:p>
          <a:p>
            <a:pPr lvl="1"/>
            <a:r>
              <a:rPr lang="pt-BR" dirty="0"/>
              <a:t>Propor melhoria ou uma visão diferente da informação de custos</a:t>
            </a:r>
          </a:p>
          <a:p>
            <a:pPr lvl="1"/>
            <a:r>
              <a:rPr lang="pt-BR" dirty="0"/>
              <a:t>Grupo 6 – apresentação dobre o tema (literatura de alto impacto)</a:t>
            </a:r>
          </a:p>
          <a:p>
            <a:r>
              <a:rPr lang="pt-BR" dirty="0"/>
              <a:t>3ª etapa – 18/10</a:t>
            </a:r>
          </a:p>
          <a:p>
            <a:pPr lvl="1"/>
            <a:r>
              <a:rPr lang="pt-BR" dirty="0"/>
              <a:t>Ajustes finais antes da entrega do texto e apresentações</a:t>
            </a:r>
          </a:p>
          <a:p>
            <a:r>
              <a:rPr lang="pt-BR" dirty="0"/>
              <a:t>4ª etapa – a partir de 28/10</a:t>
            </a:r>
          </a:p>
          <a:p>
            <a:pPr lvl="1"/>
            <a:r>
              <a:rPr lang="pt-BR" dirty="0"/>
              <a:t>Entrega da parte escrita e início das apresentações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0807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Antes...</vt:lpstr>
      <vt:lpstr>Antes...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Antes...</dc:title>
  <dc:creator>Eugenio José Silva Bitti</dc:creator>
  <cp:lastModifiedBy>Eugenio José Silva Bitti</cp:lastModifiedBy>
  <cp:revision>1</cp:revision>
  <dcterms:created xsi:type="dcterms:W3CDTF">2019-08-16T23:11:07Z</dcterms:created>
  <dcterms:modified xsi:type="dcterms:W3CDTF">2019-08-16T23:11:15Z</dcterms:modified>
</cp:coreProperties>
</file>